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79" r:id="rId2"/>
    <p:sldId id="282" r:id="rId3"/>
    <p:sldId id="283" r:id="rId4"/>
    <p:sldId id="309" r:id="rId5"/>
    <p:sldId id="328" r:id="rId6"/>
    <p:sldId id="313" r:id="rId7"/>
    <p:sldId id="319" r:id="rId8"/>
    <p:sldId id="284" r:id="rId9"/>
    <p:sldId id="312" r:id="rId10"/>
    <p:sldId id="310" r:id="rId11"/>
    <p:sldId id="326" r:id="rId12"/>
    <p:sldId id="320" r:id="rId13"/>
    <p:sldId id="321" r:id="rId14"/>
    <p:sldId id="322" r:id="rId15"/>
    <p:sldId id="323" r:id="rId16"/>
    <p:sldId id="324" r:id="rId17"/>
    <p:sldId id="325" r:id="rId18"/>
    <p:sldId id="286" r:id="rId19"/>
    <p:sldId id="327" r:id="rId20"/>
    <p:sldId id="314" r:id="rId21"/>
    <p:sldId id="315"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A00"/>
    <a:srgbClr val="EDEFEE"/>
    <a:srgbClr val="0096E0"/>
    <a:srgbClr val="2E4E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35" autoAdjust="0"/>
    <p:restoredTop sz="94660"/>
  </p:normalViewPr>
  <p:slideViewPr>
    <p:cSldViewPr snapToGrid="0" showGuides="1">
      <p:cViewPr varScale="1">
        <p:scale>
          <a:sx n="87" d="100"/>
          <a:sy n="87" d="100"/>
        </p:scale>
        <p:origin x="360" y="48"/>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857447-BDE6-4C2E-BCE6-6F5D035185CE}" type="datetimeFigureOut">
              <a:rPr lang="zh-CN" altLang="en-US" smtClean="0"/>
              <a:t>2021/7/2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979C96-F519-4B7C-A90E-9C0DC9BE00D9}" type="slidenum">
              <a:rPr lang="zh-CN" altLang="en-US" smtClean="0"/>
              <a:t>‹#›</a:t>
            </a:fld>
            <a:endParaRPr lang="zh-CN" altLang="en-US"/>
          </a:p>
        </p:txBody>
      </p:sp>
    </p:spTree>
    <p:extLst>
      <p:ext uri="{BB962C8B-B14F-4D97-AF65-F5344CB8AC3E}">
        <p14:creationId xmlns:p14="http://schemas.microsoft.com/office/powerpoint/2010/main" val="1420425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t>1</a:t>
            </a:fld>
            <a:endParaRPr lang="zh-CN" altLang="en-US"/>
          </a:p>
        </p:txBody>
      </p:sp>
    </p:spTree>
    <p:extLst>
      <p:ext uri="{BB962C8B-B14F-4D97-AF65-F5344CB8AC3E}">
        <p14:creationId xmlns:p14="http://schemas.microsoft.com/office/powerpoint/2010/main" val="2787309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t>10</a:t>
            </a:fld>
            <a:endParaRPr lang="zh-CN" altLang="en-US"/>
          </a:p>
        </p:txBody>
      </p:sp>
    </p:spTree>
    <p:extLst>
      <p:ext uri="{BB962C8B-B14F-4D97-AF65-F5344CB8AC3E}">
        <p14:creationId xmlns:p14="http://schemas.microsoft.com/office/powerpoint/2010/main" val="279595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t>11</a:t>
            </a:fld>
            <a:endParaRPr lang="zh-CN" altLang="en-US"/>
          </a:p>
        </p:txBody>
      </p:sp>
    </p:spTree>
    <p:extLst>
      <p:ext uri="{BB962C8B-B14F-4D97-AF65-F5344CB8AC3E}">
        <p14:creationId xmlns:p14="http://schemas.microsoft.com/office/powerpoint/2010/main" val="1505633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t>12</a:t>
            </a:fld>
            <a:endParaRPr lang="zh-CN" altLang="en-US"/>
          </a:p>
        </p:txBody>
      </p:sp>
    </p:spTree>
    <p:extLst>
      <p:ext uri="{BB962C8B-B14F-4D97-AF65-F5344CB8AC3E}">
        <p14:creationId xmlns:p14="http://schemas.microsoft.com/office/powerpoint/2010/main" val="124513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t>13</a:t>
            </a:fld>
            <a:endParaRPr lang="zh-CN" altLang="en-US"/>
          </a:p>
        </p:txBody>
      </p:sp>
    </p:spTree>
    <p:extLst>
      <p:ext uri="{BB962C8B-B14F-4D97-AF65-F5344CB8AC3E}">
        <p14:creationId xmlns:p14="http://schemas.microsoft.com/office/powerpoint/2010/main" val="3415711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t>14</a:t>
            </a:fld>
            <a:endParaRPr lang="zh-CN" altLang="en-US"/>
          </a:p>
        </p:txBody>
      </p:sp>
    </p:spTree>
    <p:extLst>
      <p:ext uri="{BB962C8B-B14F-4D97-AF65-F5344CB8AC3E}">
        <p14:creationId xmlns:p14="http://schemas.microsoft.com/office/powerpoint/2010/main" val="3698717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t>15</a:t>
            </a:fld>
            <a:endParaRPr lang="zh-CN" altLang="en-US"/>
          </a:p>
        </p:txBody>
      </p:sp>
    </p:spTree>
    <p:extLst>
      <p:ext uri="{BB962C8B-B14F-4D97-AF65-F5344CB8AC3E}">
        <p14:creationId xmlns:p14="http://schemas.microsoft.com/office/powerpoint/2010/main" val="899017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t>16</a:t>
            </a:fld>
            <a:endParaRPr lang="zh-CN" altLang="en-US"/>
          </a:p>
        </p:txBody>
      </p:sp>
    </p:spTree>
    <p:extLst>
      <p:ext uri="{BB962C8B-B14F-4D97-AF65-F5344CB8AC3E}">
        <p14:creationId xmlns:p14="http://schemas.microsoft.com/office/powerpoint/2010/main" val="169600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t>17</a:t>
            </a:fld>
            <a:endParaRPr lang="zh-CN" altLang="en-US"/>
          </a:p>
        </p:txBody>
      </p:sp>
    </p:spTree>
    <p:extLst>
      <p:ext uri="{BB962C8B-B14F-4D97-AF65-F5344CB8AC3E}">
        <p14:creationId xmlns:p14="http://schemas.microsoft.com/office/powerpoint/2010/main" val="279595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t>2</a:t>
            </a:fld>
            <a:endParaRPr lang="zh-CN" altLang="en-US"/>
          </a:p>
        </p:txBody>
      </p:sp>
    </p:spTree>
    <p:extLst>
      <p:ext uri="{BB962C8B-B14F-4D97-AF65-F5344CB8AC3E}">
        <p14:creationId xmlns:p14="http://schemas.microsoft.com/office/powerpoint/2010/main" val="2633468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t>21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t>3</a:t>
            </a:fld>
            <a:endParaRPr lang="zh-CN" altLang="en-US"/>
          </a:p>
        </p:txBody>
      </p:sp>
    </p:spTree>
    <p:extLst>
      <p:ext uri="{BB962C8B-B14F-4D97-AF65-F5344CB8AC3E}">
        <p14:creationId xmlns:p14="http://schemas.microsoft.com/office/powerpoint/2010/main" val="337782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t>4</a:t>
            </a:fld>
            <a:endParaRPr lang="zh-CN" altLang="en-US"/>
          </a:p>
        </p:txBody>
      </p:sp>
    </p:spTree>
    <p:extLst>
      <p:ext uri="{BB962C8B-B14F-4D97-AF65-F5344CB8AC3E}">
        <p14:creationId xmlns:p14="http://schemas.microsoft.com/office/powerpoint/2010/main" val="3698717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t>5</a:t>
            </a:fld>
            <a:endParaRPr lang="zh-CN" altLang="en-US"/>
          </a:p>
        </p:txBody>
      </p:sp>
    </p:spTree>
    <p:extLst>
      <p:ext uri="{BB962C8B-B14F-4D97-AF65-F5344CB8AC3E}">
        <p14:creationId xmlns:p14="http://schemas.microsoft.com/office/powerpoint/2010/main" val="236047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t>6</a:t>
            </a:fld>
            <a:endParaRPr lang="zh-CN" altLang="en-US"/>
          </a:p>
        </p:txBody>
      </p:sp>
    </p:spTree>
    <p:extLst>
      <p:ext uri="{BB962C8B-B14F-4D97-AF65-F5344CB8AC3E}">
        <p14:creationId xmlns:p14="http://schemas.microsoft.com/office/powerpoint/2010/main" val="3113081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t>7</a:t>
            </a:fld>
            <a:endParaRPr lang="zh-CN" altLang="en-US"/>
          </a:p>
        </p:txBody>
      </p:sp>
    </p:spTree>
    <p:extLst>
      <p:ext uri="{BB962C8B-B14F-4D97-AF65-F5344CB8AC3E}">
        <p14:creationId xmlns:p14="http://schemas.microsoft.com/office/powerpoint/2010/main" val="2542522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t>8</a:t>
            </a:fld>
            <a:endParaRPr lang="zh-CN" altLang="en-US"/>
          </a:p>
        </p:txBody>
      </p:sp>
    </p:spTree>
    <p:extLst>
      <p:ext uri="{BB962C8B-B14F-4D97-AF65-F5344CB8AC3E}">
        <p14:creationId xmlns:p14="http://schemas.microsoft.com/office/powerpoint/2010/main" val="4014277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t>9</a:t>
            </a:fld>
            <a:endParaRPr lang="zh-CN" altLang="en-US"/>
          </a:p>
        </p:txBody>
      </p:sp>
    </p:spTree>
    <p:extLst>
      <p:ext uri="{BB962C8B-B14F-4D97-AF65-F5344CB8AC3E}">
        <p14:creationId xmlns:p14="http://schemas.microsoft.com/office/powerpoint/2010/main" val="3415711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82A9D0E-7788-48EC-B6ED-A17C6D599FF4}" type="datetimeFigureOut">
              <a:rPr lang="zh-CN" altLang="en-US" smtClean="0"/>
              <a:t>2021/7/2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4077EA-BF01-4898-8F3B-DA784E5F8BA9}" type="slidenum">
              <a:rPr lang="zh-CN" altLang="en-US" smtClean="0"/>
              <a:t>‹#›</a:t>
            </a:fld>
            <a:endParaRPr lang="zh-CN" altLang="en-US"/>
          </a:p>
        </p:txBody>
      </p:sp>
    </p:spTree>
    <p:extLst>
      <p:ext uri="{BB962C8B-B14F-4D97-AF65-F5344CB8AC3E}">
        <p14:creationId xmlns:p14="http://schemas.microsoft.com/office/powerpoint/2010/main" val="141695143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82A9D0E-7788-48EC-B6ED-A17C6D599FF4}" type="datetimeFigureOut">
              <a:rPr lang="zh-CN" altLang="en-US" smtClean="0"/>
              <a:t>2021/7/2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4077EA-BF01-4898-8F3B-DA784E5F8BA9}" type="slidenum">
              <a:rPr lang="zh-CN" altLang="en-US" smtClean="0"/>
              <a:t>‹#›</a:t>
            </a:fld>
            <a:endParaRPr lang="zh-CN" altLang="en-US"/>
          </a:p>
        </p:txBody>
      </p:sp>
    </p:spTree>
    <p:extLst>
      <p:ext uri="{BB962C8B-B14F-4D97-AF65-F5344CB8AC3E}">
        <p14:creationId xmlns:p14="http://schemas.microsoft.com/office/powerpoint/2010/main" val="262620109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82A9D0E-7788-48EC-B6ED-A17C6D599FF4}" type="datetimeFigureOut">
              <a:rPr lang="zh-CN" altLang="en-US" smtClean="0"/>
              <a:t>2021/7/2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4077EA-BF01-4898-8F3B-DA784E5F8BA9}" type="slidenum">
              <a:rPr lang="zh-CN" altLang="en-US" smtClean="0"/>
              <a:t>‹#›</a:t>
            </a:fld>
            <a:endParaRPr lang="zh-CN" altLang="en-US"/>
          </a:p>
        </p:txBody>
      </p:sp>
    </p:spTree>
    <p:extLst>
      <p:ext uri="{BB962C8B-B14F-4D97-AF65-F5344CB8AC3E}">
        <p14:creationId xmlns:p14="http://schemas.microsoft.com/office/powerpoint/2010/main" val="164060203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82A9D0E-7788-48EC-B6ED-A17C6D599FF4}" type="datetimeFigureOut">
              <a:rPr lang="zh-CN" altLang="en-US" smtClean="0"/>
              <a:t>2021/7/2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4077EA-BF01-4898-8F3B-DA784E5F8BA9}" type="slidenum">
              <a:rPr lang="zh-CN" altLang="en-US" smtClean="0"/>
              <a:t>‹#›</a:t>
            </a:fld>
            <a:endParaRPr lang="zh-CN" altLang="en-US"/>
          </a:p>
        </p:txBody>
      </p:sp>
    </p:spTree>
    <p:extLst>
      <p:ext uri="{BB962C8B-B14F-4D97-AF65-F5344CB8AC3E}">
        <p14:creationId xmlns:p14="http://schemas.microsoft.com/office/powerpoint/2010/main" val="13861019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82A9D0E-7788-48EC-B6ED-A17C6D599FF4}" type="datetimeFigureOut">
              <a:rPr lang="zh-CN" altLang="en-US" smtClean="0"/>
              <a:t>2021/7/2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4077EA-BF01-4898-8F3B-DA784E5F8BA9}" type="slidenum">
              <a:rPr lang="zh-CN" altLang="en-US" smtClean="0"/>
              <a:t>‹#›</a:t>
            </a:fld>
            <a:endParaRPr lang="zh-CN" altLang="en-US"/>
          </a:p>
        </p:txBody>
      </p:sp>
    </p:spTree>
    <p:extLst>
      <p:ext uri="{BB962C8B-B14F-4D97-AF65-F5344CB8AC3E}">
        <p14:creationId xmlns:p14="http://schemas.microsoft.com/office/powerpoint/2010/main" val="276597055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82A9D0E-7788-48EC-B6ED-A17C6D599FF4}" type="datetimeFigureOut">
              <a:rPr lang="zh-CN" altLang="en-US" smtClean="0"/>
              <a:t>2021/7/2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4077EA-BF01-4898-8F3B-DA784E5F8BA9}" type="slidenum">
              <a:rPr lang="zh-CN" altLang="en-US" smtClean="0"/>
              <a:t>‹#›</a:t>
            </a:fld>
            <a:endParaRPr lang="zh-CN" altLang="en-US"/>
          </a:p>
        </p:txBody>
      </p:sp>
    </p:spTree>
    <p:extLst>
      <p:ext uri="{BB962C8B-B14F-4D97-AF65-F5344CB8AC3E}">
        <p14:creationId xmlns:p14="http://schemas.microsoft.com/office/powerpoint/2010/main" val="119275615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82A9D0E-7788-48EC-B6ED-A17C6D599FF4}" type="datetimeFigureOut">
              <a:rPr lang="zh-CN" altLang="en-US" smtClean="0"/>
              <a:t>2021/7/2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54077EA-BF01-4898-8F3B-DA784E5F8BA9}" type="slidenum">
              <a:rPr lang="zh-CN" altLang="en-US" smtClean="0"/>
              <a:t>‹#›</a:t>
            </a:fld>
            <a:endParaRPr lang="zh-CN" altLang="en-US"/>
          </a:p>
        </p:txBody>
      </p:sp>
    </p:spTree>
    <p:extLst>
      <p:ext uri="{BB962C8B-B14F-4D97-AF65-F5344CB8AC3E}">
        <p14:creationId xmlns:p14="http://schemas.microsoft.com/office/powerpoint/2010/main" val="221240189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82A9D0E-7788-48EC-B6ED-A17C6D599FF4}" type="datetimeFigureOut">
              <a:rPr lang="zh-CN" altLang="en-US" smtClean="0"/>
              <a:t>2021/7/2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54077EA-BF01-4898-8F3B-DA784E5F8BA9}" type="slidenum">
              <a:rPr lang="zh-CN" altLang="en-US" smtClean="0"/>
              <a:t>‹#›</a:t>
            </a:fld>
            <a:endParaRPr lang="zh-CN" altLang="en-US"/>
          </a:p>
        </p:txBody>
      </p:sp>
    </p:spTree>
    <p:extLst>
      <p:ext uri="{BB962C8B-B14F-4D97-AF65-F5344CB8AC3E}">
        <p14:creationId xmlns:p14="http://schemas.microsoft.com/office/powerpoint/2010/main" val="126133517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17994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82A9D0E-7788-48EC-B6ED-A17C6D599FF4}" type="datetimeFigureOut">
              <a:rPr lang="zh-CN" altLang="en-US" smtClean="0"/>
              <a:t>2021/7/2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4077EA-BF01-4898-8F3B-DA784E5F8BA9}" type="slidenum">
              <a:rPr lang="zh-CN" altLang="en-US" smtClean="0"/>
              <a:t>‹#›</a:t>
            </a:fld>
            <a:endParaRPr lang="zh-CN" altLang="en-US"/>
          </a:p>
        </p:txBody>
      </p:sp>
    </p:spTree>
    <p:extLst>
      <p:ext uri="{BB962C8B-B14F-4D97-AF65-F5344CB8AC3E}">
        <p14:creationId xmlns:p14="http://schemas.microsoft.com/office/powerpoint/2010/main" val="24844287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82A9D0E-7788-48EC-B6ED-A17C6D599FF4}" type="datetimeFigureOut">
              <a:rPr lang="zh-CN" altLang="en-US" smtClean="0"/>
              <a:t>2021/7/2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4077EA-BF01-4898-8F3B-DA784E5F8BA9}" type="slidenum">
              <a:rPr lang="zh-CN" altLang="en-US" smtClean="0"/>
              <a:t>‹#›</a:t>
            </a:fld>
            <a:endParaRPr lang="zh-CN" altLang="en-US"/>
          </a:p>
        </p:txBody>
      </p:sp>
    </p:spTree>
    <p:extLst>
      <p:ext uri="{BB962C8B-B14F-4D97-AF65-F5344CB8AC3E}">
        <p14:creationId xmlns:p14="http://schemas.microsoft.com/office/powerpoint/2010/main" val="346925009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3000" r="-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A9D0E-7788-48EC-B6ED-A17C6D599FF4}" type="datetimeFigureOut">
              <a:rPr lang="zh-CN" altLang="en-US" smtClean="0"/>
              <a:t>2021/7/2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4077EA-BF01-4898-8F3B-DA784E5F8BA9}" type="slidenum">
              <a:rPr lang="zh-CN" altLang="en-US" smtClean="0"/>
              <a:t>‹#›</a:t>
            </a:fld>
            <a:endParaRPr lang="zh-CN" altLang="en-US"/>
          </a:p>
        </p:txBody>
      </p:sp>
    </p:spTree>
    <p:extLst>
      <p:ext uri="{BB962C8B-B14F-4D97-AF65-F5344CB8AC3E}">
        <p14:creationId xmlns:p14="http://schemas.microsoft.com/office/powerpoint/2010/main" val="3904263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datav.aliyun.com/screen/709654" TargetMode="Externa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jpe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jp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4000"/>
            <a:lum/>
          </a:blip>
          <a:srcRect/>
          <a:stretch>
            <a:fillRect t="-6000" b="-6000"/>
          </a:stretch>
        </a:blipFill>
        <a:effectLst/>
      </p:bgPr>
    </p:bg>
    <p:spTree>
      <p:nvGrpSpPr>
        <p:cNvPr id="1" name=""/>
        <p:cNvGrpSpPr/>
        <p:nvPr/>
      </p:nvGrpSpPr>
      <p:grpSpPr>
        <a:xfrm>
          <a:off x="0" y="0"/>
          <a:ext cx="0" cy="0"/>
          <a:chOff x="0" y="0"/>
          <a:chExt cx="0" cy="0"/>
        </a:xfrm>
      </p:grpSpPr>
      <p:grpSp>
        <p:nvGrpSpPr>
          <p:cNvPr id="7" name="组合 6"/>
          <p:cNvGrpSpPr/>
          <p:nvPr/>
        </p:nvGrpSpPr>
        <p:grpSpPr>
          <a:xfrm>
            <a:off x="-972488" y="4879472"/>
            <a:ext cx="13421688" cy="1798166"/>
            <a:chOff x="-972488" y="5570290"/>
            <a:chExt cx="13421688" cy="1107347"/>
          </a:xfrm>
        </p:grpSpPr>
        <p:sp>
          <p:nvSpPr>
            <p:cNvPr id="5" name="任意多边形 4"/>
            <p:cNvSpPr/>
            <p:nvPr/>
          </p:nvSpPr>
          <p:spPr>
            <a:xfrm>
              <a:off x="0" y="5570290"/>
              <a:ext cx="12197593" cy="285226"/>
            </a:xfrm>
            <a:custGeom>
              <a:avLst/>
              <a:gdLst>
                <a:gd name="connsiteX0" fmla="*/ 0 w 12197593"/>
                <a:gd name="connsiteY0" fmla="*/ 33556 h 285226"/>
                <a:gd name="connsiteX1" fmla="*/ 6040073 w 12197593"/>
                <a:gd name="connsiteY1" fmla="*/ 0 h 285226"/>
                <a:gd name="connsiteX2" fmla="*/ 11081857 w 12197593"/>
                <a:gd name="connsiteY2" fmla="*/ 159391 h 285226"/>
                <a:gd name="connsiteX3" fmla="*/ 12197593 w 12197593"/>
                <a:gd name="connsiteY3" fmla="*/ 285226 h 285226"/>
              </a:gdLst>
              <a:ahLst/>
              <a:cxnLst>
                <a:cxn ang="0">
                  <a:pos x="connsiteX0" y="connsiteY0"/>
                </a:cxn>
                <a:cxn ang="0">
                  <a:pos x="connsiteX1" y="connsiteY1"/>
                </a:cxn>
                <a:cxn ang="0">
                  <a:pos x="connsiteX2" y="connsiteY2"/>
                </a:cxn>
                <a:cxn ang="0">
                  <a:pos x="connsiteX3" y="connsiteY3"/>
                </a:cxn>
              </a:cxnLst>
              <a:rect l="l" t="t" r="r" b="b"/>
              <a:pathLst>
                <a:path w="12197593" h="285226">
                  <a:moveTo>
                    <a:pt x="0" y="33556"/>
                  </a:moveTo>
                  <a:lnTo>
                    <a:pt x="6040073" y="0"/>
                  </a:lnTo>
                  <a:cubicBezTo>
                    <a:pt x="7887049" y="20972"/>
                    <a:pt x="10055604" y="111853"/>
                    <a:pt x="11081857" y="159391"/>
                  </a:cubicBezTo>
                  <a:cubicBezTo>
                    <a:pt x="12108110" y="206929"/>
                    <a:pt x="12152851" y="246077"/>
                    <a:pt x="12197593" y="285226"/>
                  </a:cubicBezTo>
                </a:path>
              </a:pathLst>
            </a:custGeom>
            <a:noFill/>
            <a:ln w="190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任意多边形 5"/>
            <p:cNvSpPr/>
            <p:nvPr/>
          </p:nvSpPr>
          <p:spPr>
            <a:xfrm>
              <a:off x="-972488" y="5591478"/>
              <a:ext cx="13421688" cy="1086159"/>
            </a:xfrm>
            <a:custGeom>
              <a:avLst/>
              <a:gdLst>
                <a:gd name="connsiteX0" fmla="*/ 947321 w 13421688"/>
                <a:gd name="connsiteY0" fmla="*/ 456984 h 1086159"/>
                <a:gd name="connsiteX1" fmla="*/ 4512642 w 13421688"/>
                <a:gd name="connsiteY1" fmla="*/ 465373 h 1086159"/>
                <a:gd name="connsiteX2" fmla="*/ 13279138 w 13421688"/>
                <a:gd name="connsiteY2" fmla="*/ 524096 h 1086159"/>
                <a:gd name="connsiteX3" fmla="*/ 620150 w 13421688"/>
                <a:gd name="connsiteY3" fmla="*/ 817711 h 1086159"/>
                <a:gd name="connsiteX4" fmla="*/ 3136848 w 13421688"/>
                <a:gd name="connsiteY4" fmla="*/ 79480 h 1086159"/>
                <a:gd name="connsiteX5" fmla="*/ 13413361 w 13421688"/>
                <a:gd name="connsiteY5" fmla="*/ 45924 h 1086159"/>
                <a:gd name="connsiteX6" fmla="*/ 5024371 w 13421688"/>
                <a:gd name="connsiteY6" fmla="*/ 305983 h 1086159"/>
                <a:gd name="connsiteX7" fmla="*/ 645317 w 13421688"/>
                <a:gd name="connsiteY7" fmla="*/ 247260 h 1086159"/>
                <a:gd name="connsiteX8" fmla="*/ 3606631 w 13421688"/>
                <a:gd name="connsiteY8" fmla="*/ 775766 h 1086159"/>
                <a:gd name="connsiteX9" fmla="*/ 13287527 w 13421688"/>
                <a:gd name="connsiteY9" fmla="*/ 691876 h 1086159"/>
                <a:gd name="connsiteX10" fmla="*/ 1207380 w 13421688"/>
                <a:gd name="connsiteY10" fmla="*/ 1086159 h 108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1688" h="1086159">
                  <a:moveTo>
                    <a:pt x="947321" y="456984"/>
                  </a:moveTo>
                  <a:lnTo>
                    <a:pt x="4512642" y="465373"/>
                  </a:lnTo>
                  <a:lnTo>
                    <a:pt x="13279138" y="524096"/>
                  </a:lnTo>
                  <a:cubicBezTo>
                    <a:pt x="12630389" y="582819"/>
                    <a:pt x="2310532" y="891814"/>
                    <a:pt x="620150" y="817711"/>
                  </a:cubicBezTo>
                  <a:cubicBezTo>
                    <a:pt x="-1070232" y="743608"/>
                    <a:pt x="1004646" y="208111"/>
                    <a:pt x="3136848" y="79480"/>
                  </a:cubicBezTo>
                  <a:cubicBezTo>
                    <a:pt x="5269050" y="-49151"/>
                    <a:pt x="13098774" y="8174"/>
                    <a:pt x="13413361" y="45924"/>
                  </a:cubicBezTo>
                  <a:cubicBezTo>
                    <a:pt x="13727948" y="83674"/>
                    <a:pt x="5024371" y="305983"/>
                    <a:pt x="5024371" y="305983"/>
                  </a:cubicBezTo>
                  <a:cubicBezTo>
                    <a:pt x="2896364" y="339539"/>
                    <a:pt x="881607" y="168963"/>
                    <a:pt x="645317" y="247260"/>
                  </a:cubicBezTo>
                  <a:cubicBezTo>
                    <a:pt x="409027" y="325557"/>
                    <a:pt x="1499596" y="701663"/>
                    <a:pt x="3606631" y="775766"/>
                  </a:cubicBezTo>
                  <a:cubicBezTo>
                    <a:pt x="5713666" y="849869"/>
                    <a:pt x="13687402" y="640144"/>
                    <a:pt x="13287527" y="691876"/>
                  </a:cubicBezTo>
                  <a:cubicBezTo>
                    <a:pt x="12887652" y="743608"/>
                    <a:pt x="7047516" y="914883"/>
                    <a:pt x="1207380" y="1086159"/>
                  </a:cubicBezTo>
                </a:path>
              </a:pathLst>
            </a:custGeom>
            <a:noFill/>
            <a:ln w="190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9" name="任意多边形 8"/>
          <p:cNvSpPr/>
          <p:nvPr/>
        </p:nvSpPr>
        <p:spPr>
          <a:xfrm>
            <a:off x="10178041" y="489771"/>
            <a:ext cx="1078817" cy="971560"/>
          </a:xfrm>
          <a:custGeom>
            <a:avLst/>
            <a:gdLst>
              <a:gd name="connsiteX0" fmla="*/ 0 w 1078817"/>
              <a:gd name="connsiteY0" fmla="*/ 484450 h 971560"/>
              <a:gd name="connsiteX1" fmla="*/ 1034041 w 1078817"/>
              <a:gd name="connsiteY1" fmla="*/ 14431 h 971560"/>
              <a:gd name="connsiteX2" fmla="*/ 794759 w 1078817"/>
              <a:gd name="connsiteY2" fmla="*/ 971560 h 971560"/>
            </a:gdLst>
            <a:ahLst/>
            <a:cxnLst>
              <a:cxn ang="0">
                <a:pos x="connsiteX0" y="connsiteY0"/>
              </a:cxn>
              <a:cxn ang="0">
                <a:pos x="connsiteX1" y="connsiteY1"/>
              </a:cxn>
              <a:cxn ang="0">
                <a:pos x="connsiteX2" y="connsiteY2"/>
              </a:cxn>
            </a:cxnLst>
            <a:rect l="l" t="t" r="r" b="b"/>
            <a:pathLst>
              <a:path w="1078817" h="971560">
                <a:moveTo>
                  <a:pt x="0" y="484450"/>
                </a:moveTo>
                <a:cubicBezTo>
                  <a:pt x="450790" y="208848"/>
                  <a:pt x="901581" y="-66754"/>
                  <a:pt x="1034041" y="14431"/>
                </a:cubicBezTo>
                <a:cubicBezTo>
                  <a:pt x="1166501" y="95616"/>
                  <a:pt x="980630" y="533588"/>
                  <a:pt x="794759" y="971560"/>
                </a:cubicBezTo>
              </a:path>
            </a:pathLst>
          </a:custGeom>
          <a:noFill/>
          <a:ln w="190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45" name="组合 44"/>
          <p:cNvGrpSpPr/>
          <p:nvPr/>
        </p:nvGrpSpPr>
        <p:grpSpPr>
          <a:xfrm rot="20815269" flipH="1">
            <a:off x="3865254" y="3063565"/>
            <a:ext cx="1728275" cy="3179452"/>
            <a:chOff x="7272338" y="3021013"/>
            <a:chExt cx="296863" cy="479426"/>
          </a:xfrm>
          <a:solidFill>
            <a:schemeClr val="tx1">
              <a:lumMod val="50000"/>
              <a:lumOff val="50000"/>
            </a:schemeClr>
          </a:solidFill>
        </p:grpSpPr>
        <p:sp>
          <p:nvSpPr>
            <p:cNvPr id="11" name="Freeform 1674"/>
            <p:cNvSpPr>
              <a:spLocks noEditPoints="1"/>
            </p:cNvSpPr>
            <p:nvPr/>
          </p:nvSpPr>
          <p:spPr bwMode="auto">
            <a:xfrm>
              <a:off x="7283451" y="3057526"/>
              <a:ext cx="147638" cy="138113"/>
            </a:xfrm>
            <a:custGeom>
              <a:avLst/>
              <a:gdLst>
                <a:gd name="T0" fmla="*/ 47 w 93"/>
                <a:gd name="T1" fmla="*/ 2 h 87"/>
                <a:gd name="T2" fmla="*/ 30 w 93"/>
                <a:gd name="T3" fmla="*/ 6 h 87"/>
                <a:gd name="T4" fmla="*/ 15 w 93"/>
                <a:gd name="T5" fmla="*/ 15 h 87"/>
                <a:gd name="T6" fmla="*/ 6 w 93"/>
                <a:gd name="T7" fmla="*/ 28 h 87"/>
                <a:gd name="T8" fmla="*/ 4 w 93"/>
                <a:gd name="T9" fmla="*/ 44 h 87"/>
                <a:gd name="T10" fmla="*/ 6 w 93"/>
                <a:gd name="T11" fmla="*/ 60 h 87"/>
                <a:gd name="T12" fmla="*/ 15 w 93"/>
                <a:gd name="T13" fmla="*/ 73 h 87"/>
                <a:gd name="T14" fmla="*/ 30 w 93"/>
                <a:gd name="T15" fmla="*/ 82 h 87"/>
                <a:gd name="T16" fmla="*/ 47 w 93"/>
                <a:gd name="T17" fmla="*/ 85 h 87"/>
                <a:gd name="T18" fmla="*/ 62 w 93"/>
                <a:gd name="T19" fmla="*/ 82 h 87"/>
                <a:gd name="T20" fmla="*/ 77 w 93"/>
                <a:gd name="T21" fmla="*/ 73 h 87"/>
                <a:gd name="T22" fmla="*/ 86 w 93"/>
                <a:gd name="T23" fmla="*/ 60 h 87"/>
                <a:gd name="T24" fmla="*/ 89 w 93"/>
                <a:gd name="T25" fmla="*/ 44 h 87"/>
                <a:gd name="T26" fmla="*/ 86 w 93"/>
                <a:gd name="T27" fmla="*/ 28 h 87"/>
                <a:gd name="T28" fmla="*/ 77 w 93"/>
                <a:gd name="T29" fmla="*/ 15 h 87"/>
                <a:gd name="T30" fmla="*/ 62 w 93"/>
                <a:gd name="T31" fmla="*/ 6 h 87"/>
                <a:gd name="T32" fmla="*/ 47 w 93"/>
                <a:gd name="T33" fmla="*/ 2 h 87"/>
                <a:gd name="T34" fmla="*/ 47 w 93"/>
                <a:gd name="T35" fmla="*/ 0 h 87"/>
                <a:gd name="T36" fmla="*/ 64 w 93"/>
                <a:gd name="T37" fmla="*/ 4 h 87"/>
                <a:gd name="T38" fmla="*/ 78 w 93"/>
                <a:gd name="T39" fmla="*/ 13 h 87"/>
                <a:gd name="T40" fmla="*/ 89 w 93"/>
                <a:gd name="T41" fmla="*/ 27 h 87"/>
                <a:gd name="T42" fmla="*/ 93 w 93"/>
                <a:gd name="T43" fmla="*/ 44 h 87"/>
                <a:gd name="T44" fmla="*/ 89 w 93"/>
                <a:gd name="T45" fmla="*/ 61 h 87"/>
                <a:gd name="T46" fmla="*/ 78 w 93"/>
                <a:gd name="T47" fmla="*/ 76 h 87"/>
                <a:gd name="T48" fmla="*/ 64 w 93"/>
                <a:gd name="T49" fmla="*/ 85 h 87"/>
                <a:gd name="T50" fmla="*/ 47 w 93"/>
                <a:gd name="T51" fmla="*/ 87 h 87"/>
                <a:gd name="T52" fmla="*/ 28 w 93"/>
                <a:gd name="T53" fmla="*/ 85 h 87"/>
                <a:gd name="T54" fmla="*/ 14 w 93"/>
                <a:gd name="T55" fmla="*/ 76 h 87"/>
                <a:gd name="T56" fmla="*/ 4 w 93"/>
                <a:gd name="T57" fmla="*/ 61 h 87"/>
                <a:gd name="T58" fmla="*/ 0 w 93"/>
                <a:gd name="T59" fmla="*/ 44 h 87"/>
                <a:gd name="T60" fmla="*/ 4 w 93"/>
                <a:gd name="T61" fmla="*/ 27 h 87"/>
                <a:gd name="T62" fmla="*/ 14 w 93"/>
                <a:gd name="T63" fmla="*/ 13 h 87"/>
                <a:gd name="T64" fmla="*/ 28 w 93"/>
                <a:gd name="T65" fmla="*/ 4 h 87"/>
                <a:gd name="T66" fmla="*/ 47 w 93"/>
                <a:gd name="T6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3" h="87">
                  <a:moveTo>
                    <a:pt x="47" y="2"/>
                  </a:moveTo>
                  <a:lnTo>
                    <a:pt x="30" y="6"/>
                  </a:lnTo>
                  <a:lnTo>
                    <a:pt x="15" y="15"/>
                  </a:lnTo>
                  <a:lnTo>
                    <a:pt x="6" y="28"/>
                  </a:lnTo>
                  <a:lnTo>
                    <a:pt x="4" y="44"/>
                  </a:lnTo>
                  <a:lnTo>
                    <a:pt x="6" y="60"/>
                  </a:lnTo>
                  <a:lnTo>
                    <a:pt x="15" y="73"/>
                  </a:lnTo>
                  <a:lnTo>
                    <a:pt x="30" y="82"/>
                  </a:lnTo>
                  <a:lnTo>
                    <a:pt x="47" y="85"/>
                  </a:lnTo>
                  <a:lnTo>
                    <a:pt x="62" y="82"/>
                  </a:lnTo>
                  <a:lnTo>
                    <a:pt x="77" y="73"/>
                  </a:lnTo>
                  <a:lnTo>
                    <a:pt x="86" y="60"/>
                  </a:lnTo>
                  <a:lnTo>
                    <a:pt x="89" y="44"/>
                  </a:lnTo>
                  <a:lnTo>
                    <a:pt x="86" y="28"/>
                  </a:lnTo>
                  <a:lnTo>
                    <a:pt x="77" y="15"/>
                  </a:lnTo>
                  <a:lnTo>
                    <a:pt x="62" y="6"/>
                  </a:lnTo>
                  <a:lnTo>
                    <a:pt x="47" y="2"/>
                  </a:lnTo>
                  <a:close/>
                  <a:moveTo>
                    <a:pt x="47" y="0"/>
                  </a:moveTo>
                  <a:lnTo>
                    <a:pt x="64" y="4"/>
                  </a:lnTo>
                  <a:lnTo>
                    <a:pt x="78" y="13"/>
                  </a:lnTo>
                  <a:lnTo>
                    <a:pt x="89" y="27"/>
                  </a:lnTo>
                  <a:lnTo>
                    <a:pt x="93" y="44"/>
                  </a:lnTo>
                  <a:lnTo>
                    <a:pt x="89" y="61"/>
                  </a:lnTo>
                  <a:lnTo>
                    <a:pt x="78" y="76"/>
                  </a:lnTo>
                  <a:lnTo>
                    <a:pt x="64" y="85"/>
                  </a:lnTo>
                  <a:lnTo>
                    <a:pt x="47" y="87"/>
                  </a:lnTo>
                  <a:lnTo>
                    <a:pt x="28" y="85"/>
                  </a:lnTo>
                  <a:lnTo>
                    <a:pt x="14" y="76"/>
                  </a:lnTo>
                  <a:lnTo>
                    <a:pt x="4" y="61"/>
                  </a:lnTo>
                  <a:lnTo>
                    <a:pt x="0" y="44"/>
                  </a:lnTo>
                  <a:lnTo>
                    <a:pt x="4" y="27"/>
                  </a:lnTo>
                  <a:lnTo>
                    <a:pt x="14" y="13"/>
                  </a:lnTo>
                  <a:lnTo>
                    <a:pt x="28" y="4"/>
                  </a:lnTo>
                  <a:lnTo>
                    <a:pt x="47"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675"/>
            <p:cNvSpPr>
              <a:spLocks noEditPoints="1"/>
            </p:cNvSpPr>
            <p:nvPr/>
          </p:nvSpPr>
          <p:spPr bwMode="auto">
            <a:xfrm>
              <a:off x="7280276" y="3054351"/>
              <a:ext cx="152400" cy="146050"/>
            </a:xfrm>
            <a:custGeom>
              <a:avLst/>
              <a:gdLst>
                <a:gd name="T0" fmla="*/ 4 w 96"/>
                <a:gd name="T1" fmla="*/ 46 h 92"/>
                <a:gd name="T2" fmla="*/ 7 w 96"/>
                <a:gd name="T3" fmla="*/ 63 h 92"/>
                <a:gd name="T4" fmla="*/ 8 w 96"/>
                <a:gd name="T5" fmla="*/ 63 h 92"/>
                <a:gd name="T6" fmla="*/ 6 w 96"/>
                <a:gd name="T7" fmla="*/ 46 h 92"/>
                <a:gd name="T8" fmla="*/ 17 w 96"/>
                <a:gd name="T9" fmla="*/ 15 h 92"/>
                <a:gd name="T10" fmla="*/ 4 w 96"/>
                <a:gd name="T11" fmla="*/ 46 h 92"/>
                <a:gd name="T12" fmla="*/ 17 w 96"/>
                <a:gd name="T13" fmla="*/ 15 h 92"/>
                <a:gd name="T14" fmla="*/ 85 w 96"/>
                <a:gd name="T15" fmla="*/ 23 h 92"/>
                <a:gd name="T16" fmla="*/ 92 w 96"/>
                <a:gd name="T17" fmla="*/ 46 h 92"/>
                <a:gd name="T18" fmla="*/ 85 w 96"/>
                <a:gd name="T19" fmla="*/ 68 h 92"/>
                <a:gd name="T20" fmla="*/ 85 w 96"/>
                <a:gd name="T21" fmla="*/ 68 h 92"/>
                <a:gd name="T22" fmla="*/ 92 w 96"/>
                <a:gd name="T23" fmla="*/ 46 h 92"/>
                <a:gd name="T24" fmla="*/ 85 w 96"/>
                <a:gd name="T25" fmla="*/ 23 h 92"/>
                <a:gd name="T26" fmla="*/ 49 w 96"/>
                <a:gd name="T27" fmla="*/ 7 h 92"/>
                <a:gd name="T28" fmla="*/ 19 w 96"/>
                <a:gd name="T29" fmla="*/ 19 h 92"/>
                <a:gd name="T30" fmla="*/ 7 w 96"/>
                <a:gd name="T31" fmla="*/ 46 h 92"/>
                <a:gd name="T32" fmla="*/ 19 w 96"/>
                <a:gd name="T33" fmla="*/ 74 h 92"/>
                <a:gd name="T34" fmla="*/ 47 w 96"/>
                <a:gd name="T35" fmla="*/ 85 h 92"/>
                <a:gd name="T36" fmla="*/ 78 w 96"/>
                <a:gd name="T37" fmla="*/ 74 h 92"/>
                <a:gd name="T38" fmla="*/ 89 w 96"/>
                <a:gd name="T39" fmla="*/ 46 h 92"/>
                <a:gd name="T40" fmla="*/ 78 w 96"/>
                <a:gd name="T41" fmla="*/ 19 h 92"/>
                <a:gd name="T42" fmla="*/ 49 w 96"/>
                <a:gd name="T43" fmla="*/ 7 h 92"/>
                <a:gd name="T44" fmla="*/ 45 w 96"/>
                <a:gd name="T45" fmla="*/ 3 h 92"/>
                <a:gd name="T46" fmla="*/ 49 w 96"/>
                <a:gd name="T47" fmla="*/ 3 h 92"/>
                <a:gd name="T48" fmla="*/ 49 w 96"/>
                <a:gd name="T49" fmla="*/ 3 h 92"/>
                <a:gd name="T50" fmla="*/ 67 w 96"/>
                <a:gd name="T51" fmla="*/ 4 h 92"/>
                <a:gd name="T52" fmla="*/ 92 w 96"/>
                <a:gd name="T53" fmla="*/ 28 h 92"/>
                <a:gd name="T54" fmla="*/ 92 w 96"/>
                <a:gd name="T55" fmla="*/ 63 h 92"/>
                <a:gd name="T56" fmla="*/ 67 w 96"/>
                <a:gd name="T57" fmla="*/ 88 h 92"/>
                <a:gd name="T58" fmla="*/ 29 w 96"/>
                <a:gd name="T59" fmla="*/ 88 h 92"/>
                <a:gd name="T60" fmla="*/ 4 w 96"/>
                <a:gd name="T61" fmla="*/ 63 h 92"/>
                <a:gd name="T62" fmla="*/ 0 w 96"/>
                <a:gd name="T63" fmla="*/ 46 h 92"/>
                <a:gd name="T64" fmla="*/ 15 w 96"/>
                <a:gd name="T65" fmla="*/ 13 h 92"/>
                <a:gd name="T66" fmla="*/ 49 w 96"/>
                <a:gd name="T6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92">
                  <a:moveTo>
                    <a:pt x="4" y="46"/>
                  </a:moveTo>
                  <a:lnTo>
                    <a:pt x="4" y="46"/>
                  </a:lnTo>
                  <a:lnTo>
                    <a:pt x="4" y="46"/>
                  </a:lnTo>
                  <a:lnTo>
                    <a:pt x="7" y="63"/>
                  </a:lnTo>
                  <a:lnTo>
                    <a:pt x="17" y="76"/>
                  </a:lnTo>
                  <a:lnTo>
                    <a:pt x="8" y="63"/>
                  </a:lnTo>
                  <a:lnTo>
                    <a:pt x="4" y="46"/>
                  </a:lnTo>
                  <a:lnTo>
                    <a:pt x="6" y="46"/>
                  </a:lnTo>
                  <a:lnTo>
                    <a:pt x="4" y="46"/>
                  </a:lnTo>
                  <a:close/>
                  <a:moveTo>
                    <a:pt x="17" y="15"/>
                  </a:moveTo>
                  <a:lnTo>
                    <a:pt x="8" y="29"/>
                  </a:lnTo>
                  <a:lnTo>
                    <a:pt x="4" y="46"/>
                  </a:lnTo>
                  <a:lnTo>
                    <a:pt x="8" y="29"/>
                  </a:lnTo>
                  <a:lnTo>
                    <a:pt x="17" y="15"/>
                  </a:lnTo>
                  <a:close/>
                  <a:moveTo>
                    <a:pt x="76" y="13"/>
                  </a:moveTo>
                  <a:lnTo>
                    <a:pt x="85" y="23"/>
                  </a:lnTo>
                  <a:lnTo>
                    <a:pt x="91" y="33"/>
                  </a:lnTo>
                  <a:lnTo>
                    <a:pt x="92" y="46"/>
                  </a:lnTo>
                  <a:lnTo>
                    <a:pt x="91" y="58"/>
                  </a:lnTo>
                  <a:lnTo>
                    <a:pt x="85" y="68"/>
                  </a:lnTo>
                  <a:lnTo>
                    <a:pt x="78" y="78"/>
                  </a:lnTo>
                  <a:lnTo>
                    <a:pt x="85" y="68"/>
                  </a:lnTo>
                  <a:lnTo>
                    <a:pt x="91" y="58"/>
                  </a:lnTo>
                  <a:lnTo>
                    <a:pt x="92" y="46"/>
                  </a:lnTo>
                  <a:lnTo>
                    <a:pt x="91" y="33"/>
                  </a:lnTo>
                  <a:lnTo>
                    <a:pt x="85" y="23"/>
                  </a:lnTo>
                  <a:lnTo>
                    <a:pt x="76" y="13"/>
                  </a:lnTo>
                  <a:close/>
                  <a:moveTo>
                    <a:pt x="49" y="7"/>
                  </a:moveTo>
                  <a:lnTo>
                    <a:pt x="32" y="10"/>
                  </a:lnTo>
                  <a:lnTo>
                    <a:pt x="19" y="19"/>
                  </a:lnTo>
                  <a:lnTo>
                    <a:pt x="11" y="30"/>
                  </a:lnTo>
                  <a:lnTo>
                    <a:pt x="7" y="46"/>
                  </a:lnTo>
                  <a:lnTo>
                    <a:pt x="11" y="61"/>
                  </a:lnTo>
                  <a:lnTo>
                    <a:pt x="19" y="74"/>
                  </a:lnTo>
                  <a:lnTo>
                    <a:pt x="32" y="83"/>
                  </a:lnTo>
                  <a:lnTo>
                    <a:pt x="47" y="85"/>
                  </a:lnTo>
                  <a:lnTo>
                    <a:pt x="64" y="83"/>
                  </a:lnTo>
                  <a:lnTo>
                    <a:pt x="78" y="74"/>
                  </a:lnTo>
                  <a:lnTo>
                    <a:pt x="85" y="61"/>
                  </a:lnTo>
                  <a:lnTo>
                    <a:pt x="89" y="46"/>
                  </a:lnTo>
                  <a:lnTo>
                    <a:pt x="85" y="30"/>
                  </a:lnTo>
                  <a:lnTo>
                    <a:pt x="78" y="19"/>
                  </a:lnTo>
                  <a:lnTo>
                    <a:pt x="64" y="10"/>
                  </a:lnTo>
                  <a:lnTo>
                    <a:pt x="49" y="7"/>
                  </a:lnTo>
                  <a:close/>
                  <a:moveTo>
                    <a:pt x="49" y="3"/>
                  </a:moveTo>
                  <a:lnTo>
                    <a:pt x="45" y="3"/>
                  </a:lnTo>
                  <a:lnTo>
                    <a:pt x="47" y="3"/>
                  </a:lnTo>
                  <a:lnTo>
                    <a:pt x="49" y="3"/>
                  </a:lnTo>
                  <a:lnTo>
                    <a:pt x="51" y="3"/>
                  </a:lnTo>
                  <a:lnTo>
                    <a:pt x="49" y="3"/>
                  </a:lnTo>
                  <a:close/>
                  <a:moveTo>
                    <a:pt x="49" y="0"/>
                  </a:moveTo>
                  <a:lnTo>
                    <a:pt x="67" y="4"/>
                  </a:lnTo>
                  <a:lnTo>
                    <a:pt x="81" y="13"/>
                  </a:lnTo>
                  <a:lnTo>
                    <a:pt x="92" y="28"/>
                  </a:lnTo>
                  <a:lnTo>
                    <a:pt x="96" y="46"/>
                  </a:lnTo>
                  <a:lnTo>
                    <a:pt x="92" y="63"/>
                  </a:lnTo>
                  <a:lnTo>
                    <a:pt x="81" y="78"/>
                  </a:lnTo>
                  <a:lnTo>
                    <a:pt x="67" y="88"/>
                  </a:lnTo>
                  <a:lnTo>
                    <a:pt x="47" y="92"/>
                  </a:lnTo>
                  <a:lnTo>
                    <a:pt x="29" y="88"/>
                  </a:lnTo>
                  <a:lnTo>
                    <a:pt x="15" y="78"/>
                  </a:lnTo>
                  <a:lnTo>
                    <a:pt x="4" y="63"/>
                  </a:lnTo>
                  <a:lnTo>
                    <a:pt x="0" y="46"/>
                  </a:lnTo>
                  <a:lnTo>
                    <a:pt x="0" y="46"/>
                  </a:lnTo>
                  <a:lnTo>
                    <a:pt x="4" y="28"/>
                  </a:lnTo>
                  <a:lnTo>
                    <a:pt x="15" y="13"/>
                  </a:lnTo>
                  <a:lnTo>
                    <a:pt x="29" y="4"/>
                  </a:lnTo>
                  <a:lnTo>
                    <a:pt x="49"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676"/>
            <p:cNvSpPr>
              <a:spLocks/>
            </p:cNvSpPr>
            <p:nvPr/>
          </p:nvSpPr>
          <p:spPr bwMode="auto">
            <a:xfrm>
              <a:off x="7307263" y="3125788"/>
              <a:ext cx="11113" cy="9525"/>
            </a:xfrm>
            <a:custGeom>
              <a:avLst/>
              <a:gdLst>
                <a:gd name="T0" fmla="*/ 6 w 7"/>
                <a:gd name="T1" fmla="*/ 0 h 6"/>
                <a:gd name="T2" fmla="*/ 7 w 7"/>
                <a:gd name="T3" fmla="*/ 2 h 6"/>
                <a:gd name="T4" fmla="*/ 3 w 7"/>
                <a:gd name="T5" fmla="*/ 6 h 6"/>
                <a:gd name="T6" fmla="*/ 0 w 7"/>
                <a:gd name="T7" fmla="*/ 4 h 6"/>
                <a:gd name="T8" fmla="*/ 6 w 7"/>
                <a:gd name="T9" fmla="*/ 0 h 6"/>
              </a:gdLst>
              <a:ahLst/>
              <a:cxnLst>
                <a:cxn ang="0">
                  <a:pos x="T0" y="T1"/>
                </a:cxn>
                <a:cxn ang="0">
                  <a:pos x="T2" y="T3"/>
                </a:cxn>
                <a:cxn ang="0">
                  <a:pos x="T4" y="T5"/>
                </a:cxn>
                <a:cxn ang="0">
                  <a:pos x="T6" y="T7"/>
                </a:cxn>
                <a:cxn ang="0">
                  <a:pos x="T8" y="T9"/>
                </a:cxn>
              </a:cxnLst>
              <a:rect l="0" t="0" r="r" b="b"/>
              <a:pathLst>
                <a:path w="7" h="6">
                  <a:moveTo>
                    <a:pt x="6" y="0"/>
                  </a:moveTo>
                  <a:lnTo>
                    <a:pt x="7" y="2"/>
                  </a:lnTo>
                  <a:lnTo>
                    <a:pt x="3" y="6"/>
                  </a:lnTo>
                  <a:lnTo>
                    <a:pt x="0" y="4"/>
                  </a:lnTo>
                  <a:lnTo>
                    <a:pt x="6"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1677"/>
            <p:cNvSpPr>
              <a:spLocks/>
            </p:cNvSpPr>
            <p:nvPr/>
          </p:nvSpPr>
          <p:spPr bwMode="auto">
            <a:xfrm>
              <a:off x="7305676" y="3121026"/>
              <a:ext cx="15875" cy="17463"/>
            </a:xfrm>
            <a:custGeom>
              <a:avLst/>
              <a:gdLst>
                <a:gd name="T0" fmla="*/ 7 w 10"/>
                <a:gd name="T1" fmla="*/ 0 h 11"/>
                <a:gd name="T2" fmla="*/ 10 w 10"/>
                <a:gd name="T3" fmla="*/ 5 h 11"/>
                <a:gd name="T4" fmla="*/ 4 w 10"/>
                <a:gd name="T5" fmla="*/ 11 h 11"/>
                <a:gd name="T6" fmla="*/ 1 w 10"/>
                <a:gd name="T7" fmla="*/ 8 h 11"/>
                <a:gd name="T8" fmla="*/ 0 w 10"/>
                <a:gd name="T9" fmla="*/ 7 h 11"/>
                <a:gd name="T10" fmla="*/ 7 w 10"/>
                <a:gd name="T11" fmla="*/ 0 h 11"/>
              </a:gdLst>
              <a:ahLst/>
              <a:cxnLst>
                <a:cxn ang="0">
                  <a:pos x="T0" y="T1"/>
                </a:cxn>
                <a:cxn ang="0">
                  <a:pos x="T2" y="T3"/>
                </a:cxn>
                <a:cxn ang="0">
                  <a:pos x="T4" y="T5"/>
                </a:cxn>
                <a:cxn ang="0">
                  <a:pos x="T6" y="T7"/>
                </a:cxn>
                <a:cxn ang="0">
                  <a:pos x="T8" y="T9"/>
                </a:cxn>
                <a:cxn ang="0">
                  <a:pos x="T10" y="T11"/>
                </a:cxn>
              </a:cxnLst>
              <a:rect l="0" t="0" r="r" b="b"/>
              <a:pathLst>
                <a:path w="10" h="11">
                  <a:moveTo>
                    <a:pt x="7" y="0"/>
                  </a:moveTo>
                  <a:lnTo>
                    <a:pt x="10" y="5"/>
                  </a:lnTo>
                  <a:lnTo>
                    <a:pt x="4" y="11"/>
                  </a:lnTo>
                  <a:lnTo>
                    <a:pt x="1" y="8"/>
                  </a:lnTo>
                  <a:lnTo>
                    <a:pt x="0" y="7"/>
                  </a:lnTo>
                  <a:lnTo>
                    <a:pt x="7"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1678"/>
            <p:cNvSpPr>
              <a:spLocks/>
            </p:cNvSpPr>
            <p:nvPr/>
          </p:nvSpPr>
          <p:spPr bwMode="auto">
            <a:xfrm>
              <a:off x="7364413" y="3105151"/>
              <a:ext cx="6350" cy="3175"/>
            </a:xfrm>
            <a:custGeom>
              <a:avLst/>
              <a:gdLst>
                <a:gd name="T0" fmla="*/ 2 w 4"/>
                <a:gd name="T1" fmla="*/ 0 h 2"/>
                <a:gd name="T2" fmla="*/ 4 w 4"/>
                <a:gd name="T3" fmla="*/ 2 h 2"/>
                <a:gd name="T4" fmla="*/ 0 w 4"/>
                <a:gd name="T5" fmla="*/ 2 h 2"/>
                <a:gd name="T6" fmla="*/ 0 w 4"/>
                <a:gd name="T7" fmla="*/ 0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lnTo>
                    <a:pt x="4" y="2"/>
                  </a:lnTo>
                  <a:lnTo>
                    <a:pt x="0" y="2"/>
                  </a:lnTo>
                  <a:lnTo>
                    <a:pt x="0" y="0"/>
                  </a:lnTo>
                  <a:lnTo>
                    <a:pt x="2"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1679"/>
            <p:cNvSpPr>
              <a:spLocks noEditPoints="1"/>
            </p:cNvSpPr>
            <p:nvPr/>
          </p:nvSpPr>
          <p:spPr bwMode="auto">
            <a:xfrm>
              <a:off x="7359651" y="3100388"/>
              <a:ext cx="12700" cy="12700"/>
            </a:xfrm>
            <a:custGeom>
              <a:avLst/>
              <a:gdLst>
                <a:gd name="T0" fmla="*/ 4 w 8"/>
                <a:gd name="T1" fmla="*/ 4 h 8"/>
                <a:gd name="T2" fmla="*/ 4 w 8"/>
                <a:gd name="T3" fmla="*/ 4 h 8"/>
                <a:gd name="T4" fmla="*/ 4 w 8"/>
                <a:gd name="T5" fmla="*/ 4 h 8"/>
                <a:gd name="T6" fmla="*/ 4 w 8"/>
                <a:gd name="T7" fmla="*/ 4 h 8"/>
                <a:gd name="T8" fmla="*/ 7 w 8"/>
                <a:gd name="T9" fmla="*/ 0 h 8"/>
                <a:gd name="T10" fmla="*/ 8 w 8"/>
                <a:gd name="T11" fmla="*/ 7 h 8"/>
                <a:gd name="T12" fmla="*/ 1 w 8"/>
                <a:gd name="T13" fmla="*/ 8 h 8"/>
                <a:gd name="T14" fmla="*/ 1 w 8"/>
                <a:gd name="T15" fmla="*/ 7 h 8"/>
                <a:gd name="T16" fmla="*/ 0 w 8"/>
                <a:gd name="T17" fmla="*/ 3 h 8"/>
                <a:gd name="T18" fmla="*/ 0 w 8"/>
                <a:gd name="T19" fmla="*/ 1 h 8"/>
                <a:gd name="T20" fmla="*/ 7 w 8"/>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4" y="4"/>
                  </a:moveTo>
                  <a:lnTo>
                    <a:pt x="4" y="4"/>
                  </a:lnTo>
                  <a:lnTo>
                    <a:pt x="4" y="4"/>
                  </a:lnTo>
                  <a:lnTo>
                    <a:pt x="4" y="4"/>
                  </a:lnTo>
                  <a:close/>
                  <a:moveTo>
                    <a:pt x="7" y="0"/>
                  </a:moveTo>
                  <a:lnTo>
                    <a:pt x="8" y="7"/>
                  </a:lnTo>
                  <a:lnTo>
                    <a:pt x="1" y="8"/>
                  </a:lnTo>
                  <a:lnTo>
                    <a:pt x="1" y="7"/>
                  </a:lnTo>
                  <a:lnTo>
                    <a:pt x="0" y="3"/>
                  </a:lnTo>
                  <a:lnTo>
                    <a:pt x="0" y="1"/>
                  </a:lnTo>
                  <a:lnTo>
                    <a:pt x="7"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Rectangle 1680"/>
            <p:cNvSpPr>
              <a:spLocks noChangeArrowheads="1"/>
            </p:cNvSpPr>
            <p:nvPr/>
          </p:nvSpPr>
          <p:spPr bwMode="auto">
            <a:xfrm>
              <a:off x="7377113" y="3113088"/>
              <a:ext cx="9525" cy="6350"/>
            </a:xfrm>
            <a:prstGeom prst="rect">
              <a:avLst/>
            </a:prstGeom>
            <a:grpFill/>
            <a:ln w="0">
              <a:solidFill>
                <a:schemeClr val="tx1">
                  <a:lumMod val="50000"/>
                  <a:lumOff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1681"/>
            <p:cNvSpPr>
              <a:spLocks noEditPoints="1"/>
            </p:cNvSpPr>
            <p:nvPr/>
          </p:nvSpPr>
          <p:spPr bwMode="auto">
            <a:xfrm>
              <a:off x="7372351" y="3111501"/>
              <a:ext cx="15875" cy="9525"/>
            </a:xfrm>
            <a:custGeom>
              <a:avLst/>
              <a:gdLst>
                <a:gd name="T0" fmla="*/ 4 w 10"/>
                <a:gd name="T1" fmla="*/ 2 h 6"/>
                <a:gd name="T2" fmla="*/ 4 w 10"/>
                <a:gd name="T3" fmla="*/ 2 h 6"/>
                <a:gd name="T4" fmla="*/ 6 w 10"/>
                <a:gd name="T5" fmla="*/ 2 h 6"/>
                <a:gd name="T6" fmla="*/ 6 w 10"/>
                <a:gd name="T7" fmla="*/ 2 h 6"/>
                <a:gd name="T8" fmla="*/ 4 w 10"/>
                <a:gd name="T9" fmla="*/ 2 h 6"/>
                <a:gd name="T10" fmla="*/ 0 w 10"/>
                <a:gd name="T11" fmla="*/ 0 h 6"/>
                <a:gd name="T12" fmla="*/ 10 w 10"/>
                <a:gd name="T13" fmla="*/ 0 h 6"/>
                <a:gd name="T14" fmla="*/ 10 w 10"/>
                <a:gd name="T15" fmla="*/ 6 h 6"/>
                <a:gd name="T16" fmla="*/ 0 w 10"/>
                <a:gd name="T17" fmla="*/ 6 h 6"/>
                <a:gd name="T18" fmla="*/ 0 w 10"/>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6">
                  <a:moveTo>
                    <a:pt x="4" y="2"/>
                  </a:moveTo>
                  <a:lnTo>
                    <a:pt x="4" y="2"/>
                  </a:lnTo>
                  <a:lnTo>
                    <a:pt x="6" y="2"/>
                  </a:lnTo>
                  <a:lnTo>
                    <a:pt x="6" y="2"/>
                  </a:lnTo>
                  <a:lnTo>
                    <a:pt x="4" y="2"/>
                  </a:lnTo>
                  <a:close/>
                  <a:moveTo>
                    <a:pt x="0" y="0"/>
                  </a:moveTo>
                  <a:lnTo>
                    <a:pt x="10" y="0"/>
                  </a:lnTo>
                  <a:lnTo>
                    <a:pt x="10" y="6"/>
                  </a:lnTo>
                  <a:lnTo>
                    <a:pt x="0" y="6"/>
                  </a:lnTo>
                  <a:lnTo>
                    <a:pt x="0"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1682"/>
            <p:cNvSpPr>
              <a:spLocks/>
            </p:cNvSpPr>
            <p:nvPr/>
          </p:nvSpPr>
          <p:spPr bwMode="auto">
            <a:xfrm>
              <a:off x="7313613" y="3114676"/>
              <a:ext cx="71438" cy="52388"/>
            </a:xfrm>
            <a:custGeom>
              <a:avLst/>
              <a:gdLst>
                <a:gd name="T0" fmla="*/ 43 w 45"/>
                <a:gd name="T1" fmla="*/ 0 h 33"/>
                <a:gd name="T2" fmla="*/ 45 w 45"/>
                <a:gd name="T3" fmla="*/ 2 h 33"/>
                <a:gd name="T4" fmla="*/ 45 w 45"/>
                <a:gd name="T5" fmla="*/ 3 h 33"/>
                <a:gd name="T6" fmla="*/ 45 w 45"/>
                <a:gd name="T7" fmla="*/ 6 h 33"/>
                <a:gd name="T8" fmla="*/ 45 w 45"/>
                <a:gd name="T9" fmla="*/ 9 h 33"/>
                <a:gd name="T10" fmla="*/ 45 w 45"/>
                <a:gd name="T11" fmla="*/ 13 h 33"/>
                <a:gd name="T12" fmla="*/ 43 w 45"/>
                <a:gd name="T13" fmla="*/ 17 h 33"/>
                <a:gd name="T14" fmla="*/ 42 w 45"/>
                <a:gd name="T15" fmla="*/ 21 h 33"/>
                <a:gd name="T16" fmla="*/ 40 w 45"/>
                <a:gd name="T17" fmla="*/ 25 h 33"/>
                <a:gd name="T18" fmla="*/ 36 w 45"/>
                <a:gd name="T19" fmla="*/ 29 h 33"/>
                <a:gd name="T20" fmla="*/ 30 w 45"/>
                <a:gd name="T21" fmla="*/ 30 h 33"/>
                <a:gd name="T22" fmla="*/ 24 w 45"/>
                <a:gd name="T23" fmla="*/ 32 h 33"/>
                <a:gd name="T24" fmla="*/ 17 w 45"/>
                <a:gd name="T25" fmla="*/ 33 h 33"/>
                <a:gd name="T26" fmla="*/ 12 w 45"/>
                <a:gd name="T27" fmla="*/ 32 h 33"/>
                <a:gd name="T28" fmla="*/ 8 w 45"/>
                <a:gd name="T29" fmla="*/ 32 h 33"/>
                <a:gd name="T30" fmla="*/ 4 w 45"/>
                <a:gd name="T31" fmla="*/ 32 h 33"/>
                <a:gd name="T32" fmla="*/ 3 w 45"/>
                <a:gd name="T33" fmla="*/ 30 h 33"/>
                <a:gd name="T34" fmla="*/ 2 w 45"/>
                <a:gd name="T35" fmla="*/ 30 h 33"/>
                <a:gd name="T36" fmla="*/ 0 w 45"/>
                <a:gd name="T37" fmla="*/ 30 h 33"/>
                <a:gd name="T38" fmla="*/ 0 w 45"/>
                <a:gd name="T39" fmla="*/ 25 h 33"/>
                <a:gd name="T40" fmla="*/ 4 w 45"/>
                <a:gd name="T41" fmla="*/ 25 h 33"/>
                <a:gd name="T42" fmla="*/ 4 w 45"/>
                <a:gd name="T43" fmla="*/ 28 h 33"/>
                <a:gd name="T44" fmla="*/ 7 w 45"/>
                <a:gd name="T45" fmla="*/ 29 h 33"/>
                <a:gd name="T46" fmla="*/ 12 w 45"/>
                <a:gd name="T47" fmla="*/ 29 h 33"/>
                <a:gd name="T48" fmla="*/ 17 w 45"/>
                <a:gd name="T49" fmla="*/ 29 h 33"/>
                <a:gd name="T50" fmla="*/ 24 w 45"/>
                <a:gd name="T51" fmla="*/ 29 h 33"/>
                <a:gd name="T52" fmla="*/ 29 w 45"/>
                <a:gd name="T53" fmla="*/ 28 h 33"/>
                <a:gd name="T54" fmla="*/ 34 w 45"/>
                <a:gd name="T55" fmla="*/ 25 h 33"/>
                <a:gd name="T56" fmla="*/ 37 w 45"/>
                <a:gd name="T57" fmla="*/ 24 h 33"/>
                <a:gd name="T58" fmla="*/ 40 w 45"/>
                <a:gd name="T59" fmla="*/ 20 h 33"/>
                <a:gd name="T60" fmla="*/ 41 w 45"/>
                <a:gd name="T61" fmla="*/ 17 h 33"/>
                <a:gd name="T62" fmla="*/ 42 w 45"/>
                <a:gd name="T63" fmla="*/ 13 h 33"/>
                <a:gd name="T64" fmla="*/ 42 w 45"/>
                <a:gd name="T65" fmla="*/ 9 h 33"/>
                <a:gd name="T66" fmla="*/ 42 w 45"/>
                <a:gd name="T67" fmla="*/ 7 h 33"/>
                <a:gd name="T68" fmla="*/ 42 w 45"/>
                <a:gd name="T69" fmla="*/ 4 h 33"/>
                <a:gd name="T70" fmla="*/ 41 w 45"/>
                <a:gd name="T71" fmla="*/ 2 h 33"/>
                <a:gd name="T72" fmla="*/ 41 w 45"/>
                <a:gd name="T73" fmla="*/ 2 h 33"/>
                <a:gd name="T74" fmla="*/ 43 w 45"/>
                <a:gd name="T7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3">
                  <a:moveTo>
                    <a:pt x="43" y="0"/>
                  </a:moveTo>
                  <a:lnTo>
                    <a:pt x="45" y="2"/>
                  </a:lnTo>
                  <a:lnTo>
                    <a:pt x="45" y="3"/>
                  </a:lnTo>
                  <a:lnTo>
                    <a:pt x="45" y="6"/>
                  </a:lnTo>
                  <a:lnTo>
                    <a:pt x="45" y="9"/>
                  </a:lnTo>
                  <a:lnTo>
                    <a:pt x="45" y="13"/>
                  </a:lnTo>
                  <a:lnTo>
                    <a:pt x="43" y="17"/>
                  </a:lnTo>
                  <a:lnTo>
                    <a:pt x="42" y="21"/>
                  </a:lnTo>
                  <a:lnTo>
                    <a:pt x="40" y="25"/>
                  </a:lnTo>
                  <a:lnTo>
                    <a:pt x="36" y="29"/>
                  </a:lnTo>
                  <a:lnTo>
                    <a:pt x="30" y="30"/>
                  </a:lnTo>
                  <a:lnTo>
                    <a:pt x="24" y="32"/>
                  </a:lnTo>
                  <a:lnTo>
                    <a:pt x="17" y="33"/>
                  </a:lnTo>
                  <a:lnTo>
                    <a:pt x="12" y="32"/>
                  </a:lnTo>
                  <a:lnTo>
                    <a:pt x="8" y="32"/>
                  </a:lnTo>
                  <a:lnTo>
                    <a:pt x="4" y="32"/>
                  </a:lnTo>
                  <a:lnTo>
                    <a:pt x="3" y="30"/>
                  </a:lnTo>
                  <a:lnTo>
                    <a:pt x="2" y="30"/>
                  </a:lnTo>
                  <a:lnTo>
                    <a:pt x="0" y="30"/>
                  </a:lnTo>
                  <a:lnTo>
                    <a:pt x="0" y="25"/>
                  </a:lnTo>
                  <a:lnTo>
                    <a:pt x="4" y="25"/>
                  </a:lnTo>
                  <a:lnTo>
                    <a:pt x="4" y="28"/>
                  </a:lnTo>
                  <a:lnTo>
                    <a:pt x="7" y="29"/>
                  </a:lnTo>
                  <a:lnTo>
                    <a:pt x="12" y="29"/>
                  </a:lnTo>
                  <a:lnTo>
                    <a:pt x="17" y="29"/>
                  </a:lnTo>
                  <a:lnTo>
                    <a:pt x="24" y="29"/>
                  </a:lnTo>
                  <a:lnTo>
                    <a:pt x="29" y="28"/>
                  </a:lnTo>
                  <a:lnTo>
                    <a:pt x="34" y="25"/>
                  </a:lnTo>
                  <a:lnTo>
                    <a:pt x="37" y="24"/>
                  </a:lnTo>
                  <a:lnTo>
                    <a:pt x="40" y="20"/>
                  </a:lnTo>
                  <a:lnTo>
                    <a:pt x="41" y="17"/>
                  </a:lnTo>
                  <a:lnTo>
                    <a:pt x="42" y="13"/>
                  </a:lnTo>
                  <a:lnTo>
                    <a:pt x="42" y="9"/>
                  </a:lnTo>
                  <a:lnTo>
                    <a:pt x="42" y="7"/>
                  </a:lnTo>
                  <a:lnTo>
                    <a:pt x="42" y="4"/>
                  </a:lnTo>
                  <a:lnTo>
                    <a:pt x="41" y="2"/>
                  </a:lnTo>
                  <a:lnTo>
                    <a:pt x="41" y="2"/>
                  </a:lnTo>
                  <a:lnTo>
                    <a:pt x="43"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1683"/>
            <p:cNvSpPr>
              <a:spLocks noEditPoints="1"/>
            </p:cNvSpPr>
            <p:nvPr/>
          </p:nvSpPr>
          <p:spPr bwMode="auto">
            <a:xfrm>
              <a:off x="7312026" y="3113088"/>
              <a:ext cx="74613" cy="55563"/>
            </a:xfrm>
            <a:custGeom>
              <a:avLst/>
              <a:gdLst>
                <a:gd name="T0" fmla="*/ 9 w 47"/>
                <a:gd name="T1" fmla="*/ 31 h 35"/>
                <a:gd name="T2" fmla="*/ 8 w 47"/>
                <a:gd name="T3" fmla="*/ 31 h 35"/>
                <a:gd name="T4" fmla="*/ 5 w 47"/>
                <a:gd name="T5" fmla="*/ 30 h 35"/>
                <a:gd name="T6" fmla="*/ 4 w 47"/>
                <a:gd name="T7" fmla="*/ 30 h 35"/>
                <a:gd name="T8" fmla="*/ 35 w 47"/>
                <a:gd name="T9" fmla="*/ 29 h 35"/>
                <a:gd name="T10" fmla="*/ 25 w 47"/>
                <a:gd name="T11" fmla="*/ 31 h 35"/>
                <a:gd name="T12" fmla="*/ 25 w 47"/>
                <a:gd name="T13" fmla="*/ 31 h 35"/>
                <a:gd name="T14" fmla="*/ 35 w 47"/>
                <a:gd name="T15" fmla="*/ 29 h 35"/>
                <a:gd name="T16" fmla="*/ 44 w 47"/>
                <a:gd name="T17" fmla="*/ 7 h 35"/>
                <a:gd name="T18" fmla="*/ 44 w 47"/>
                <a:gd name="T19" fmla="*/ 10 h 35"/>
                <a:gd name="T20" fmla="*/ 44 w 47"/>
                <a:gd name="T21" fmla="*/ 7 h 35"/>
                <a:gd name="T22" fmla="*/ 44 w 47"/>
                <a:gd name="T23" fmla="*/ 4 h 35"/>
                <a:gd name="T24" fmla="*/ 44 w 47"/>
                <a:gd name="T25" fmla="*/ 4 h 35"/>
                <a:gd name="T26" fmla="*/ 47 w 47"/>
                <a:gd name="T27" fmla="*/ 1 h 35"/>
                <a:gd name="T28" fmla="*/ 47 w 47"/>
                <a:gd name="T29" fmla="*/ 4 h 35"/>
                <a:gd name="T30" fmla="*/ 47 w 47"/>
                <a:gd name="T31" fmla="*/ 10 h 35"/>
                <a:gd name="T32" fmla="*/ 47 w 47"/>
                <a:gd name="T33" fmla="*/ 14 h 35"/>
                <a:gd name="T34" fmla="*/ 46 w 47"/>
                <a:gd name="T35" fmla="*/ 21 h 35"/>
                <a:gd name="T36" fmla="*/ 41 w 47"/>
                <a:gd name="T37" fmla="*/ 28 h 35"/>
                <a:gd name="T38" fmla="*/ 31 w 47"/>
                <a:gd name="T39" fmla="*/ 34 h 35"/>
                <a:gd name="T40" fmla="*/ 18 w 47"/>
                <a:gd name="T41" fmla="*/ 35 h 35"/>
                <a:gd name="T42" fmla="*/ 9 w 47"/>
                <a:gd name="T43" fmla="*/ 34 h 35"/>
                <a:gd name="T44" fmla="*/ 3 w 47"/>
                <a:gd name="T45" fmla="*/ 34 h 35"/>
                <a:gd name="T46" fmla="*/ 3 w 47"/>
                <a:gd name="T47" fmla="*/ 31 h 35"/>
                <a:gd name="T48" fmla="*/ 0 w 47"/>
                <a:gd name="T49" fmla="*/ 33 h 35"/>
                <a:gd name="T50" fmla="*/ 6 w 47"/>
                <a:gd name="T51" fmla="*/ 25 h 35"/>
                <a:gd name="T52" fmla="*/ 9 w 47"/>
                <a:gd name="T53" fmla="*/ 29 h 35"/>
                <a:gd name="T54" fmla="*/ 18 w 47"/>
                <a:gd name="T55" fmla="*/ 29 h 35"/>
                <a:gd name="T56" fmla="*/ 30 w 47"/>
                <a:gd name="T57" fmla="*/ 28 h 35"/>
                <a:gd name="T58" fmla="*/ 38 w 47"/>
                <a:gd name="T59" fmla="*/ 24 h 35"/>
                <a:gd name="T60" fmla="*/ 41 w 47"/>
                <a:gd name="T61" fmla="*/ 17 h 35"/>
                <a:gd name="T62" fmla="*/ 42 w 47"/>
                <a:gd name="T63" fmla="*/ 10 h 35"/>
                <a:gd name="T64" fmla="*/ 42 w 47"/>
                <a:gd name="T65" fmla="*/ 8 h 35"/>
                <a:gd name="T66" fmla="*/ 41 w 47"/>
                <a:gd name="T67" fmla="*/ 3 h 35"/>
                <a:gd name="T68" fmla="*/ 41 w 47"/>
                <a:gd name="T69" fmla="*/ 3 h 35"/>
                <a:gd name="T70" fmla="*/ 41 w 47"/>
                <a:gd name="T71" fmla="*/ 1 h 35"/>
                <a:gd name="T72" fmla="*/ 46 w 47"/>
                <a:gd name="T7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35">
                  <a:moveTo>
                    <a:pt x="8" y="31"/>
                  </a:moveTo>
                  <a:lnTo>
                    <a:pt x="9" y="31"/>
                  </a:lnTo>
                  <a:lnTo>
                    <a:pt x="9" y="31"/>
                  </a:lnTo>
                  <a:lnTo>
                    <a:pt x="8" y="31"/>
                  </a:lnTo>
                  <a:close/>
                  <a:moveTo>
                    <a:pt x="4" y="30"/>
                  </a:moveTo>
                  <a:lnTo>
                    <a:pt x="5" y="30"/>
                  </a:lnTo>
                  <a:lnTo>
                    <a:pt x="6" y="31"/>
                  </a:lnTo>
                  <a:lnTo>
                    <a:pt x="4" y="30"/>
                  </a:lnTo>
                  <a:close/>
                  <a:moveTo>
                    <a:pt x="39" y="26"/>
                  </a:moveTo>
                  <a:lnTo>
                    <a:pt x="35" y="29"/>
                  </a:lnTo>
                  <a:lnTo>
                    <a:pt x="30" y="30"/>
                  </a:lnTo>
                  <a:lnTo>
                    <a:pt x="25" y="31"/>
                  </a:lnTo>
                  <a:lnTo>
                    <a:pt x="18" y="31"/>
                  </a:lnTo>
                  <a:lnTo>
                    <a:pt x="25" y="31"/>
                  </a:lnTo>
                  <a:lnTo>
                    <a:pt x="30" y="30"/>
                  </a:lnTo>
                  <a:lnTo>
                    <a:pt x="35" y="29"/>
                  </a:lnTo>
                  <a:lnTo>
                    <a:pt x="39" y="26"/>
                  </a:lnTo>
                  <a:close/>
                  <a:moveTo>
                    <a:pt x="44" y="7"/>
                  </a:moveTo>
                  <a:lnTo>
                    <a:pt x="44" y="10"/>
                  </a:lnTo>
                  <a:lnTo>
                    <a:pt x="44" y="10"/>
                  </a:lnTo>
                  <a:lnTo>
                    <a:pt x="44" y="10"/>
                  </a:lnTo>
                  <a:lnTo>
                    <a:pt x="44" y="7"/>
                  </a:lnTo>
                  <a:close/>
                  <a:moveTo>
                    <a:pt x="44" y="4"/>
                  </a:moveTo>
                  <a:lnTo>
                    <a:pt x="44" y="4"/>
                  </a:lnTo>
                  <a:lnTo>
                    <a:pt x="44" y="4"/>
                  </a:lnTo>
                  <a:lnTo>
                    <a:pt x="44" y="4"/>
                  </a:lnTo>
                  <a:close/>
                  <a:moveTo>
                    <a:pt x="46" y="0"/>
                  </a:moveTo>
                  <a:lnTo>
                    <a:pt x="47" y="1"/>
                  </a:lnTo>
                  <a:lnTo>
                    <a:pt x="47" y="1"/>
                  </a:lnTo>
                  <a:lnTo>
                    <a:pt x="47" y="4"/>
                  </a:lnTo>
                  <a:lnTo>
                    <a:pt x="47" y="7"/>
                  </a:lnTo>
                  <a:lnTo>
                    <a:pt x="47" y="10"/>
                  </a:lnTo>
                  <a:lnTo>
                    <a:pt x="47" y="10"/>
                  </a:lnTo>
                  <a:lnTo>
                    <a:pt x="47" y="14"/>
                  </a:lnTo>
                  <a:lnTo>
                    <a:pt x="47" y="17"/>
                  </a:lnTo>
                  <a:lnTo>
                    <a:pt x="46" y="21"/>
                  </a:lnTo>
                  <a:lnTo>
                    <a:pt x="44" y="25"/>
                  </a:lnTo>
                  <a:lnTo>
                    <a:pt x="41" y="28"/>
                  </a:lnTo>
                  <a:lnTo>
                    <a:pt x="38" y="31"/>
                  </a:lnTo>
                  <a:lnTo>
                    <a:pt x="31" y="34"/>
                  </a:lnTo>
                  <a:lnTo>
                    <a:pt x="25" y="34"/>
                  </a:lnTo>
                  <a:lnTo>
                    <a:pt x="18" y="35"/>
                  </a:lnTo>
                  <a:lnTo>
                    <a:pt x="13" y="35"/>
                  </a:lnTo>
                  <a:lnTo>
                    <a:pt x="9" y="34"/>
                  </a:lnTo>
                  <a:lnTo>
                    <a:pt x="5" y="34"/>
                  </a:lnTo>
                  <a:lnTo>
                    <a:pt x="3" y="34"/>
                  </a:lnTo>
                  <a:lnTo>
                    <a:pt x="3" y="33"/>
                  </a:lnTo>
                  <a:lnTo>
                    <a:pt x="3" y="31"/>
                  </a:lnTo>
                  <a:lnTo>
                    <a:pt x="3" y="33"/>
                  </a:lnTo>
                  <a:lnTo>
                    <a:pt x="0" y="33"/>
                  </a:lnTo>
                  <a:lnTo>
                    <a:pt x="0" y="25"/>
                  </a:lnTo>
                  <a:lnTo>
                    <a:pt x="6" y="25"/>
                  </a:lnTo>
                  <a:lnTo>
                    <a:pt x="6" y="28"/>
                  </a:lnTo>
                  <a:lnTo>
                    <a:pt x="9" y="29"/>
                  </a:lnTo>
                  <a:lnTo>
                    <a:pt x="13" y="29"/>
                  </a:lnTo>
                  <a:lnTo>
                    <a:pt x="18" y="29"/>
                  </a:lnTo>
                  <a:lnTo>
                    <a:pt x="23" y="29"/>
                  </a:lnTo>
                  <a:lnTo>
                    <a:pt x="30" y="28"/>
                  </a:lnTo>
                  <a:lnTo>
                    <a:pt x="34" y="25"/>
                  </a:lnTo>
                  <a:lnTo>
                    <a:pt x="38" y="24"/>
                  </a:lnTo>
                  <a:lnTo>
                    <a:pt x="39" y="21"/>
                  </a:lnTo>
                  <a:lnTo>
                    <a:pt x="41" y="17"/>
                  </a:lnTo>
                  <a:lnTo>
                    <a:pt x="42" y="14"/>
                  </a:lnTo>
                  <a:lnTo>
                    <a:pt x="42" y="10"/>
                  </a:lnTo>
                  <a:lnTo>
                    <a:pt x="42" y="10"/>
                  </a:lnTo>
                  <a:lnTo>
                    <a:pt x="42" y="8"/>
                  </a:lnTo>
                  <a:lnTo>
                    <a:pt x="41" y="5"/>
                  </a:lnTo>
                  <a:lnTo>
                    <a:pt x="41" y="3"/>
                  </a:lnTo>
                  <a:lnTo>
                    <a:pt x="41" y="3"/>
                  </a:lnTo>
                  <a:lnTo>
                    <a:pt x="41" y="3"/>
                  </a:lnTo>
                  <a:lnTo>
                    <a:pt x="41" y="3"/>
                  </a:lnTo>
                  <a:lnTo>
                    <a:pt x="41" y="1"/>
                  </a:lnTo>
                  <a:lnTo>
                    <a:pt x="41" y="1"/>
                  </a:lnTo>
                  <a:lnTo>
                    <a:pt x="46"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1684"/>
            <p:cNvSpPr>
              <a:spLocks/>
            </p:cNvSpPr>
            <p:nvPr/>
          </p:nvSpPr>
          <p:spPr bwMode="auto">
            <a:xfrm>
              <a:off x="7273926" y="3025776"/>
              <a:ext cx="39688" cy="49213"/>
            </a:xfrm>
            <a:custGeom>
              <a:avLst/>
              <a:gdLst>
                <a:gd name="T0" fmla="*/ 6 w 25"/>
                <a:gd name="T1" fmla="*/ 0 h 31"/>
                <a:gd name="T2" fmla="*/ 10 w 25"/>
                <a:gd name="T3" fmla="*/ 1 h 31"/>
                <a:gd name="T4" fmla="*/ 12 w 25"/>
                <a:gd name="T5" fmla="*/ 3 h 31"/>
                <a:gd name="T6" fmla="*/ 13 w 25"/>
                <a:gd name="T7" fmla="*/ 4 h 31"/>
                <a:gd name="T8" fmla="*/ 15 w 25"/>
                <a:gd name="T9" fmla="*/ 5 h 31"/>
                <a:gd name="T10" fmla="*/ 15 w 25"/>
                <a:gd name="T11" fmla="*/ 5 h 31"/>
                <a:gd name="T12" fmla="*/ 12 w 25"/>
                <a:gd name="T13" fmla="*/ 7 h 31"/>
                <a:gd name="T14" fmla="*/ 12 w 25"/>
                <a:gd name="T15" fmla="*/ 7 h 31"/>
                <a:gd name="T16" fmla="*/ 11 w 25"/>
                <a:gd name="T17" fmla="*/ 5 h 31"/>
                <a:gd name="T18" fmla="*/ 10 w 25"/>
                <a:gd name="T19" fmla="*/ 4 h 31"/>
                <a:gd name="T20" fmla="*/ 8 w 25"/>
                <a:gd name="T21" fmla="*/ 4 h 31"/>
                <a:gd name="T22" fmla="*/ 6 w 25"/>
                <a:gd name="T23" fmla="*/ 3 h 31"/>
                <a:gd name="T24" fmla="*/ 6 w 25"/>
                <a:gd name="T25" fmla="*/ 3 h 31"/>
                <a:gd name="T26" fmla="*/ 4 w 25"/>
                <a:gd name="T27" fmla="*/ 4 h 31"/>
                <a:gd name="T28" fmla="*/ 3 w 25"/>
                <a:gd name="T29" fmla="*/ 4 h 31"/>
                <a:gd name="T30" fmla="*/ 3 w 25"/>
                <a:gd name="T31" fmla="*/ 5 h 31"/>
                <a:gd name="T32" fmla="*/ 3 w 25"/>
                <a:gd name="T33" fmla="*/ 7 h 31"/>
                <a:gd name="T34" fmla="*/ 3 w 25"/>
                <a:gd name="T35" fmla="*/ 9 h 31"/>
                <a:gd name="T36" fmla="*/ 3 w 25"/>
                <a:gd name="T37" fmla="*/ 9 h 31"/>
                <a:gd name="T38" fmla="*/ 3 w 25"/>
                <a:gd name="T39" fmla="*/ 11 h 31"/>
                <a:gd name="T40" fmla="*/ 4 w 25"/>
                <a:gd name="T41" fmla="*/ 12 h 31"/>
                <a:gd name="T42" fmla="*/ 7 w 25"/>
                <a:gd name="T43" fmla="*/ 14 h 31"/>
                <a:gd name="T44" fmla="*/ 10 w 25"/>
                <a:gd name="T45" fmla="*/ 17 h 31"/>
                <a:gd name="T46" fmla="*/ 15 w 25"/>
                <a:gd name="T47" fmla="*/ 21 h 31"/>
                <a:gd name="T48" fmla="*/ 17 w 25"/>
                <a:gd name="T49" fmla="*/ 24 h 31"/>
                <a:gd name="T50" fmla="*/ 21 w 25"/>
                <a:gd name="T51" fmla="*/ 25 h 31"/>
                <a:gd name="T52" fmla="*/ 24 w 25"/>
                <a:gd name="T53" fmla="*/ 28 h 31"/>
                <a:gd name="T54" fmla="*/ 25 w 25"/>
                <a:gd name="T55" fmla="*/ 29 h 31"/>
                <a:gd name="T56" fmla="*/ 25 w 25"/>
                <a:gd name="T57" fmla="*/ 29 h 31"/>
                <a:gd name="T58" fmla="*/ 25 w 25"/>
                <a:gd name="T59" fmla="*/ 29 h 31"/>
                <a:gd name="T60" fmla="*/ 24 w 25"/>
                <a:gd name="T61" fmla="*/ 31 h 31"/>
                <a:gd name="T62" fmla="*/ 24 w 25"/>
                <a:gd name="T63" fmla="*/ 31 h 31"/>
                <a:gd name="T64" fmla="*/ 23 w 25"/>
                <a:gd name="T65" fmla="*/ 30 h 31"/>
                <a:gd name="T66" fmla="*/ 20 w 25"/>
                <a:gd name="T67" fmla="*/ 29 h 31"/>
                <a:gd name="T68" fmla="*/ 16 w 25"/>
                <a:gd name="T69" fmla="*/ 26 h 31"/>
                <a:gd name="T70" fmla="*/ 13 w 25"/>
                <a:gd name="T71" fmla="*/ 24 h 31"/>
                <a:gd name="T72" fmla="*/ 11 w 25"/>
                <a:gd name="T73" fmla="*/ 21 h 31"/>
                <a:gd name="T74" fmla="*/ 7 w 25"/>
                <a:gd name="T75" fmla="*/ 18 h 31"/>
                <a:gd name="T76" fmla="*/ 4 w 25"/>
                <a:gd name="T77" fmla="*/ 16 h 31"/>
                <a:gd name="T78" fmla="*/ 2 w 25"/>
                <a:gd name="T79" fmla="*/ 13 h 31"/>
                <a:gd name="T80" fmla="*/ 0 w 25"/>
                <a:gd name="T81" fmla="*/ 12 h 31"/>
                <a:gd name="T82" fmla="*/ 0 w 25"/>
                <a:gd name="T83" fmla="*/ 9 h 31"/>
                <a:gd name="T84" fmla="*/ 0 w 25"/>
                <a:gd name="T85" fmla="*/ 8 h 31"/>
                <a:gd name="T86" fmla="*/ 0 w 25"/>
                <a:gd name="T87" fmla="*/ 7 h 31"/>
                <a:gd name="T88" fmla="*/ 0 w 25"/>
                <a:gd name="T89" fmla="*/ 5 h 31"/>
                <a:gd name="T90" fmla="*/ 0 w 25"/>
                <a:gd name="T91" fmla="*/ 4 h 31"/>
                <a:gd name="T92" fmla="*/ 0 w 25"/>
                <a:gd name="T93" fmla="*/ 1 h 31"/>
                <a:gd name="T94" fmla="*/ 2 w 25"/>
                <a:gd name="T95" fmla="*/ 1 h 31"/>
                <a:gd name="T96" fmla="*/ 3 w 25"/>
                <a:gd name="T97" fmla="*/ 0 h 31"/>
                <a:gd name="T98" fmla="*/ 6 w 25"/>
                <a:gd name="T99" fmla="*/ 0 h 31"/>
                <a:gd name="T100" fmla="*/ 6 w 25"/>
                <a:gd name="T10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 h="31">
                  <a:moveTo>
                    <a:pt x="6" y="0"/>
                  </a:moveTo>
                  <a:lnTo>
                    <a:pt x="10" y="1"/>
                  </a:lnTo>
                  <a:lnTo>
                    <a:pt x="12" y="3"/>
                  </a:lnTo>
                  <a:lnTo>
                    <a:pt x="13" y="4"/>
                  </a:lnTo>
                  <a:lnTo>
                    <a:pt x="15" y="5"/>
                  </a:lnTo>
                  <a:lnTo>
                    <a:pt x="15" y="5"/>
                  </a:lnTo>
                  <a:lnTo>
                    <a:pt x="12" y="7"/>
                  </a:lnTo>
                  <a:lnTo>
                    <a:pt x="12" y="7"/>
                  </a:lnTo>
                  <a:lnTo>
                    <a:pt x="11" y="5"/>
                  </a:lnTo>
                  <a:lnTo>
                    <a:pt x="10" y="4"/>
                  </a:lnTo>
                  <a:lnTo>
                    <a:pt x="8" y="4"/>
                  </a:lnTo>
                  <a:lnTo>
                    <a:pt x="6" y="3"/>
                  </a:lnTo>
                  <a:lnTo>
                    <a:pt x="6" y="3"/>
                  </a:lnTo>
                  <a:lnTo>
                    <a:pt x="4" y="4"/>
                  </a:lnTo>
                  <a:lnTo>
                    <a:pt x="3" y="4"/>
                  </a:lnTo>
                  <a:lnTo>
                    <a:pt x="3" y="5"/>
                  </a:lnTo>
                  <a:lnTo>
                    <a:pt x="3" y="7"/>
                  </a:lnTo>
                  <a:lnTo>
                    <a:pt x="3" y="9"/>
                  </a:lnTo>
                  <a:lnTo>
                    <a:pt x="3" y="9"/>
                  </a:lnTo>
                  <a:lnTo>
                    <a:pt x="3" y="11"/>
                  </a:lnTo>
                  <a:lnTo>
                    <a:pt x="4" y="12"/>
                  </a:lnTo>
                  <a:lnTo>
                    <a:pt x="7" y="14"/>
                  </a:lnTo>
                  <a:lnTo>
                    <a:pt x="10" y="17"/>
                  </a:lnTo>
                  <a:lnTo>
                    <a:pt x="15" y="21"/>
                  </a:lnTo>
                  <a:lnTo>
                    <a:pt x="17" y="24"/>
                  </a:lnTo>
                  <a:lnTo>
                    <a:pt x="21" y="25"/>
                  </a:lnTo>
                  <a:lnTo>
                    <a:pt x="24" y="28"/>
                  </a:lnTo>
                  <a:lnTo>
                    <a:pt x="25" y="29"/>
                  </a:lnTo>
                  <a:lnTo>
                    <a:pt x="25" y="29"/>
                  </a:lnTo>
                  <a:lnTo>
                    <a:pt x="25" y="29"/>
                  </a:lnTo>
                  <a:lnTo>
                    <a:pt x="24" y="31"/>
                  </a:lnTo>
                  <a:lnTo>
                    <a:pt x="24" y="31"/>
                  </a:lnTo>
                  <a:lnTo>
                    <a:pt x="23" y="30"/>
                  </a:lnTo>
                  <a:lnTo>
                    <a:pt x="20" y="29"/>
                  </a:lnTo>
                  <a:lnTo>
                    <a:pt x="16" y="26"/>
                  </a:lnTo>
                  <a:lnTo>
                    <a:pt x="13" y="24"/>
                  </a:lnTo>
                  <a:lnTo>
                    <a:pt x="11" y="21"/>
                  </a:lnTo>
                  <a:lnTo>
                    <a:pt x="7" y="18"/>
                  </a:lnTo>
                  <a:lnTo>
                    <a:pt x="4" y="16"/>
                  </a:lnTo>
                  <a:lnTo>
                    <a:pt x="2" y="13"/>
                  </a:lnTo>
                  <a:lnTo>
                    <a:pt x="0" y="12"/>
                  </a:lnTo>
                  <a:lnTo>
                    <a:pt x="0" y="9"/>
                  </a:lnTo>
                  <a:lnTo>
                    <a:pt x="0" y="8"/>
                  </a:lnTo>
                  <a:lnTo>
                    <a:pt x="0" y="7"/>
                  </a:lnTo>
                  <a:lnTo>
                    <a:pt x="0" y="5"/>
                  </a:lnTo>
                  <a:lnTo>
                    <a:pt x="0" y="4"/>
                  </a:lnTo>
                  <a:lnTo>
                    <a:pt x="0" y="1"/>
                  </a:lnTo>
                  <a:lnTo>
                    <a:pt x="2" y="1"/>
                  </a:lnTo>
                  <a:lnTo>
                    <a:pt x="3" y="0"/>
                  </a:lnTo>
                  <a:lnTo>
                    <a:pt x="6" y="0"/>
                  </a:lnTo>
                  <a:lnTo>
                    <a:pt x="6"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1685"/>
            <p:cNvSpPr>
              <a:spLocks noEditPoints="1"/>
            </p:cNvSpPr>
            <p:nvPr/>
          </p:nvSpPr>
          <p:spPr bwMode="auto">
            <a:xfrm>
              <a:off x="7272338" y="3024188"/>
              <a:ext cx="47625" cy="55563"/>
            </a:xfrm>
            <a:custGeom>
              <a:avLst/>
              <a:gdLst>
                <a:gd name="T0" fmla="*/ 14 w 30"/>
                <a:gd name="T1" fmla="*/ 23 h 35"/>
                <a:gd name="T2" fmla="*/ 14 w 30"/>
                <a:gd name="T3" fmla="*/ 23 h 35"/>
                <a:gd name="T4" fmla="*/ 11 w 30"/>
                <a:gd name="T5" fmla="*/ 19 h 35"/>
                <a:gd name="T6" fmla="*/ 11 w 30"/>
                <a:gd name="T7" fmla="*/ 19 h 35"/>
                <a:gd name="T8" fmla="*/ 7 w 30"/>
                <a:gd name="T9" fmla="*/ 15 h 35"/>
                <a:gd name="T10" fmla="*/ 7 w 30"/>
                <a:gd name="T11" fmla="*/ 15 h 35"/>
                <a:gd name="T12" fmla="*/ 3 w 30"/>
                <a:gd name="T13" fmla="*/ 8 h 35"/>
                <a:gd name="T14" fmla="*/ 3 w 30"/>
                <a:gd name="T15" fmla="*/ 8 h 35"/>
                <a:gd name="T16" fmla="*/ 13 w 30"/>
                <a:gd name="T17" fmla="*/ 5 h 35"/>
                <a:gd name="T18" fmla="*/ 13 w 30"/>
                <a:gd name="T19" fmla="*/ 6 h 35"/>
                <a:gd name="T20" fmla="*/ 3 w 30"/>
                <a:gd name="T21" fmla="*/ 5 h 35"/>
                <a:gd name="T22" fmla="*/ 3 w 30"/>
                <a:gd name="T23" fmla="*/ 8 h 35"/>
                <a:gd name="T24" fmla="*/ 3 w 30"/>
                <a:gd name="T25" fmla="*/ 6 h 35"/>
                <a:gd name="T26" fmla="*/ 3 w 30"/>
                <a:gd name="T27" fmla="*/ 5 h 35"/>
                <a:gd name="T28" fmla="*/ 11 w 30"/>
                <a:gd name="T29" fmla="*/ 0 h 35"/>
                <a:gd name="T30" fmla="*/ 16 w 30"/>
                <a:gd name="T31" fmla="*/ 4 h 35"/>
                <a:gd name="T32" fmla="*/ 17 w 30"/>
                <a:gd name="T33" fmla="*/ 6 h 35"/>
                <a:gd name="T34" fmla="*/ 13 w 30"/>
                <a:gd name="T35" fmla="*/ 9 h 35"/>
                <a:gd name="T36" fmla="*/ 12 w 30"/>
                <a:gd name="T37" fmla="*/ 9 h 35"/>
                <a:gd name="T38" fmla="*/ 12 w 30"/>
                <a:gd name="T39" fmla="*/ 9 h 35"/>
                <a:gd name="T40" fmla="*/ 12 w 30"/>
                <a:gd name="T41" fmla="*/ 8 h 35"/>
                <a:gd name="T42" fmla="*/ 9 w 30"/>
                <a:gd name="T43" fmla="*/ 6 h 35"/>
                <a:gd name="T44" fmla="*/ 7 w 30"/>
                <a:gd name="T45" fmla="*/ 6 h 35"/>
                <a:gd name="T46" fmla="*/ 7 w 30"/>
                <a:gd name="T47" fmla="*/ 8 h 35"/>
                <a:gd name="T48" fmla="*/ 7 w 30"/>
                <a:gd name="T49" fmla="*/ 9 h 35"/>
                <a:gd name="T50" fmla="*/ 5 w 30"/>
                <a:gd name="T51" fmla="*/ 10 h 35"/>
                <a:gd name="T52" fmla="*/ 8 w 30"/>
                <a:gd name="T53" fmla="*/ 13 h 35"/>
                <a:gd name="T54" fmla="*/ 12 w 30"/>
                <a:gd name="T55" fmla="*/ 17 h 35"/>
                <a:gd name="T56" fmla="*/ 20 w 30"/>
                <a:gd name="T57" fmla="*/ 23 h 35"/>
                <a:gd name="T58" fmla="*/ 26 w 30"/>
                <a:gd name="T59" fmla="*/ 27 h 35"/>
                <a:gd name="T60" fmla="*/ 30 w 30"/>
                <a:gd name="T61" fmla="*/ 29 h 35"/>
                <a:gd name="T62" fmla="*/ 24 w 30"/>
                <a:gd name="T63" fmla="*/ 34 h 35"/>
                <a:gd name="T64" fmla="*/ 24 w 30"/>
                <a:gd name="T65" fmla="*/ 34 h 35"/>
                <a:gd name="T66" fmla="*/ 20 w 30"/>
                <a:gd name="T67" fmla="*/ 31 h 35"/>
                <a:gd name="T68" fmla="*/ 12 w 30"/>
                <a:gd name="T69" fmla="*/ 26 h 35"/>
                <a:gd name="T70" fmla="*/ 4 w 30"/>
                <a:gd name="T71" fmla="*/ 18 h 35"/>
                <a:gd name="T72" fmla="*/ 4 w 30"/>
                <a:gd name="T73" fmla="*/ 18 h 35"/>
                <a:gd name="T74" fmla="*/ 0 w 30"/>
                <a:gd name="T75" fmla="*/ 13 h 35"/>
                <a:gd name="T76" fmla="*/ 0 w 30"/>
                <a:gd name="T77" fmla="*/ 9 h 35"/>
                <a:gd name="T78" fmla="*/ 0 w 30"/>
                <a:gd name="T79" fmla="*/ 8 h 35"/>
                <a:gd name="T80" fmla="*/ 0 w 30"/>
                <a:gd name="T81" fmla="*/ 5 h 35"/>
                <a:gd name="T82" fmla="*/ 0 w 30"/>
                <a:gd name="T83" fmla="*/ 2 h 35"/>
                <a:gd name="T84" fmla="*/ 4 w 30"/>
                <a:gd name="T85" fmla="*/ 0 h 35"/>
                <a:gd name="T86" fmla="*/ 7 w 30"/>
                <a:gd name="T8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 h="35">
                  <a:moveTo>
                    <a:pt x="14" y="23"/>
                  </a:moveTo>
                  <a:lnTo>
                    <a:pt x="14" y="23"/>
                  </a:lnTo>
                  <a:lnTo>
                    <a:pt x="20" y="26"/>
                  </a:lnTo>
                  <a:lnTo>
                    <a:pt x="14" y="23"/>
                  </a:lnTo>
                  <a:close/>
                  <a:moveTo>
                    <a:pt x="11" y="19"/>
                  </a:moveTo>
                  <a:lnTo>
                    <a:pt x="11" y="19"/>
                  </a:lnTo>
                  <a:lnTo>
                    <a:pt x="12" y="21"/>
                  </a:lnTo>
                  <a:lnTo>
                    <a:pt x="11" y="19"/>
                  </a:lnTo>
                  <a:close/>
                  <a:moveTo>
                    <a:pt x="4" y="14"/>
                  </a:moveTo>
                  <a:lnTo>
                    <a:pt x="7" y="15"/>
                  </a:lnTo>
                  <a:lnTo>
                    <a:pt x="8" y="17"/>
                  </a:lnTo>
                  <a:lnTo>
                    <a:pt x="7" y="15"/>
                  </a:lnTo>
                  <a:lnTo>
                    <a:pt x="4" y="14"/>
                  </a:lnTo>
                  <a:close/>
                  <a:moveTo>
                    <a:pt x="3" y="8"/>
                  </a:moveTo>
                  <a:lnTo>
                    <a:pt x="3" y="8"/>
                  </a:lnTo>
                  <a:lnTo>
                    <a:pt x="3" y="8"/>
                  </a:lnTo>
                  <a:lnTo>
                    <a:pt x="3" y="8"/>
                  </a:lnTo>
                  <a:close/>
                  <a:moveTo>
                    <a:pt x="13" y="5"/>
                  </a:moveTo>
                  <a:lnTo>
                    <a:pt x="13" y="6"/>
                  </a:lnTo>
                  <a:lnTo>
                    <a:pt x="13" y="6"/>
                  </a:lnTo>
                  <a:lnTo>
                    <a:pt x="13" y="5"/>
                  </a:lnTo>
                  <a:close/>
                  <a:moveTo>
                    <a:pt x="3" y="5"/>
                  </a:moveTo>
                  <a:lnTo>
                    <a:pt x="3" y="6"/>
                  </a:lnTo>
                  <a:lnTo>
                    <a:pt x="3" y="8"/>
                  </a:lnTo>
                  <a:lnTo>
                    <a:pt x="3" y="8"/>
                  </a:lnTo>
                  <a:lnTo>
                    <a:pt x="3" y="6"/>
                  </a:lnTo>
                  <a:lnTo>
                    <a:pt x="3" y="5"/>
                  </a:lnTo>
                  <a:lnTo>
                    <a:pt x="3" y="5"/>
                  </a:lnTo>
                  <a:close/>
                  <a:moveTo>
                    <a:pt x="7" y="0"/>
                  </a:moveTo>
                  <a:lnTo>
                    <a:pt x="11" y="0"/>
                  </a:lnTo>
                  <a:lnTo>
                    <a:pt x="14" y="2"/>
                  </a:lnTo>
                  <a:lnTo>
                    <a:pt x="16" y="4"/>
                  </a:lnTo>
                  <a:lnTo>
                    <a:pt x="17" y="5"/>
                  </a:lnTo>
                  <a:lnTo>
                    <a:pt x="17" y="6"/>
                  </a:lnTo>
                  <a:lnTo>
                    <a:pt x="17" y="8"/>
                  </a:lnTo>
                  <a:lnTo>
                    <a:pt x="13" y="9"/>
                  </a:lnTo>
                  <a:lnTo>
                    <a:pt x="13" y="9"/>
                  </a:lnTo>
                  <a:lnTo>
                    <a:pt x="12" y="9"/>
                  </a:lnTo>
                  <a:lnTo>
                    <a:pt x="12" y="9"/>
                  </a:lnTo>
                  <a:lnTo>
                    <a:pt x="12" y="9"/>
                  </a:lnTo>
                  <a:lnTo>
                    <a:pt x="12" y="9"/>
                  </a:lnTo>
                  <a:lnTo>
                    <a:pt x="12" y="8"/>
                  </a:lnTo>
                  <a:lnTo>
                    <a:pt x="11" y="8"/>
                  </a:lnTo>
                  <a:lnTo>
                    <a:pt x="9" y="6"/>
                  </a:lnTo>
                  <a:lnTo>
                    <a:pt x="7" y="6"/>
                  </a:lnTo>
                  <a:lnTo>
                    <a:pt x="7" y="6"/>
                  </a:lnTo>
                  <a:lnTo>
                    <a:pt x="5" y="6"/>
                  </a:lnTo>
                  <a:lnTo>
                    <a:pt x="7" y="8"/>
                  </a:lnTo>
                  <a:lnTo>
                    <a:pt x="7" y="9"/>
                  </a:lnTo>
                  <a:lnTo>
                    <a:pt x="7" y="9"/>
                  </a:lnTo>
                  <a:lnTo>
                    <a:pt x="5" y="10"/>
                  </a:lnTo>
                  <a:lnTo>
                    <a:pt x="5" y="10"/>
                  </a:lnTo>
                  <a:lnTo>
                    <a:pt x="7" y="12"/>
                  </a:lnTo>
                  <a:lnTo>
                    <a:pt x="8" y="13"/>
                  </a:lnTo>
                  <a:lnTo>
                    <a:pt x="8" y="14"/>
                  </a:lnTo>
                  <a:lnTo>
                    <a:pt x="12" y="17"/>
                  </a:lnTo>
                  <a:lnTo>
                    <a:pt x="16" y="21"/>
                  </a:lnTo>
                  <a:lnTo>
                    <a:pt x="20" y="23"/>
                  </a:lnTo>
                  <a:lnTo>
                    <a:pt x="24" y="26"/>
                  </a:lnTo>
                  <a:lnTo>
                    <a:pt x="26" y="27"/>
                  </a:lnTo>
                  <a:lnTo>
                    <a:pt x="28" y="29"/>
                  </a:lnTo>
                  <a:lnTo>
                    <a:pt x="30" y="29"/>
                  </a:lnTo>
                  <a:lnTo>
                    <a:pt x="25" y="35"/>
                  </a:lnTo>
                  <a:lnTo>
                    <a:pt x="24" y="34"/>
                  </a:lnTo>
                  <a:lnTo>
                    <a:pt x="24" y="34"/>
                  </a:lnTo>
                  <a:lnTo>
                    <a:pt x="24" y="34"/>
                  </a:lnTo>
                  <a:lnTo>
                    <a:pt x="22" y="32"/>
                  </a:lnTo>
                  <a:lnTo>
                    <a:pt x="20" y="31"/>
                  </a:lnTo>
                  <a:lnTo>
                    <a:pt x="17" y="29"/>
                  </a:lnTo>
                  <a:lnTo>
                    <a:pt x="12" y="26"/>
                  </a:lnTo>
                  <a:lnTo>
                    <a:pt x="8" y="22"/>
                  </a:lnTo>
                  <a:lnTo>
                    <a:pt x="4" y="18"/>
                  </a:lnTo>
                  <a:lnTo>
                    <a:pt x="5" y="17"/>
                  </a:lnTo>
                  <a:lnTo>
                    <a:pt x="4" y="18"/>
                  </a:lnTo>
                  <a:lnTo>
                    <a:pt x="1" y="15"/>
                  </a:lnTo>
                  <a:lnTo>
                    <a:pt x="0" y="13"/>
                  </a:lnTo>
                  <a:lnTo>
                    <a:pt x="0" y="10"/>
                  </a:lnTo>
                  <a:lnTo>
                    <a:pt x="0" y="9"/>
                  </a:lnTo>
                  <a:lnTo>
                    <a:pt x="0" y="8"/>
                  </a:lnTo>
                  <a:lnTo>
                    <a:pt x="0" y="8"/>
                  </a:lnTo>
                  <a:lnTo>
                    <a:pt x="0" y="6"/>
                  </a:lnTo>
                  <a:lnTo>
                    <a:pt x="0" y="5"/>
                  </a:lnTo>
                  <a:lnTo>
                    <a:pt x="0" y="4"/>
                  </a:lnTo>
                  <a:lnTo>
                    <a:pt x="0" y="2"/>
                  </a:lnTo>
                  <a:lnTo>
                    <a:pt x="1" y="1"/>
                  </a:lnTo>
                  <a:lnTo>
                    <a:pt x="4" y="0"/>
                  </a:lnTo>
                  <a:lnTo>
                    <a:pt x="7" y="0"/>
                  </a:lnTo>
                  <a:lnTo>
                    <a:pt x="7"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1686"/>
            <p:cNvSpPr>
              <a:spLocks/>
            </p:cNvSpPr>
            <p:nvPr/>
          </p:nvSpPr>
          <p:spPr bwMode="auto">
            <a:xfrm>
              <a:off x="7307263" y="3024188"/>
              <a:ext cx="20638" cy="36513"/>
            </a:xfrm>
            <a:custGeom>
              <a:avLst/>
              <a:gdLst>
                <a:gd name="T0" fmla="*/ 3 w 13"/>
                <a:gd name="T1" fmla="*/ 0 h 23"/>
                <a:gd name="T2" fmla="*/ 4 w 13"/>
                <a:gd name="T3" fmla="*/ 1 h 23"/>
                <a:gd name="T4" fmla="*/ 7 w 13"/>
                <a:gd name="T5" fmla="*/ 1 h 23"/>
                <a:gd name="T6" fmla="*/ 9 w 13"/>
                <a:gd name="T7" fmla="*/ 4 h 23"/>
                <a:gd name="T8" fmla="*/ 12 w 13"/>
                <a:gd name="T9" fmla="*/ 5 h 23"/>
                <a:gd name="T10" fmla="*/ 12 w 13"/>
                <a:gd name="T11" fmla="*/ 8 h 23"/>
                <a:gd name="T12" fmla="*/ 13 w 13"/>
                <a:gd name="T13" fmla="*/ 9 h 23"/>
                <a:gd name="T14" fmla="*/ 13 w 13"/>
                <a:gd name="T15" fmla="*/ 12 h 23"/>
                <a:gd name="T16" fmla="*/ 13 w 13"/>
                <a:gd name="T17" fmla="*/ 13 h 23"/>
                <a:gd name="T18" fmla="*/ 9 w 13"/>
                <a:gd name="T19" fmla="*/ 12 h 23"/>
                <a:gd name="T20" fmla="*/ 9 w 13"/>
                <a:gd name="T21" fmla="*/ 12 h 23"/>
                <a:gd name="T22" fmla="*/ 9 w 13"/>
                <a:gd name="T23" fmla="*/ 10 h 23"/>
                <a:gd name="T24" fmla="*/ 9 w 13"/>
                <a:gd name="T25" fmla="*/ 8 h 23"/>
                <a:gd name="T26" fmla="*/ 8 w 13"/>
                <a:gd name="T27" fmla="*/ 6 h 23"/>
                <a:gd name="T28" fmla="*/ 6 w 13"/>
                <a:gd name="T29" fmla="*/ 4 h 23"/>
                <a:gd name="T30" fmla="*/ 4 w 13"/>
                <a:gd name="T31" fmla="*/ 4 h 23"/>
                <a:gd name="T32" fmla="*/ 3 w 13"/>
                <a:gd name="T33" fmla="*/ 4 h 23"/>
                <a:gd name="T34" fmla="*/ 3 w 13"/>
                <a:gd name="T35" fmla="*/ 4 h 23"/>
                <a:gd name="T36" fmla="*/ 3 w 13"/>
                <a:gd name="T37" fmla="*/ 5 h 23"/>
                <a:gd name="T38" fmla="*/ 3 w 13"/>
                <a:gd name="T39" fmla="*/ 8 h 23"/>
                <a:gd name="T40" fmla="*/ 3 w 13"/>
                <a:gd name="T41" fmla="*/ 12 h 23"/>
                <a:gd name="T42" fmla="*/ 4 w 13"/>
                <a:gd name="T43" fmla="*/ 14 h 23"/>
                <a:gd name="T44" fmla="*/ 6 w 13"/>
                <a:gd name="T45" fmla="*/ 17 h 23"/>
                <a:gd name="T46" fmla="*/ 8 w 13"/>
                <a:gd name="T47" fmla="*/ 18 h 23"/>
                <a:gd name="T48" fmla="*/ 9 w 13"/>
                <a:gd name="T49" fmla="*/ 19 h 23"/>
                <a:gd name="T50" fmla="*/ 12 w 13"/>
                <a:gd name="T51" fmla="*/ 21 h 23"/>
                <a:gd name="T52" fmla="*/ 12 w 13"/>
                <a:gd name="T53" fmla="*/ 21 h 23"/>
                <a:gd name="T54" fmla="*/ 12 w 13"/>
                <a:gd name="T55" fmla="*/ 21 h 23"/>
                <a:gd name="T56" fmla="*/ 11 w 13"/>
                <a:gd name="T57" fmla="*/ 23 h 23"/>
                <a:gd name="T58" fmla="*/ 11 w 13"/>
                <a:gd name="T59" fmla="*/ 23 h 23"/>
                <a:gd name="T60" fmla="*/ 8 w 13"/>
                <a:gd name="T61" fmla="*/ 23 h 23"/>
                <a:gd name="T62" fmla="*/ 6 w 13"/>
                <a:gd name="T63" fmla="*/ 21 h 23"/>
                <a:gd name="T64" fmla="*/ 3 w 13"/>
                <a:gd name="T65" fmla="*/ 19 h 23"/>
                <a:gd name="T66" fmla="*/ 2 w 13"/>
                <a:gd name="T67" fmla="*/ 15 h 23"/>
                <a:gd name="T68" fmla="*/ 0 w 13"/>
                <a:gd name="T69" fmla="*/ 12 h 23"/>
                <a:gd name="T70" fmla="*/ 0 w 13"/>
                <a:gd name="T71" fmla="*/ 8 h 23"/>
                <a:gd name="T72" fmla="*/ 0 w 13"/>
                <a:gd name="T73" fmla="*/ 4 h 23"/>
                <a:gd name="T74" fmla="*/ 0 w 13"/>
                <a:gd name="T75" fmla="*/ 2 h 23"/>
                <a:gd name="T76" fmla="*/ 0 w 13"/>
                <a:gd name="T77" fmla="*/ 1 h 23"/>
                <a:gd name="T78" fmla="*/ 2 w 13"/>
                <a:gd name="T79" fmla="*/ 1 h 23"/>
                <a:gd name="T80" fmla="*/ 3 w 13"/>
                <a:gd name="T8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 h="23">
                  <a:moveTo>
                    <a:pt x="3" y="0"/>
                  </a:moveTo>
                  <a:lnTo>
                    <a:pt x="4" y="1"/>
                  </a:lnTo>
                  <a:lnTo>
                    <a:pt x="7" y="1"/>
                  </a:lnTo>
                  <a:lnTo>
                    <a:pt x="9" y="4"/>
                  </a:lnTo>
                  <a:lnTo>
                    <a:pt x="12" y="5"/>
                  </a:lnTo>
                  <a:lnTo>
                    <a:pt x="12" y="8"/>
                  </a:lnTo>
                  <a:lnTo>
                    <a:pt x="13" y="9"/>
                  </a:lnTo>
                  <a:lnTo>
                    <a:pt x="13" y="12"/>
                  </a:lnTo>
                  <a:lnTo>
                    <a:pt x="13" y="13"/>
                  </a:lnTo>
                  <a:lnTo>
                    <a:pt x="9" y="12"/>
                  </a:lnTo>
                  <a:lnTo>
                    <a:pt x="9" y="12"/>
                  </a:lnTo>
                  <a:lnTo>
                    <a:pt x="9" y="10"/>
                  </a:lnTo>
                  <a:lnTo>
                    <a:pt x="9" y="8"/>
                  </a:lnTo>
                  <a:lnTo>
                    <a:pt x="8" y="6"/>
                  </a:lnTo>
                  <a:lnTo>
                    <a:pt x="6" y="4"/>
                  </a:lnTo>
                  <a:lnTo>
                    <a:pt x="4" y="4"/>
                  </a:lnTo>
                  <a:lnTo>
                    <a:pt x="3" y="4"/>
                  </a:lnTo>
                  <a:lnTo>
                    <a:pt x="3" y="4"/>
                  </a:lnTo>
                  <a:lnTo>
                    <a:pt x="3" y="5"/>
                  </a:lnTo>
                  <a:lnTo>
                    <a:pt x="3" y="8"/>
                  </a:lnTo>
                  <a:lnTo>
                    <a:pt x="3" y="12"/>
                  </a:lnTo>
                  <a:lnTo>
                    <a:pt x="4" y="14"/>
                  </a:lnTo>
                  <a:lnTo>
                    <a:pt x="6" y="17"/>
                  </a:lnTo>
                  <a:lnTo>
                    <a:pt x="8" y="18"/>
                  </a:lnTo>
                  <a:lnTo>
                    <a:pt x="9" y="19"/>
                  </a:lnTo>
                  <a:lnTo>
                    <a:pt x="12" y="21"/>
                  </a:lnTo>
                  <a:lnTo>
                    <a:pt x="12" y="21"/>
                  </a:lnTo>
                  <a:lnTo>
                    <a:pt x="12" y="21"/>
                  </a:lnTo>
                  <a:lnTo>
                    <a:pt x="11" y="23"/>
                  </a:lnTo>
                  <a:lnTo>
                    <a:pt x="11" y="23"/>
                  </a:lnTo>
                  <a:lnTo>
                    <a:pt x="8" y="23"/>
                  </a:lnTo>
                  <a:lnTo>
                    <a:pt x="6" y="21"/>
                  </a:lnTo>
                  <a:lnTo>
                    <a:pt x="3" y="19"/>
                  </a:lnTo>
                  <a:lnTo>
                    <a:pt x="2" y="15"/>
                  </a:lnTo>
                  <a:lnTo>
                    <a:pt x="0" y="12"/>
                  </a:lnTo>
                  <a:lnTo>
                    <a:pt x="0" y="8"/>
                  </a:lnTo>
                  <a:lnTo>
                    <a:pt x="0" y="4"/>
                  </a:lnTo>
                  <a:lnTo>
                    <a:pt x="0" y="2"/>
                  </a:lnTo>
                  <a:lnTo>
                    <a:pt x="0" y="1"/>
                  </a:lnTo>
                  <a:lnTo>
                    <a:pt x="2" y="1"/>
                  </a:lnTo>
                  <a:lnTo>
                    <a:pt x="3"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1687"/>
            <p:cNvSpPr>
              <a:spLocks noEditPoints="1"/>
            </p:cNvSpPr>
            <p:nvPr/>
          </p:nvSpPr>
          <p:spPr bwMode="auto">
            <a:xfrm>
              <a:off x="7304088" y="3021013"/>
              <a:ext cx="26988" cy="46038"/>
            </a:xfrm>
            <a:custGeom>
              <a:avLst/>
              <a:gdLst>
                <a:gd name="T0" fmla="*/ 9 w 17"/>
                <a:gd name="T1" fmla="*/ 21 h 29"/>
                <a:gd name="T2" fmla="*/ 9 w 17"/>
                <a:gd name="T3" fmla="*/ 21 h 29"/>
                <a:gd name="T4" fmla="*/ 8 w 17"/>
                <a:gd name="T5" fmla="*/ 4 h 29"/>
                <a:gd name="T6" fmla="*/ 11 w 17"/>
                <a:gd name="T7" fmla="*/ 7 h 29"/>
                <a:gd name="T8" fmla="*/ 13 w 17"/>
                <a:gd name="T9" fmla="*/ 11 h 29"/>
                <a:gd name="T10" fmla="*/ 11 w 17"/>
                <a:gd name="T11" fmla="*/ 7 h 29"/>
                <a:gd name="T12" fmla="*/ 8 w 17"/>
                <a:gd name="T13" fmla="*/ 4 h 29"/>
                <a:gd name="T14" fmla="*/ 5 w 17"/>
                <a:gd name="T15" fmla="*/ 0 h 29"/>
                <a:gd name="T16" fmla="*/ 9 w 17"/>
                <a:gd name="T17" fmla="*/ 2 h 29"/>
                <a:gd name="T18" fmla="*/ 14 w 17"/>
                <a:gd name="T19" fmla="*/ 6 h 29"/>
                <a:gd name="T20" fmla="*/ 17 w 17"/>
                <a:gd name="T21" fmla="*/ 11 h 29"/>
                <a:gd name="T22" fmla="*/ 17 w 17"/>
                <a:gd name="T23" fmla="*/ 14 h 29"/>
                <a:gd name="T24" fmla="*/ 17 w 17"/>
                <a:gd name="T25" fmla="*/ 14 h 29"/>
                <a:gd name="T26" fmla="*/ 17 w 17"/>
                <a:gd name="T27" fmla="*/ 15 h 29"/>
                <a:gd name="T28" fmla="*/ 15 w 17"/>
                <a:gd name="T29" fmla="*/ 16 h 29"/>
                <a:gd name="T30" fmla="*/ 11 w 17"/>
                <a:gd name="T31" fmla="*/ 15 h 29"/>
                <a:gd name="T32" fmla="*/ 10 w 17"/>
                <a:gd name="T33" fmla="*/ 14 h 29"/>
                <a:gd name="T34" fmla="*/ 10 w 17"/>
                <a:gd name="T35" fmla="*/ 14 h 29"/>
                <a:gd name="T36" fmla="*/ 10 w 17"/>
                <a:gd name="T37" fmla="*/ 11 h 29"/>
                <a:gd name="T38" fmla="*/ 6 w 17"/>
                <a:gd name="T39" fmla="*/ 7 h 29"/>
                <a:gd name="T40" fmla="*/ 6 w 17"/>
                <a:gd name="T41" fmla="*/ 10 h 29"/>
                <a:gd name="T42" fmla="*/ 8 w 17"/>
                <a:gd name="T43" fmla="*/ 16 h 29"/>
                <a:gd name="T44" fmla="*/ 11 w 17"/>
                <a:gd name="T45" fmla="*/ 20 h 29"/>
                <a:gd name="T46" fmla="*/ 14 w 17"/>
                <a:gd name="T47" fmla="*/ 21 h 29"/>
                <a:gd name="T48" fmla="*/ 14 w 17"/>
                <a:gd name="T49" fmla="*/ 29 h 29"/>
                <a:gd name="T50" fmla="*/ 11 w 17"/>
                <a:gd name="T51" fmla="*/ 27 h 29"/>
                <a:gd name="T52" fmla="*/ 9 w 17"/>
                <a:gd name="T53" fmla="*/ 25 h 29"/>
                <a:gd name="T54" fmla="*/ 5 w 17"/>
                <a:gd name="T55" fmla="*/ 23 h 29"/>
                <a:gd name="T56" fmla="*/ 1 w 17"/>
                <a:gd name="T57" fmla="*/ 17 h 29"/>
                <a:gd name="T58" fmla="*/ 2 w 17"/>
                <a:gd name="T59" fmla="*/ 14 h 29"/>
                <a:gd name="T60" fmla="*/ 1 w 17"/>
                <a:gd name="T61" fmla="*/ 10 h 29"/>
                <a:gd name="T62" fmla="*/ 0 w 17"/>
                <a:gd name="T63" fmla="*/ 4 h 29"/>
                <a:gd name="T64" fmla="*/ 2 w 17"/>
                <a:gd name="T6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 h="29">
                  <a:moveTo>
                    <a:pt x="6" y="20"/>
                  </a:moveTo>
                  <a:lnTo>
                    <a:pt x="9" y="21"/>
                  </a:lnTo>
                  <a:lnTo>
                    <a:pt x="11" y="23"/>
                  </a:lnTo>
                  <a:lnTo>
                    <a:pt x="9" y="21"/>
                  </a:lnTo>
                  <a:lnTo>
                    <a:pt x="6" y="20"/>
                  </a:lnTo>
                  <a:close/>
                  <a:moveTo>
                    <a:pt x="8" y="4"/>
                  </a:moveTo>
                  <a:lnTo>
                    <a:pt x="8" y="4"/>
                  </a:lnTo>
                  <a:lnTo>
                    <a:pt x="11" y="7"/>
                  </a:lnTo>
                  <a:lnTo>
                    <a:pt x="13" y="8"/>
                  </a:lnTo>
                  <a:lnTo>
                    <a:pt x="13" y="11"/>
                  </a:lnTo>
                  <a:lnTo>
                    <a:pt x="13" y="8"/>
                  </a:lnTo>
                  <a:lnTo>
                    <a:pt x="11" y="7"/>
                  </a:lnTo>
                  <a:lnTo>
                    <a:pt x="8" y="4"/>
                  </a:lnTo>
                  <a:lnTo>
                    <a:pt x="8" y="4"/>
                  </a:lnTo>
                  <a:close/>
                  <a:moveTo>
                    <a:pt x="5" y="0"/>
                  </a:moveTo>
                  <a:lnTo>
                    <a:pt x="5" y="0"/>
                  </a:lnTo>
                  <a:lnTo>
                    <a:pt x="8" y="0"/>
                  </a:lnTo>
                  <a:lnTo>
                    <a:pt x="9" y="2"/>
                  </a:lnTo>
                  <a:lnTo>
                    <a:pt x="13" y="4"/>
                  </a:lnTo>
                  <a:lnTo>
                    <a:pt x="14" y="6"/>
                  </a:lnTo>
                  <a:lnTo>
                    <a:pt x="15" y="8"/>
                  </a:lnTo>
                  <a:lnTo>
                    <a:pt x="17" y="11"/>
                  </a:lnTo>
                  <a:lnTo>
                    <a:pt x="17" y="14"/>
                  </a:lnTo>
                  <a:lnTo>
                    <a:pt x="17" y="14"/>
                  </a:lnTo>
                  <a:lnTo>
                    <a:pt x="17" y="14"/>
                  </a:lnTo>
                  <a:lnTo>
                    <a:pt x="17" y="14"/>
                  </a:lnTo>
                  <a:lnTo>
                    <a:pt x="17" y="14"/>
                  </a:lnTo>
                  <a:lnTo>
                    <a:pt x="17" y="15"/>
                  </a:lnTo>
                  <a:lnTo>
                    <a:pt x="17" y="16"/>
                  </a:lnTo>
                  <a:lnTo>
                    <a:pt x="15" y="16"/>
                  </a:lnTo>
                  <a:lnTo>
                    <a:pt x="11" y="15"/>
                  </a:lnTo>
                  <a:lnTo>
                    <a:pt x="11" y="15"/>
                  </a:lnTo>
                  <a:lnTo>
                    <a:pt x="10" y="15"/>
                  </a:lnTo>
                  <a:lnTo>
                    <a:pt x="10" y="14"/>
                  </a:lnTo>
                  <a:lnTo>
                    <a:pt x="10" y="14"/>
                  </a:lnTo>
                  <a:lnTo>
                    <a:pt x="10" y="14"/>
                  </a:lnTo>
                  <a:lnTo>
                    <a:pt x="10" y="12"/>
                  </a:lnTo>
                  <a:lnTo>
                    <a:pt x="10" y="11"/>
                  </a:lnTo>
                  <a:lnTo>
                    <a:pt x="9" y="10"/>
                  </a:lnTo>
                  <a:lnTo>
                    <a:pt x="6" y="7"/>
                  </a:lnTo>
                  <a:lnTo>
                    <a:pt x="6" y="7"/>
                  </a:lnTo>
                  <a:lnTo>
                    <a:pt x="6" y="10"/>
                  </a:lnTo>
                  <a:lnTo>
                    <a:pt x="8" y="14"/>
                  </a:lnTo>
                  <a:lnTo>
                    <a:pt x="8" y="16"/>
                  </a:lnTo>
                  <a:lnTo>
                    <a:pt x="9" y="17"/>
                  </a:lnTo>
                  <a:lnTo>
                    <a:pt x="11" y="20"/>
                  </a:lnTo>
                  <a:lnTo>
                    <a:pt x="13" y="21"/>
                  </a:lnTo>
                  <a:lnTo>
                    <a:pt x="14" y="21"/>
                  </a:lnTo>
                  <a:lnTo>
                    <a:pt x="17" y="21"/>
                  </a:lnTo>
                  <a:lnTo>
                    <a:pt x="14" y="29"/>
                  </a:lnTo>
                  <a:lnTo>
                    <a:pt x="13" y="27"/>
                  </a:lnTo>
                  <a:lnTo>
                    <a:pt x="11" y="27"/>
                  </a:lnTo>
                  <a:lnTo>
                    <a:pt x="11" y="27"/>
                  </a:lnTo>
                  <a:lnTo>
                    <a:pt x="9" y="25"/>
                  </a:lnTo>
                  <a:lnTo>
                    <a:pt x="8" y="24"/>
                  </a:lnTo>
                  <a:lnTo>
                    <a:pt x="5" y="23"/>
                  </a:lnTo>
                  <a:lnTo>
                    <a:pt x="4" y="20"/>
                  </a:lnTo>
                  <a:lnTo>
                    <a:pt x="1" y="17"/>
                  </a:lnTo>
                  <a:lnTo>
                    <a:pt x="1" y="14"/>
                  </a:lnTo>
                  <a:lnTo>
                    <a:pt x="2" y="14"/>
                  </a:lnTo>
                  <a:lnTo>
                    <a:pt x="1" y="14"/>
                  </a:lnTo>
                  <a:lnTo>
                    <a:pt x="1" y="10"/>
                  </a:lnTo>
                  <a:lnTo>
                    <a:pt x="0" y="6"/>
                  </a:lnTo>
                  <a:lnTo>
                    <a:pt x="0" y="4"/>
                  </a:lnTo>
                  <a:lnTo>
                    <a:pt x="1" y="3"/>
                  </a:lnTo>
                  <a:lnTo>
                    <a:pt x="2" y="0"/>
                  </a:lnTo>
                  <a:lnTo>
                    <a:pt x="5"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1688"/>
            <p:cNvSpPr>
              <a:spLocks/>
            </p:cNvSpPr>
            <p:nvPr/>
          </p:nvSpPr>
          <p:spPr bwMode="auto">
            <a:xfrm>
              <a:off x="7388226" y="3186113"/>
              <a:ext cx="9525" cy="9525"/>
            </a:xfrm>
            <a:custGeom>
              <a:avLst/>
              <a:gdLst>
                <a:gd name="T0" fmla="*/ 3 w 6"/>
                <a:gd name="T1" fmla="*/ 0 h 6"/>
                <a:gd name="T2" fmla="*/ 6 w 6"/>
                <a:gd name="T3" fmla="*/ 5 h 6"/>
                <a:gd name="T4" fmla="*/ 3 w 6"/>
                <a:gd name="T5" fmla="*/ 6 h 6"/>
                <a:gd name="T6" fmla="*/ 0 w 6"/>
                <a:gd name="T7" fmla="*/ 1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lnTo>
                    <a:pt x="6" y="5"/>
                  </a:lnTo>
                  <a:lnTo>
                    <a:pt x="3" y="6"/>
                  </a:lnTo>
                  <a:lnTo>
                    <a:pt x="0" y="1"/>
                  </a:lnTo>
                  <a:lnTo>
                    <a:pt x="3"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1689"/>
            <p:cNvSpPr>
              <a:spLocks noEditPoints="1"/>
            </p:cNvSpPr>
            <p:nvPr/>
          </p:nvSpPr>
          <p:spPr bwMode="auto">
            <a:xfrm>
              <a:off x="7385051" y="3181351"/>
              <a:ext cx="15875" cy="17463"/>
            </a:xfrm>
            <a:custGeom>
              <a:avLst/>
              <a:gdLst>
                <a:gd name="T0" fmla="*/ 4 w 10"/>
                <a:gd name="T1" fmla="*/ 4 h 11"/>
                <a:gd name="T2" fmla="*/ 4 w 10"/>
                <a:gd name="T3" fmla="*/ 4 h 11"/>
                <a:gd name="T4" fmla="*/ 5 w 10"/>
                <a:gd name="T5" fmla="*/ 7 h 11"/>
                <a:gd name="T6" fmla="*/ 4 w 10"/>
                <a:gd name="T7" fmla="*/ 4 h 11"/>
                <a:gd name="T8" fmla="*/ 6 w 10"/>
                <a:gd name="T9" fmla="*/ 0 h 11"/>
                <a:gd name="T10" fmla="*/ 10 w 10"/>
                <a:gd name="T11" fmla="*/ 8 h 11"/>
                <a:gd name="T12" fmla="*/ 4 w 10"/>
                <a:gd name="T13" fmla="*/ 11 h 11"/>
                <a:gd name="T14" fmla="*/ 1 w 10"/>
                <a:gd name="T15" fmla="*/ 4 h 11"/>
                <a:gd name="T16" fmla="*/ 0 w 10"/>
                <a:gd name="T17" fmla="*/ 3 h 11"/>
                <a:gd name="T18" fmla="*/ 6 w 10"/>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1">
                  <a:moveTo>
                    <a:pt x="4" y="4"/>
                  </a:moveTo>
                  <a:lnTo>
                    <a:pt x="4" y="4"/>
                  </a:lnTo>
                  <a:lnTo>
                    <a:pt x="5" y="7"/>
                  </a:lnTo>
                  <a:lnTo>
                    <a:pt x="4" y="4"/>
                  </a:lnTo>
                  <a:close/>
                  <a:moveTo>
                    <a:pt x="6" y="0"/>
                  </a:moveTo>
                  <a:lnTo>
                    <a:pt x="10" y="8"/>
                  </a:lnTo>
                  <a:lnTo>
                    <a:pt x="4" y="11"/>
                  </a:lnTo>
                  <a:lnTo>
                    <a:pt x="1" y="4"/>
                  </a:lnTo>
                  <a:lnTo>
                    <a:pt x="0" y="3"/>
                  </a:lnTo>
                  <a:lnTo>
                    <a:pt x="6"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1690"/>
            <p:cNvSpPr>
              <a:spLocks noEditPoints="1"/>
            </p:cNvSpPr>
            <p:nvPr/>
          </p:nvSpPr>
          <p:spPr bwMode="auto">
            <a:xfrm>
              <a:off x="7372351" y="3187701"/>
              <a:ext cx="119063" cy="139700"/>
            </a:xfrm>
            <a:custGeom>
              <a:avLst/>
              <a:gdLst>
                <a:gd name="T0" fmla="*/ 26 w 75"/>
                <a:gd name="T1" fmla="*/ 3 h 88"/>
                <a:gd name="T2" fmla="*/ 21 w 75"/>
                <a:gd name="T3" fmla="*/ 3 h 88"/>
                <a:gd name="T4" fmla="*/ 16 w 75"/>
                <a:gd name="T5" fmla="*/ 5 h 88"/>
                <a:gd name="T6" fmla="*/ 9 w 75"/>
                <a:gd name="T7" fmla="*/ 11 h 88"/>
                <a:gd name="T8" fmla="*/ 5 w 75"/>
                <a:gd name="T9" fmla="*/ 20 h 88"/>
                <a:gd name="T10" fmla="*/ 4 w 75"/>
                <a:gd name="T11" fmla="*/ 30 h 88"/>
                <a:gd name="T12" fmla="*/ 5 w 75"/>
                <a:gd name="T13" fmla="*/ 43 h 88"/>
                <a:gd name="T14" fmla="*/ 9 w 75"/>
                <a:gd name="T15" fmla="*/ 56 h 88"/>
                <a:gd name="T16" fmla="*/ 17 w 75"/>
                <a:gd name="T17" fmla="*/ 68 h 88"/>
                <a:gd name="T18" fmla="*/ 29 w 75"/>
                <a:gd name="T19" fmla="*/ 77 h 88"/>
                <a:gd name="T20" fmla="*/ 40 w 75"/>
                <a:gd name="T21" fmla="*/ 83 h 88"/>
                <a:gd name="T22" fmla="*/ 54 w 75"/>
                <a:gd name="T23" fmla="*/ 85 h 88"/>
                <a:gd name="T24" fmla="*/ 58 w 75"/>
                <a:gd name="T25" fmla="*/ 85 h 88"/>
                <a:gd name="T26" fmla="*/ 61 w 75"/>
                <a:gd name="T27" fmla="*/ 84 h 88"/>
                <a:gd name="T28" fmla="*/ 64 w 75"/>
                <a:gd name="T29" fmla="*/ 81 h 88"/>
                <a:gd name="T30" fmla="*/ 67 w 75"/>
                <a:gd name="T31" fmla="*/ 79 h 88"/>
                <a:gd name="T32" fmla="*/ 69 w 75"/>
                <a:gd name="T33" fmla="*/ 73 h 88"/>
                <a:gd name="T34" fmla="*/ 71 w 75"/>
                <a:gd name="T35" fmla="*/ 68 h 88"/>
                <a:gd name="T36" fmla="*/ 71 w 75"/>
                <a:gd name="T37" fmla="*/ 63 h 88"/>
                <a:gd name="T38" fmla="*/ 68 w 75"/>
                <a:gd name="T39" fmla="*/ 47 h 88"/>
                <a:gd name="T40" fmla="*/ 61 w 75"/>
                <a:gd name="T41" fmla="*/ 29 h 88"/>
                <a:gd name="T42" fmla="*/ 55 w 75"/>
                <a:gd name="T43" fmla="*/ 17 h 88"/>
                <a:gd name="T44" fmla="*/ 46 w 75"/>
                <a:gd name="T45" fmla="*/ 9 h 88"/>
                <a:gd name="T46" fmla="*/ 37 w 75"/>
                <a:gd name="T47" fmla="*/ 4 h 88"/>
                <a:gd name="T48" fmla="*/ 26 w 75"/>
                <a:gd name="T49" fmla="*/ 3 h 88"/>
                <a:gd name="T50" fmla="*/ 26 w 75"/>
                <a:gd name="T51" fmla="*/ 0 h 88"/>
                <a:gd name="T52" fmla="*/ 37 w 75"/>
                <a:gd name="T53" fmla="*/ 1 h 88"/>
                <a:gd name="T54" fmla="*/ 48 w 75"/>
                <a:gd name="T55" fmla="*/ 7 h 88"/>
                <a:gd name="T56" fmla="*/ 58 w 75"/>
                <a:gd name="T57" fmla="*/ 15 h 88"/>
                <a:gd name="T58" fmla="*/ 64 w 75"/>
                <a:gd name="T59" fmla="*/ 28 h 88"/>
                <a:gd name="T60" fmla="*/ 72 w 75"/>
                <a:gd name="T61" fmla="*/ 46 h 88"/>
                <a:gd name="T62" fmla="*/ 75 w 75"/>
                <a:gd name="T63" fmla="*/ 63 h 88"/>
                <a:gd name="T64" fmla="*/ 72 w 75"/>
                <a:gd name="T65" fmla="*/ 75 h 88"/>
                <a:gd name="T66" fmla="*/ 65 w 75"/>
                <a:gd name="T67" fmla="*/ 84 h 88"/>
                <a:gd name="T68" fmla="*/ 63 w 75"/>
                <a:gd name="T69" fmla="*/ 87 h 88"/>
                <a:gd name="T70" fmla="*/ 58 w 75"/>
                <a:gd name="T71" fmla="*/ 88 h 88"/>
                <a:gd name="T72" fmla="*/ 54 w 75"/>
                <a:gd name="T73" fmla="*/ 88 h 88"/>
                <a:gd name="T74" fmla="*/ 40 w 75"/>
                <a:gd name="T75" fmla="*/ 85 h 88"/>
                <a:gd name="T76" fmla="*/ 27 w 75"/>
                <a:gd name="T77" fmla="*/ 80 h 88"/>
                <a:gd name="T78" fmla="*/ 16 w 75"/>
                <a:gd name="T79" fmla="*/ 70 h 88"/>
                <a:gd name="T80" fmla="*/ 6 w 75"/>
                <a:gd name="T81" fmla="*/ 58 h 88"/>
                <a:gd name="T82" fmla="*/ 1 w 75"/>
                <a:gd name="T83" fmla="*/ 43 h 88"/>
                <a:gd name="T84" fmla="*/ 0 w 75"/>
                <a:gd name="T85" fmla="*/ 30 h 88"/>
                <a:gd name="T86" fmla="*/ 3 w 75"/>
                <a:gd name="T87" fmla="*/ 18 h 88"/>
                <a:gd name="T88" fmla="*/ 6 w 75"/>
                <a:gd name="T89" fmla="*/ 8 h 88"/>
                <a:gd name="T90" fmla="*/ 14 w 75"/>
                <a:gd name="T91" fmla="*/ 1 h 88"/>
                <a:gd name="T92" fmla="*/ 21 w 75"/>
                <a:gd name="T93" fmla="*/ 0 h 88"/>
                <a:gd name="T94" fmla="*/ 26 w 75"/>
                <a:gd name="T9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 h="88">
                  <a:moveTo>
                    <a:pt x="26" y="3"/>
                  </a:moveTo>
                  <a:lnTo>
                    <a:pt x="21" y="3"/>
                  </a:lnTo>
                  <a:lnTo>
                    <a:pt x="16" y="5"/>
                  </a:lnTo>
                  <a:lnTo>
                    <a:pt x="9" y="11"/>
                  </a:lnTo>
                  <a:lnTo>
                    <a:pt x="5" y="20"/>
                  </a:lnTo>
                  <a:lnTo>
                    <a:pt x="4" y="30"/>
                  </a:lnTo>
                  <a:lnTo>
                    <a:pt x="5" y="43"/>
                  </a:lnTo>
                  <a:lnTo>
                    <a:pt x="9" y="56"/>
                  </a:lnTo>
                  <a:lnTo>
                    <a:pt x="17" y="68"/>
                  </a:lnTo>
                  <a:lnTo>
                    <a:pt x="29" y="77"/>
                  </a:lnTo>
                  <a:lnTo>
                    <a:pt x="40" y="83"/>
                  </a:lnTo>
                  <a:lnTo>
                    <a:pt x="54" y="85"/>
                  </a:lnTo>
                  <a:lnTo>
                    <a:pt x="58" y="85"/>
                  </a:lnTo>
                  <a:lnTo>
                    <a:pt x="61" y="84"/>
                  </a:lnTo>
                  <a:lnTo>
                    <a:pt x="64" y="81"/>
                  </a:lnTo>
                  <a:lnTo>
                    <a:pt x="67" y="79"/>
                  </a:lnTo>
                  <a:lnTo>
                    <a:pt x="69" y="73"/>
                  </a:lnTo>
                  <a:lnTo>
                    <a:pt x="71" y="68"/>
                  </a:lnTo>
                  <a:lnTo>
                    <a:pt x="71" y="63"/>
                  </a:lnTo>
                  <a:lnTo>
                    <a:pt x="68" y="47"/>
                  </a:lnTo>
                  <a:lnTo>
                    <a:pt x="61" y="29"/>
                  </a:lnTo>
                  <a:lnTo>
                    <a:pt x="55" y="17"/>
                  </a:lnTo>
                  <a:lnTo>
                    <a:pt x="46" y="9"/>
                  </a:lnTo>
                  <a:lnTo>
                    <a:pt x="37" y="4"/>
                  </a:lnTo>
                  <a:lnTo>
                    <a:pt x="26" y="3"/>
                  </a:lnTo>
                  <a:close/>
                  <a:moveTo>
                    <a:pt x="26" y="0"/>
                  </a:moveTo>
                  <a:lnTo>
                    <a:pt x="37" y="1"/>
                  </a:lnTo>
                  <a:lnTo>
                    <a:pt x="48" y="7"/>
                  </a:lnTo>
                  <a:lnTo>
                    <a:pt x="58" y="15"/>
                  </a:lnTo>
                  <a:lnTo>
                    <a:pt x="64" y="28"/>
                  </a:lnTo>
                  <a:lnTo>
                    <a:pt x="72" y="46"/>
                  </a:lnTo>
                  <a:lnTo>
                    <a:pt x="75" y="63"/>
                  </a:lnTo>
                  <a:lnTo>
                    <a:pt x="72" y="75"/>
                  </a:lnTo>
                  <a:lnTo>
                    <a:pt x="65" y="84"/>
                  </a:lnTo>
                  <a:lnTo>
                    <a:pt x="63" y="87"/>
                  </a:lnTo>
                  <a:lnTo>
                    <a:pt x="58" y="88"/>
                  </a:lnTo>
                  <a:lnTo>
                    <a:pt x="54" y="88"/>
                  </a:lnTo>
                  <a:lnTo>
                    <a:pt x="40" y="85"/>
                  </a:lnTo>
                  <a:lnTo>
                    <a:pt x="27" y="80"/>
                  </a:lnTo>
                  <a:lnTo>
                    <a:pt x="16" y="70"/>
                  </a:lnTo>
                  <a:lnTo>
                    <a:pt x="6" y="58"/>
                  </a:lnTo>
                  <a:lnTo>
                    <a:pt x="1" y="43"/>
                  </a:lnTo>
                  <a:lnTo>
                    <a:pt x="0" y="30"/>
                  </a:lnTo>
                  <a:lnTo>
                    <a:pt x="3" y="18"/>
                  </a:lnTo>
                  <a:lnTo>
                    <a:pt x="6" y="8"/>
                  </a:lnTo>
                  <a:lnTo>
                    <a:pt x="14" y="1"/>
                  </a:lnTo>
                  <a:lnTo>
                    <a:pt x="21" y="0"/>
                  </a:lnTo>
                  <a:lnTo>
                    <a:pt x="26"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1691"/>
            <p:cNvSpPr>
              <a:spLocks noEditPoints="1"/>
            </p:cNvSpPr>
            <p:nvPr/>
          </p:nvSpPr>
          <p:spPr bwMode="auto">
            <a:xfrm>
              <a:off x="7370763" y="3184526"/>
              <a:ext cx="122238" cy="144463"/>
            </a:xfrm>
            <a:custGeom>
              <a:avLst/>
              <a:gdLst>
                <a:gd name="T0" fmla="*/ 62 w 77"/>
                <a:gd name="T1" fmla="*/ 87 h 91"/>
                <a:gd name="T2" fmla="*/ 55 w 77"/>
                <a:gd name="T3" fmla="*/ 89 h 91"/>
                <a:gd name="T4" fmla="*/ 59 w 77"/>
                <a:gd name="T5" fmla="*/ 89 h 91"/>
                <a:gd name="T6" fmla="*/ 66 w 77"/>
                <a:gd name="T7" fmla="*/ 85 h 91"/>
                <a:gd name="T8" fmla="*/ 17 w 77"/>
                <a:gd name="T9" fmla="*/ 70 h 91"/>
                <a:gd name="T10" fmla="*/ 28 w 77"/>
                <a:gd name="T11" fmla="*/ 79 h 91"/>
                <a:gd name="T12" fmla="*/ 52 w 77"/>
                <a:gd name="T13" fmla="*/ 89 h 91"/>
                <a:gd name="T14" fmla="*/ 28 w 77"/>
                <a:gd name="T15" fmla="*/ 79 h 91"/>
                <a:gd name="T16" fmla="*/ 5 w 77"/>
                <a:gd name="T17" fmla="*/ 48 h 91"/>
                <a:gd name="T18" fmla="*/ 9 w 77"/>
                <a:gd name="T19" fmla="*/ 58 h 91"/>
                <a:gd name="T20" fmla="*/ 9 w 77"/>
                <a:gd name="T21" fmla="*/ 58 h 91"/>
                <a:gd name="T22" fmla="*/ 65 w 77"/>
                <a:gd name="T23" fmla="*/ 31 h 91"/>
                <a:gd name="T24" fmla="*/ 73 w 77"/>
                <a:gd name="T25" fmla="*/ 65 h 91"/>
                <a:gd name="T26" fmla="*/ 73 w 77"/>
                <a:gd name="T27" fmla="*/ 65 h 91"/>
                <a:gd name="T28" fmla="*/ 65 w 77"/>
                <a:gd name="T29" fmla="*/ 31 h 91"/>
                <a:gd name="T30" fmla="*/ 4 w 77"/>
                <a:gd name="T31" fmla="*/ 23 h 91"/>
                <a:gd name="T32" fmla="*/ 2 w 77"/>
                <a:gd name="T33" fmla="*/ 32 h 91"/>
                <a:gd name="T34" fmla="*/ 4 w 77"/>
                <a:gd name="T35" fmla="*/ 39 h 91"/>
                <a:gd name="T36" fmla="*/ 4 w 77"/>
                <a:gd name="T37" fmla="*/ 23 h 91"/>
                <a:gd name="T38" fmla="*/ 5 w 77"/>
                <a:gd name="T39" fmla="*/ 20 h 91"/>
                <a:gd name="T40" fmla="*/ 9 w 77"/>
                <a:gd name="T41" fmla="*/ 13 h 91"/>
                <a:gd name="T42" fmla="*/ 27 w 77"/>
                <a:gd name="T43" fmla="*/ 6 h 91"/>
                <a:gd name="T44" fmla="*/ 18 w 77"/>
                <a:gd name="T45" fmla="*/ 9 h 91"/>
                <a:gd name="T46" fmla="*/ 7 w 77"/>
                <a:gd name="T47" fmla="*/ 22 h 91"/>
                <a:gd name="T48" fmla="*/ 7 w 77"/>
                <a:gd name="T49" fmla="*/ 45 h 91"/>
                <a:gd name="T50" fmla="*/ 19 w 77"/>
                <a:gd name="T51" fmla="*/ 69 h 91"/>
                <a:gd name="T52" fmla="*/ 43 w 77"/>
                <a:gd name="T53" fmla="*/ 83 h 91"/>
                <a:gd name="T54" fmla="*/ 55 w 77"/>
                <a:gd name="T55" fmla="*/ 86 h 91"/>
                <a:gd name="T56" fmla="*/ 61 w 77"/>
                <a:gd name="T57" fmla="*/ 85 h 91"/>
                <a:gd name="T58" fmla="*/ 66 w 77"/>
                <a:gd name="T59" fmla="*/ 79 h 91"/>
                <a:gd name="T60" fmla="*/ 70 w 77"/>
                <a:gd name="T61" fmla="*/ 70 h 91"/>
                <a:gd name="T62" fmla="*/ 70 w 77"/>
                <a:gd name="T63" fmla="*/ 65 h 91"/>
                <a:gd name="T64" fmla="*/ 61 w 77"/>
                <a:gd name="T65" fmla="*/ 32 h 91"/>
                <a:gd name="T66" fmla="*/ 52 w 77"/>
                <a:gd name="T67" fmla="*/ 17 h 91"/>
                <a:gd name="T68" fmla="*/ 27 w 77"/>
                <a:gd name="T69" fmla="*/ 6 h 91"/>
                <a:gd name="T70" fmla="*/ 27 w 77"/>
                <a:gd name="T71" fmla="*/ 6 h 91"/>
                <a:gd name="T72" fmla="*/ 28 w 77"/>
                <a:gd name="T73" fmla="*/ 5 h 91"/>
                <a:gd name="T74" fmla="*/ 28 w 77"/>
                <a:gd name="T75" fmla="*/ 6 h 91"/>
                <a:gd name="T76" fmla="*/ 28 w 77"/>
                <a:gd name="T77" fmla="*/ 3 h 91"/>
                <a:gd name="T78" fmla="*/ 41 w 77"/>
                <a:gd name="T79" fmla="*/ 6 h 91"/>
                <a:gd name="T80" fmla="*/ 64 w 77"/>
                <a:gd name="T81" fmla="*/ 28 h 91"/>
                <a:gd name="T82" fmla="*/ 41 w 77"/>
                <a:gd name="T83" fmla="*/ 6 h 91"/>
                <a:gd name="T84" fmla="*/ 27 w 77"/>
                <a:gd name="T85" fmla="*/ 3 h 91"/>
                <a:gd name="T86" fmla="*/ 17 w 77"/>
                <a:gd name="T87" fmla="*/ 5 h 91"/>
                <a:gd name="T88" fmla="*/ 9 w 77"/>
                <a:gd name="T89" fmla="*/ 11 h 91"/>
                <a:gd name="T90" fmla="*/ 22 w 77"/>
                <a:gd name="T91" fmla="*/ 3 h 91"/>
                <a:gd name="T92" fmla="*/ 27 w 77"/>
                <a:gd name="T93" fmla="*/ 0 h 91"/>
                <a:gd name="T94" fmla="*/ 49 w 77"/>
                <a:gd name="T95" fmla="*/ 7 h 91"/>
                <a:gd name="T96" fmla="*/ 66 w 77"/>
                <a:gd name="T97" fmla="*/ 27 h 91"/>
                <a:gd name="T98" fmla="*/ 68 w 77"/>
                <a:gd name="T99" fmla="*/ 28 h 91"/>
                <a:gd name="T100" fmla="*/ 68 w 77"/>
                <a:gd name="T101" fmla="*/ 30 h 91"/>
                <a:gd name="T102" fmla="*/ 77 w 77"/>
                <a:gd name="T103" fmla="*/ 65 h 91"/>
                <a:gd name="T104" fmla="*/ 74 w 77"/>
                <a:gd name="T105" fmla="*/ 77 h 91"/>
                <a:gd name="T106" fmla="*/ 64 w 77"/>
                <a:gd name="T107" fmla="*/ 90 h 91"/>
                <a:gd name="T108" fmla="*/ 55 w 77"/>
                <a:gd name="T109" fmla="*/ 91 h 91"/>
                <a:gd name="T110" fmla="*/ 27 w 77"/>
                <a:gd name="T111" fmla="*/ 83 h 91"/>
                <a:gd name="T112" fmla="*/ 6 w 77"/>
                <a:gd name="T113" fmla="*/ 60 h 91"/>
                <a:gd name="T114" fmla="*/ 6 w 77"/>
                <a:gd name="T115" fmla="*/ 60 h 91"/>
                <a:gd name="T116" fmla="*/ 0 w 77"/>
                <a:gd name="T117" fmla="*/ 32 h 91"/>
                <a:gd name="T118" fmla="*/ 1 w 77"/>
                <a:gd name="T119" fmla="*/ 20 h 91"/>
                <a:gd name="T120" fmla="*/ 15 w 77"/>
                <a:gd name="T121" fmla="*/ 2 h 91"/>
                <a:gd name="T122" fmla="*/ 27 w 77"/>
                <a:gd name="T1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7" h="91">
                  <a:moveTo>
                    <a:pt x="66" y="85"/>
                  </a:moveTo>
                  <a:lnTo>
                    <a:pt x="62" y="87"/>
                  </a:lnTo>
                  <a:lnTo>
                    <a:pt x="59" y="89"/>
                  </a:lnTo>
                  <a:lnTo>
                    <a:pt x="55" y="89"/>
                  </a:lnTo>
                  <a:lnTo>
                    <a:pt x="55" y="89"/>
                  </a:lnTo>
                  <a:lnTo>
                    <a:pt x="59" y="89"/>
                  </a:lnTo>
                  <a:lnTo>
                    <a:pt x="62" y="87"/>
                  </a:lnTo>
                  <a:lnTo>
                    <a:pt x="66" y="85"/>
                  </a:lnTo>
                  <a:lnTo>
                    <a:pt x="66" y="85"/>
                  </a:lnTo>
                  <a:close/>
                  <a:moveTo>
                    <a:pt x="17" y="70"/>
                  </a:moveTo>
                  <a:lnTo>
                    <a:pt x="17" y="70"/>
                  </a:lnTo>
                  <a:lnTo>
                    <a:pt x="28" y="79"/>
                  </a:lnTo>
                  <a:lnTo>
                    <a:pt x="40" y="86"/>
                  </a:lnTo>
                  <a:lnTo>
                    <a:pt x="52" y="89"/>
                  </a:lnTo>
                  <a:lnTo>
                    <a:pt x="40" y="86"/>
                  </a:lnTo>
                  <a:lnTo>
                    <a:pt x="28" y="79"/>
                  </a:lnTo>
                  <a:lnTo>
                    <a:pt x="17" y="70"/>
                  </a:lnTo>
                  <a:close/>
                  <a:moveTo>
                    <a:pt x="5" y="48"/>
                  </a:moveTo>
                  <a:lnTo>
                    <a:pt x="9" y="58"/>
                  </a:lnTo>
                  <a:lnTo>
                    <a:pt x="9" y="58"/>
                  </a:lnTo>
                  <a:lnTo>
                    <a:pt x="17" y="70"/>
                  </a:lnTo>
                  <a:lnTo>
                    <a:pt x="9" y="58"/>
                  </a:lnTo>
                  <a:lnTo>
                    <a:pt x="5" y="48"/>
                  </a:lnTo>
                  <a:close/>
                  <a:moveTo>
                    <a:pt x="65" y="31"/>
                  </a:moveTo>
                  <a:lnTo>
                    <a:pt x="72" y="49"/>
                  </a:lnTo>
                  <a:lnTo>
                    <a:pt x="73" y="65"/>
                  </a:lnTo>
                  <a:lnTo>
                    <a:pt x="73" y="65"/>
                  </a:lnTo>
                  <a:lnTo>
                    <a:pt x="73" y="65"/>
                  </a:lnTo>
                  <a:lnTo>
                    <a:pt x="72" y="49"/>
                  </a:lnTo>
                  <a:lnTo>
                    <a:pt x="65" y="31"/>
                  </a:lnTo>
                  <a:lnTo>
                    <a:pt x="65" y="31"/>
                  </a:lnTo>
                  <a:close/>
                  <a:moveTo>
                    <a:pt x="4" y="23"/>
                  </a:moveTo>
                  <a:lnTo>
                    <a:pt x="2" y="32"/>
                  </a:lnTo>
                  <a:lnTo>
                    <a:pt x="2" y="32"/>
                  </a:lnTo>
                  <a:lnTo>
                    <a:pt x="2" y="32"/>
                  </a:lnTo>
                  <a:lnTo>
                    <a:pt x="4" y="39"/>
                  </a:lnTo>
                  <a:lnTo>
                    <a:pt x="2" y="32"/>
                  </a:lnTo>
                  <a:lnTo>
                    <a:pt x="4" y="23"/>
                  </a:lnTo>
                  <a:close/>
                  <a:moveTo>
                    <a:pt x="9" y="13"/>
                  </a:moveTo>
                  <a:lnTo>
                    <a:pt x="5" y="20"/>
                  </a:lnTo>
                  <a:lnTo>
                    <a:pt x="5" y="20"/>
                  </a:lnTo>
                  <a:lnTo>
                    <a:pt x="9" y="13"/>
                  </a:lnTo>
                  <a:close/>
                  <a:moveTo>
                    <a:pt x="27" y="6"/>
                  </a:moveTo>
                  <a:lnTo>
                    <a:pt x="27" y="6"/>
                  </a:lnTo>
                  <a:lnTo>
                    <a:pt x="22" y="7"/>
                  </a:lnTo>
                  <a:lnTo>
                    <a:pt x="18" y="9"/>
                  </a:lnTo>
                  <a:lnTo>
                    <a:pt x="11" y="14"/>
                  </a:lnTo>
                  <a:lnTo>
                    <a:pt x="7" y="22"/>
                  </a:lnTo>
                  <a:lnTo>
                    <a:pt x="6" y="32"/>
                  </a:lnTo>
                  <a:lnTo>
                    <a:pt x="7" y="45"/>
                  </a:lnTo>
                  <a:lnTo>
                    <a:pt x="11" y="57"/>
                  </a:lnTo>
                  <a:lnTo>
                    <a:pt x="19" y="69"/>
                  </a:lnTo>
                  <a:lnTo>
                    <a:pt x="30" y="78"/>
                  </a:lnTo>
                  <a:lnTo>
                    <a:pt x="43" y="83"/>
                  </a:lnTo>
                  <a:lnTo>
                    <a:pt x="53" y="86"/>
                  </a:lnTo>
                  <a:lnTo>
                    <a:pt x="55" y="86"/>
                  </a:lnTo>
                  <a:lnTo>
                    <a:pt x="59" y="85"/>
                  </a:lnTo>
                  <a:lnTo>
                    <a:pt x="61" y="85"/>
                  </a:lnTo>
                  <a:lnTo>
                    <a:pt x="64" y="82"/>
                  </a:lnTo>
                  <a:lnTo>
                    <a:pt x="66" y="79"/>
                  </a:lnTo>
                  <a:lnTo>
                    <a:pt x="69" y="75"/>
                  </a:lnTo>
                  <a:lnTo>
                    <a:pt x="70" y="70"/>
                  </a:lnTo>
                  <a:lnTo>
                    <a:pt x="70" y="65"/>
                  </a:lnTo>
                  <a:lnTo>
                    <a:pt x="70" y="65"/>
                  </a:lnTo>
                  <a:lnTo>
                    <a:pt x="68" y="49"/>
                  </a:lnTo>
                  <a:lnTo>
                    <a:pt x="61" y="32"/>
                  </a:lnTo>
                  <a:lnTo>
                    <a:pt x="61" y="31"/>
                  </a:lnTo>
                  <a:lnTo>
                    <a:pt x="52" y="17"/>
                  </a:lnTo>
                  <a:lnTo>
                    <a:pt x="40" y="9"/>
                  </a:lnTo>
                  <a:lnTo>
                    <a:pt x="27" y="6"/>
                  </a:lnTo>
                  <a:lnTo>
                    <a:pt x="27" y="6"/>
                  </a:lnTo>
                  <a:lnTo>
                    <a:pt x="27" y="6"/>
                  </a:lnTo>
                  <a:close/>
                  <a:moveTo>
                    <a:pt x="28" y="3"/>
                  </a:moveTo>
                  <a:lnTo>
                    <a:pt x="28" y="5"/>
                  </a:lnTo>
                  <a:lnTo>
                    <a:pt x="28" y="5"/>
                  </a:lnTo>
                  <a:lnTo>
                    <a:pt x="28" y="6"/>
                  </a:lnTo>
                  <a:lnTo>
                    <a:pt x="28" y="5"/>
                  </a:lnTo>
                  <a:lnTo>
                    <a:pt x="28" y="3"/>
                  </a:lnTo>
                  <a:close/>
                  <a:moveTo>
                    <a:pt x="28" y="3"/>
                  </a:moveTo>
                  <a:lnTo>
                    <a:pt x="41" y="6"/>
                  </a:lnTo>
                  <a:lnTo>
                    <a:pt x="53" y="14"/>
                  </a:lnTo>
                  <a:lnTo>
                    <a:pt x="64" y="28"/>
                  </a:lnTo>
                  <a:lnTo>
                    <a:pt x="53" y="14"/>
                  </a:lnTo>
                  <a:lnTo>
                    <a:pt x="41" y="6"/>
                  </a:lnTo>
                  <a:lnTo>
                    <a:pt x="28" y="3"/>
                  </a:lnTo>
                  <a:close/>
                  <a:moveTo>
                    <a:pt x="27" y="3"/>
                  </a:moveTo>
                  <a:lnTo>
                    <a:pt x="22" y="3"/>
                  </a:lnTo>
                  <a:lnTo>
                    <a:pt x="17" y="5"/>
                  </a:lnTo>
                  <a:lnTo>
                    <a:pt x="9" y="11"/>
                  </a:lnTo>
                  <a:lnTo>
                    <a:pt x="9" y="11"/>
                  </a:lnTo>
                  <a:lnTo>
                    <a:pt x="17" y="5"/>
                  </a:lnTo>
                  <a:lnTo>
                    <a:pt x="22" y="3"/>
                  </a:lnTo>
                  <a:lnTo>
                    <a:pt x="27" y="3"/>
                  </a:lnTo>
                  <a:close/>
                  <a:moveTo>
                    <a:pt x="27" y="0"/>
                  </a:moveTo>
                  <a:lnTo>
                    <a:pt x="39" y="2"/>
                  </a:lnTo>
                  <a:lnTo>
                    <a:pt x="49" y="7"/>
                  </a:lnTo>
                  <a:lnTo>
                    <a:pt x="59" y="15"/>
                  </a:lnTo>
                  <a:lnTo>
                    <a:pt x="66" y="27"/>
                  </a:lnTo>
                  <a:lnTo>
                    <a:pt x="66" y="27"/>
                  </a:lnTo>
                  <a:lnTo>
                    <a:pt x="68" y="28"/>
                  </a:lnTo>
                  <a:lnTo>
                    <a:pt x="68" y="30"/>
                  </a:lnTo>
                  <a:lnTo>
                    <a:pt x="68" y="30"/>
                  </a:lnTo>
                  <a:lnTo>
                    <a:pt x="74" y="48"/>
                  </a:lnTo>
                  <a:lnTo>
                    <a:pt x="77" y="65"/>
                  </a:lnTo>
                  <a:lnTo>
                    <a:pt x="77" y="65"/>
                  </a:lnTo>
                  <a:lnTo>
                    <a:pt x="74" y="77"/>
                  </a:lnTo>
                  <a:lnTo>
                    <a:pt x="68" y="87"/>
                  </a:lnTo>
                  <a:lnTo>
                    <a:pt x="64" y="90"/>
                  </a:lnTo>
                  <a:lnTo>
                    <a:pt x="59" y="91"/>
                  </a:lnTo>
                  <a:lnTo>
                    <a:pt x="55" y="91"/>
                  </a:lnTo>
                  <a:lnTo>
                    <a:pt x="40" y="90"/>
                  </a:lnTo>
                  <a:lnTo>
                    <a:pt x="27" y="83"/>
                  </a:lnTo>
                  <a:lnTo>
                    <a:pt x="15" y="73"/>
                  </a:lnTo>
                  <a:lnTo>
                    <a:pt x="6" y="60"/>
                  </a:lnTo>
                  <a:lnTo>
                    <a:pt x="7" y="60"/>
                  </a:lnTo>
                  <a:lnTo>
                    <a:pt x="6" y="60"/>
                  </a:lnTo>
                  <a:lnTo>
                    <a:pt x="1" y="47"/>
                  </a:lnTo>
                  <a:lnTo>
                    <a:pt x="0" y="32"/>
                  </a:lnTo>
                  <a:lnTo>
                    <a:pt x="0" y="32"/>
                  </a:lnTo>
                  <a:lnTo>
                    <a:pt x="1" y="20"/>
                  </a:lnTo>
                  <a:lnTo>
                    <a:pt x="6" y="10"/>
                  </a:lnTo>
                  <a:lnTo>
                    <a:pt x="15" y="2"/>
                  </a:lnTo>
                  <a:lnTo>
                    <a:pt x="21" y="1"/>
                  </a:lnTo>
                  <a:lnTo>
                    <a:pt x="27"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1692"/>
            <p:cNvSpPr>
              <a:spLocks/>
            </p:cNvSpPr>
            <p:nvPr/>
          </p:nvSpPr>
          <p:spPr bwMode="auto">
            <a:xfrm>
              <a:off x="7380288" y="3187701"/>
              <a:ext cx="33338" cy="28575"/>
            </a:xfrm>
            <a:custGeom>
              <a:avLst/>
              <a:gdLst>
                <a:gd name="T0" fmla="*/ 9 w 21"/>
                <a:gd name="T1" fmla="*/ 0 h 18"/>
                <a:gd name="T2" fmla="*/ 16 w 21"/>
                <a:gd name="T3" fmla="*/ 7 h 18"/>
                <a:gd name="T4" fmla="*/ 18 w 21"/>
                <a:gd name="T5" fmla="*/ 0 h 18"/>
                <a:gd name="T6" fmla="*/ 21 w 21"/>
                <a:gd name="T7" fmla="*/ 1 h 18"/>
                <a:gd name="T8" fmla="*/ 17 w 21"/>
                <a:gd name="T9" fmla="*/ 13 h 18"/>
                <a:gd name="T10" fmla="*/ 12 w 21"/>
                <a:gd name="T11" fmla="*/ 7 h 18"/>
                <a:gd name="T12" fmla="*/ 8 w 21"/>
                <a:gd name="T13" fmla="*/ 18 h 18"/>
                <a:gd name="T14" fmla="*/ 0 w 21"/>
                <a:gd name="T15" fmla="*/ 16 h 18"/>
                <a:gd name="T16" fmla="*/ 1 w 21"/>
                <a:gd name="T17" fmla="*/ 12 h 18"/>
                <a:gd name="T18" fmla="*/ 5 w 21"/>
                <a:gd name="T19" fmla="*/ 15 h 18"/>
                <a:gd name="T20" fmla="*/ 9 w 21"/>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8">
                  <a:moveTo>
                    <a:pt x="9" y="0"/>
                  </a:moveTo>
                  <a:lnTo>
                    <a:pt x="16" y="7"/>
                  </a:lnTo>
                  <a:lnTo>
                    <a:pt x="18" y="0"/>
                  </a:lnTo>
                  <a:lnTo>
                    <a:pt x="21" y="1"/>
                  </a:lnTo>
                  <a:lnTo>
                    <a:pt x="17" y="13"/>
                  </a:lnTo>
                  <a:lnTo>
                    <a:pt x="12" y="7"/>
                  </a:lnTo>
                  <a:lnTo>
                    <a:pt x="8" y="18"/>
                  </a:lnTo>
                  <a:lnTo>
                    <a:pt x="0" y="16"/>
                  </a:lnTo>
                  <a:lnTo>
                    <a:pt x="1" y="12"/>
                  </a:lnTo>
                  <a:lnTo>
                    <a:pt x="5" y="15"/>
                  </a:lnTo>
                  <a:lnTo>
                    <a:pt x="9"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1693"/>
            <p:cNvSpPr>
              <a:spLocks noEditPoints="1"/>
            </p:cNvSpPr>
            <p:nvPr/>
          </p:nvSpPr>
          <p:spPr bwMode="auto">
            <a:xfrm>
              <a:off x="7377113" y="3184526"/>
              <a:ext cx="41275" cy="36513"/>
            </a:xfrm>
            <a:custGeom>
              <a:avLst/>
              <a:gdLst>
                <a:gd name="T0" fmla="*/ 22 w 26"/>
                <a:gd name="T1" fmla="*/ 5 h 23"/>
                <a:gd name="T2" fmla="*/ 19 w 26"/>
                <a:gd name="T3" fmla="*/ 13 h 23"/>
                <a:gd name="T4" fmla="*/ 19 w 26"/>
                <a:gd name="T5" fmla="*/ 13 h 23"/>
                <a:gd name="T6" fmla="*/ 22 w 26"/>
                <a:gd name="T7" fmla="*/ 5 h 23"/>
                <a:gd name="T8" fmla="*/ 11 w 26"/>
                <a:gd name="T9" fmla="*/ 0 h 23"/>
                <a:gd name="T10" fmla="*/ 18 w 26"/>
                <a:gd name="T11" fmla="*/ 6 h 23"/>
                <a:gd name="T12" fmla="*/ 19 w 26"/>
                <a:gd name="T13" fmla="*/ 1 h 23"/>
                <a:gd name="T14" fmla="*/ 26 w 26"/>
                <a:gd name="T15" fmla="*/ 2 h 23"/>
                <a:gd name="T16" fmla="*/ 20 w 26"/>
                <a:gd name="T17" fmla="*/ 18 h 23"/>
                <a:gd name="T18" fmla="*/ 14 w 26"/>
                <a:gd name="T19" fmla="*/ 11 h 23"/>
                <a:gd name="T20" fmla="*/ 11 w 26"/>
                <a:gd name="T21" fmla="*/ 23 h 23"/>
                <a:gd name="T22" fmla="*/ 1 w 26"/>
                <a:gd name="T23" fmla="*/ 19 h 23"/>
                <a:gd name="T24" fmla="*/ 0 w 26"/>
                <a:gd name="T25" fmla="*/ 18 h 23"/>
                <a:gd name="T26" fmla="*/ 2 w 26"/>
                <a:gd name="T27" fmla="*/ 13 h 23"/>
                <a:gd name="T28" fmla="*/ 6 w 26"/>
                <a:gd name="T29" fmla="*/ 14 h 23"/>
                <a:gd name="T30" fmla="*/ 11 w 26"/>
                <a:gd name="T3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22" y="5"/>
                  </a:moveTo>
                  <a:lnTo>
                    <a:pt x="19" y="13"/>
                  </a:lnTo>
                  <a:lnTo>
                    <a:pt x="19" y="13"/>
                  </a:lnTo>
                  <a:lnTo>
                    <a:pt x="22" y="5"/>
                  </a:lnTo>
                  <a:close/>
                  <a:moveTo>
                    <a:pt x="11" y="0"/>
                  </a:moveTo>
                  <a:lnTo>
                    <a:pt x="18" y="6"/>
                  </a:lnTo>
                  <a:lnTo>
                    <a:pt x="19" y="1"/>
                  </a:lnTo>
                  <a:lnTo>
                    <a:pt x="26" y="2"/>
                  </a:lnTo>
                  <a:lnTo>
                    <a:pt x="20" y="18"/>
                  </a:lnTo>
                  <a:lnTo>
                    <a:pt x="14" y="11"/>
                  </a:lnTo>
                  <a:lnTo>
                    <a:pt x="11" y="23"/>
                  </a:lnTo>
                  <a:lnTo>
                    <a:pt x="1" y="19"/>
                  </a:lnTo>
                  <a:lnTo>
                    <a:pt x="0" y="18"/>
                  </a:lnTo>
                  <a:lnTo>
                    <a:pt x="2" y="13"/>
                  </a:lnTo>
                  <a:lnTo>
                    <a:pt x="6" y="14"/>
                  </a:lnTo>
                  <a:lnTo>
                    <a:pt x="11"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1694"/>
            <p:cNvSpPr>
              <a:spLocks noEditPoints="1"/>
            </p:cNvSpPr>
            <p:nvPr/>
          </p:nvSpPr>
          <p:spPr bwMode="auto">
            <a:xfrm>
              <a:off x="7392988" y="3194051"/>
              <a:ext cx="55563" cy="98425"/>
            </a:xfrm>
            <a:custGeom>
              <a:avLst/>
              <a:gdLst>
                <a:gd name="T0" fmla="*/ 8 w 35"/>
                <a:gd name="T1" fmla="*/ 13 h 62"/>
                <a:gd name="T2" fmla="*/ 22 w 35"/>
                <a:gd name="T3" fmla="*/ 52 h 62"/>
                <a:gd name="T4" fmla="*/ 31 w 35"/>
                <a:gd name="T5" fmla="*/ 56 h 62"/>
                <a:gd name="T6" fmla="*/ 31 w 35"/>
                <a:gd name="T7" fmla="*/ 49 h 62"/>
                <a:gd name="T8" fmla="*/ 8 w 35"/>
                <a:gd name="T9" fmla="*/ 13 h 62"/>
                <a:gd name="T10" fmla="*/ 4 w 35"/>
                <a:gd name="T11" fmla="*/ 0 h 62"/>
                <a:gd name="T12" fmla="*/ 35 w 35"/>
                <a:gd name="T13" fmla="*/ 47 h 62"/>
                <a:gd name="T14" fmla="*/ 35 w 35"/>
                <a:gd name="T15" fmla="*/ 62 h 62"/>
                <a:gd name="T16" fmla="*/ 21 w 35"/>
                <a:gd name="T17" fmla="*/ 55 h 62"/>
                <a:gd name="T18" fmla="*/ 20 w 35"/>
                <a:gd name="T19" fmla="*/ 55 h 62"/>
                <a:gd name="T20" fmla="*/ 0 w 35"/>
                <a:gd name="T21" fmla="*/ 1 h 62"/>
                <a:gd name="T22" fmla="*/ 4 w 35"/>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62">
                  <a:moveTo>
                    <a:pt x="8" y="13"/>
                  </a:moveTo>
                  <a:lnTo>
                    <a:pt x="22" y="52"/>
                  </a:lnTo>
                  <a:lnTo>
                    <a:pt x="31" y="56"/>
                  </a:lnTo>
                  <a:lnTo>
                    <a:pt x="31" y="49"/>
                  </a:lnTo>
                  <a:lnTo>
                    <a:pt x="8" y="13"/>
                  </a:lnTo>
                  <a:close/>
                  <a:moveTo>
                    <a:pt x="4" y="0"/>
                  </a:moveTo>
                  <a:lnTo>
                    <a:pt x="35" y="47"/>
                  </a:lnTo>
                  <a:lnTo>
                    <a:pt x="35" y="62"/>
                  </a:lnTo>
                  <a:lnTo>
                    <a:pt x="21" y="55"/>
                  </a:lnTo>
                  <a:lnTo>
                    <a:pt x="20" y="55"/>
                  </a:lnTo>
                  <a:lnTo>
                    <a:pt x="0" y="1"/>
                  </a:lnTo>
                  <a:lnTo>
                    <a:pt x="4"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1695"/>
            <p:cNvSpPr>
              <a:spLocks noEditPoints="1"/>
            </p:cNvSpPr>
            <p:nvPr/>
          </p:nvSpPr>
          <p:spPr bwMode="auto">
            <a:xfrm>
              <a:off x="7391401" y="3192463"/>
              <a:ext cx="60325" cy="103188"/>
            </a:xfrm>
            <a:custGeom>
              <a:avLst/>
              <a:gdLst>
                <a:gd name="T0" fmla="*/ 15 w 38"/>
                <a:gd name="T1" fmla="*/ 26 h 65"/>
                <a:gd name="T2" fmla="*/ 25 w 38"/>
                <a:gd name="T3" fmla="*/ 52 h 65"/>
                <a:gd name="T4" fmla="*/ 31 w 38"/>
                <a:gd name="T5" fmla="*/ 55 h 65"/>
                <a:gd name="T6" fmla="*/ 31 w 38"/>
                <a:gd name="T7" fmla="*/ 51 h 65"/>
                <a:gd name="T8" fmla="*/ 15 w 38"/>
                <a:gd name="T9" fmla="*/ 26 h 65"/>
                <a:gd name="T10" fmla="*/ 15 w 38"/>
                <a:gd name="T11" fmla="*/ 21 h 65"/>
                <a:gd name="T12" fmla="*/ 35 w 38"/>
                <a:gd name="T13" fmla="*/ 50 h 65"/>
                <a:gd name="T14" fmla="*/ 35 w 38"/>
                <a:gd name="T15" fmla="*/ 50 h 65"/>
                <a:gd name="T16" fmla="*/ 15 w 38"/>
                <a:gd name="T17" fmla="*/ 21 h 65"/>
                <a:gd name="T18" fmla="*/ 4 w 38"/>
                <a:gd name="T19" fmla="*/ 4 h 65"/>
                <a:gd name="T20" fmla="*/ 4 w 38"/>
                <a:gd name="T21" fmla="*/ 4 h 65"/>
                <a:gd name="T22" fmla="*/ 21 w 38"/>
                <a:gd name="T23" fmla="*/ 50 h 65"/>
                <a:gd name="T24" fmla="*/ 8 w 38"/>
                <a:gd name="T25" fmla="*/ 14 h 65"/>
                <a:gd name="T26" fmla="*/ 10 w 38"/>
                <a:gd name="T27" fmla="*/ 13 h 65"/>
                <a:gd name="T28" fmla="*/ 4 w 38"/>
                <a:gd name="T29" fmla="*/ 4 h 65"/>
                <a:gd name="T30" fmla="*/ 5 w 38"/>
                <a:gd name="T31" fmla="*/ 0 h 65"/>
                <a:gd name="T32" fmla="*/ 38 w 38"/>
                <a:gd name="T33" fmla="*/ 48 h 65"/>
                <a:gd name="T34" fmla="*/ 38 w 38"/>
                <a:gd name="T35" fmla="*/ 65 h 65"/>
                <a:gd name="T36" fmla="*/ 21 w 38"/>
                <a:gd name="T37" fmla="*/ 57 h 65"/>
                <a:gd name="T38" fmla="*/ 21 w 38"/>
                <a:gd name="T39" fmla="*/ 57 h 65"/>
                <a:gd name="T40" fmla="*/ 19 w 38"/>
                <a:gd name="T41" fmla="*/ 57 h 65"/>
                <a:gd name="T42" fmla="*/ 19 w 38"/>
                <a:gd name="T43" fmla="*/ 57 h 65"/>
                <a:gd name="T44" fmla="*/ 19 w 38"/>
                <a:gd name="T45" fmla="*/ 57 h 65"/>
                <a:gd name="T46" fmla="*/ 19 w 38"/>
                <a:gd name="T47" fmla="*/ 56 h 65"/>
                <a:gd name="T48" fmla="*/ 0 w 38"/>
                <a:gd name="T49" fmla="*/ 2 h 65"/>
                <a:gd name="T50" fmla="*/ 5 w 38"/>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 h="65">
                  <a:moveTo>
                    <a:pt x="15" y="26"/>
                  </a:moveTo>
                  <a:lnTo>
                    <a:pt x="25" y="52"/>
                  </a:lnTo>
                  <a:lnTo>
                    <a:pt x="31" y="55"/>
                  </a:lnTo>
                  <a:lnTo>
                    <a:pt x="31" y="51"/>
                  </a:lnTo>
                  <a:lnTo>
                    <a:pt x="15" y="26"/>
                  </a:lnTo>
                  <a:close/>
                  <a:moveTo>
                    <a:pt x="15" y="21"/>
                  </a:moveTo>
                  <a:lnTo>
                    <a:pt x="35" y="50"/>
                  </a:lnTo>
                  <a:lnTo>
                    <a:pt x="35" y="50"/>
                  </a:lnTo>
                  <a:lnTo>
                    <a:pt x="15" y="21"/>
                  </a:lnTo>
                  <a:close/>
                  <a:moveTo>
                    <a:pt x="4" y="4"/>
                  </a:moveTo>
                  <a:lnTo>
                    <a:pt x="4" y="4"/>
                  </a:lnTo>
                  <a:lnTo>
                    <a:pt x="21" y="50"/>
                  </a:lnTo>
                  <a:lnTo>
                    <a:pt x="8" y="14"/>
                  </a:lnTo>
                  <a:lnTo>
                    <a:pt x="10" y="13"/>
                  </a:lnTo>
                  <a:lnTo>
                    <a:pt x="4" y="4"/>
                  </a:lnTo>
                  <a:close/>
                  <a:moveTo>
                    <a:pt x="5" y="0"/>
                  </a:moveTo>
                  <a:lnTo>
                    <a:pt x="38" y="48"/>
                  </a:lnTo>
                  <a:lnTo>
                    <a:pt x="38" y="65"/>
                  </a:lnTo>
                  <a:lnTo>
                    <a:pt x="21" y="57"/>
                  </a:lnTo>
                  <a:lnTo>
                    <a:pt x="21" y="57"/>
                  </a:lnTo>
                  <a:lnTo>
                    <a:pt x="19" y="57"/>
                  </a:lnTo>
                  <a:lnTo>
                    <a:pt x="19" y="57"/>
                  </a:lnTo>
                  <a:lnTo>
                    <a:pt x="19" y="57"/>
                  </a:lnTo>
                  <a:lnTo>
                    <a:pt x="19" y="56"/>
                  </a:lnTo>
                  <a:lnTo>
                    <a:pt x="0" y="2"/>
                  </a:lnTo>
                  <a:lnTo>
                    <a:pt x="5"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1696"/>
            <p:cNvSpPr>
              <a:spLocks/>
            </p:cNvSpPr>
            <p:nvPr/>
          </p:nvSpPr>
          <p:spPr bwMode="auto">
            <a:xfrm>
              <a:off x="7316788" y="3216276"/>
              <a:ext cx="63500" cy="127000"/>
            </a:xfrm>
            <a:custGeom>
              <a:avLst/>
              <a:gdLst>
                <a:gd name="T0" fmla="*/ 38 w 40"/>
                <a:gd name="T1" fmla="*/ 0 h 80"/>
                <a:gd name="T2" fmla="*/ 38 w 40"/>
                <a:gd name="T3" fmla="*/ 0 h 80"/>
                <a:gd name="T4" fmla="*/ 40 w 40"/>
                <a:gd name="T5" fmla="*/ 2 h 80"/>
                <a:gd name="T6" fmla="*/ 39 w 40"/>
                <a:gd name="T7" fmla="*/ 4 h 80"/>
                <a:gd name="T8" fmla="*/ 35 w 40"/>
                <a:gd name="T9" fmla="*/ 11 h 80"/>
                <a:gd name="T10" fmla="*/ 31 w 40"/>
                <a:gd name="T11" fmla="*/ 21 h 80"/>
                <a:gd name="T12" fmla="*/ 26 w 40"/>
                <a:gd name="T13" fmla="*/ 33 h 80"/>
                <a:gd name="T14" fmla="*/ 20 w 40"/>
                <a:gd name="T15" fmla="*/ 46 h 80"/>
                <a:gd name="T16" fmla="*/ 14 w 40"/>
                <a:gd name="T17" fmla="*/ 57 h 80"/>
                <a:gd name="T18" fmla="*/ 11 w 40"/>
                <a:gd name="T19" fmla="*/ 63 h 80"/>
                <a:gd name="T20" fmla="*/ 9 w 40"/>
                <a:gd name="T21" fmla="*/ 67 h 80"/>
                <a:gd name="T22" fmla="*/ 6 w 40"/>
                <a:gd name="T23" fmla="*/ 70 h 80"/>
                <a:gd name="T24" fmla="*/ 3 w 40"/>
                <a:gd name="T25" fmla="*/ 72 h 80"/>
                <a:gd name="T26" fmla="*/ 2 w 40"/>
                <a:gd name="T27" fmla="*/ 75 h 80"/>
                <a:gd name="T28" fmla="*/ 2 w 40"/>
                <a:gd name="T29" fmla="*/ 78 h 80"/>
                <a:gd name="T30" fmla="*/ 2 w 40"/>
                <a:gd name="T31" fmla="*/ 80 h 80"/>
                <a:gd name="T32" fmla="*/ 2 w 40"/>
                <a:gd name="T33" fmla="*/ 80 h 80"/>
                <a:gd name="T34" fmla="*/ 0 w 40"/>
                <a:gd name="T35" fmla="*/ 80 h 80"/>
                <a:gd name="T36" fmla="*/ 0 w 40"/>
                <a:gd name="T37" fmla="*/ 80 h 80"/>
                <a:gd name="T38" fmla="*/ 0 w 40"/>
                <a:gd name="T39" fmla="*/ 79 h 80"/>
                <a:gd name="T40" fmla="*/ 0 w 40"/>
                <a:gd name="T41" fmla="*/ 76 h 80"/>
                <a:gd name="T42" fmla="*/ 1 w 40"/>
                <a:gd name="T43" fmla="*/ 72 h 80"/>
                <a:gd name="T44" fmla="*/ 2 w 40"/>
                <a:gd name="T45" fmla="*/ 70 h 80"/>
                <a:gd name="T46" fmla="*/ 5 w 40"/>
                <a:gd name="T47" fmla="*/ 67 h 80"/>
                <a:gd name="T48" fmla="*/ 6 w 40"/>
                <a:gd name="T49" fmla="*/ 66 h 80"/>
                <a:gd name="T50" fmla="*/ 7 w 40"/>
                <a:gd name="T51" fmla="*/ 63 h 80"/>
                <a:gd name="T52" fmla="*/ 10 w 40"/>
                <a:gd name="T53" fmla="*/ 61 h 80"/>
                <a:gd name="T54" fmla="*/ 11 w 40"/>
                <a:gd name="T55" fmla="*/ 55 h 80"/>
                <a:gd name="T56" fmla="*/ 17 w 40"/>
                <a:gd name="T57" fmla="*/ 45 h 80"/>
                <a:gd name="T58" fmla="*/ 23 w 40"/>
                <a:gd name="T59" fmla="*/ 32 h 80"/>
                <a:gd name="T60" fmla="*/ 28 w 40"/>
                <a:gd name="T61" fmla="*/ 20 h 80"/>
                <a:gd name="T62" fmla="*/ 32 w 40"/>
                <a:gd name="T63" fmla="*/ 10 h 80"/>
                <a:gd name="T64" fmla="*/ 36 w 40"/>
                <a:gd name="T65" fmla="*/ 3 h 80"/>
                <a:gd name="T66" fmla="*/ 38 w 40"/>
                <a:gd name="T6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80">
                  <a:moveTo>
                    <a:pt x="38" y="0"/>
                  </a:moveTo>
                  <a:lnTo>
                    <a:pt x="38" y="0"/>
                  </a:lnTo>
                  <a:lnTo>
                    <a:pt x="40" y="2"/>
                  </a:lnTo>
                  <a:lnTo>
                    <a:pt x="39" y="4"/>
                  </a:lnTo>
                  <a:lnTo>
                    <a:pt x="35" y="11"/>
                  </a:lnTo>
                  <a:lnTo>
                    <a:pt x="31" y="21"/>
                  </a:lnTo>
                  <a:lnTo>
                    <a:pt x="26" y="33"/>
                  </a:lnTo>
                  <a:lnTo>
                    <a:pt x="20" y="46"/>
                  </a:lnTo>
                  <a:lnTo>
                    <a:pt x="14" y="57"/>
                  </a:lnTo>
                  <a:lnTo>
                    <a:pt x="11" y="63"/>
                  </a:lnTo>
                  <a:lnTo>
                    <a:pt x="9" y="67"/>
                  </a:lnTo>
                  <a:lnTo>
                    <a:pt x="6" y="70"/>
                  </a:lnTo>
                  <a:lnTo>
                    <a:pt x="3" y="72"/>
                  </a:lnTo>
                  <a:lnTo>
                    <a:pt x="2" y="75"/>
                  </a:lnTo>
                  <a:lnTo>
                    <a:pt x="2" y="78"/>
                  </a:lnTo>
                  <a:lnTo>
                    <a:pt x="2" y="80"/>
                  </a:lnTo>
                  <a:lnTo>
                    <a:pt x="2" y="80"/>
                  </a:lnTo>
                  <a:lnTo>
                    <a:pt x="0" y="80"/>
                  </a:lnTo>
                  <a:lnTo>
                    <a:pt x="0" y="80"/>
                  </a:lnTo>
                  <a:lnTo>
                    <a:pt x="0" y="79"/>
                  </a:lnTo>
                  <a:lnTo>
                    <a:pt x="0" y="76"/>
                  </a:lnTo>
                  <a:lnTo>
                    <a:pt x="1" y="72"/>
                  </a:lnTo>
                  <a:lnTo>
                    <a:pt x="2" y="70"/>
                  </a:lnTo>
                  <a:lnTo>
                    <a:pt x="5" y="67"/>
                  </a:lnTo>
                  <a:lnTo>
                    <a:pt x="6" y="66"/>
                  </a:lnTo>
                  <a:lnTo>
                    <a:pt x="7" y="63"/>
                  </a:lnTo>
                  <a:lnTo>
                    <a:pt x="10" y="61"/>
                  </a:lnTo>
                  <a:lnTo>
                    <a:pt x="11" y="55"/>
                  </a:lnTo>
                  <a:lnTo>
                    <a:pt x="17" y="45"/>
                  </a:lnTo>
                  <a:lnTo>
                    <a:pt x="23" y="32"/>
                  </a:lnTo>
                  <a:lnTo>
                    <a:pt x="28" y="20"/>
                  </a:lnTo>
                  <a:lnTo>
                    <a:pt x="32" y="10"/>
                  </a:lnTo>
                  <a:lnTo>
                    <a:pt x="36" y="3"/>
                  </a:lnTo>
                  <a:lnTo>
                    <a:pt x="38"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1697"/>
            <p:cNvSpPr>
              <a:spLocks noEditPoints="1"/>
            </p:cNvSpPr>
            <p:nvPr/>
          </p:nvSpPr>
          <p:spPr bwMode="auto">
            <a:xfrm>
              <a:off x="7312026" y="3214688"/>
              <a:ext cx="73025" cy="133350"/>
            </a:xfrm>
            <a:custGeom>
              <a:avLst/>
              <a:gdLst>
                <a:gd name="T0" fmla="*/ 9 w 46"/>
                <a:gd name="T1" fmla="*/ 70 h 84"/>
                <a:gd name="T2" fmla="*/ 8 w 46"/>
                <a:gd name="T3" fmla="*/ 71 h 84"/>
                <a:gd name="T4" fmla="*/ 9 w 46"/>
                <a:gd name="T5" fmla="*/ 70 h 84"/>
                <a:gd name="T6" fmla="*/ 12 w 46"/>
                <a:gd name="T7" fmla="*/ 66 h 84"/>
                <a:gd name="T8" fmla="*/ 12 w 46"/>
                <a:gd name="T9" fmla="*/ 67 h 84"/>
                <a:gd name="T10" fmla="*/ 41 w 46"/>
                <a:gd name="T11" fmla="*/ 3 h 84"/>
                <a:gd name="T12" fmla="*/ 38 w 46"/>
                <a:gd name="T13" fmla="*/ 9 h 84"/>
                <a:gd name="T14" fmla="*/ 38 w 46"/>
                <a:gd name="T15" fmla="*/ 8 h 84"/>
                <a:gd name="T16" fmla="*/ 41 w 46"/>
                <a:gd name="T17" fmla="*/ 3 h 84"/>
                <a:gd name="T18" fmla="*/ 41 w 46"/>
                <a:gd name="T19" fmla="*/ 0 h 84"/>
                <a:gd name="T20" fmla="*/ 44 w 46"/>
                <a:gd name="T21" fmla="*/ 3 h 84"/>
                <a:gd name="T22" fmla="*/ 43 w 46"/>
                <a:gd name="T23" fmla="*/ 4 h 84"/>
                <a:gd name="T24" fmla="*/ 42 w 46"/>
                <a:gd name="T25" fmla="*/ 9 h 84"/>
                <a:gd name="T26" fmla="*/ 38 w 46"/>
                <a:gd name="T27" fmla="*/ 18 h 84"/>
                <a:gd name="T28" fmla="*/ 27 w 46"/>
                <a:gd name="T29" fmla="*/ 42 h 84"/>
                <a:gd name="T30" fmla="*/ 16 w 46"/>
                <a:gd name="T31" fmla="*/ 64 h 84"/>
                <a:gd name="T32" fmla="*/ 10 w 46"/>
                <a:gd name="T33" fmla="*/ 72 h 84"/>
                <a:gd name="T34" fmla="*/ 8 w 46"/>
                <a:gd name="T35" fmla="*/ 76 h 84"/>
                <a:gd name="T36" fmla="*/ 6 w 46"/>
                <a:gd name="T37" fmla="*/ 81 h 84"/>
                <a:gd name="T38" fmla="*/ 0 w 46"/>
                <a:gd name="T39" fmla="*/ 84 h 84"/>
                <a:gd name="T40" fmla="*/ 0 w 46"/>
                <a:gd name="T41" fmla="*/ 81 h 84"/>
                <a:gd name="T42" fmla="*/ 1 w 46"/>
                <a:gd name="T43" fmla="*/ 81 h 84"/>
                <a:gd name="T44" fmla="*/ 0 w 46"/>
                <a:gd name="T45" fmla="*/ 79 h 84"/>
                <a:gd name="T46" fmla="*/ 1 w 46"/>
                <a:gd name="T47" fmla="*/ 73 h 84"/>
                <a:gd name="T48" fmla="*/ 6 w 46"/>
                <a:gd name="T49" fmla="*/ 67 h 84"/>
                <a:gd name="T50" fmla="*/ 6 w 46"/>
                <a:gd name="T51" fmla="*/ 67 h 84"/>
                <a:gd name="T52" fmla="*/ 9 w 46"/>
                <a:gd name="T53" fmla="*/ 64 h 84"/>
                <a:gd name="T54" fmla="*/ 13 w 46"/>
                <a:gd name="T55" fmla="*/ 56 h 84"/>
                <a:gd name="T56" fmla="*/ 25 w 46"/>
                <a:gd name="T57" fmla="*/ 33 h 84"/>
                <a:gd name="T58" fmla="*/ 34 w 46"/>
                <a:gd name="T59" fmla="*/ 12 h 84"/>
                <a:gd name="T60" fmla="*/ 39 w 46"/>
                <a:gd name="T61" fmla="*/ 0 h 84"/>
                <a:gd name="T62" fmla="*/ 39 w 46"/>
                <a:gd name="T63" fmla="*/ 0 h 84"/>
                <a:gd name="T64" fmla="*/ 41 w 46"/>
                <a:gd name="T6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84">
                  <a:moveTo>
                    <a:pt x="9" y="70"/>
                  </a:moveTo>
                  <a:lnTo>
                    <a:pt x="9" y="70"/>
                  </a:lnTo>
                  <a:lnTo>
                    <a:pt x="9" y="70"/>
                  </a:lnTo>
                  <a:lnTo>
                    <a:pt x="8" y="71"/>
                  </a:lnTo>
                  <a:lnTo>
                    <a:pt x="9" y="70"/>
                  </a:lnTo>
                  <a:lnTo>
                    <a:pt x="9" y="70"/>
                  </a:lnTo>
                  <a:close/>
                  <a:moveTo>
                    <a:pt x="13" y="63"/>
                  </a:moveTo>
                  <a:lnTo>
                    <a:pt x="12" y="66"/>
                  </a:lnTo>
                  <a:lnTo>
                    <a:pt x="10" y="67"/>
                  </a:lnTo>
                  <a:lnTo>
                    <a:pt x="12" y="67"/>
                  </a:lnTo>
                  <a:lnTo>
                    <a:pt x="13" y="63"/>
                  </a:lnTo>
                  <a:close/>
                  <a:moveTo>
                    <a:pt x="41" y="3"/>
                  </a:moveTo>
                  <a:lnTo>
                    <a:pt x="39" y="5"/>
                  </a:lnTo>
                  <a:lnTo>
                    <a:pt x="38" y="9"/>
                  </a:lnTo>
                  <a:lnTo>
                    <a:pt x="37" y="13"/>
                  </a:lnTo>
                  <a:lnTo>
                    <a:pt x="38" y="8"/>
                  </a:lnTo>
                  <a:lnTo>
                    <a:pt x="39" y="5"/>
                  </a:lnTo>
                  <a:lnTo>
                    <a:pt x="41" y="3"/>
                  </a:lnTo>
                  <a:lnTo>
                    <a:pt x="41" y="3"/>
                  </a:lnTo>
                  <a:close/>
                  <a:moveTo>
                    <a:pt x="41" y="0"/>
                  </a:moveTo>
                  <a:lnTo>
                    <a:pt x="46" y="1"/>
                  </a:lnTo>
                  <a:lnTo>
                    <a:pt x="44" y="3"/>
                  </a:lnTo>
                  <a:lnTo>
                    <a:pt x="44" y="3"/>
                  </a:lnTo>
                  <a:lnTo>
                    <a:pt x="43" y="4"/>
                  </a:lnTo>
                  <a:lnTo>
                    <a:pt x="43" y="7"/>
                  </a:lnTo>
                  <a:lnTo>
                    <a:pt x="42" y="9"/>
                  </a:lnTo>
                  <a:lnTo>
                    <a:pt x="41" y="13"/>
                  </a:lnTo>
                  <a:lnTo>
                    <a:pt x="38" y="18"/>
                  </a:lnTo>
                  <a:lnTo>
                    <a:pt x="35" y="24"/>
                  </a:lnTo>
                  <a:lnTo>
                    <a:pt x="27" y="42"/>
                  </a:lnTo>
                  <a:lnTo>
                    <a:pt x="18" y="59"/>
                  </a:lnTo>
                  <a:lnTo>
                    <a:pt x="16" y="64"/>
                  </a:lnTo>
                  <a:lnTo>
                    <a:pt x="13" y="70"/>
                  </a:lnTo>
                  <a:lnTo>
                    <a:pt x="10" y="72"/>
                  </a:lnTo>
                  <a:lnTo>
                    <a:pt x="9" y="73"/>
                  </a:lnTo>
                  <a:lnTo>
                    <a:pt x="8" y="76"/>
                  </a:lnTo>
                  <a:lnTo>
                    <a:pt x="6" y="79"/>
                  </a:lnTo>
                  <a:lnTo>
                    <a:pt x="6" y="81"/>
                  </a:lnTo>
                  <a:lnTo>
                    <a:pt x="9" y="83"/>
                  </a:lnTo>
                  <a:lnTo>
                    <a:pt x="0" y="84"/>
                  </a:lnTo>
                  <a:lnTo>
                    <a:pt x="0" y="81"/>
                  </a:lnTo>
                  <a:lnTo>
                    <a:pt x="0" y="81"/>
                  </a:lnTo>
                  <a:lnTo>
                    <a:pt x="0" y="81"/>
                  </a:lnTo>
                  <a:lnTo>
                    <a:pt x="1" y="81"/>
                  </a:lnTo>
                  <a:lnTo>
                    <a:pt x="0" y="81"/>
                  </a:lnTo>
                  <a:lnTo>
                    <a:pt x="0" y="79"/>
                  </a:lnTo>
                  <a:lnTo>
                    <a:pt x="1" y="76"/>
                  </a:lnTo>
                  <a:lnTo>
                    <a:pt x="1" y="73"/>
                  </a:lnTo>
                  <a:lnTo>
                    <a:pt x="4" y="70"/>
                  </a:lnTo>
                  <a:lnTo>
                    <a:pt x="6" y="67"/>
                  </a:lnTo>
                  <a:lnTo>
                    <a:pt x="6" y="67"/>
                  </a:lnTo>
                  <a:lnTo>
                    <a:pt x="6" y="67"/>
                  </a:lnTo>
                  <a:lnTo>
                    <a:pt x="8" y="67"/>
                  </a:lnTo>
                  <a:lnTo>
                    <a:pt x="9" y="64"/>
                  </a:lnTo>
                  <a:lnTo>
                    <a:pt x="10" y="60"/>
                  </a:lnTo>
                  <a:lnTo>
                    <a:pt x="13" y="56"/>
                  </a:lnTo>
                  <a:lnTo>
                    <a:pt x="18" y="45"/>
                  </a:lnTo>
                  <a:lnTo>
                    <a:pt x="25" y="33"/>
                  </a:lnTo>
                  <a:lnTo>
                    <a:pt x="30" y="21"/>
                  </a:lnTo>
                  <a:lnTo>
                    <a:pt x="34" y="12"/>
                  </a:lnTo>
                  <a:lnTo>
                    <a:pt x="37" y="4"/>
                  </a:lnTo>
                  <a:lnTo>
                    <a:pt x="39" y="0"/>
                  </a:lnTo>
                  <a:lnTo>
                    <a:pt x="39" y="0"/>
                  </a:lnTo>
                  <a:lnTo>
                    <a:pt x="39" y="0"/>
                  </a:lnTo>
                  <a:lnTo>
                    <a:pt x="41" y="1"/>
                  </a:lnTo>
                  <a:lnTo>
                    <a:pt x="41"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Rectangle 1698"/>
            <p:cNvSpPr>
              <a:spLocks noChangeArrowheads="1"/>
            </p:cNvSpPr>
            <p:nvPr/>
          </p:nvSpPr>
          <p:spPr bwMode="auto">
            <a:xfrm>
              <a:off x="7310438" y="3322638"/>
              <a:ext cx="15875" cy="4763"/>
            </a:xfrm>
            <a:prstGeom prst="rect">
              <a:avLst/>
            </a:prstGeom>
            <a:grpFill/>
            <a:ln w="0">
              <a:solidFill>
                <a:schemeClr val="tx1">
                  <a:lumMod val="50000"/>
                  <a:lumOff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Rectangle 1699"/>
            <p:cNvSpPr>
              <a:spLocks noChangeArrowheads="1"/>
            </p:cNvSpPr>
            <p:nvPr/>
          </p:nvSpPr>
          <p:spPr bwMode="auto">
            <a:xfrm>
              <a:off x="7307263" y="3321051"/>
              <a:ext cx="20638" cy="7938"/>
            </a:xfrm>
            <a:prstGeom prst="rect">
              <a:avLst/>
            </a:prstGeom>
            <a:grpFill/>
            <a:ln w="0">
              <a:solidFill>
                <a:schemeClr val="tx1">
                  <a:lumMod val="50000"/>
                  <a:lumOff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1700"/>
            <p:cNvSpPr>
              <a:spLocks noEditPoints="1"/>
            </p:cNvSpPr>
            <p:nvPr/>
          </p:nvSpPr>
          <p:spPr bwMode="auto">
            <a:xfrm>
              <a:off x="7434263" y="3192463"/>
              <a:ext cx="125413" cy="63500"/>
            </a:xfrm>
            <a:custGeom>
              <a:avLst/>
              <a:gdLst>
                <a:gd name="T0" fmla="*/ 0 w 79"/>
                <a:gd name="T1" fmla="*/ 2 h 40"/>
                <a:gd name="T2" fmla="*/ 0 w 79"/>
                <a:gd name="T3" fmla="*/ 2 h 40"/>
                <a:gd name="T4" fmla="*/ 0 w 79"/>
                <a:gd name="T5" fmla="*/ 2 h 40"/>
                <a:gd name="T6" fmla="*/ 0 w 79"/>
                <a:gd name="T7" fmla="*/ 2 h 40"/>
                <a:gd name="T8" fmla="*/ 0 w 79"/>
                <a:gd name="T9" fmla="*/ 0 h 40"/>
                <a:gd name="T10" fmla="*/ 4 w 79"/>
                <a:gd name="T11" fmla="*/ 0 h 40"/>
                <a:gd name="T12" fmla="*/ 11 w 79"/>
                <a:gd name="T13" fmla="*/ 2 h 40"/>
                <a:gd name="T14" fmla="*/ 21 w 79"/>
                <a:gd name="T15" fmla="*/ 8 h 40"/>
                <a:gd name="T16" fmla="*/ 34 w 79"/>
                <a:gd name="T17" fmla="*/ 12 h 40"/>
                <a:gd name="T18" fmla="*/ 47 w 79"/>
                <a:gd name="T19" fmla="*/ 17 h 40"/>
                <a:gd name="T20" fmla="*/ 59 w 79"/>
                <a:gd name="T21" fmla="*/ 22 h 40"/>
                <a:gd name="T22" fmla="*/ 66 w 79"/>
                <a:gd name="T23" fmla="*/ 26 h 40"/>
                <a:gd name="T24" fmla="*/ 70 w 79"/>
                <a:gd name="T25" fmla="*/ 29 h 40"/>
                <a:gd name="T26" fmla="*/ 73 w 79"/>
                <a:gd name="T27" fmla="*/ 31 h 40"/>
                <a:gd name="T28" fmla="*/ 79 w 79"/>
                <a:gd name="T29" fmla="*/ 39 h 40"/>
                <a:gd name="T30" fmla="*/ 76 w 79"/>
                <a:gd name="T31" fmla="*/ 40 h 40"/>
                <a:gd name="T32" fmla="*/ 71 w 79"/>
                <a:gd name="T33" fmla="*/ 32 h 40"/>
                <a:gd name="T34" fmla="*/ 70 w 79"/>
                <a:gd name="T35" fmla="*/ 31 h 40"/>
                <a:gd name="T36" fmla="*/ 66 w 79"/>
                <a:gd name="T37" fmla="*/ 30 h 40"/>
                <a:gd name="T38" fmla="*/ 62 w 79"/>
                <a:gd name="T39" fmla="*/ 27 h 40"/>
                <a:gd name="T40" fmla="*/ 58 w 79"/>
                <a:gd name="T41" fmla="*/ 25 h 40"/>
                <a:gd name="T42" fmla="*/ 46 w 79"/>
                <a:gd name="T43" fmla="*/ 19 h 40"/>
                <a:gd name="T44" fmla="*/ 33 w 79"/>
                <a:gd name="T45" fmla="*/ 14 h 40"/>
                <a:gd name="T46" fmla="*/ 21 w 79"/>
                <a:gd name="T47" fmla="*/ 10 h 40"/>
                <a:gd name="T48" fmla="*/ 11 w 79"/>
                <a:gd name="T49" fmla="*/ 6 h 40"/>
                <a:gd name="T50" fmla="*/ 3 w 79"/>
                <a:gd name="T51" fmla="*/ 4 h 40"/>
                <a:gd name="T52" fmla="*/ 0 w 79"/>
                <a:gd name="T53" fmla="*/ 2 h 40"/>
                <a:gd name="T54" fmla="*/ 0 w 79"/>
                <a:gd name="T5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40">
                  <a:moveTo>
                    <a:pt x="0" y="2"/>
                  </a:moveTo>
                  <a:lnTo>
                    <a:pt x="0" y="2"/>
                  </a:lnTo>
                  <a:lnTo>
                    <a:pt x="0" y="2"/>
                  </a:lnTo>
                  <a:lnTo>
                    <a:pt x="0" y="2"/>
                  </a:lnTo>
                  <a:close/>
                  <a:moveTo>
                    <a:pt x="0" y="0"/>
                  </a:moveTo>
                  <a:lnTo>
                    <a:pt x="4" y="0"/>
                  </a:lnTo>
                  <a:lnTo>
                    <a:pt x="11" y="2"/>
                  </a:lnTo>
                  <a:lnTo>
                    <a:pt x="21" y="8"/>
                  </a:lnTo>
                  <a:lnTo>
                    <a:pt x="34" y="12"/>
                  </a:lnTo>
                  <a:lnTo>
                    <a:pt x="47" y="17"/>
                  </a:lnTo>
                  <a:lnTo>
                    <a:pt x="59" y="22"/>
                  </a:lnTo>
                  <a:lnTo>
                    <a:pt x="66" y="26"/>
                  </a:lnTo>
                  <a:lnTo>
                    <a:pt x="70" y="29"/>
                  </a:lnTo>
                  <a:lnTo>
                    <a:pt x="73" y="31"/>
                  </a:lnTo>
                  <a:lnTo>
                    <a:pt x="79" y="39"/>
                  </a:lnTo>
                  <a:lnTo>
                    <a:pt x="76" y="40"/>
                  </a:lnTo>
                  <a:lnTo>
                    <a:pt x="71" y="32"/>
                  </a:lnTo>
                  <a:lnTo>
                    <a:pt x="70" y="31"/>
                  </a:lnTo>
                  <a:lnTo>
                    <a:pt x="66" y="30"/>
                  </a:lnTo>
                  <a:lnTo>
                    <a:pt x="62" y="27"/>
                  </a:lnTo>
                  <a:lnTo>
                    <a:pt x="58" y="25"/>
                  </a:lnTo>
                  <a:lnTo>
                    <a:pt x="46" y="19"/>
                  </a:lnTo>
                  <a:lnTo>
                    <a:pt x="33" y="14"/>
                  </a:lnTo>
                  <a:lnTo>
                    <a:pt x="21" y="10"/>
                  </a:lnTo>
                  <a:lnTo>
                    <a:pt x="11" y="6"/>
                  </a:lnTo>
                  <a:lnTo>
                    <a:pt x="3" y="4"/>
                  </a:lnTo>
                  <a:lnTo>
                    <a:pt x="0" y="2"/>
                  </a:lnTo>
                  <a:lnTo>
                    <a:pt x="0"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1701"/>
            <p:cNvSpPr>
              <a:spLocks noEditPoints="1"/>
            </p:cNvSpPr>
            <p:nvPr/>
          </p:nvSpPr>
          <p:spPr bwMode="auto">
            <a:xfrm>
              <a:off x="7431088" y="3187701"/>
              <a:ext cx="131763" cy="73025"/>
            </a:xfrm>
            <a:custGeom>
              <a:avLst/>
              <a:gdLst>
                <a:gd name="T0" fmla="*/ 79 w 83"/>
                <a:gd name="T1" fmla="*/ 41 h 46"/>
                <a:gd name="T2" fmla="*/ 77 w 83"/>
                <a:gd name="T3" fmla="*/ 38 h 46"/>
                <a:gd name="T4" fmla="*/ 74 w 83"/>
                <a:gd name="T5" fmla="*/ 34 h 46"/>
                <a:gd name="T6" fmla="*/ 72 w 83"/>
                <a:gd name="T7" fmla="*/ 33 h 46"/>
                <a:gd name="T8" fmla="*/ 70 w 83"/>
                <a:gd name="T9" fmla="*/ 32 h 46"/>
                <a:gd name="T10" fmla="*/ 69 w 83"/>
                <a:gd name="T11" fmla="*/ 32 h 46"/>
                <a:gd name="T12" fmla="*/ 65 w 83"/>
                <a:gd name="T13" fmla="*/ 29 h 46"/>
                <a:gd name="T14" fmla="*/ 65 w 83"/>
                <a:gd name="T15" fmla="*/ 29 h 46"/>
                <a:gd name="T16" fmla="*/ 41 w 83"/>
                <a:gd name="T17" fmla="*/ 18 h 46"/>
                <a:gd name="T18" fmla="*/ 44 w 83"/>
                <a:gd name="T19" fmla="*/ 20 h 46"/>
                <a:gd name="T20" fmla="*/ 24 w 83"/>
                <a:gd name="T21" fmla="*/ 12 h 46"/>
                <a:gd name="T22" fmla="*/ 32 w 83"/>
                <a:gd name="T23" fmla="*/ 15 h 46"/>
                <a:gd name="T24" fmla="*/ 11 w 83"/>
                <a:gd name="T25" fmla="*/ 7 h 46"/>
                <a:gd name="T26" fmla="*/ 19 w 83"/>
                <a:gd name="T27" fmla="*/ 11 h 46"/>
                <a:gd name="T28" fmla="*/ 3 w 83"/>
                <a:gd name="T29" fmla="*/ 4 h 46"/>
                <a:gd name="T30" fmla="*/ 10 w 83"/>
                <a:gd name="T31" fmla="*/ 7 h 46"/>
                <a:gd name="T32" fmla="*/ 3 w 83"/>
                <a:gd name="T33" fmla="*/ 4 h 46"/>
                <a:gd name="T34" fmla="*/ 3 w 83"/>
                <a:gd name="T35" fmla="*/ 1 h 46"/>
                <a:gd name="T36" fmla="*/ 3 w 83"/>
                <a:gd name="T37" fmla="*/ 1 h 46"/>
                <a:gd name="T38" fmla="*/ 3 w 83"/>
                <a:gd name="T39" fmla="*/ 1 h 46"/>
                <a:gd name="T40" fmla="*/ 5 w 83"/>
                <a:gd name="T41" fmla="*/ 1 h 46"/>
                <a:gd name="T42" fmla="*/ 9 w 83"/>
                <a:gd name="T43" fmla="*/ 3 h 46"/>
                <a:gd name="T44" fmla="*/ 19 w 83"/>
                <a:gd name="T45" fmla="*/ 7 h 46"/>
                <a:gd name="T46" fmla="*/ 43 w 83"/>
                <a:gd name="T47" fmla="*/ 16 h 46"/>
                <a:gd name="T48" fmla="*/ 68 w 83"/>
                <a:gd name="T49" fmla="*/ 28 h 46"/>
                <a:gd name="T50" fmla="*/ 77 w 83"/>
                <a:gd name="T51" fmla="*/ 33 h 46"/>
                <a:gd name="T52" fmla="*/ 78 w 83"/>
                <a:gd name="T53" fmla="*/ 46 h 46"/>
                <a:gd name="T54" fmla="*/ 73 w 83"/>
                <a:gd name="T55" fmla="*/ 35 h 46"/>
                <a:gd name="T56" fmla="*/ 70 w 83"/>
                <a:gd name="T57" fmla="*/ 35 h 46"/>
                <a:gd name="T58" fmla="*/ 66 w 83"/>
                <a:gd name="T59" fmla="*/ 33 h 46"/>
                <a:gd name="T60" fmla="*/ 58 w 83"/>
                <a:gd name="T61" fmla="*/ 29 h 46"/>
                <a:gd name="T62" fmla="*/ 35 w 83"/>
                <a:gd name="T63" fmla="*/ 20 h 46"/>
                <a:gd name="T64" fmla="*/ 10 w 83"/>
                <a:gd name="T65" fmla="*/ 11 h 46"/>
                <a:gd name="T66" fmla="*/ 3 w 83"/>
                <a:gd name="T67" fmla="*/ 9 h 46"/>
                <a:gd name="T68" fmla="*/ 0 w 83"/>
                <a:gd name="T69"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 h="46">
                  <a:moveTo>
                    <a:pt x="77" y="38"/>
                  </a:moveTo>
                  <a:lnTo>
                    <a:pt x="79" y="41"/>
                  </a:lnTo>
                  <a:lnTo>
                    <a:pt x="79" y="41"/>
                  </a:lnTo>
                  <a:lnTo>
                    <a:pt x="77" y="38"/>
                  </a:lnTo>
                  <a:close/>
                  <a:moveTo>
                    <a:pt x="72" y="33"/>
                  </a:moveTo>
                  <a:lnTo>
                    <a:pt x="74" y="34"/>
                  </a:lnTo>
                  <a:lnTo>
                    <a:pt x="72" y="33"/>
                  </a:lnTo>
                  <a:lnTo>
                    <a:pt x="72" y="33"/>
                  </a:lnTo>
                  <a:close/>
                  <a:moveTo>
                    <a:pt x="69" y="32"/>
                  </a:moveTo>
                  <a:lnTo>
                    <a:pt x="70" y="32"/>
                  </a:lnTo>
                  <a:lnTo>
                    <a:pt x="69" y="32"/>
                  </a:lnTo>
                  <a:lnTo>
                    <a:pt x="69" y="32"/>
                  </a:lnTo>
                  <a:close/>
                  <a:moveTo>
                    <a:pt x="60" y="26"/>
                  </a:moveTo>
                  <a:lnTo>
                    <a:pt x="65" y="29"/>
                  </a:lnTo>
                  <a:lnTo>
                    <a:pt x="68" y="30"/>
                  </a:lnTo>
                  <a:lnTo>
                    <a:pt x="65" y="29"/>
                  </a:lnTo>
                  <a:lnTo>
                    <a:pt x="60" y="26"/>
                  </a:lnTo>
                  <a:close/>
                  <a:moveTo>
                    <a:pt x="41" y="18"/>
                  </a:moveTo>
                  <a:lnTo>
                    <a:pt x="45" y="20"/>
                  </a:lnTo>
                  <a:lnTo>
                    <a:pt x="44" y="20"/>
                  </a:lnTo>
                  <a:lnTo>
                    <a:pt x="41" y="18"/>
                  </a:lnTo>
                  <a:close/>
                  <a:moveTo>
                    <a:pt x="24" y="12"/>
                  </a:moveTo>
                  <a:lnTo>
                    <a:pt x="34" y="16"/>
                  </a:lnTo>
                  <a:lnTo>
                    <a:pt x="32" y="15"/>
                  </a:lnTo>
                  <a:lnTo>
                    <a:pt x="24" y="12"/>
                  </a:lnTo>
                  <a:close/>
                  <a:moveTo>
                    <a:pt x="11" y="7"/>
                  </a:moveTo>
                  <a:lnTo>
                    <a:pt x="21" y="11"/>
                  </a:lnTo>
                  <a:lnTo>
                    <a:pt x="19" y="11"/>
                  </a:lnTo>
                  <a:lnTo>
                    <a:pt x="11" y="7"/>
                  </a:lnTo>
                  <a:close/>
                  <a:moveTo>
                    <a:pt x="3" y="4"/>
                  </a:moveTo>
                  <a:lnTo>
                    <a:pt x="3" y="4"/>
                  </a:lnTo>
                  <a:lnTo>
                    <a:pt x="10" y="7"/>
                  </a:lnTo>
                  <a:lnTo>
                    <a:pt x="10" y="7"/>
                  </a:lnTo>
                  <a:lnTo>
                    <a:pt x="3" y="4"/>
                  </a:lnTo>
                  <a:close/>
                  <a:moveTo>
                    <a:pt x="3" y="1"/>
                  </a:moveTo>
                  <a:lnTo>
                    <a:pt x="3" y="1"/>
                  </a:lnTo>
                  <a:lnTo>
                    <a:pt x="3" y="1"/>
                  </a:lnTo>
                  <a:lnTo>
                    <a:pt x="3" y="1"/>
                  </a:lnTo>
                  <a:close/>
                  <a:moveTo>
                    <a:pt x="2" y="0"/>
                  </a:moveTo>
                  <a:lnTo>
                    <a:pt x="3" y="1"/>
                  </a:lnTo>
                  <a:lnTo>
                    <a:pt x="3" y="1"/>
                  </a:lnTo>
                  <a:lnTo>
                    <a:pt x="5" y="1"/>
                  </a:lnTo>
                  <a:lnTo>
                    <a:pt x="6" y="1"/>
                  </a:lnTo>
                  <a:lnTo>
                    <a:pt x="9" y="3"/>
                  </a:lnTo>
                  <a:lnTo>
                    <a:pt x="14" y="4"/>
                  </a:lnTo>
                  <a:lnTo>
                    <a:pt x="19" y="7"/>
                  </a:lnTo>
                  <a:lnTo>
                    <a:pt x="24" y="8"/>
                  </a:lnTo>
                  <a:lnTo>
                    <a:pt x="43" y="16"/>
                  </a:lnTo>
                  <a:lnTo>
                    <a:pt x="61" y="24"/>
                  </a:lnTo>
                  <a:lnTo>
                    <a:pt x="68" y="28"/>
                  </a:lnTo>
                  <a:lnTo>
                    <a:pt x="73" y="30"/>
                  </a:lnTo>
                  <a:lnTo>
                    <a:pt x="77" y="33"/>
                  </a:lnTo>
                  <a:lnTo>
                    <a:pt x="83" y="42"/>
                  </a:lnTo>
                  <a:lnTo>
                    <a:pt x="78" y="46"/>
                  </a:lnTo>
                  <a:lnTo>
                    <a:pt x="72" y="37"/>
                  </a:lnTo>
                  <a:lnTo>
                    <a:pt x="73" y="35"/>
                  </a:lnTo>
                  <a:lnTo>
                    <a:pt x="72" y="37"/>
                  </a:lnTo>
                  <a:lnTo>
                    <a:pt x="70" y="35"/>
                  </a:lnTo>
                  <a:lnTo>
                    <a:pt x="69" y="34"/>
                  </a:lnTo>
                  <a:lnTo>
                    <a:pt x="66" y="33"/>
                  </a:lnTo>
                  <a:lnTo>
                    <a:pt x="62" y="32"/>
                  </a:lnTo>
                  <a:lnTo>
                    <a:pt x="58" y="29"/>
                  </a:lnTo>
                  <a:lnTo>
                    <a:pt x="47" y="25"/>
                  </a:lnTo>
                  <a:lnTo>
                    <a:pt x="35" y="20"/>
                  </a:lnTo>
                  <a:lnTo>
                    <a:pt x="22" y="15"/>
                  </a:lnTo>
                  <a:lnTo>
                    <a:pt x="10" y="11"/>
                  </a:lnTo>
                  <a:lnTo>
                    <a:pt x="3" y="8"/>
                  </a:lnTo>
                  <a:lnTo>
                    <a:pt x="3" y="9"/>
                  </a:lnTo>
                  <a:lnTo>
                    <a:pt x="1" y="7"/>
                  </a:lnTo>
                  <a:lnTo>
                    <a:pt x="0" y="7"/>
                  </a:lnTo>
                  <a:lnTo>
                    <a:pt x="2"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1702"/>
            <p:cNvSpPr>
              <a:spLocks/>
            </p:cNvSpPr>
            <p:nvPr/>
          </p:nvSpPr>
          <p:spPr bwMode="auto">
            <a:xfrm>
              <a:off x="7550151" y="3232151"/>
              <a:ext cx="17463" cy="9525"/>
            </a:xfrm>
            <a:custGeom>
              <a:avLst/>
              <a:gdLst>
                <a:gd name="T0" fmla="*/ 11 w 11"/>
                <a:gd name="T1" fmla="*/ 0 h 6"/>
                <a:gd name="T2" fmla="*/ 11 w 11"/>
                <a:gd name="T3" fmla="*/ 4 h 6"/>
                <a:gd name="T4" fmla="*/ 11 w 11"/>
                <a:gd name="T5" fmla="*/ 4 h 6"/>
                <a:gd name="T6" fmla="*/ 10 w 11"/>
                <a:gd name="T7" fmla="*/ 4 h 6"/>
                <a:gd name="T8" fmla="*/ 7 w 11"/>
                <a:gd name="T9" fmla="*/ 4 h 6"/>
                <a:gd name="T10" fmla="*/ 6 w 11"/>
                <a:gd name="T11" fmla="*/ 5 h 6"/>
                <a:gd name="T12" fmla="*/ 4 w 11"/>
                <a:gd name="T13" fmla="*/ 6 h 6"/>
                <a:gd name="T14" fmla="*/ 3 w 11"/>
                <a:gd name="T15" fmla="*/ 6 h 6"/>
                <a:gd name="T16" fmla="*/ 0 w 11"/>
                <a:gd name="T17" fmla="*/ 6 h 6"/>
                <a:gd name="T18" fmla="*/ 2 w 11"/>
                <a:gd name="T19" fmla="*/ 4 h 6"/>
                <a:gd name="T20" fmla="*/ 3 w 11"/>
                <a:gd name="T21" fmla="*/ 2 h 6"/>
                <a:gd name="T22" fmla="*/ 4 w 11"/>
                <a:gd name="T23" fmla="*/ 2 h 6"/>
                <a:gd name="T24" fmla="*/ 6 w 11"/>
                <a:gd name="T25" fmla="*/ 1 h 6"/>
                <a:gd name="T26" fmla="*/ 8 w 11"/>
                <a:gd name="T27" fmla="*/ 1 h 6"/>
                <a:gd name="T28" fmla="*/ 10 w 11"/>
                <a:gd name="T29" fmla="*/ 1 h 6"/>
                <a:gd name="T30" fmla="*/ 11 w 11"/>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6">
                  <a:moveTo>
                    <a:pt x="11" y="0"/>
                  </a:moveTo>
                  <a:lnTo>
                    <a:pt x="11" y="4"/>
                  </a:lnTo>
                  <a:lnTo>
                    <a:pt x="11" y="4"/>
                  </a:lnTo>
                  <a:lnTo>
                    <a:pt x="10" y="4"/>
                  </a:lnTo>
                  <a:lnTo>
                    <a:pt x="7" y="4"/>
                  </a:lnTo>
                  <a:lnTo>
                    <a:pt x="6" y="5"/>
                  </a:lnTo>
                  <a:lnTo>
                    <a:pt x="4" y="6"/>
                  </a:lnTo>
                  <a:lnTo>
                    <a:pt x="3" y="6"/>
                  </a:lnTo>
                  <a:lnTo>
                    <a:pt x="0" y="6"/>
                  </a:lnTo>
                  <a:lnTo>
                    <a:pt x="2" y="4"/>
                  </a:lnTo>
                  <a:lnTo>
                    <a:pt x="3" y="2"/>
                  </a:lnTo>
                  <a:lnTo>
                    <a:pt x="4" y="2"/>
                  </a:lnTo>
                  <a:lnTo>
                    <a:pt x="6" y="1"/>
                  </a:lnTo>
                  <a:lnTo>
                    <a:pt x="8" y="1"/>
                  </a:lnTo>
                  <a:lnTo>
                    <a:pt x="10" y="1"/>
                  </a:lnTo>
                  <a:lnTo>
                    <a:pt x="11"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1703"/>
            <p:cNvSpPr>
              <a:spLocks noEditPoints="1"/>
            </p:cNvSpPr>
            <p:nvPr/>
          </p:nvSpPr>
          <p:spPr bwMode="auto">
            <a:xfrm>
              <a:off x="7546976" y="3228976"/>
              <a:ext cx="22225" cy="17463"/>
            </a:xfrm>
            <a:custGeom>
              <a:avLst/>
              <a:gdLst>
                <a:gd name="T0" fmla="*/ 10 w 14"/>
                <a:gd name="T1" fmla="*/ 4 h 11"/>
                <a:gd name="T2" fmla="*/ 9 w 14"/>
                <a:gd name="T3" fmla="*/ 4 h 11"/>
                <a:gd name="T4" fmla="*/ 9 w 14"/>
                <a:gd name="T5" fmla="*/ 4 h 11"/>
                <a:gd name="T6" fmla="*/ 9 w 14"/>
                <a:gd name="T7" fmla="*/ 4 h 11"/>
                <a:gd name="T8" fmla="*/ 10 w 14"/>
                <a:gd name="T9" fmla="*/ 4 h 11"/>
                <a:gd name="T10" fmla="*/ 14 w 14"/>
                <a:gd name="T11" fmla="*/ 0 h 11"/>
                <a:gd name="T12" fmla="*/ 14 w 14"/>
                <a:gd name="T13" fmla="*/ 2 h 11"/>
                <a:gd name="T14" fmla="*/ 14 w 14"/>
                <a:gd name="T15" fmla="*/ 6 h 11"/>
                <a:gd name="T16" fmla="*/ 14 w 14"/>
                <a:gd name="T17" fmla="*/ 6 h 11"/>
                <a:gd name="T18" fmla="*/ 14 w 14"/>
                <a:gd name="T19" fmla="*/ 7 h 11"/>
                <a:gd name="T20" fmla="*/ 14 w 14"/>
                <a:gd name="T21" fmla="*/ 7 h 11"/>
                <a:gd name="T22" fmla="*/ 14 w 14"/>
                <a:gd name="T23" fmla="*/ 7 h 11"/>
                <a:gd name="T24" fmla="*/ 13 w 14"/>
                <a:gd name="T25" fmla="*/ 7 h 11"/>
                <a:gd name="T26" fmla="*/ 13 w 14"/>
                <a:gd name="T27" fmla="*/ 7 h 11"/>
                <a:gd name="T28" fmla="*/ 13 w 14"/>
                <a:gd name="T29" fmla="*/ 7 h 11"/>
                <a:gd name="T30" fmla="*/ 13 w 14"/>
                <a:gd name="T31" fmla="*/ 7 h 11"/>
                <a:gd name="T32" fmla="*/ 13 w 14"/>
                <a:gd name="T33" fmla="*/ 7 h 11"/>
                <a:gd name="T34" fmla="*/ 12 w 14"/>
                <a:gd name="T35" fmla="*/ 7 h 11"/>
                <a:gd name="T36" fmla="*/ 9 w 14"/>
                <a:gd name="T37" fmla="*/ 8 h 11"/>
                <a:gd name="T38" fmla="*/ 8 w 14"/>
                <a:gd name="T39" fmla="*/ 8 h 11"/>
                <a:gd name="T40" fmla="*/ 9 w 14"/>
                <a:gd name="T41" fmla="*/ 11 h 11"/>
                <a:gd name="T42" fmla="*/ 5 w 14"/>
                <a:gd name="T43" fmla="*/ 9 h 11"/>
                <a:gd name="T44" fmla="*/ 2 w 14"/>
                <a:gd name="T45" fmla="*/ 9 h 11"/>
                <a:gd name="T46" fmla="*/ 0 w 14"/>
                <a:gd name="T47" fmla="*/ 9 h 11"/>
                <a:gd name="T48" fmla="*/ 1 w 14"/>
                <a:gd name="T49" fmla="*/ 7 h 11"/>
                <a:gd name="T50" fmla="*/ 2 w 14"/>
                <a:gd name="T51" fmla="*/ 6 h 11"/>
                <a:gd name="T52" fmla="*/ 4 w 14"/>
                <a:gd name="T53" fmla="*/ 3 h 11"/>
                <a:gd name="T54" fmla="*/ 6 w 14"/>
                <a:gd name="T55" fmla="*/ 3 h 11"/>
                <a:gd name="T56" fmla="*/ 8 w 14"/>
                <a:gd name="T57" fmla="*/ 2 h 11"/>
                <a:gd name="T58" fmla="*/ 10 w 14"/>
                <a:gd name="T59" fmla="*/ 2 h 11"/>
                <a:gd name="T60" fmla="*/ 12 w 14"/>
                <a:gd name="T61" fmla="*/ 0 h 11"/>
                <a:gd name="T62" fmla="*/ 13 w 14"/>
                <a:gd name="T63" fmla="*/ 0 h 11"/>
                <a:gd name="T64" fmla="*/ 14 w 14"/>
                <a:gd name="T6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 h="11">
                  <a:moveTo>
                    <a:pt x="10" y="4"/>
                  </a:moveTo>
                  <a:lnTo>
                    <a:pt x="9" y="4"/>
                  </a:lnTo>
                  <a:lnTo>
                    <a:pt x="9" y="4"/>
                  </a:lnTo>
                  <a:lnTo>
                    <a:pt x="9" y="4"/>
                  </a:lnTo>
                  <a:lnTo>
                    <a:pt x="10" y="4"/>
                  </a:lnTo>
                  <a:close/>
                  <a:moveTo>
                    <a:pt x="14" y="0"/>
                  </a:moveTo>
                  <a:lnTo>
                    <a:pt x="14" y="2"/>
                  </a:lnTo>
                  <a:lnTo>
                    <a:pt x="14" y="6"/>
                  </a:lnTo>
                  <a:lnTo>
                    <a:pt x="14" y="6"/>
                  </a:lnTo>
                  <a:lnTo>
                    <a:pt x="14" y="7"/>
                  </a:lnTo>
                  <a:lnTo>
                    <a:pt x="14" y="7"/>
                  </a:lnTo>
                  <a:lnTo>
                    <a:pt x="14" y="7"/>
                  </a:lnTo>
                  <a:lnTo>
                    <a:pt x="13" y="7"/>
                  </a:lnTo>
                  <a:lnTo>
                    <a:pt x="13" y="7"/>
                  </a:lnTo>
                  <a:lnTo>
                    <a:pt x="13" y="7"/>
                  </a:lnTo>
                  <a:lnTo>
                    <a:pt x="13" y="7"/>
                  </a:lnTo>
                  <a:lnTo>
                    <a:pt x="13" y="7"/>
                  </a:lnTo>
                  <a:lnTo>
                    <a:pt x="12" y="7"/>
                  </a:lnTo>
                  <a:lnTo>
                    <a:pt x="9" y="8"/>
                  </a:lnTo>
                  <a:lnTo>
                    <a:pt x="8" y="8"/>
                  </a:lnTo>
                  <a:lnTo>
                    <a:pt x="9" y="11"/>
                  </a:lnTo>
                  <a:lnTo>
                    <a:pt x="5" y="9"/>
                  </a:lnTo>
                  <a:lnTo>
                    <a:pt x="2" y="9"/>
                  </a:lnTo>
                  <a:lnTo>
                    <a:pt x="0" y="9"/>
                  </a:lnTo>
                  <a:lnTo>
                    <a:pt x="1" y="7"/>
                  </a:lnTo>
                  <a:lnTo>
                    <a:pt x="2" y="6"/>
                  </a:lnTo>
                  <a:lnTo>
                    <a:pt x="4" y="3"/>
                  </a:lnTo>
                  <a:lnTo>
                    <a:pt x="6" y="3"/>
                  </a:lnTo>
                  <a:lnTo>
                    <a:pt x="8" y="2"/>
                  </a:lnTo>
                  <a:lnTo>
                    <a:pt x="10" y="2"/>
                  </a:lnTo>
                  <a:lnTo>
                    <a:pt x="12" y="0"/>
                  </a:lnTo>
                  <a:lnTo>
                    <a:pt x="13" y="0"/>
                  </a:lnTo>
                  <a:lnTo>
                    <a:pt x="14"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1704"/>
            <p:cNvSpPr>
              <a:spLocks/>
            </p:cNvSpPr>
            <p:nvPr/>
          </p:nvSpPr>
          <p:spPr bwMode="auto">
            <a:xfrm>
              <a:off x="7412038" y="3325813"/>
              <a:ext cx="36513" cy="169863"/>
            </a:xfrm>
            <a:custGeom>
              <a:avLst/>
              <a:gdLst>
                <a:gd name="T0" fmla="*/ 19 w 23"/>
                <a:gd name="T1" fmla="*/ 0 h 107"/>
                <a:gd name="T2" fmla="*/ 23 w 23"/>
                <a:gd name="T3" fmla="*/ 0 h 107"/>
                <a:gd name="T4" fmla="*/ 4 w 23"/>
                <a:gd name="T5" fmla="*/ 62 h 107"/>
                <a:gd name="T6" fmla="*/ 23 w 23"/>
                <a:gd name="T7" fmla="*/ 104 h 107"/>
                <a:gd name="T8" fmla="*/ 12 w 23"/>
                <a:gd name="T9" fmla="*/ 107 h 107"/>
                <a:gd name="T10" fmla="*/ 12 w 23"/>
                <a:gd name="T11" fmla="*/ 104 h 107"/>
                <a:gd name="T12" fmla="*/ 19 w 23"/>
                <a:gd name="T13" fmla="*/ 102 h 107"/>
                <a:gd name="T14" fmla="*/ 0 w 23"/>
                <a:gd name="T15" fmla="*/ 62 h 107"/>
                <a:gd name="T16" fmla="*/ 19 w 23"/>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07">
                  <a:moveTo>
                    <a:pt x="19" y="0"/>
                  </a:moveTo>
                  <a:lnTo>
                    <a:pt x="23" y="0"/>
                  </a:lnTo>
                  <a:lnTo>
                    <a:pt x="4" y="62"/>
                  </a:lnTo>
                  <a:lnTo>
                    <a:pt x="23" y="104"/>
                  </a:lnTo>
                  <a:lnTo>
                    <a:pt x="12" y="107"/>
                  </a:lnTo>
                  <a:lnTo>
                    <a:pt x="12" y="104"/>
                  </a:lnTo>
                  <a:lnTo>
                    <a:pt x="19" y="102"/>
                  </a:lnTo>
                  <a:lnTo>
                    <a:pt x="0" y="62"/>
                  </a:lnTo>
                  <a:lnTo>
                    <a:pt x="19"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1705"/>
            <p:cNvSpPr>
              <a:spLocks noEditPoints="1"/>
            </p:cNvSpPr>
            <p:nvPr/>
          </p:nvSpPr>
          <p:spPr bwMode="auto">
            <a:xfrm>
              <a:off x="7408863" y="3321051"/>
              <a:ext cx="44450" cy="179388"/>
            </a:xfrm>
            <a:custGeom>
              <a:avLst/>
              <a:gdLst>
                <a:gd name="T0" fmla="*/ 23 w 28"/>
                <a:gd name="T1" fmla="*/ 4 h 113"/>
                <a:gd name="T2" fmla="*/ 4 w 28"/>
                <a:gd name="T3" fmla="*/ 65 h 113"/>
                <a:gd name="T4" fmla="*/ 24 w 28"/>
                <a:gd name="T5" fmla="*/ 106 h 113"/>
                <a:gd name="T6" fmla="*/ 15 w 28"/>
                <a:gd name="T7" fmla="*/ 109 h 113"/>
                <a:gd name="T8" fmla="*/ 24 w 28"/>
                <a:gd name="T9" fmla="*/ 106 h 113"/>
                <a:gd name="T10" fmla="*/ 4 w 28"/>
                <a:gd name="T11" fmla="*/ 65 h 113"/>
                <a:gd name="T12" fmla="*/ 23 w 28"/>
                <a:gd name="T13" fmla="*/ 4 h 113"/>
                <a:gd name="T14" fmla="*/ 23 w 28"/>
                <a:gd name="T15" fmla="*/ 4 h 113"/>
                <a:gd name="T16" fmla="*/ 21 w 28"/>
                <a:gd name="T17" fmla="*/ 0 h 113"/>
                <a:gd name="T18" fmla="*/ 27 w 28"/>
                <a:gd name="T19" fmla="*/ 3 h 113"/>
                <a:gd name="T20" fmla="*/ 7 w 28"/>
                <a:gd name="T21" fmla="*/ 65 h 113"/>
                <a:gd name="T22" fmla="*/ 28 w 28"/>
                <a:gd name="T23" fmla="*/ 109 h 113"/>
                <a:gd name="T24" fmla="*/ 14 w 28"/>
                <a:gd name="T25" fmla="*/ 113 h 113"/>
                <a:gd name="T26" fmla="*/ 12 w 28"/>
                <a:gd name="T27" fmla="*/ 111 h 113"/>
                <a:gd name="T28" fmla="*/ 12 w 28"/>
                <a:gd name="T29" fmla="*/ 107 h 113"/>
                <a:gd name="T30" fmla="*/ 11 w 28"/>
                <a:gd name="T31" fmla="*/ 106 h 113"/>
                <a:gd name="T32" fmla="*/ 19 w 28"/>
                <a:gd name="T33" fmla="*/ 105 h 113"/>
                <a:gd name="T34" fmla="*/ 0 w 28"/>
                <a:gd name="T35" fmla="*/ 65 h 113"/>
                <a:gd name="T36" fmla="*/ 21 w 28"/>
                <a:gd name="T3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13">
                  <a:moveTo>
                    <a:pt x="23" y="4"/>
                  </a:moveTo>
                  <a:lnTo>
                    <a:pt x="4" y="65"/>
                  </a:lnTo>
                  <a:lnTo>
                    <a:pt x="24" y="106"/>
                  </a:lnTo>
                  <a:lnTo>
                    <a:pt x="15" y="109"/>
                  </a:lnTo>
                  <a:lnTo>
                    <a:pt x="24" y="106"/>
                  </a:lnTo>
                  <a:lnTo>
                    <a:pt x="4" y="65"/>
                  </a:lnTo>
                  <a:lnTo>
                    <a:pt x="23" y="4"/>
                  </a:lnTo>
                  <a:lnTo>
                    <a:pt x="23" y="4"/>
                  </a:lnTo>
                  <a:close/>
                  <a:moveTo>
                    <a:pt x="21" y="0"/>
                  </a:moveTo>
                  <a:lnTo>
                    <a:pt x="27" y="3"/>
                  </a:lnTo>
                  <a:lnTo>
                    <a:pt x="7" y="65"/>
                  </a:lnTo>
                  <a:lnTo>
                    <a:pt x="28" y="109"/>
                  </a:lnTo>
                  <a:lnTo>
                    <a:pt x="14" y="113"/>
                  </a:lnTo>
                  <a:lnTo>
                    <a:pt x="12" y="111"/>
                  </a:lnTo>
                  <a:lnTo>
                    <a:pt x="12" y="107"/>
                  </a:lnTo>
                  <a:lnTo>
                    <a:pt x="11" y="106"/>
                  </a:lnTo>
                  <a:lnTo>
                    <a:pt x="19" y="105"/>
                  </a:lnTo>
                  <a:lnTo>
                    <a:pt x="0" y="65"/>
                  </a:lnTo>
                  <a:lnTo>
                    <a:pt x="21"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1706"/>
            <p:cNvSpPr>
              <a:spLocks/>
            </p:cNvSpPr>
            <p:nvPr/>
          </p:nvSpPr>
          <p:spPr bwMode="auto">
            <a:xfrm>
              <a:off x="7466013" y="3322638"/>
              <a:ext cx="39688" cy="168275"/>
            </a:xfrm>
            <a:custGeom>
              <a:avLst/>
              <a:gdLst>
                <a:gd name="T0" fmla="*/ 0 w 25"/>
                <a:gd name="T1" fmla="*/ 0 h 106"/>
                <a:gd name="T2" fmla="*/ 2 w 25"/>
                <a:gd name="T3" fmla="*/ 0 h 106"/>
                <a:gd name="T4" fmla="*/ 2 w 25"/>
                <a:gd name="T5" fmla="*/ 64 h 106"/>
                <a:gd name="T6" fmla="*/ 25 w 25"/>
                <a:gd name="T7" fmla="*/ 100 h 106"/>
                <a:gd name="T8" fmla="*/ 12 w 25"/>
                <a:gd name="T9" fmla="*/ 106 h 106"/>
                <a:gd name="T10" fmla="*/ 10 w 25"/>
                <a:gd name="T11" fmla="*/ 104 h 106"/>
                <a:gd name="T12" fmla="*/ 19 w 25"/>
                <a:gd name="T13" fmla="*/ 98 h 106"/>
                <a:gd name="T14" fmla="*/ 0 w 25"/>
                <a:gd name="T15" fmla="*/ 66 h 106"/>
                <a:gd name="T16" fmla="*/ 0 w 25"/>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06">
                  <a:moveTo>
                    <a:pt x="0" y="0"/>
                  </a:moveTo>
                  <a:lnTo>
                    <a:pt x="2" y="0"/>
                  </a:lnTo>
                  <a:lnTo>
                    <a:pt x="2" y="64"/>
                  </a:lnTo>
                  <a:lnTo>
                    <a:pt x="25" y="100"/>
                  </a:lnTo>
                  <a:lnTo>
                    <a:pt x="12" y="106"/>
                  </a:lnTo>
                  <a:lnTo>
                    <a:pt x="10" y="104"/>
                  </a:lnTo>
                  <a:lnTo>
                    <a:pt x="19" y="98"/>
                  </a:lnTo>
                  <a:lnTo>
                    <a:pt x="0" y="66"/>
                  </a:lnTo>
                  <a:lnTo>
                    <a:pt x="0"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1707"/>
            <p:cNvSpPr>
              <a:spLocks noEditPoints="1"/>
            </p:cNvSpPr>
            <p:nvPr/>
          </p:nvSpPr>
          <p:spPr bwMode="auto">
            <a:xfrm>
              <a:off x="7464426" y="3321051"/>
              <a:ext cx="42863" cy="173038"/>
            </a:xfrm>
            <a:custGeom>
              <a:avLst/>
              <a:gdLst>
                <a:gd name="T0" fmla="*/ 23 w 27"/>
                <a:gd name="T1" fmla="*/ 101 h 109"/>
                <a:gd name="T2" fmla="*/ 14 w 27"/>
                <a:gd name="T3" fmla="*/ 105 h 109"/>
                <a:gd name="T4" fmla="*/ 14 w 27"/>
                <a:gd name="T5" fmla="*/ 105 h 109"/>
                <a:gd name="T6" fmla="*/ 23 w 27"/>
                <a:gd name="T7" fmla="*/ 101 h 109"/>
                <a:gd name="T8" fmla="*/ 23 w 27"/>
                <a:gd name="T9" fmla="*/ 101 h 109"/>
                <a:gd name="T10" fmla="*/ 0 w 27"/>
                <a:gd name="T11" fmla="*/ 0 h 109"/>
                <a:gd name="T12" fmla="*/ 5 w 27"/>
                <a:gd name="T13" fmla="*/ 0 h 109"/>
                <a:gd name="T14" fmla="*/ 5 w 27"/>
                <a:gd name="T15" fmla="*/ 65 h 109"/>
                <a:gd name="T16" fmla="*/ 27 w 27"/>
                <a:gd name="T17" fmla="*/ 102 h 109"/>
                <a:gd name="T18" fmla="*/ 13 w 27"/>
                <a:gd name="T19" fmla="*/ 109 h 109"/>
                <a:gd name="T20" fmla="*/ 10 w 27"/>
                <a:gd name="T21" fmla="*/ 105 h 109"/>
                <a:gd name="T22" fmla="*/ 10 w 27"/>
                <a:gd name="T23" fmla="*/ 103 h 109"/>
                <a:gd name="T24" fmla="*/ 19 w 27"/>
                <a:gd name="T25" fmla="*/ 99 h 109"/>
                <a:gd name="T26" fmla="*/ 0 w 27"/>
                <a:gd name="T27" fmla="*/ 67 h 109"/>
                <a:gd name="T28" fmla="*/ 0 w 2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109">
                  <a:moveTo>
                    <a:pt x="23" y="101"/>
                  </a:moveTo>
                  <a:lnTo>
                    <a:pt x="14" y="105"/>
                  </a:lnTo>
                  <a:lnTo>
                    <a:pt x="14" y="105"/>
                  </a:lnTo>
                  <a:lnTo>
                    <a:pt x="23" y="101"/>
                  </a:lnTo>
                  <a:lnTo>
                    <a:pt x="23" y="101"/>
                  </a:lnTo>
                  <a:close/>
                  <a:moveTo>
                    <a:pt x="0" y="0"/>
                  </a:moveTo>
                  <a:lnTo>
                    <a:pt x="5" y="0"/>
                  </a:lnTo>
                  <a:lnTo>
                    <a:pt x="5" y="65"/>
                  </a:lnTo>
                  <a:lnTo>
                    <a:pt x="27" y="102"/>
                  </a:lnTo>
                  <a:lnTo>
                    <a:pt x="13" y="109"/>
                  </a:lnTo>
                  <a:lnTo>
                    <a:pt x="10" y="105"/>
                  </a:lnTo>
                  <a:lnTo>
                    <a:pt x="10" y="103"/>
                  </a:lnTo>
                  <a:lnTo>
                    <a:pt x="19" y="99"/>
                  </a:lnTo>
                  <a:lnTo>
                    <a:pt x="0" y="67"/>
                  </a:lnTo>
                  <a:lnTo>
                    <a:pt x="0"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5" name="组合 124"/>
          <p:cNvGrpSpPr/>
          <p:nvPr/>
        </p:nvGrpSpPr>
        <p:grpSpPr>
          <a:xfrm>
            <a:off x="6385560" y="2975777"/>
            <a:ext cx="2150881" cy="3326751"/>
            <a:chOff x="6875463" y="580231"/>
            <a:chExt cx="407988" cy="631032"/>
          </a:xfrm>
          <a:solidFill>
            <a:schemeClr val="tx1">
              <a:lumMod val="50000"/>
              <a:lumOff val="50000"/>
            </a:schemeClr>
          </a:solidFill>
        </p:grpSpPr>
        <p:sp>
          <p:nvSpPr>
            <p:cNvPr id="81" name="Freeform 2221"/>
            <p:cNvSpPr>
              <a:spLocks/>
            </p:cNvSpPr>
            <p:nvPr/>
          </p:nvSpPr>
          <p:spPr bwMode="auto">
            <a:xfrm>
              <a:off x="7105651" y="619125"/>
              <a:ext cx="168275" cy="173038"/>
            </a:xfrm>
            <a:custGeom>
              <a:avLst/>
              <a:gdLst>
                <a:gd name="T0" fmla="*/ 105 w 106"/>
                <a:gd name="T1" fmla="*/ 0 h 109"/>
                <a:gd name="T2" fmla="*/ 105 w 106"/>
                <a:gd name="T3" fmla="*/ 1 h 109"/>
                <a:gd name="T4" fmla="*/ 106 w 106"/>
                <a:gd name="T5" fmla="*/ 1 h 109"/>
                <a:gd name="T6" fmla="*/ 106 w 106"/>
                <a:gd name="T7" fmla="*/ 3 h 109"/>
                <a:gd name="T8" fmla="*/ 91 w 106"/>
                <a:gd name="T9" fmla="*/ 22 h 109"/>
                <a:gd name="T10" fmla="*/ 3 w 106"/>
                <a:gd name="T11" fmla="*/ 109 h 109"/>
                <a:gd name="T12" fmla="*/ 2 w 106"/>
                <a:gd name="T13" fmla="*/ 109 h 109"/>
                <a:gd name="T14" fmla="*/ 0 w 106"/>
                <a:gd name="T15" fmla="*/ 109 h 109"/>
                <a:gd name="T16" fmla="*/ 0 w 106"/>
                <a:gd name="T17" fmla="*/ 107 h 109"/>
                <a:gd name="T18" fmla="*/ 0 w 106"/>
                <a:gd name="T19" fmla="*/ 106 h 109"/>
                <a:gd name="T20" fmla="*/ 88 w 106"/>
                <a:gd name="T21" fmla="*/ 20 h 109"/>
                <a:gd name="T22" fmla="*/ 104 w 106"/>
                <a:gd name="T23" fmla="*/ 1 h 109"/>
                <a:gd name="T24" fmla="*/ 104 w 106"/>
                <a:gd name="T25" fmla="*/ 1 h 109"/>
                <a:gd name="T26" fmla="*/ 105 w 106"/>
                <a:gd name="T2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9">
                  <a:moveTo>
                    <a:pt x="105" y="0"/>
                  </a:moveTo>
                  <a:lnTo>
                    <a:pt x="105" y="1"/>
                  </a:lnTo>
                  <a:lnTo>
                    <a:pt x="106" y="1"/>
                  </a:lnTo>
                  <a:lnTo>
                    <a:pt x="106" y="3"/>
                  </a:lnTo>
                  <a:lnTo>
                    <a:pt x="91" y="22"/>
                  </a:lnTo>
                  <a:lnTo>
                    <a:pt x="3" y="109"/>
                  </a:lnTo>
                  <a:lnTo>
                    <a:pt x="2" y="109"/>
                  </a:lnTo>
                  <a:lnTo>
                    <a:pt x="0" y="109"/>
                  </a:lnTo>
                  <a:lnTo>
                    <a:pt x="0" y="107"/>
                  </a:lnTo>
                  <a:lnTo>
                    <a:pt x="0" y="106"/>
                  </a:lnTo>
                  <a:lnTo>
                    <a:pt x="88" y="20"/>
                  </a:lnTo>
                  <a:lnTo>
                    <a:pt x="104" y="1"/>
                  </a:lnTo>
                  <a:lnTo>
                    <a:pt x="104" y="1"/>
                  </a:lnTo>
                  <a:lnTo>
                    <a:pt x="105"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2" name="Freeform 2222"/>
            <p:cNvSpPr>
              <a:spLocks/>
            </p:cNvSpPr>
            <p:nvPr/>
          </p:nvSpPr>
          <p:spPr bwMode="auto">
            <a:xfrm>
              <a:off x="7102476" y="612775"/>
              <a:ext cx="174625" cy="180975"/>
            </a:xfrm>
            <a:custGeom>
              <a:avLst/>
              <a:gdLst>
                <a:gd name="T0" fmla="*/ 107 w 110"/>
                <a:gd name="T1" fmla="*/ 0 h 114"/>
                <a:gd name="T2" fmla="*/ 107 w 110"/>
                <a:gd name="T3" fmla="*/ 3 h 114"/>
                <a:gd name="T4" fmla="*/ 108 w 110"/>
                <a:gd name="T5" fmla="*/ 4 h 114"/>
                <a:gd name="T6" fmla="*/ 110 w 110"/>
                <a:gd name="T7" fmla="*/ 5 h 114"/>
                <a:gd name="T8" fmla="*/ 110 w 110"/>
                <a:gd name="T9" fmla="*/ 7 h 114"/>
                <a:gd name="T10" fmla="*/ 108 w 110"/>
                <a:gd name="T11" fmla="*/ 8 h 114"/>
                <a:gd name="T12" fmla="*/ 94 w 110"/>
                <a:gd name="T13" fmla="*/ 28 h 114"/>
                <a:gd name="T14" fmla="*/ 5 w 110"/>
                <a:gd name="T15" fmla="*/ 114 h 114"/>
                <a:gd name="T16" fmla="*/ 5 w 110"/>
                <a:gd name="T17" fmla="*/ 114 h 114"/>
                <a:gd name="T18" fmla="*/ 4 w 110"/>
                <a:gd name="T19" fmla="*/ 114 h 114"/>
                <a:gd name="T20" fmla="*/ 4 w 110"/>
                <a:gd name="T21" fmla="*/ 114 h 114"/>
                <a:gd name="T22" fmla="*/ 2 w 110"/>
                <a:gd name="T23" fmla="*/ 114 h 114"/>
                <a:gd name="T24" fmla="*/ 1 w 110"/>
                <a:gd name="T25" fmla="*/ 114 h 114"/>
                <a:gd name="T26" fmla="*/ 2 w 110"/>
                <a:gd name="T27" fmla="*/ 113 h 114"/>
                <a:gd name="T28" fmla="*/ 1 w 110"/>
                <a:gd name="T29" fmla="*/ 114 h 114"/>
                <a:gd name="T30" fmla="*/ 1 w 110"/>
                <a:gd name="T31" fmla="*/ 113 h 114"/>
                <a:gd name="T32" fmla="*/ 0 w 110"/>
                <a:gd name="T33" fmla="*/ 111 h 114"/>
                <a:gd name="T34" fmla="*/ 1 w 110"/>
                <a:gd name="T35" fmla="*/ 110 h 114"/>
                <a:gd name="T36" fmla="*/ 1 w 110"/>
                <a:gd name="T37" fmla="*/ 109 h 114"/>
                <a:gd name="T38" fmla="*/ 89 w 110"/>
                <a:gd name="T39" fmla="*/ 24 h 114"/>
                <a:gd name="T40" fmla="*/ 107 w 110"/>
                <a:gd name="T4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14">
                  <a:moveTo>
                    <a:pt x="107" y="0"/>
                  </a:moveTo>
                  <a:lnTo>
                    <a:pt x="107" y="3"/>
                  </a:lnTo>
                  <a:lnTo>
                    <a:pt x="108" y="4"/>
                  </a:lnTo>
                  <a:lnTo>
                    <a:pt x="110" y="5"/>
                  </a:lnTo>
                  <a:lnTo>
                    <a:pt x="110" y="7"/>
                  </a:lnTo>
                  <a:lnTo>
                    <a:pt x="108" y="8"/>
                  </a:lnTo>
                  <a:lnTo>
                    <a:pt x="94" y="28"/>
                  </a:lnTo>
                  <a:lnTo>
                    <a:pt x="5" y="114"/>
                  </a:lnTo>
                  <a:lnTo>
                    <a:pt x="5" y="114"/>
                  </a:lnTo>
                  <a:lnTo>
                    <a:pt x="4" y="114"/>
                  </a:lnTo>
                  <a:lnTo>
                    <a:pt x="4" y="114"/>
                  </a:lnTo>
                  <a:lnTo>
                    <a:pt x="2" y="114"/>
                  </a:lnTo>
                  <a:lnTo>
                    <a:pt x="1" y="114"/>
                  </a:lnTo>
                  <a:lnTo>
                    <a:pt x="2" y="113"/>
                  </a:lnTo>
                  <a:lnTo>
                    <a:pt x="1" y="114"/>
                  </a:lnTo>
                  <a:lnTo>
                    <a:pt x="1" y="113"/>
                  </a:lnTo>
                  <a:lnTo>
                    <a:pt x="0" y="111"/>
                  </a:lnTo>
                  <a:lnTo>
                    <a:pt x="1" y="110"/>
                  </a:lnTo>
                  <a:lnTo>
                    <a:pt x="1" y="109"/>
                  </a:lnTo>
                  <a:lnTo>
                    <a:pt x="89" y="24"/>
                  </a:lnTo>
                  <a:lnTo>
                    <a:pt x="107"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3" name="Freeform 2223"/>
            <p:cNvSpPr>
              <a:spLocks/>
            </p:cNvSpPr>
            <p:nvPr/>
          </p:nvSpPr>
          <p:spPr bwMode="auto">
            <a:xfrm>
              <a:off x="7246938" y="631825"/>
              <a:ext cx="31750" cy="20638"/>
            </a:xfrm>
            <a:custGeom>
              <a:avLst/>
              <a:gdLst>
                <a:gd name="T0" fmla="*/ 19 w 20"/>
                <a:gd name="T1" fmla="*/ 0 h 13"/>
                <a:gd name="T2" fmla="*/ 20 w 20"/>
                <a:gd name="T3" fmla="*/ 1 h 13"/>
                <a:gd name="T4" fmla="*/ 20 w 20"/>
                <a:gd name="T5" fmla="*/ 3 h 13"/>
                <a:gd name="T6" fmla="*/ 20 w 20"/>
                <a:gd name="T7" fmla="*/ 3 h 13"/>
                <a:gd name="T8" fmla="*/ 12 w 20"/>
                <a:gd name="T9" fmla="*/ 8 h 13"/>
                <a:gd name="T10" fmla="*/ 19 w 20"/>
                <a:gd name="T11" fmla="*/ 5 h 13"/>
                <a:gd name="T12" fmla="*/ 19 w 20"/>
                <a:gd name="T13" fmla="*/ 5 h 13"/>
                <a:gd name="T14" fmla="*/ 20 w 20"/>
                <a:gd name="T15" fmla="*/ 5 h 13"/>
                <a:gd name="T16" fmla="*/ 20 w 20"/>
                <a:gd name="T17" fmla="*/ 7 h 13"/>
                <a:gd name="T18" fmla="*/ 20 w 20"/>
                <a:gd name="T19" fmla="*/ 8 h 13"/>
                <a:gd name="T20" fmla="*/ 19 w 20"/>
                <a:gd name="T21" fmla="*/ 8 h 13"/>
                <a:gd name="T22" fmla="*/ 2 w 20"/>
                <a:gd name="T23" fmla="*/ 13 h 13"/>
                <a:gd name="T24" fmla="*/ 0 w 20"/>
                <a:gd name="T25" fmla="*/ 10 h 13"/>
                <a:gd name="T26" fmla="*/ 17 w 20"/>
                <a:gd name="T27" fmla="*/ 0 h 13"/>
                <a:gd name="T28" fmla="*/ 19 w 20"/>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3">
                  <a:moveTo>
                    <a:pt x="19" y="0"/>
                  </a:moveTo>
                  <a:lnTo>
                    <a:pt x="20" y="1"/>
                  </a:lnTo>
                  <a:lnTo>
                    <a:pt x="20" y="3"/>
                  </a:lnTo>
                  <a:lnTo>
                    <a:pt x="20" y="3"/>
                  </a:lnTo>
                  <a:lnTo>
                    <a:pt x="12" y="8"/>
                  </a:lnTo>
                  <a:lnTo>
                    <a:pt x="19" y="5"/>
                  </a:lnTo>
                  <a:lnTo>
                    <a:pt x="19" y="5"/>
                  </a:lnTo>
                  <a:lnTo>
                    <a:pt x="20" y="5"/>
                  </a:lnTo>
                  <a:lnTo>
                    <a:pt x="20" y="7"/>
                  </a:lnTo>
                  <a:lnTo>
                    <a:pt x="20" y="8"/>
                  </a:lnTo>
                  <a:lnTo>
                    <a:pt x="19" y="8"/>
                  </a:lnTo>
                  <a:lnTo>
                    <a:pt x="2" y="13"/>
                  </a:lnTo>
                  <a:lnTo>
                    <a:pt x="0" y="10"/>
                  </a:lnTo>
                  <a:lnTo>
                    <a:pt x="17" y="0"/>
                  </a:lnTo>
                  <a:lnTo>
                    <a:pt x="19"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4" name="Freeform 2224"/>
            <p:cNvSpPr>
              <a:spLocks noEditPoints="1"/>
            </p:cNvSpPr>
            <p:nvPr/>
          </p:nvSpPr>
          <p:spPr bwMode="auto">
            <a:xfrm>
              <a:off x="7245351" y="630238"/>
              <a:ext cx="34925" cy="26988"/>
            </a:xfrm>
            <a:custGeom>
              <a:avLst/>
              <a:gdLst>
                <a:gd name="T0" fmla="*/ 12 w 22"/>
                <a:gd name="T1" fmla="*/ 8 h 17"/>
                <a:gd name="T2" fmla="*/ 4 w 22"/>
                <a:gd name="T3" fmla="*/ 13 h 17"/>
                <a:gd name="T4" fmla="*/ 4 w 22"/>
                <a:gd name="T5" fmla="*/ 13 h 17"/>
                <a:gd name="T6" fmla="*/ 13 w 22"/>
                <a:gd name="T7" fmla="*/ 10 h 17"/>
                <a:gd name="T8" fmla="*/ 12 w 22"/>
                <a:gd name="T9" fmla="*/ 8 h 17"/>
                <a:gd name="T10" fmla="*/ 20 w 22"/>
                <a:gd name="T11" fmla="*/ 0 h 17"/>
                <a:gd name="T12" fmla="*/ 21 w 22"/>
                <a:gd name="T13" fmla="*/ 0 h 17"/>
                <a:gd name="T14" fmla="*/ 22 w 22"/>
                <a:gd name="T15" fmla="*/ 1 h 17"/>
                <a:gd name="T16" fmla="*/ 22 w 22"/>
                <a:gd name="T17" fmla="*/ 2 h 17"/>
                <a:gd name="T18" fmla="*/ 22 w 22"/>
                <a:gd name="T19" fmla="*/ 4 h 17"/>
                <a:gd name="T20" fmla="*/ 21 w 22"/>
                <a:gd name="T21" fmla="*/ 5 h 17"/>
                <a:gd name="T22" fmla="*/ 21 w 22"/>
                <a:gd name="T23" fmla="*/ 5 h 17"/>
                <a:gd name="T24" fmla="*/ 22 w 22"/>
                <a:gd name="T25" fmla="*/ 8 h 17"/>
                <a:gd name="T26" fmla="*/ 22 w 22"/>
                <a:gd name="T27" fmla="*/ 8 h 17"/>
                <a:gd name="T28" fmla="*/ 22 w 22"/>
                <a:gd name="T29" fmla="*/ 10 h 17"/>
                <a:gd name="T30" fmla="*/ 21 w 22"/>
                <a:gd name="T31" fmla="*/ 10 h 17"/>
                <a:gd name="T32" fmla="*/ 1 w 22"/>
                <a:gd name="T33" fmla="*/ 17 h 17"/>
                <a:gd name="T34" fmla="*/ 1 w 22"/>
                <a:gd name="T35" fmla="*/ 15 h 17"/>
                <a:gd name="T36" fmla="*/ 0 w 22"/>
                <a:gd name="T37" fmla="*/ 13 h 17"/>
                <a:gd name="T38" fmla="*/ 0 w 22"/>
                <a:gd name="T39" fmla="*/ 11 h 17"/>
                <a:gd name="T40" fmla="*/ 18 w 22"/>
                <a:gd name="T41" fmla="*/ 0 h 17"/>
                <a:gd name="T42" fmla="*/ 20 w 22"/>
                <a:gd name="T4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17">
                  <a:moveTo>
                    <a:pt x="12" y="8"/>
                  </a:moveTo>
                  <a:lnTo>
                    <a:pt x="4" y="13"/>
                  </a:lnTo>
                  <a:lnTo>
                    <a:pt x="4" y="13"/>
                  </a:lnTo>
                  <a:lnTo>
                    <a:pt x="13" y="10"/>
                  </a:lnTo>
                  <a:lnTo>
                    <a:pt x="12" y="8"/>
                  </a:lnTo>
                  <a:close/>
                  <a:moveTo>
                    <a:pt x="20" y="0"/>
                  </a:moveTo>
                  <a:lnTo>
                    <a:pt x="21" y="0"/>
                  </a:lnTo>
                  <a:lnTo>
                    <a:pt x="22" y="1"/>
                  </a:lnTo>
                  <a:lnTo>
                    <a:pt x="22" y="2"/>
                  </a:lnTo>
                  <a:lnTo>
                    <a:pt x="22" y="4"/>
                  </a:lnTo>
                  <a:lnTo>
                    <a:pt x="21" y="5"/>
                  </a:lnTo>
                  <a:lnTo>
                    <a:pt x="21" y="5"/>
                  </a:lnTo>
                  <a:lnTo>
                    <a:pt x="22" y="8"/>
                  </a:lnTo>
                  <a:lnTo>
                    <a:pt x="22" y="8"/>
                  </a:lnTo>
                  <a:lnTo>
                    <a:pt x="22" y="10"/>
                  </a:lnTo>
                  <a:lnTo>
                    <a:pt x="21" y="10"/>
                  </a:lnTo>
                  <a:lnTo>
                    <a:pt x="1" y="17"/>
                  </a:lnTo>
                  <a:lnTo>
                    <a:pt x="1" y="15"/>
                  </a:lnTo>
                  <a:lnTo>
                    <a:pt x="0" y="13"/>
                  </a:lnTo>
                  <a:lnTo>
                    <a:pt x="0" y="11"/>
                  </a:lnTo>
                  <a:lnTo>
                    <a:pt x="18" y="0"/>
                  </a:lnTo>
                  <a:lnTo>
                    <a:pt x="20"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5" name="Freeform 2225"/>
            <p:cNvSpPr>
              <a:spLocks/>
            </p:cNvSpPr>
            <p:nvPr/>
          </p:nvSpPr>
          <p:spPr bwMode="auto">
            <a:xfrm>
              <a:off x="7246938" y="647700"/>
              <a:ext cx="33338" cy="6350"/>
            </a:xfrm>
            <a:custGeom>
              <a:avLst/>
              <a:gdLst>
                <a:gd name="T0" fmla="*/ 20 w 21"/>
                <a:gd name="T1" fmla="*/ 0 h 4"/>
                <a:gd name="T2" fmla="*/ 21 w 21"/>
                <a:gd name="T3" fmla="*/ 0 h 4"/>
                <a:gd name="T4" fmla="*/ 21 w 21"/>
                <a:gd name="T5" fmla="*/ 2 h 4"/>
                <a:gd name="T6" fmla="*/ 21 w 21"/>
                <a:gd name="T7" fmla="*/ 3 h 4"/>
                <a:gd name="T8" fmla="*/ 20 w 21"/>
                <a:gd name="T9" fmla="*/ 3 h 4"/>
                <a:gd name="T10" fmla="*/ 2 w 21"/>
                <a:gd name="T11" fmla="*/ 4 h 4"/>
                <a:gd name="T12" fmla="*/ 2 w 21"/>
                <a:gd name="T13" fmla="*/ 4 h 4"/>
                <a:gd name="T14" fmla="*/ 0 w 21"/>
                <a:gd name="T15" fmla="*/ 4 h 4"/>
                <a:gd name="T16" fmla="*/ 0 w 21"/>
                <a:gd name="T17" fmla="*/ 3 h 4"/>
                <a:gd name="T18" fmla="*/ 0 w 21"/>
                <a:gd name="T19" fmla="*/ 2 h 4"/>
                <a:gd name="T20" fmla="*/ 2 w 21"/>
                <a:gd name="T21" fmla="*/ 2 h 4"/>
                <a:gd name="T22" fmla="*/ 20 w 21"/>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
                  <a:moveTo>
                    <a:pt x="20" y="0"/>
                  </a:moveTo>
                  <a:lnTo>
                    <a:pt x="21" y="0"/>
                  </a:lnTo>
                  <a:lnTo>
                    <a:pt x="21" y="2"/>
                  </a:lnTo>
                  <a:lnTo>
                    <a:pt x="21" y="3"/>
                  </a:lnTo>
                  <a:lnTo>
                    <a:pt x="20" y="3"/>
                  </a:lnTo>
                  <a:lnTo>
                    <a:pt x="2" y="4"/>
                  </a:lnTo>
                  <a:lnTo>
                    <a:pt x="2" y="4"/>
                  </a:lnTo>
                  <a:lnTo>
                    <a:pt x="0" y="4"/>
                  </a:lnTo>
                  <a:lnTo>
                    <a:pt x="0" y="3"/>
                  </a:lnTo>
                  <a:lnTo>
                    <a:pt x="0" y="2"/>
                  </a:lnTo>
                  <a:lnTo>
                    <a:pt x="2" y="2"/>
                  </a:lnTo>
                  <a:lnTo>
                    <a:pt x="20"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6" name="Freeform 2226"/>
            <p:cNvSpPr>
              <a:spLocks noEditPoints="1"/>
            </p:cNvSpPr>
            <p:nvPr/>
          </p:nvSpPr>
          <p:spPr bwMode="auto">
            <a:xfrm>
              <a:off x="7245351" y="646113"/>
              <a:ext cx="38100" cy="11113"/>
            </a:xfrm>
            <a:custGeom>
              <a:avLst/>
              <a:gdLst>
                <a:gd name="T0" fmla="*/ 3 w 24"/>
                <a:gd name="T1" fmla="*/ 4 h 7"/>
                <a:gd name="T2" fmla="*/ 1 w 24"/>
                <a:gd name="T3" fmla="*/ 4 h 7"/>
                <a:gd name="T4" fmla="*/ 3 w 24"/>
                <a:gd name="T5" fmla="*/ 4 h 7"/>
                <a:gd name="T6" fmla="*/ 3 w 24"/>
                <a:gd name="T7" fmla="*/ 4 h 7"/>
                <a:gd name="T8" fmla="*/ 3 w 24"/>
                <a:gd name="T9" fmla="*/ 4 h 7"/>
                <a:gd name="T10" fmla="*/ 21 w 24"/>
                <a:gd name="T11" fmla="*/ 0 h 7"/>
                <a:gd name="T12" fmla="*/ 24 w 24"/>
                <a:gd name="T13" fmla="*/ 0 h 7"/>
                <a:gd name="T14" fmla="*/ 24 w 24"/>
                <a:gd name="T15" fmla="*/ 3 h 7"/>
                <a:gd name="T16" fmla="*/ 24 w 24"/>
                <a:gd name="T17" fmla="*/ 3 h 7"/>
                <a:gd name="T18" fmla="*/ 24 w 24"/>
                <a:gd name="T19" fmla="*/ 5 h 7"/>
                <a:gd name="T20" fmla="*/ 21 w 24"/>
                <a:gd name="T21" fmla="*/ 5 h 7"/>
                <a:gd name="T22" fmla="*/ 3 w 24"/>
                <a:gd name="T23" fmla="*/ 7 h 7"/>
                <a:gd name="T24" fmla="*/ 3 w 24"/>
                <a:gd name="T25" fmla="*/ 7 h 7"/>
                <a:gd name="T26" fmla="*/ 0 w 24"/>
                <a:gd name="T27" fmla="*/ 7 h 7"/>
                <a:gd name="T28" fmla="*/ 0 w 24"/>
                <a:gd name="T29" fmla="*/ 4 h 7"/>
                <a:gd name="T30" fmla="*/ 0 w 24"/>
                <a:gd name="T31" fmla="*/ 4 h 7"/>
                <a:gd name="T32" fmla="*/ 0 w 24"/>
                <a:gd name="T33" fmla="*/ 4 h 7"/>
                <a:gd name="T34" fmla="*/ 0 w 24"/>
                <a:gd name="T35" fmla="*/ 1 h 7"/>
                <a:gd name="T36" fmla="*/ 3 w 24"/>
                <a:gd name="T37" fmla="*/ 1 h 7"/>
                <a:gd name="T38" fmla="*/ 21 w 24"/>
                <a:gd name="T39" fmla="*/ 0 h 7"/>
                <a:gd name="T40" fmla="*/ 21 w 24"/>
                <a:gd name="T4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7">
                  <a:moveTo>
                    <a:pt x="3" y="4"/>
                  </a:moveTo>
                  <a:lnTo>
                    <a:pt x="1" y="4"/>
                  </a:lnTo>
                  <a:lnTo>
                    <a:pt x="3" y="4"/>
                  </a:lnTo>
                  <a:lnTo>
                    <a:pt x="3" y="4"/>
                  </a:lnTo>
                  <a:lnTo>
                    <a:pt x="3" y="4"/>
                  </a:lnTo>
                  <a:close/>
                  <a:moveTo>
                    <a:pt x="21" y="0"/>
                  </a:moveTo>
                  <a:lnTo>
                    <a:pt x="24" y="0"/>
                  </a:lnTo>
                  <a:lnTo>
                    <a:pt x="24" y="3"/>
                  </a:lnTo>
                  <a:lnTo>
                    <a:pt x="24" y="3"/>
                  </a:lnTo>
                  <a:lnTo>
                    <a:pt x="24" y="5"/>
                  </a:lnTo>
                  <a:lnTo>
                    <a:pt x="21" y="5"/>
                  </a:lnTo>
                  <a:lnTo>
                    <a:pt x="3" y="7"/>
                  </a:lnTo>
                  <a:lnTo>
                    <a:pt x="3" y="7"/>
                  </a:lnTo>
                  <a:lnTo>
                    <a:pt x="0" y="7"/>
                  </a:lnTo>
                  <a:lnTo>
                    <a:pt x="0" y="4"/>
                  </a:lnTo>
                  <a:lnTo>
                    <a:pt x="0" y="4"/>
                  </a:lnTo>
                  <a:lnTo>
                    <a:pt x="0" y="4"/>
                  </a:lnTo>
                  <a:lnTo>
                    <a:pt x="0" y="1"/>
                  </a:lnTo>
                  <a:lnTo>
                    <a:pt x="3" y="1"/>
                  </a:lnTo>
                  <a:lnTo>
                    <a:pt x="21" y="0"/>
                  </a:lnTo>
                  <a:lnTo>
                    <a:pt x="21"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7" name="Freeform 2227"/>
            <p:cNvSpPr>
              <a:spLocks/>
            </p:cNvSpPr>
            <p:nvPr/>
          </p:nvSpPr>
          <p:spPr bwMode="auto">
            <a:xfrm>
              <a:off x="6880226" y="623888"/>
              <a:ext cx="150813" cy="176213"/>
            </a:xfrm>
            <a:custGeom>
              <a:avLst/>
              <a:gdLst>
                <a:gd name="T0" fmla="*/ 1 w 95"/>
                <a:gd name="T1" fmla="*/ 0 h 111"/>
                <a:gd name="T2" fmla="*/ 17 w 95"/>
                <a:gd name="T3" fmla="*/ 5 h 111"/>
                <a:gd name="T4" fmla="*/ 17 w 95"/>
                <a:gd name="T5" fmla="*/ 6 h 111"/>
                <a:gd name="T6" fmla="*/ 19 w 95"/>
                <a:gd name="T7" fmla="*/ 8 h 111"/>
                <a:gd name="T8" fmla="*/ 23 w 95"/>
                <a:gd name="T9" fmla="*/ 15 h 111"/>
                <a:gd name="T10" fmla="*/ 31 w 95"/>
                <a:gd name="T11" fmla="*/ 25 h 111"/>
                <a:gd name="T12" fmla="*/ 39 w 95"/>
                <a:gd name="T13" fmla="*/ 38 h 111"/>
                <a:gd name="T14" fmla="*/ 49 w 95"/>
                <a:gd name="T15" fmla="*/ 51 h 111"/>
                <a:gd name="T16" fmla="*/ 60 w 95"/>
                <a:gd name="T17" fmla="*/ 65 h 111"/>
                <a:gd name="T18" fmla="*/ 70 w 95"/>
                <a:gd name="T19" fmla="*/ 78 h 111"/>
                <a:gd name="T20" fmla="*/ 79 w 95"/>
                <a:gd name="T21" fmla="*/ 91 h 111"/>
                <a:gd name="T22" fmla="*/ 83 w 95"/>
                <a:gd name="T23" fmla="*/ 95 h 111"/>
                <a:gd name="T24" fmla="*/ 86 w 95"/>
                <a:gd name="T25" fmla="*/ 99 h 111"/>
                <a:gd name="T26" fmla="*/ 89 w 95"/>
                <a:gd name="T27" fmla="*/ 103 h 111"/>
                <a:gd name="T28" fmla="*/ 91 w 95"/>
                <a:gd name="T29" fmla="*/ 106 h 111"/>
                <a:gd name="T30" fmla="*/ 93 w 95"/>
                <a:gd name="T31" fmla="*/ 107 h 111"/>
                <a:gd name="T32" fmla="*/ 94 w 95"/>
                <a:gd name="T33" fmla="*/ 108 h 111"/>
                <a:gd name="T34" fmla="*/ 94 w 95"/>
                <a:gd name="T35" fmla="*/ 108 h 111"/>
                <a:gd name="T36" fmla="*/ 95 w 95"/>
                <a:gd name="T37" fmla="*/ 110 h 111"/>
                <a:gd name="T38" fmla="*/ 95 w 95"/>
                <a:gd name="T39" fmla="*/ 110 h 111"/>
                <a:gd name="T40" fmla="*/ 95 w 95"/>
                <a:gd name="T41" fmla="*/ 111 h 111"/>
                <a:gd name="T42" fmla="*/ 94 w 95"/>
                <a:gd name="T43" fmla="*/ 111 h 111"/>
                <a:gd name="T44" fmla="*/ 94 w 95"/>
                <a:gd name="T45" fmla="*/ 111 h 111"/>
                <a:gd name="T46" fmla="*/ 91 w 95"/>
                <a:gd name="T47" fmla="*/ 111 h 111"/>
                <a:gd name="T48" fmla="*/ 90 w 95"/>
                <a:gd name="T49" fmla="*/ 108 h 111"/>
                <a:gd name="T50" fmla="*/ 87 w 95"/>
                <a:gd name="T51" fmla="*/ 106 h 111"/>
                <a:gd name="T52" fmla="*/ 85 w 95"/>
                <a:gd name="T53" fmla="*/ 103 h 111"/>
                <a:gd name="T54" fmla="*/ 82 w 95"/>
                <a:gd name="T55" fmla="*/ 99 h 111"/>
                <a:gd name="T56" fmla="*/ 78 w 95"/>
                <a:gd name="T57" fmla="*/ 94 h 111"/>
                <a:gd name="T58" fmla="*/ 65 w 95"/>
                <a:gd name="T59" fmla="*/ 77 h 111"/>
                <a:gd name="T60" fmla="*/ 52 w 95"/>
                <a:gd name="T61" fmla="*/ 59 h 111"/>
                <a:gd name="T62" fmla="*/ 41 w 95"/>
                <a:gd name="T63" fmla="*/ 44 h 111"/>
                <a:gd name="T64" fmla="*/ 31 w 95"/>
                <a:gd name="T65" fmla="*/ 31 h 111"/>
                <a:gd name="T66" fmla="*/ 23 w 95"/>
                <a:gd name="T67" fmla="*/ 21 h 111"/>
                <a:gd name="T68" fmla="*/ 18 w 95"/>
                <a:gd name="T69" fmla="*/ 12 h 111"/>
                <a:gd name="T70" fmla="*/ 15 w 95"/>
                <a:gd name="T71" fmla="*/ 8 h 111"/>
                <a:gd name="T72" fmla="*/ 0 w 95"/>
                <a:gd name="T73" fmla="*/ 2 h 111"/>
                <a:gd name="T74" fmla="*/ 0 w 95"/>
                <a:gd name="T75" fmla="*/ 1 h 111"/>
                <a:gd name="T76" fmla="*/ 0 w 95"/>
                <a:gd name="T77" fmla="*/ 1 h 111"/>
                <a:gd name="T78" fmla="*/ 0 w 95"/>
                <a:gd name="T79" fmla="*/ 0 h 111"/>
                <a:gd name="T80" fmla="*/ 1 w 95"/>
                <a:gd name="T8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111">
                  <a:moveTo>
                    <a:pt x="1" y="0"/>
                  </a:moveTo>
                  <a:lnTo>
                    <a:pt x="17" y="5"/>
                  </a:lnTo>
                  <a:lnTo>
                    <a:pt x="17" y="6"/>
                  </a:lnTo>
                  <a:lnTo>
                    <a:pt x="19" y="8"/>
                  </a:lnTo>
                  <a:lnTo>
                    <a:pt x="23" y="15"/>
                  </a:lnTo>
                  <a:lnTo>
                    <a:pt x="31" y="25"/>
                  </a:lnTo>
                  <a:lnTo>
                    <a:pt x="39" y="38"/>
                  </a:lnTo>
                  <a:lnTo>
                    <a:pt x="49" y="51"/>
                  </a:lnTo>
                  <a:lnTo>
                    <a:pt x="60" y="65"/>
                  </a:lnTo>
                  <a:lnTo>
                    <a:pt x="70" y="78"/>
                  </a:lnTo>
                  <a:lnTo>
                    <a:pt x="79" y="91"/>
                  </a:lnTo>
                  <a:lnTo>
                    <a:pt x="83" y="95"/>
                  </a:lnTo>
                  <a:lnTo>
                    <a:pt x="86" y="99"/>
                  </a:lnTo>
                  <a:lnTo>
                    <a:pt x="89" y="103"/>
                  </a:lnTo>
                  <a:lnTo>
                    <a:pt x="91" y="106"/>
                  </a:lnTo>
                  <a:lnTo>
                    <a:pt x="93" y="107"/>
                  </a:lnTo>
                  <a:lnTo>
                    <a:pt x="94" y="108"/>
                  </a:lnTo>
                  <a:lnTo>
                    <a:pt x="94" y="108"/>
                  </a:lnTo>
                  <a:lnTo>
                    <a:pt x="95" y="110"/>
                  </a:lnTo>
                  <a:lnTo>
                    <a:pt x="95" y="110"/>
                  </a:lnTo>
                  <a:lnTo>
                    <a:pt x="95" y="111"/>
                  </a:lnTo>
                  <a:lnTo>
                    <a:pt x="94" y="111"/>
                  </a:lnTo>
                  <a:lnTo>
                    <a:pt x="94" y="111"/>
                  </a:lnTo>
                  <a:lnTo>
                    <a:pt x="91" y="111"/>
                  </a:lnTo>
                  <a:lnTo>
                    <a:pt x="90" y="108"/>
                  </a:lnTo>
                  <a:lnTo>
                    <a:pt x="87" y="106"/>
                  </a:lnTo>
                  <a:lnTo>
                    <a:pt x="85" y="103"/>
                  </a:lnTo>
                  <a:lnTo>
                    <a:pt x="82" y="99"/>
                  </a:lnTo>
                  <a:lnTo>
                    <a:pt x="78" y="94"/>
                  </a:lnTo>
                  <a:lnTo>
                    <a:pt x="65" y="77"/>
                  </a:lnTo>
                  <a:lnTo>
                    <a:pt x="52" y="59"/>
                  </a:lnTo>
                  <a:lnTo>
                    <a:pt x="41" y="44"/>
                  </a:lnTo>
                  <a:lnTo>
                    <a:pt x="31" y="31"/>
                  </a:lnTo>
                  <a:lnTo>
                    <a:pt x="23" y="21"/>
                  </a:lnTo>
                  <a:lnTo>
                    <a:pt x="18" y="12"/>
                  </a:lnTo>
                  <a:lnTo>
                    <a:pt x="15" y="8"/>
                  </a:lnTo>
                  <a:lnTo>
                    <a:pt x="0" y="2"/>
                  </a:lnTo>
                  <a:lnTo>
                    <a:pt x="0" y="1"/>
                  </a:lnTo>
                  <a:lnTo>
                    <a:pt x="0" y="1"/>
                  </a:lnTo>
                  <a:lnTo>
                    <a:pt x="0" y="0"/>
                  </a:lnTo>
                  <a:lnTo>
                    <a:pt x="1"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8" name="Freeform 2228"/>
            <p:cNvSpPr>
              <a:spLocks/>
            </p:cNvSpPr>
            <p:nvPr/>
          </p:nvSpPr>
          <p:spPr bwMode="auto">
            <a:xfrm>
              <a:off x="6875463" y="620713"/>
              <a:ext cx="157163" cy="184150"/>
            </a:xfrm>
            <a:custGeom>
              <a:avLst/>
              <a:gdLst>
                <a:gd name="T0" fmla="*/ 4 w 99"/>
                <a:gd name="T1" fmla="*/ 0 h 116"/>
                <a:gd name="T2" fmla="*/ 4 w 99"/>
                <a:gd name="T3" fmla="*/ 0 h 116"/>
                <a:gd name="T4" fmla="*/ 21 w 99"/>
                <a:gd name="T5" fmla="*/ 6 h 116"/>
                <a:gd name="T6" fmla="*/ 21 w 99"/>
                <a:gd name="T7" fmla="*/ 7 h 116"/>
                <a:gd name="T8" fmla="*/ 21 w 99"/>
                <a:gd name="T9" fmla="*/ 7 h 116"/>
                <a:gd name="T10" fmla="*/ 22 w 99"/>
                <a:gd name="T11" fmla="*/ 10 h 116"/>
                <a:gd name="T12" fmla="*/ 27 w 99"/>
                <a:gd name="T13" fmla="*/ 16 h 116"/>
                <a:gd name="T14" fmla="*/ 35 w 99"/>
                <a:gd name="T15" fmla="*/ 27 h 116"/>
                <a:gd name="T16" fmla="*/ 43 w 99"/>
                <a:gd name="T17" fmla="*/ 38 h 116"/>
                <a:gd name="T18" fmla="*/ 54 w 99"/>
                <a:gd name="T19" fmla="*/ 51 h 116"/>
                <a:gd name="T20" fmla="*/ 64 w 99"/>
                <a:gd name="T21" fmla="*/ 66 h 116"/>
                <a:gd name="T22" fmla="*/ 75 w 99"/>
                <a:gd name="T23" fmla="*/ 80 h 116"/>
                <a:gd name="T24" fmla="*/ 84 w 99"/>
                <a:gd name="T25" fmla="*/ 92 h 116"/>
                <a:gd name="T26" fmla="*/ 88 w 99"/>
                <a:gd name="T27" fmla="*/ 97 h 116"/>
                <a:gd name="T28" fmla="*/ 90 w 99"/>
                <a:gd name="T29" fmla="*/ 101 h 116"/>
                <a:gd name="T30" fmla="*/ 93 w 99"/>
                <a:gd name="T31" fmla="*/ 105 h 116"/>
                <a:gd name="T32" fmla="*/ 96 w 99"/>
                <a:gd name="T33" fmla="*/ 108 h 116"/>
                <a:gd name="T34" fmla="*/ 97 w 99"/>
                <a:gd name="T35" fmla="*/ 109 h 116"/>
                <a:gd name="T36" fmla="*/ 98 w 99"/>
                <a:gd name="T37" fmla="*/ 109 h 116"/>
                <a:gd name="T38" fmla="*/ 98 w 99"/>
                <a:gd name="T39" fmla="*/ 109 h 116"/>
                <a:gd name="T40" fmla="*/ 99 w 99"/>
                <a:gd name="T41" fmla="*/ 110 h 116"/>
                <a:gd name="T42" fmla="*/ 99 w 99"/>
                <a:gd name="T43" fmla="*/ 110 h 116"/>
                <a:gd name="T44" fmla="*/ 99 w 99"/>
                <a:gd name="T45" fmla="*/ 112 h 116"/>
                <a:gd name="T46" fmla="*/ 99 w 99"/>
                <a:gd name="T47" fmla="*/ 113 h 116"/>
                <a:gd name="T48" fmla="*/ 98 w 99"/>
                <a:gd name="T49" fmla="*/ 114 h 116"/>
                <a:gd name="T50" fmla="*/ 97 w 99"/>
                <a:gd name="T51" fmla="*/ 116 h 116"/>
                <a:gd name="T52" fmla="*/ 96 w 99"/>
                <a:gd name="T53" fmla="*/ 114 h 116"/>
                <a:gd name="T54" fmla="*/ 97 w 99"/>
                <a:gd name="T55" fmla="*/ 113 h 116"/>
                <a:gd name="T56" fmla="*/ 96 w 99"/>
                <a:gd name="T57" fmla="*/ 114 h 116"/>
                <a:gd name="T58" fmla="*/ 94 w 99"/>
                <a:gd name="T59" fmla="*/ 113 h 116"/>
                <a:gd name="T60" fmla="*/ 92 w 99"/>
                <a:gd name="T61" fmla="*/ 112 h 116"/>
                <a:gd name="T62" fmla="*/ 89 w 99"/>
                <a:gd name="T63" fmla="*/ 109 h 116"/>
                <a:gd name="T64" fmla="*/ 86 w 99"/>
                <a:gd name="T65" fmla="*/ 105 h 116"/>
                <a:gd name="T66" fmla="*/ 84 w 99"/>
                <a:gd name="T67" fmla="*/ 101 h 116"/>
                <a:gd name="T68" fmla="*/ 80 w 99"/>
                <a:gd name="T69" fmla="*/ 97 h 116"/>
                <a:gd name="T70" fmla="*/ 67 w 99"/>
                <a:gd name="T71" fmla="*/ 80 h 116"/>
                <a:gd name="T72" fmla="*/ 54 w 99"/>
                <a:gd name="T73" fmla="*/ 62 h 116"/>
                <a:gd name="T74" fmla="*/ 43 w 99"/>
                <a:gd name="T75" fmla="*/ 48 h 116"/>
                <a:gd name="T76" fmla="*/ 34 w 99"/>
                <a:gd name="T77" fmla="*/ 34 h 116"/>
                <a:gd name="T78" fmla="*/ 26 w 99"/>
                <a:gd name="T79" fmla="*/ 24 h 116"/>
                <a:gd name="T80" fmla="*/ 20 w 99"/>
                <a:gd name="T81" fmla="*/ 16 h 116"/>
                <a:gd name="T82" fmla="*/ 17 w 99"/>
                <a:gd name="T83" fmla="*/ 11 h 116"/>
                <a:gd name="T84" fmla="*/ 3 w 99"/>
                <a:gd name="T85" fmla="*/ 6 h 116"/>
                <a:gd name="T86" fmla="*/ 1 w 99"/>
                <a:gd name="T87" fmla="*/ 4 h 116"/>
                <a:gd name="T88" fmla="*/ 0 w 99"/>
                <a:gd name="T89" fmla="*/ 3 h 116"/>
                <a:gd name="T90" fmla="*/ 0 w 99"/>
                <a:gd name="T91" fmla="*/ 2 h 116"/>
                <a:gd name="T92" fmla="*/ 1 w 99"/>
                <a:gd name="T93" fmla="*/ 0 h 116"/>
                <a:gd name="T94" fmla="*/ 4 w 99"/>
                <a:gd name="T9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9" h="116">
                  <a:moveTo>
                    <a:pt x="4" y="0"/>
                  </a:moveTo>
                  <a:lnTo>
                    <a:pt x="4" y="0"/>
                  </a:lnTo>
                  <a:lnTo>
                    <a:pt x="21" y="6"/>
                  </a:lnTo>
                  <a:lnTo>
                    <a:pt x="21" y="7"/>
                  </a:lnTo>
                  <a:lnTo>
                    <a:pt x="21" y="7"/>
                  </a:lnTo>
                  <a:lnTo>
                    <a:pt x="22" y="10"/>
                  </a:lnTo>
                  <a:lnTo>
                    <a:pt x="27" y="16"/>
                  </a:lnTo>
                  <a:lnTo>
                    <a:pt x="35" y="27"/>
                  </a:lnTo>
                  <a:lnTo>
                    <a:pt x="43" y="38"/>
                  </a:lnTo>
                  <a:lnTo>
                    <a:pt x="54" y="51"/>
                  </a:lnTo>
                  <a:lnTo>
                    <a:pt x="64" y="66"/>
                  </a:lnTo>
                  <a:lnTo>
                    <a:pt x="75" y="80"/>
                  </a:lnTo>
                  <a:lnTo>
                    <a:pt x="84" y="92"/>
                  </a:lnTo>
                  <a:lnTo>
                    <a:pt x="88" y="97"/>
                  </a:lnTo>
                  <a:lnTo>
                    <a:pt x="90" y="101"/>
                  </a:lnTo>
                  <a:lnTo>
                    <a:pt x="93" y="105"/>
                  </a:lnTo>
                  <a:lnTo>
                    <a:pt x="96" y="108"/>
                  </a:lnTo>
                  <a:lnTo>
                    <a:pt x="97" y="109"/>
                  </a:lnTo>
                  <a:lnTo>
                    <a:pt x="98" y="109"/>
                  </a:lnTo>
                  <a:lnTo>
                    <a:pt x="98" y="109"/>
                  </a:lnTo>
                  <a:lnTo>
                    <a:pt x="99" y="110"/>
                  </a:lnTo>
                  <a:lnTo>
                    <a:pt x="99" y="110"/>
                  </a:lnTo>
                  <a:lnTo>
                    <a:pt x="99" y="112"/>
                  </a:lnTo>
                  <a:lnTo>
                    <a:pt x="99" y="113"/>
                  </a:lnTo>
                  <a:lnTo>
                    <a:pt x="98" y="114"/>
                  </a:lnTo>
                  <a:lnTo>
                    <a:pt x="97" y="116"/>
                  </a:lnTo>
                  <a:lnTo>
                    <a:pt x="96" y="114"/>
                  </a:lnTo>
                  <a:lnTo>
                    <a:pt x="97" y="113"/>
                  </a:lnTo>
                  <a:lnTo>
                    <a:pt x="96" y="114"/>
                  </a:lnTo>
                  <a:lnTo>
                    <a:pt x="94" y="113"/>
                  </a:lnTo>
                  <a:lnTo>
                    <a:pt x="92" y="112"/>
                  </a:lnTo>
                  <a:lnTo>
                    <a:pt x="89" y="109"/>
                  </a:lnTo>
                  <a:lnTo>
                    <a:pt x="86" y="105"/>
                  </a:lnTo>
                  <a:lnTo>
                    <a:pt x="84" y="101"/>
                  </a:lnTo>
                  <a:lnTo>
                    <a:pt x="80" y="97"/>
                  </a:lnTo>
                  <a:lnTo>
                    <a:pt x="67" y="80"/>
                  </a:lnTo>
                  <a:lnTo>
                    <a:pt x="54" y="62"/>
                  </a:lnTo>
                  <a:lnTo>
                    <a:pt x="43" y="48"/>
                  </a:lnTo>
                  <a:lnTo>
                    <a:pt x="34" y="34"/>
                  </a:lnTo>
                  <a:lnTo>
                    <a:pt x="26" y="24"/>
                  </a:lnTo>
                  <a:lnTo>
                    <a:pt x="20" y="16"/>
                  </a:lnTo>
                  <a:lnTo>
                    <a:pt x="17" y="11"/>
                  </a:lnTo>
                  <a:lnTo>
                    <a:pt x="3" y="6"/>
                  </a:lnTo>
                  <a:lnTo>
                    <a:pt x="1" y="4"/>
                  </a:lnTo>
                  <a:lnTo>
                    <a:pt x="0" y="3"/>
                  </a:lnTo>
                  <a:lnTo>
                    <a:pt x="0" y="2"/>
                  </a:lnTo>
                  <a:lnTo>
                    <a:pt x="1" y="0"/>
                  </a:lnTo>
                  <a:lnTo>
                    <a:pt x="4"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9" name="Freeform 2229"/>
            <p:cNvSpPr>
              <a:spLocks/>
            </p:cNvSpPr>
            <p:nvPr/>
          </p:nvSpPr>
          <p:spPr bwMode="auto">
            <a:xfrm>
              <a:off x="6889751" y="609600"/>
              <a:ext cx="17463" cy="33338"/>
            </a:xfrm>
            <a:custGeom>
              <a:avLst/>
              <a:gdLst>
                <a:gd name="T0" fmla="*/ 9 w 11"/>
                <a:gd name="T1" fmla="*/ 0 h 21"/>
                <a:gd name="T2" fmla="*/ 11 w 11"/>
                <a:gd name="T3" fmla="*/ 0 h 21"/>
                <a:gd name="T4" fmla="*/ 11 w 11"/>
                <a:gd name="T5" fmla="*/ 1 h 21"/>
                <a:gd name="T6" fmla="*/ 11 w 11"/>
                <a:gd name="T7" fmla="*/ 21 h 21"/>
                <a:gd name="T8" fmla="*/ 0 w 11"/>
                <a:gd name="T9" fmla="*/ 6 h 21"/>
                <a:gd name="T10" fmla="*/ 0 w 11"/>
                <a:gd name="T11" fmla="*/ 6 h 21"/>
                <a:gd name="T12" fmla="*/ 0 w 11"/>
                <a:gd name="T13" fmla="*/ 5 h 21"/>
                <a:gd name="T14" fmla="*/ 1 w 11"/>
                <a:gd name="T15" fmla="*/ 3 h 21"/>
                <a:gd name="T16" fmla="*/ 1 w 11"/>
                <a:gd name="T17" fmla="*/ 3 h 21"/>
                <a:gd name="T18" fmla="*/ 3 w 11"/>
                <a:gd name="T19" fmla="*/ 5 h 21"/>
                <a:gd name="T20" fmla="*/ 8 w 11"/>
                <a:gd name="T21" fmla="*/ 11 h 21"/>
                <a:gd name="T22" fmla="*/ 8 w 11"/>
                <a:gd name="T23" fmla="*/ 1 h 21"/>
                <a:gd name="T24" fmla="*/ 9 w 11"/>
                <a:gd name="T25" fmla="*/ 0 h 21"/>
                <a:gd name="T26" fmla="*/ 9 w 1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21">
                  <a:moveTo>
                    <a:pt x="9" y="0"/>
                  </a:moveTo>
                  <a:lnTo>
                    <a:pt x="11" y="0"/>
                  </a:lnTo>
                  <a:lnTo>
                    <a:pt x="11" y="1"/>
                  </a:lnTo>
                  <a:lnTo>
                    <a:pt x="11" y="21"/>
                  </a:lnTo>
                  <a:lnTo>
                    <a:pt x="0" y="6"/>
                  </a:lnTo>
                  <a:lnTo>
                    <a:pt x="0" y="6"/>
                  </a:lnTo>
                  <a:lnTo>
                    <a:pt x="0" y="5"/>
                  </a:lnTo>
                  <a:lnTo>
                    <a:pt x="1" y="3"/>
                  </a:lnTo>
                  <a:lnTo>
                    <a:pt x="1" y="3"/>
                  </a:lnTo>
                  <a:lnTo>
                    <a:pt x="3" y="5"/>
                  </a:lnTo>
                  <a:lnTo>
                    <a:pt x="8" y="11"/>
                  </a:lnTo>
                  <a:lnTo>
                    <a:pt x="8" y="1"/>
                  </a:lnTo>
                  <a:lnTo>
                    <a:pt x="9" y="0"/>
                  </a:lnTo>
                  <a:lnTo>
                    <a:pt x="9"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0" name="Freeform 2230"/>
            <p:cNvSpPr>
              <a:spLocks/>
            </p:cNvSpPr>
            <p:nvPr/>
          </p:nvSpPr>
          <p:spPr bwMode="auto">
            <a:xfrm>
              <a:off x="6886576" y="606425"/>
              <a:ext cx="23813" cy="41275"/>
            </a:xfrm>
            <a:custGeom>
              <a:avLst/>
              <a:gdLst>
                <a:gd name="T0" fmla="*/ 11 w 15"/>
                <a:gd name="T1" fmla="*/ 0 h 26"/>
                <a:gd name="T2" fmla="*/ 14 w 15"/>
                <a:gd name="T3" fmla="*/ 2 h 26"/>
                <a:gd name="T4" fmla="*/ 15 w 15"/>
                <a:gd name="T5" fmla="*/ 3 h 26"/>
                <a:gd name="T6" fmla="*/ 15 w 15"/>
                <a:gd name="T7" fmla="*/ 26 h 26"/>
                <a:gd name="T8" fmla="*/ 1 w 15"/>
                <a:gd name="T9" fmla="*/ 9 h 26"/>
                <a:gd name="T10" fmla="*/ 0 w 15"/>
                <a:gd name="T11" fmla="*/ 7 h 26"/>
                <a:gd name="T12" fmla="*/ 1 w 15"/>
                <a:gd name="T13" fmla="*/ 7 h 26"/>
                <a:gd name="T14" fmla="*/ 2 w 15"/>
                <a:gd name="T15" fmla="*/ 4 h 26"/>
                <a:gd name="T16" fmla="*/ 3 w 15"/>
                <a:gd name="T17" fmla="*/ 4 h 26"/>
                <a:gd name="T18" fmla="*/ 5 w 15"/>
                <a:gd name="T19" fmla="*/ 4 h 26"/>
                <a:gd name="T20" fmla="*/ 6 w 15"/>
                <a:gd name="T21" fmla="*/ 5 h 26"/>
                <a:gd name="T22" fmla="*/ 9 w 15"/>
                <a:gd name="T23" fmla="*/ 8 h 26"/>
                <a:gd name="T24" fmla="*/ 9 w 15"/>
                <a:gd name="T25" fmla="*/ 3 h 26"/>
                <a:gd name="T26" fmla="*/ 10 w 15"/>
                <a:gd name="T27" fmla="*/ 2 h 26"/>
                <a:gd name="T28" fmla="*/ 11 w 15"/>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6">
                  <a:moveTo>
                    <a:pt x="11" y="0"/>
                  </a:moveTo>
                  <a:lnTo>
                    <a:pt x="14" y="2"/>
                  </a:lnTo>
                  <a:lnTo>
                    <a:pt x="15" y="3"/>
                  </a:lnTo>
                  <a:lnTo>
                    <a:pt x="15" y="26"/>
                  </a:lnTo>
                  <a:lnTo>
                    <a:pt x="1" y="9"/>
                  </a:lnTo>
                  <a:lnTo>
                    <a:pt x="0" y="7"/>
                  </a:lnTo>
                  <a:lnTo>
                    <a:pt x="1" y="7"/>
                  </a:lnTo>
                  <a:lnTo>
                    <a:pt x="2" y="4"/>
                  </a:lnTo>
                  <a:lnTo>
                    <a:pt x="3" y="4"/>
                  </a:lnTo>
                  <a:lnTo>
                    <a:pt x="5" y="4"/>
                  </a:lnTo>
                  <a:lnTo>
                    <a:pt x="6" y="5"/>
                  </a:lnTo>
                  <a:lnTo>
                    <a:pt x="9" y="8"/>
                  </a:lnTo>
                  <a:lnTo>
                    <a:pt x="9" y="3"/>
                  </a:lnTo>
                  <a:lnTo>
                    <a:pt x="10" y="2"/>
                  </a:lnTo>
                  <a:lnTo>
                    <a:pt x="11"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1" name="Freeform 2231"/>
            <p:cNvSpPr>
              <a:spLocks/>
            </p:cNvSpPr>
            <p:nvPr/>
          </p:nvSpPr>
          <p:spPr bwMode="auto">
            <a:xfrm>
              <a:off x="6883401" y="620713"/>
              <a:ext cx="23813" cy="11113"/>
            </a:xfrm>
            <a:custGeom>
              <a:avLst/>
              <a:gdLst>
                <a:gd name="T0" fmla="*/ 2 w 15"/>
                <a:gd name="T1" fmla="*/ 0 h 7"/>
                <a:gd name="T2" fmla="*/ 15 w 15"/>
                <a:gd name="T3" fmla="*/ 4 h 7"/>
                <a:gd name="T4" fmla="*/ 15 w 15"/>
                <a:gd name="T5" fmla="*/ 6 h 7"/>
                <a:gd name="T6" fmla="*/ 15 w 15"/>
                <a:gd name="T7" fmla="*/ 7 h 7"/>
                <a:gd name="T8" fmla="*/ 15 w 15"/>
                <a:gd name="T9" fmla="*/ 7 h 7"/>
                <a:gd name="T10" fmla="*/ 13 w 15"/>
                <a:gd name="T11" fmla="*/ 7 h 7"/>
                <a:gd name="T12" fmla="*/ 13 w 15"/>
                <a:gd name="T13" fmla="*/ 7 h 7"/>
                <a:gd name="T14" fmla="*/ 2 w 15"/>
                <a:gd name="T15" fmla="*/ 3 h 7"/>
                <a:gd name="T16" fmla="*/ 0 w 15"/>
                <a:gd name="T17" fmla="*/ 2 h 7"/>
                <a:gd name="T18" fmla="*/ 0 w 15"/>
                <a:gd name="T19" fmla="*/ 0 h 7"/>
                <a:gd name="T20" fmla="*/ 0 w 15"/>
                <a:gd name="T21" fmla="*/ 0 h 7"/>
                <a:gd name="T22" fmla="*/ 2 w 15"/>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7">
                  <a:moveTo>
                    <a:pt x="2" y="0"/>
                  </a:moveTo>
                  <a:lnTo>
                    <a:pt x="15" y="4"/>
                  </a:lnTo>
                  <a:lnTo>
                    <a:pt x="15" y="6"/>
                  </a:lnTo>
                  <a:lnTo>
                    <a:pt x="15" y="7"/>
                  </a:lnTo>
                  <a:lnTo>
                    <a:pt x="15" y="7"/>
                  </a:lnTo>
                  <a:lnTo>
                    <a:pt x="13" y="7"/>
                  </a:lnTo>
                  <a:lnTo>
                    <a:pt x="13" y="7"/>
                  </a:lnTo>
                  <a:lnTo>
                    <a:pt x="2" y="3"/>
                  </a:lnTo>
                  <a:lnTo>
                    <a:pt x="0" y="2"/>
                  </a:lnTo>
                  <a:lnTo>
                    <a:pt x="0" y="0"/>
                  </a:lnTo>
                  <a:lnTo>
                    <a:pt x="0" y="0"/>
                  </a:lnTo>
                  <a:lnTo>
                    <a:pt x="2"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2" name="Freeform 2232"/>
            <p:cNvSpPr>
              <a:spLocks/>
            </p:cNvSpPr>
            <p:nvPr/>
          </p:nvSpPr>
          <p:spPr bwMode="auto">
            <a:xfrm>
              <a:off x="6881813" y="617538"/>
              <a:ext cx="28575" cy="19050"/>
            </a:xfrm>
            <a:custGeom>
              <a:avLst/>
              <a:gdLst>
                <a:gd name="T0" fmla="*/ 3 w 18"/>
                <a:gd name="T1" fmla="*/ 0 h 12"/>
                <a:gd name="T2" fmla="*/ 4 w 18"/>
                <a:gd name="T3" fmla="*/ 0 h 12"/>
                <a:gd name="T4" fmla="*/ 16 w 18"/>
                <a:gd name="T5" fmla="*/ 5 h 12"/>
                <a:gd name="T6" fmla="*/ 17 w 18"/>
                <a:gd name="T7" fmla="*/ 6 h 12"/>
                <a:gd name="T8" fmla="*/ 18 w 18"/>
                <a:gd name="T9" fmla="*/ 8 h 12"/>
                <a:gd name="T10" fmla="*/ 17 w 18"/>
                <a:gd name="T11" fmla="*/ 9 h 12"/>
                <a:gd name="T12" fmla="*/ 17 w 18"/>
                <a:gd name="T13" fmla="*/ 10 h 12"/>
                <a:gd name="T14" fmla="*/ 14 w 18"/>
                <a:gd name="T15" fmla="*/ 12 h 12"/>
                <a:gd name="T16" fmla="*/ 13 w 18"/>
                <a:gd name="T17" fmla="*/ 10 h 12"/>
                <a:gd name="T18" fmla="*/ 14 w 18"/>
                <a:gd name="T19" fmla="*/ 9 h 12"/>
                <a:gd name="T20" fmla="*/ 13 w 18"/>
                <a:gd name="T21" fmla="*/ 10 h 12"/>
                <a:gd name="T22" fmla="*/ 1 w 18"/>
                <a:gd name="T23" fmla="*/ 6 h 12"/>
                <a:gd name="T24" fmla="*/ 0 w 18"/>
                <a:gd name="T25" fmla="*/ 5 h 12"/>
                <a:gd name="T26" fmla="*/ 0 w 18"/>
                <a:gd name="T27" fmla="*/ 4 h 12"/>
                <a:gd name="T28" fmla="*/ 0 w 18"/>
                <a:gd name="T29" fmla="*/ 2 h 12"/>
                <a:gd name="T30" fmla="*/ 1 w 18"/>
                <a:gd name="T31" fmla="*/ 1 h 12"/>
                <a:gd name="T32" fmla="*/ 3 w 18"/>
                <a:gd name="T3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2">
                  <a:moveTo>
                    <a:pt x="3" y="0"/>
                  </a:moveTo>
                  <a:lnTo>
                    <a:pt x="4" y="0"/>
                  </a:lnTo>
                  <a:lnTo>
                    <a:pt x="16" y="5"/>
                  </a:lnTo>
                  <a:lnTo>
                    <a:pt x="17" y="6"/>
                  </a:lnTo>
                  <a:lnTo>
                    <a:pt x="18" y="8"/>
                  </a:lnTo>
                  <a:lnTo>
                    <a:pt x="17" y="9"/>
                  </a:lnTo>
                  <a:lnTo>
                    <a:pt x="17" y="10"/>
                  </a:lnTo>
                  <a:lnTo>
                    <a:pt x="14" y="12"/>
                  </a:lnTo>
                  <a:lnTo>
                    <a:pt x="13" y="10"/>
                  </a:lnTo>
                  <a:lnTo>
                    <a:pt x="14" y="9"/>
                  </a:lnTo>
                  <a:lnTo>
                    <a:pt x="13" y="10"/>
                  </a:lnTo>
                  <a:lnTo>
                    <a:pt x="1" y="6"/>
                  </a:lnTo>
                  <a:lnTo>
                    <a:pt x="0" y="5"/>
                  </a:lnTo>
                  <a:lnTo>
                    <a:pt x="0" y="4"/>
                  </a:lnTo>
                  <a:lnTo>
                    <a:pt x="0" y="2"/>
                  </a:lnTo>
                  <a:lnTo>
                    <a:pt x="1" y="1"/>
                  </a:lnTo>
                  <a:lnTo>
                    <a:pt x="3"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3" name="Freeform 2233"/>
            <p:cNvSpPr>
              <a:spLocks noEditPoints="1"/>
            </p:cNvSpPr>
            <p:nvPr/>
          </p:nvSpPr>
          <p:spPr bwMode="auto">
            <a:xfrm>
              <a:off x="7010401" y="784225"/>
              <a:ext cx="122238" cy="201613"/>
            </a:xfrm>
            <a:custGeom>
              <a:avLst/>
              <a:gdLst>
                <a:gd name="T0" fmla="*/ 35 w 77"/>
                <a:gd name="T1" fmla="*/ 2 h 127"/>
                <a:gd name="T2" fmla="*/ 24 w 77"/>
                <a:gd name="T3" fmla="*/ 5 h 127"/>
                <a:gd name="T4" fmla="*/ 14 w 77"/>
                <a:gd name="T5" fmla="*/ 10 h 127"/>
                <a:gd name="T6" fmla="*/ 8 w 77"/>
                <a:gd name="T7" fmla="*/ 20 h 127"/>
                <a:gd name="T8" fmla="*/ 4 w 77"/>
                <a:gd name="T9" fmla="*/ 34 h 127"/>
                <a:gd name="T10" fmla="*/ 3 w 77"/>
                <a:gd name="T11" fmla="*/ 52 h 127"/>
                <a:gd name="T12" fmla="*/ 4 w 77"/>
                <a:gd name="T13" fmla="*/ 69 h 127"/>
                <a:gd name="T14" fmla="*/ 7 w 77"/>
                <a:gd name="T15" fmla="*/ 86 h 127"/>
                <a:gd name="T16" fmla="*/ 12 w 77"/>
                <a:gd name="T17" fmla="*/ 100 h 127"/>
                <a:gd name="T18" fmla="*/ 18 w 77"/>
                <a:gd name="T19" fmla="*/ 113 h 127"/>
                <a:gd name="T20" fmla="*/ 26 w 77"/>
                <a:gd name="T21" fmla="*/ 121 h 127"/>
                <a:gd name="T22" fmla="*/ 35 w 77"/>
                <a:gd name="T23" fmla="*/ 124 h 127"/>
                <a:gd name="T24" fmla="*/ 45 w 77"/>
                <a:gd name="T25" fmla="*/ 120 h 127"/>
                <a:gd name="T26" fmla="*/ 54 w 77"/>
                <a:gd name="T27" fmla="*/ 109 h 127"/>
                <a:gd name="T28" fmla="*/ 63 w 77"/>
                <a:gd name="T29" fmla="*/ 95 h 127"/>
                <a:gd name="T30" fmla="*/ 69 w 77"/>
                <a:gd name="T31" fmla="*/ 78 h 127"/>
                <a:gd name="T32" fmla="*/ 73 w 77"/>
                <a:gd name="T33" fmla="*/ 60 h 127"/>
                <a:gd name="T34" fmla="*/ 75 w 77"/>
                <a:gd name="T35" fmla="*/ 41 h 127"/>
                <a:gd name="T36" fmla="*/ 73 w 77"/>
                <a:gd name="T37" fmla="*/ 27 h 127"/>
                <a:gd name="T38" fmla="*/ 69 w 77"/>
                <a:gd name="T39" fmla="*/ 17 h 127"/>
                <a:gd name="T40" fmla="*/ 63 w 77"/>
                <a:gd name="T41" fmla="*/ 9 h 127"/>
                <a:gd name="T42" fmla="*/ 55 w 77"/>
                <a:gd name="T43" fmla="*/ 5 h 127"/>
                <a:gd name="T44" fmla="*/ 46 w 77"/>
                <a:gd name="T45" fmla="*/ 3 h 127"/>
                <a:gd name="T46" fmla="*/ 35 w 77"/>
                <a:gd name="T47" fmla="*/ 2 h 127"/>
                <a:gd name="T48" fmla="*/ 35 w 77"/>
                <a:gd name="T49" fmla="*/ 0 h 127"/>
                <a:gd name="T50" fmla="*/ 46 w 77"/>
                <a:gd name="T51" fmla="*/ 0 h 127"/>
                <a:gd name="T52" fmla="*/ 56 w 77"/>
                <a:gd name="T53" fmla="*/ 2 h 127"/>
                <a:gd name="T54" fmla="*/ 64 w 77"/>
                <a:gd name="T55" fmla="*/ 7 h 127"/>
                <a:gd name="T56" fmla="*/ 72 w 77"/>
                <a:gd name="T57" fmla="*/ 15 h 127"/>
                <a:gd name="T58" fmla="*/ 76 w 77"/>
                <a:gd name="T59" fmla="*/ 26 h 127"/>
                <a:gd name="T60" fmla="*/ 77 w 77"/>
                <a:gd name="T61" fmla="*/ 41 h 127"/>
                <a:gd name="T62" fmla="*/ 76 w 77"/>
                <a:gd name="T63" fmla="*/ 60 h 127"/>
                <a:gd name="T64" fmla="*/ 72 w 77"/>
                <a:gd name="T65" fmla="*/ 78 h 127"/>
                <a:gd name="T66" fmla="*/ 66 w 77"/>
                <a:gd name="T67" fmla="*/ 96 h 127"/>
                <a:gd name="T68" fmla="*/ 56 w 77"/>
                <a:gd name="T69" fmla="*/ 112 h 127"/>
                <a:gd name="T70" fmla="*/ 46 w 77"/>
                <a:gd name="T71" fmla="*/ 123 h 127"/>
                <a:gd name="T72" fmla="*/ 35 w 77"/>
                <a:gd name="T73" fmla="*/ 127 h 127"/>
                <a:gd name="T74" fmla="*/ 24 w 77"/>
                <a:gd name="T75" fmla="*/ 123 h 127"/>
                <a:gd name="T76" fmla="*/ 16 w 77"/>
                <a:gd name="T77" fmla="*/ 115 h 127"/>
                <a:gd name="T78" fmla="*/ 9 w 77"/>
                <a:gd name="T79" fmla="*/ 102 h 127"/>
                <a:gd name="T80" fmla="*/ 3 w 77"/>
                <a:gd name="T81" fmla="*/ 78 h 127"/>
                <a:gd name="T82" fmla="*/ 0 w 77"/>
                <a:gd name="T83" fmla="*/ 52 h 127"/>
                <a:gd name="T84" fmla="*/ 1 w 77"/>
                <a:gd name="T85" fmla="*/ 36 h 127"/>
                <a:gd name="T86" fmla="*/ 4 w 77"/>
                <a:gd name="T87" fmla="*/ 23 h 127"/>
                <a:gd name="T88" fmla="*/ 9 w 77"/>
                <a:gd name="T89" fmla="*/ 13 h 127"/>
                <a:gd name="T90" fmla="*/ 16 w 77"/>
                <a:gd name="T91" fmla="*/ 5 h 127"/>
                <a:gd name="T92" fmla="*/ 25 w 77"/>
                <a:gd name="T93" fmla="*/ 1 h 127"/>
                <a:gd name="T94" fmla="*/ 35 w 77"/>
                <a:gd name="T9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27">
                  <a:moveTo>
                    <a:pt x="35" y="2"/>
                  </a:moveTo>
                  <a:lnTo>
                    <a:pt x="24" y="5"/>
                  </a:lnTo>
                  <a:lnTo>
                    <a:pt x="14" y="10"/>
                  </a:lnTo>
                  <a:lnTo>
                    <a:pt x="8" y="20"/>
                  </a:lnTo>
                  <a:lnTo>
                    <a:pt x="4" y="34"/>
                  </a:lnTo>
                  <a:lnTo>
                    <a:pt x="3" y="52"/>
                  </a:lnTo>
                  <a:lnTo>
                    <a:pt x="4" y="69"/>
                  </a:lnTo>
                  <a:lnTo>
                    <a:pt x="7" y="86"/>
                  </a:lnTo>
                  <a:lnTo>
                    <a:pt x="12" y="100"/>
                  </a:lnTo>
                  <a:lnTo>
                    <a:pt x="18" y="113"/>
                  </a:lnTo>
                  <a:lnTo>
                    <a:pt x="26" y="121"/>
                  </a:lnTo>
                  <a:lnTo>
                    <a:pt x="35" y="124"/>
                  </a:lnTo>
                  <a:lnTo>
                    <a:pt x="45" y="120"/>
                  </a:lnTo>
                  <a:lnTo>
                    <a:pt x="54" y="109"/>
                  </a:lnTo>
                  <a:lnTo>
                    <a:pt x="63" y="95"/>
                  </a:lnTo>
                  <a:lnTo>
                    <a:pt x="69" y="78"/>
                  </a:lnTo>
                  <a:lnTo>
                    <a:pt x="73" y="60"/>
                  </a:lnTo>
                  <a:lnTo>
                    <a:pt x="75" y="41"/>
                  </a:lnTo>
                  <a:lnTo>
                    <a:pt x="73" y="27"/>
                  </a:lnTo>
                  <a:lnTo>
                    <a:pt x="69" y="17"/>
                  </a:lnTo>
                  <a:lnTo>
                    <a:pt x="63" y="9"/>
                  </a:lnTo>
                  <a:lnTo>
                    <a:pt x="55" y="5"/>
                  </a:lnTo>
                  <a:lnTo>
                    <a:pt x="46" y="3"/>
                  </a:lnTo>
                  <a:lnTo>
                    <a:pt x="35" y="2"/>
                  </a:lnTo>
                  <a:close/>
                  <a:moveTo>
                    <a:pt x="35" y="0"/>
                  </a:moveTo>
                  <a:lnTo>
                    <a:pt x="46" y="0"/>
                  </a:lnTo>
                  <a:lnTo>
                    <a:pt x="56" y="2"/>
                  </a:lnTo>
                  <a:lnTo>
                    <a:pt x="64" y="7"/>
                  </a:lnTo>
                  <a:lnTo>
                    <a:pt x="72" y="15"/>
                  </a:lnTo>
                  <a:lnTo>
                    <a:pt x="76" y="26"/>
                  </a:lnTo>
                  <a:lnTo>
                    <a:pt x="77" y="41"/>
                  </a:lnTo>
                  <a:lnTo>
                    <a:pt x="76" y="60"/>
                  </a:lnTo>
                  <a:lnTo>
                    <a:pt x="72" y="78"/>
                  </a:lnTo>
                  <a:lnTo>
                    <a:pt x="66" y="96"/>
                  </a:lnTo>
                  <a:lnTo>
                    <a:pt x="56" y="112"/>
                  </a:lnTo>
                  <a:lnTo>
                    <a:pt x="46" y="123"/>
                  </a:lnTo>
                  <a:lnTo>
                    <a:pt x="35" y="127"/>
                  </a:lnTo>
                  <a:lnTo>
                    <a:pt x="24" y="123"/>
                  </a:lnTo>
                  <a:lnTo>
                    <a:pt x="16" y="115"/>
                  </a:lnTo>
                  <a:lnTo>
                    <a:pt x="9" y="102"/>
                  </a:lnTo>
                  <a:lnTo>
                    <a:pt x="3" y="78"/>
                  </a:lnTo>
                  <a:lnTo>
                    <a:pt x="0" y="52"/>
                  </a:lnTo>
                  <a:lnTo>
                    <a:pt x="1" y="36"/>
                  </a:lnTo>
                  <a:lnTo>
                    <a:pt x="4" y="23"/>
                  </a:lnTo>
                  <a:lnTo>
                    <a:pt x="9" y="13"/>
                  </a:lnTo>
                  <a:lnTo>
                    <a:pt x="16" y="5"/>
                  </a:lnTo>
                  <a:lnTo>
                    <a:pt x="25" y="1"/>
                  </a:lnTo>
                  <a:lnTo>
                    <a:pt x="35"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4" name="Freeform 2234"/>
            <p:cNvSpPr>
              <a:spLocks noEditPoints="1"/>
            </p:cNvSpPr>
            <p:nvPr/>
          </p:nvSpPr>
          <p:spPr bwMode="auto">
            <a:xfrm>
              <a:off x="7008813" y="781050"/>
              <a:ext cx="128588" cy="206375"/>
            </a:xfrm>
            <a:custGeom>
              <a:avLst/>
              <a:gdLst>
                <a:gd name="T0" fmla="*/ 36 w 81"/>
                <a:gd name="T1" fmla="*/ 5 h 130"/>
                <a:gd name="T2" fmla="*/ 25 w 81"/>
                <a:gd name="T3" fmla="*/ 8 h 130"/>
                <a:gd name="T4" fmla="*/ 17 w 81"/>
                <a:gd name="T5" fmla="*/ 13 h 130"/>
                <a:gd name="T6" fmla="*/ 10 w 81"/>
                <a:gd name="T7" fmla="*/ 22 h 130"/>
                <a:gd name="T8" fmla="*/ 6 w 81"/>
                <a:gd name="T9" fmla="*/ 36 h 130"/>
                <a:gd name="T10" fmla="*/ 5 w 81"/>
                <a:gd name="T11" fmla="*/ 54 h 130"/>
                <a:gd name="T12" fmla="*/ 5 w 81"/>
                <a:gd name="T13" fmla="*/ 54 h 130"/>
                <a:gd name="T14" fmla="*/ 6 w 81"/>
                <a:gd name="T15" fmla="*/ 71 h 130"/>
                <a:gd name="T16" fmla="*/ 9 w 81"/>
                <a:gd name="T17" fmla="*/ 88 h 130"/>
                <a:gd name="T18" fmla="*/ 14 w 81"/>
                <a:gd name="T19" fmla="*/ 102 h 130"/>
                <a:gd name="T20" fmla="*/ 19 w 81"/>
                <a:gd name="T21" fmla="*/ 114 h 130"/>
                <a:gd name="T22" fmla="*/ 27 w 81"/>
                <a:gd name="T23" fmla="*/ 122 h 130"/>
                <a:gd name="T24" fmla="*/ 35 w 81"/>
                <a:gd name="T25" fmla="*/ 125 h 130"/>
                <a:gd name="T26" fmla="*/ 36 w 81"/>
                <a:gd name="T27" fmla="*/ 125 h 130"/>
                <a:gd name="T28" fmla="*/ 36 w 81"/>
                <a:gd name="T29" fmla="*/ 125 h 130"/>
                <a:gd name="T30" fmla="*/ 44 w 81"/>
                <a:gd name="T31" fmla="*/ 121 h 130"/>
                <a:gd name="T32" fmla="*/ 53 w 81"/>
                <a:gd name="T33" fmla="*/ 111 h 130"/>
                <a:gd name="T34" fmla="*/ 63 w 81"/>
                <a:gd name="T35" fmla="*/ 97 h 130"/>
                <a:gd name="T36" fmla="*/ 64 w 81"/>
                <a:gd name="T37" fmla="*/ 97 h 130"/>
                <a:gd name="T38" fmla="*/ 63 w 81"/>
                <a:gd name="T39" fmla="*/ 97 h 130"/>
                <a:gd name="T40" fmla="*/ 69 w 81"/>
                <a:gd name="T41" fmla="*/ 79 h 130"/>
                <a:gd name="T42" fmla="*/ 73 w 81"/>
                <a:gd name="T43" fmla="*/ 60 h 130"/>
                <a:gd name="T44" fmla="*/ 74 w 81"/>
                <a:gd name="T45" fmla="*/ 43 h 130"/>
                <a:gd name="T46" fmla="*/ 74 w 81"/>
                <a:gd name="T47" fmla="*/ 43 h 130"/>
                <a:gd name="T48" fmla="*/ 74 w 81"/>
                <a:gd name="T49" fmla="*/ 43 h 130"/>
                <a:gd name="T50" fmla="*/ 73 w 81"/>
                <a:gd name="T51" fmla="*/ 29 h 130"/>
                <a:gd name="T52" fmla="*/ 69 w 81"/>
                <a:gd name="T53" fmla="*/ 19 h 130"/>
                <a:gd name="T54" fmla="*/ 63 w 81"/>
                <a:gd name="T55" fmla="*/ 12 h 130"/>
                <a:gd name="T56" fmla="*/ 51 w 81"/>
                <a:gd name="T57" fmla="*/ 7 h 130"/>
                <a:gd name="T58" fmla="*/ 36 w 81"/>
                <a:gd name="T59" fmla="*/ 5 h 130"/>
                <a:gd name="T60" fmla="*/ 35 w 81"/>
                <a:gd name="T61" fmla="*/ 0 h 130"/>
                <a:gd name="T62" fmla="*/ 36 w 81"/>
                <a:gd name="T63" fmla="*/ 0 h 130"/>
                <a:gd name="T64" fmla="*/ 47 w 81"/>
                <a:gd name="T65" fmla="*/ 0 h 130"/>
                <a:gd name="T66" fmla="*/ 57 w 81"/>
                <a:gd name="T67" fmla="*/ 3 h 130"/>
                <a:gd name="T68" fmla="*/ 67 w 81"/>
                <a:gd name="T69" fmla="*/ 8 h 130"/>
                <a:gd name="T70" fmla="*/ 74 w 81"/>
                <a:gd name="T71" fmla="*/ 16 h 130"/>
                <a:gd name="T72" fmla="*/ 78 w 81"/>
                <a:gd name="T73" fmla="*/ 28 h 130"/>
                <a:gd name="T74" fmla="*/ 81 w 81"/>
                <a:gd name="T75" fmla="*/ 43 h 130"/>
                <a:gd name="T76" fmla="*/ 81 w 81"/>
                <a:gd name="T77" fmla="*/ 43 h 130"/>
                <a:gd name="T78" fmla="*/ 78 w 81"/>
                <a:gd name="T79" fmla="*/ 62 h 130"/>
                <a:gd name="T80" fmla="*/ 74 w 81"/>
                <a:gd name="T81" fmla="*/ 81 h 130"/>
                <a:gd name="T82" fmla="*/ 68 w 81"/>
                <a:gd name="T83" fmla="*/ 100 h 130"/>
                <a:gd name="T84" fmla="*/ 61 w 81"/>
                <a:gd name="T85" fmla="*/ 111 h 130"/>
                <a:gd name="T86" fmla="*/ 53 w 81"/>
                <a:gd name="T87" fmla="*/ 121 h 130"/>
                <a:gd name="T88" fmla="*/ 46 w 81"/>
                <a:gd name="T89" fmla="*/ 127 h 130"/>
                <a:gd name="T90" fmla="*/ 36 w 81"/>
                <a:gd name="T91" fmla="*/ 130 h 130"/>
                <a:gd name="T92" fmla="*/ 25 w 81"/>
                <a:gd name="T93" fmla="*/ 126 h 130"/>
                <a:gd name="T94" fmla="*/ 15 w 81"/>
                <a:gd name="T95" fmla="*/ 118 h 130"/>
                <a:gd name="T96" fmla="*/ 8 w 81"/>
                <a:gd name="T97" fmla="*/ 105 h 130"/>
                <a:gd name="T98" fmla="*/ 1 w 81"/>
                <a:gd name="T99" fmla="*/ 80 h 130"/>
                <a:gd name="T100" fmla="*/ 0 w 81"/>
                <a:gd name="T101" fmla="*/ 54 h 130"/>
                <a:gd name="T102" fmla="*/ 0 w 81"/>
                <a:gd name="T103" fmla="*/ 38 h 130"/>
                <a:gd name="T104" fmla="*/ 4 w 81"/>
                <a:gd name="T105" fmla="*/ 25 h 130"/>
                <a:gd name="T106" fmla="*/ 9 w 81"/>
                <a:gd name="T107" fmla="*/ 13 h 130"/>
                <a:gd name="T108" fmla="*/ 15 w 81"/>
                <a:gd name="T109" fmla="*/ 7 h 130"/>
                <a:gd name="T110" fmla="*/ 25 w 81"/>
                <a:gd name="T111" fmla="*/ 2 h 130"/>
                <a:gd name="T112" fmla="*/ 35 w 81"/>
                <a:gd name="T11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 h="130">
                  <a:moveTo>
                    <a:pt x="36" y="5"/>
                  </a:moveTo>
                  <a:lnTo>
                    <a:pt x="25" y="8"/>
                  </a:lnTo>
                  <a:lnTo>
                    <a:pt x="17" y="13"/>
                  </a:lnTo>
                  <a:lnTo>
                    <a:pt x="10" y="22"/>
                  </a:lnTo>
                  <a:lnTo>
                    <a:pt x="6" y="36"/>
                  </a:lnTo>
                  <a:lnTo>
                    <a:pt x="5" y="54"/>
                  </a:lnTo>
                  <a:lnTo>
                    <a:pt x="5" y="54"/>
                  </a:lnTo>
                  <a:lnTo>
                    <a:pt x="6" y="71"/>
                  </a:lnTo>
                  <a:lnTo>
                    <a:pt x="9" y="88"/>
                  </a:lnTo>
                  <a:lnTo>
                    <a:pt x="14" y="102"/>
                  </a:lnTo>
                  <a:lnTo>
                    <a:pt x="19" y="114"/>
                  </a:lnTo>
                  <a:lnTo>
                    <a:pt x="27" y="122"/>
                  </a:lnTo>
                  <a:lnTo>
                    <a:pt x="35" y="125"/>
                  </a:lnTo>
                  <a:lnTo>
                    <a:pt x="36" y="125"/>
                  </a:lnTo>
                  <a:lnTo>
                    <a:pt x="36" y="125"/>
                  </a:lnTo>
                  <a:lnTo>
                    <a:pt x="44" y="121"/>
                  </a:lnTo>
                  <a:lnTo>
                    <a:pt x="53" y="111"/>
                  </a:lnTo>
                  <a:lnTo>
                    <a:pt x="63" y="97"/>
                  </a:lnTo>
                  <a:lnTo>
                    <a:pt x="64" y="97"/>
                  </a:lnTo>
                  <a:lnTo>
                    <a:pt x="63" y="97"/>
                  </a:lnTo>
                  <a:lnTo>
                    <a:pt x="69" y="79"/>
                  </a:lnTo>
                  <a:lnTo>
                    <a:pt x="73" y="60"/>
                  </a:lnTo>
                  <a:lnTo>
                    <a:pt x="74" y="43"/>
                  </a:lnTo>
                  <a:lnTo>
                    <a:pt x="74" y="43"/>
                  </a:lnTo>
                  <a:lnTo>
                    <a:pt x="74" y="43"/>
                  </a:lnTo>
                  <a:lnTo>
                    <a:pt x="73" y="29"/>
                  </a:lnTo>
                  <a:lnTo>
                    <a:pt x="69" y="19"/>
                  </a:lnTo>
                  <a:lnTo>
                    <a:pt x="63" y="12"/>
                  </a:lnTo>
                  <a:lnTo>
                    <a:pt x="51" y="7"/>
                  </a:lnTo>
                  <a:lnTo>
                    <a:pt x="36" y="5"/>
                  </a:lnTo>
                  <a:close/>
                  <a:moveTo>
                    <a:pt x="35" y="0"/>
                  </a:moveTo>
                  <a:lnTo>
                    <a:pt x="36" y="0"/>
                  </a:lnTo>
                  <a:lnTo>
                    <a:pt x="47" y="0"/>
                  </a:lnTo>
                  <a:lnTo>
                    <a:pt x="57" y="3"/>
                  </a:lnTo>
                  <a:lnTo>
                    <a:pt x="67" y="8"/>
                  </a:lnTo>
                  <a:lnTo>
                    <a:pt x="74" y="16"/>
                  </a:lnTo>
                  <a:lnTo>
                    <a:pt x="78" y="28"/>
                  </a:lnTo>
                  <a:lnTo>
                    <a:pt x="81" y="43"/>
                  </a:lnTo>
                  <a:lnTo>
                    <a:pt x="81" y="43"/>
                  </a:lnTo>
                  <a:lnTo>
                    <a:pt x="78" y="62"/>
                  </a:lnTo>
                  <a:lnTo>
                    <a:pt x="74" y="81"/>
                  </a:lnTo>
                  <a:lnTo>
                    <a:pt x="68" y="100"/>
                  </a:lnTo>
                  <a:lnTo>
                    <a:pt x="61" y="111"/>
                  </a:lnTo>
                  <a:lnTo>
                    <a:pt x="53" y="121"/>
                  </a:lnTo>
                  <a:lnTo>
                    <a:pt x="46" y="127"/>
                  </a:lnTo>
                  <a:lnTo>
                    <a:pt x="36" y="130"/>
                  </a:lnTo>
                  <a:lnTo>
                    <a:pt x="25" y="126"/>
                  </a:lnTo>
                  <a:lnTo>
                    <a:pt x="15" y="118"/>
                  </a:lnTo>
                  <a:lnTo>
                    <a:pt x="8" y="105"/>
                  </a:lnTo>
                  <a:lnTo>
                    <a:pt x="1" y="80"/>
                  </a:lnTo>
                  <a:lnTo>
                    <a:pt x="0" y="54"/>
                  </a:lnTo>
                  <a:lnTo>
                    <a:pt x="0" y="38"/>
                  </a:lnTo>
                  <a:lnTo>
                    <a:pt x="4" y="25"/>
                  </a:lnTo>
                  <a:lnTo>
                    <a:pt x="9" y="13"/>
                  </a:lnTo>
                  <a:lnTo>
                    <a:pt x="15" y="7"/>
                  </a:lnTo>
                  <a:lnTo>
                    <a:pt x="25" y="2"/>
                  </a:lnTo>
                  <a:lnTo>
                    <a:pt x="35"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9" name="Freeform 2239"/>
            <p:cNvSpPr>
              <a:spLocks noEditPoints="1"/>
            </p:cNvSpPr>
            <p:nvPr/>
          </p:nvSpPr>
          <p:spPr bwMode="auto">
            <a:xfrm>
              <a:off x="7045326" y="788988"/>
              <a:ext cx="42863" cy="152400"/>
            </a:xfrm>
            <a:custGeom>
              <a:avLst/>
              <a:gdLst>
                <a:gd name="T0" fmla="*/ 15 w 27"/>
                <a:gd name="T1" fmla="*/ 10 h 96"/>
                <a:gd name="T2" fmla="*/ 3 w 27"/>
                <a:gd name="T3" fmla="*/ 74 h 96"/>
                <a:gd name="T4" fmla="*/ 15 w 27"/>
                <a:gd name="T5" fmla="*/ 89 h 96"/>
                <a:gd name="T6" fmla="*/ 23 w 27"/>
                <a:gd name="T7" fmla="*/ 71 h 96"/>
                <a:gd name="T8" fmla="*/ 15 w 27"/>
                <a:gd name="T9" fmla="*/ 10 h 96"/>
                <a:gd name="T10" fmla="*/ 13 w 27"/>
                <a:gd name="T11" fmla="*/ 0 h 96"/>
                <a:gd name="T12" fmla="*/ 16 w 27"/>
                <a:gd name="T13" fmla="*/ 0 h 96"/>
                <a:gd name="T14" fmla="*/ 27 w 27"/>
                <a:gd name="T15" fmla="*/ 71 h 96"/>
                <a:gd name="T16" fmla="*/ 15 w 27"/>
                <a:gd name="T17" fmla="*/ 96 h 96"/>
                <a:gd name="T18" fmla="*/ 0 w 27"/>
                <a:gd name="T19" fmla="*/ 75 h 96"/>
                <a:gd name="T20" fmla="*/ 0 w 27"/>
                <a:gd name="T21" fmla="*/ 75 h 96"/>
                <a:gd name="T22" fmla="*/ 13 w 27"/>
                <a:gd name="T2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6">
                  <a:moveTo>
                    <a:pt x="15" y="10"/>
                  </a:moveTo>
                  <a:lnTo>
                    <a:pt x="3" y="74"/>
                  </a:lnTo>
                  <a:lnTo>
                    <a:pt x="15" y="89"/>
                  </a:lnTo>
                  <a:lnTo>
                    <a:pt x="23" y="71"/>
                  </a:lnTo>
                  <a:lnTo>
                    <a:pt x="15" y="10"/>
                  </a:lnTo>
                  <a:close/>
                  <a:moveTo>
                    <a:pt x="13" y="0"/>
                  </a:moveTo>
                  <a:lnTo>
                    <a:pt x="16" y="0"/>
                  </a:lnTo>
                  <a:lnTo>
                    <a:pt x="27" y="71"/>
                  </a:lnTo>
                  <a:lnTo>
                    <a:pt x="15" y="96"/>
                  </a:lnTo>
                  <a:lnTo>
                    <a:pt x="0" y="75"/>
                  </a:lnTo>
                  <a:lnTo>
                    <a:pt x="0" y="75"/>
                  </a:lnTo>
                  <a:lnTo>
                    <a:pt x="13"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0" name="Freeform 2240"/>
            <p:cNvSpPr>
              <a:spLocks noEditPoints="1"/>
            </p:cNvSpPr>
            <p:nvPr/>
          </p:nvSpPr>
          <p:spPr bwMode="auto">
            <a:xfrm>
              <a:off x="7042151" y="787400"/>
              <a:ext cx="47625" cy="158750"/>
            </a:xfrm>
            <a:custGeom>
              <a:avLst/>
              <a:gdLst>
                <a:gd name="T0" fmla="*/ 17 w 30"/>
                <a:gd name="T1" fmla="*/ 21 h 100"/>
                <a:gd name="T2" fmla="*/ 6 w 30"/>
                <a:gd name="T3" fmla="*/ 75 h 100"/>
                <a:gd name="T4" fmla="*/ 17 w 30"/>
                <a:gd name="T5" fmla="*/ 88 h 100"/>
                <a:gd name="T6" fmla="*/ 23 w 30"/>
                <a:gd name="T7" fmla="*/ 72 h 100"/>
                <a:gd name="T8" fmla="*/ 17 w 30"/>
                <a:gd name="T9" fmla="*/ 21 h 100"/>
                <a:gd name="T10" fmla="*/ 17 w 30"/>
                <a:gd name="T11" fmla="*/ 3 h 100"/>
                <a:gd name="T12" fmla="*/ 15 w 30"/>
                <a:gd name="T13" fmla="*/ 11 h 100"/>
                <a:gd name="T14" fmla="*/ 18 w 30"/>
                <a:gd name="T15" fmla="*/ 11 h 100"/>
                <a:gd name="T16" fmla="*/ 17 w 30"/>
                <a:gd name="T17" fmla="*/ 3 h 100"/>
                <a:gd name="T18" fmla="*/ 17 w 30"/>
                <a:gd name="T19" fmla="*/ 3 h 100"/>
                <a:gd name="T20" fmla="*/ 14 w 30"/>
                <a:gd name="T21" fmla="*/ 0 h 100"/>
                <a:gd name="T22" fmla="*/ 19 w 30"/>
                <a:gd name="T23" fmla="*/ 0 h 100"/>
                <a:gd name="T24" fmla="*/ 30 w 30"/>
                <a:gd name="T25" fmla="*/ 73 h 100"/>
                <a:gd name="T26" fmla="*/ 17 w 30"/>
                <a:gd name="T27" fmla="*/ 100 h 100"/>
                <a:gd name="T28" fmla="*/ 1 w 30"/>
                <a:gd name="T29" fmla="*/ 77 h 100"/>
                <a:gd name="T30" fmla="*/ 2 w 30"/>
                <a:gd name="T31" fmla="*/ 76 h 100"/>
                <a:gd name="T32" fmla="*/ 1 w 30"/>
                <a:gd name="T33" fmla="*/ 77 h 100"/>
                <a:gd name="T34" fmla="*/ 0 w 30"/>
                <a:gd name="T35" fmla="*/ 76 h 100"/>
                <a:gd name="T36" fmla="*/ 14 w 30"/>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100">
                  <a:moveTo>
                    <a:pt x="17" y="21"/>
                  </a:moveTo>
                  <a:lnTo>
                    <a:pt x="6" y="75"/>
                  </a:lnTo>
                  <a:lnTo>
                    <a:pt x="17" y="88"/>
                  </a:lnTo>
                  <a:lnTo>
                    <a:pt x="23" y="72"/>
                  </a:lnTo>
                  <a:lnTo>
                    <a:pt x="17" y="21"/>
                  </a:lnTo>
                  <a:close/>
                  <a:moveTo>
                    <a:pt x="17" y="3"/>
                  </a:moveTo>
                  <a:lnTo>
                    <a:pt x="15" y="11"/>
                  </a:lnTo>
                  <a:lnTo>
                    <a:pt x="18" y="11"/>
                  </a:lnTo>
                  <a:lnTo>
                    <a:pt x="17" y="3"/>
                  </a:lnTo>
                  <a:lnTo>
                    <a:pt x="17" y="3"/>
                  </a:lnTo>
                  <a:close/>
                  <a:moveTo>
                    <a:pt x="14" y="0"/>
                  </a:moveTo>
                  <a:lnTo>
                    <a:pt x="19" y="0"/>
                  </a:lnTo>
                  <a:lnTo>
                    <a:pt x="30" y="73"/>
                  </a:lnTo>
                  <a:lnTo>
                    <a:pt x="17" y="100"/>
                  </a:lnTo>
                  <a:lnTo>
                    <a:pt x="1" y="77"/>
                  </a:lnTo>
                  <a:lnTo>
                    <a:pt x="2" y="76"/>
                  </a:lnTo>
                  <a:lnTo>
                    <a:pt x="1" y="77"/>
                  </a:lnTo>
                  <a:lnTo>
                    <a:pt x="0" y="76"/>
                  </a:lnTo>
                  <a:lnTo>
                    <a:pt x="14"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1" name="Freeform 2241"/>
            <p:cNvSpPr>
              <a:spLocks/>
            </p:cNvSpPr>
            <p:nvPr/>
          </p:nvSpPr>
          <p:spPr bwMode="auto">
            <a:xfrm>
              <a:off x="7035801" y="981075"/>
              <a:ext cx="39688" cy="227013"/>
            </a:xfrm>
            <a:custGeom>
              <a:avLst/>
              <a:gdLst>
                <a:gd name="T0" fmla="*/ 12 w 25"/>
                <a:gd name="T1" fmla="*/ 0 h 143"/>
                <a:gd name="T2" fmla="*/ 13 w 25"/>
                <a:gd name="T3" fmla="*/ 0 h 143"/>
                <a:gd name="T4" fmla="*/ 13 w 25"/>
                <a:gd name="T5" fmla="*/ 1 h 143"/>
                <a:gd name="T6" fmla="*/ 25 w 25"/>
                <a:gd name="T7" fmla="*/ 133 h 143"/>
                <a:gd name="T8" fmla="*/ 25 w 25"/>
                <a:gd name="T9" fmla="*/ 135 h 143"/>
                <a:gd name="T10" fmla="*/ 25 w 25"/>
                <a:gd name="T11" fmla="*/ 135 h 143"/>
                <a:gd name="T12" fmla="*/ 23 w 25"/>
                <a:gd name="T13" fmla="*/ 136 h 143"/>
                <a:gd name="T14" fmla="*/ 22 w 25"/>
                <a:gd name="T15" fmla="*/ 139 h 143"/>
                <a:gd name="T16" fmla="*/ 21 w 25"/>
                <a:gd name="T17" fmla="*/ 140 h 143"/>
                <a:gd name="T18" fmla="*/ 19 w 25"/>
                <a:gd name="T19" fmla="*/ 143 h 143"/>
                <a:gd name="T20" fmla="*/ 17 w 25"/>
                <a:gd name="T21" fmla="*/ 143 h 143"/>
                <a:gd name="T22" fmla="*/ 13 w 25"/>
                <a:gd name="T23" fmla="*/ 143 h 143"/>
                <a:gd name="T24" fmla="*/ 10 w 25"/>
                <a:gd name="T25" fmla="*/ 143 h 143"/>
                <a:gd name="T26" fmla="*/ 6 w 25"/>
                <a:gd name="T27" fmla="*/ 143 h 143"/>
                <a:gd name="T28" fmla="*/ 4 w 25"/>
                <a:gd name="T29" fmla="*/ 143 h 143"/>
                <a:gd name="T30" fmla="*/ 1 w 25"/>
                <a:gd name="T31" fmla="*/ 143 h 143"/>
                <a:gd name="T32" fmla="*/ 1 w 25"/>
                <a:gd name="T33" fmla="*/ 143 h 143"/>
                <a:gd name="T34" fmla="*/ 0 w 25"/>
                <a:gd name="T35" fmla="*/ 141 h 143"/>
                <a:gd name="T36" fmla="*/ 0 w 25"/>
                <a:gd name="T37" fmla="*/ 141 h 143"/>
                <a:gd name="T38" fmla="*/ 0 w 25"/>
                <a:gd name="T39" fmla="*/ 140 h 143"/>
                <a:gd name="T40" fmla="*/ 1 w 25"/>
                <a:gd name="T41" fmla="*/ 140 h 143"/>
                <a:gd name="T42" fmla="*/ 2 w 25"/>
                <a:gd name="T43" fmla="*/ 140 h 143"/>
                <a:gd name="T44" fmla="*/ 4 w 25"/>
                <a:gd name="T45" fmla="*/ 140 h 143"/>
                <a:gd name="T46" fmla="*/ 6 w 25"/>
                <a:gd name="T47" fmla="*/ 140 h 143"/>
                <a:gd name="T48" fmla="*/ 10 w 25"/>
                <a:gd name="T49" fmla="*/ 140 h 143"/>
                <a:gd name="T50" fmla="*/ 13 w 25"/>
                <a:gd name="T51" fmla="*/ 140 h 143"/>
                <a:gd name="T52" fmla="*/ 17 w 25"/>
                <a:gd name="T53" fmla="*/ 140 h 143"/>
                <a:gd name="T54" fmla="*/ 18 w 25"/>
                <a:gd name="T55" fmla="*/ 140 h 143"/>
                <a:gd name="T56" fmla="*/ 18 w 25"/>
                <a:gd name="T57" fmla="*/ 140 h 143"/>
                <a:gd name="T58" fmla="*/ 19 w 25"/>
                <a:gd name="T59" fmla="*/ 139 h 143"/>
                <a:gd name="T60" fmla="*/ 21 w 25"/>
                <a:gd name="T61" fmla="*/ 136 h 143"/>
                <a:gd name="T62" fmla="*/ 21 w 25"/>
                <a:gd name="T63" fmla="*/ 135 h 143"/>
                <a:gd name="T64" fmla="*/ 22 w 25"/>
                <a:gd name="T65" fmla="*/ 133 h 143"/>
                <a:gd name="T66" fmla="*/ 10 w 25"/>
                <a:gd name="T67" fmla="*/ 1 h 143"/>
                <a:gd name="T68" fmla="*/ 10 w 25"/>
                <a:gd name="T69" fmla="*/ 1 h 143"/>
                <a:gd name="T70" fmla="*/ 10 w 25"/>
                <a:gd name="T71" fmla="*/ 0 h 143"/>
                <a:gd name="T72" fmla="*/ 12 w 25"/>
                <a:gd name="T7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 h="143">
                  <a:moveTo>
                    <a:pt x="12" y="0"/>
                  </a:moveTo>
                  <a:lnTo>
                    <a:pt x="13" y="0"/>
                  </a:lnTo>
                  <a:lnTo>
                    <a:pt x="13" y="1"/>
                  </a:lnTo>
                  <a:lnTo>
                    <a:pt x="25" y="133"/>
                  </a:lnTo>
                  <a:lnTo>
                    <a:pt x="25" y="135"/>
                  </a:lnTo>
                  <a:lnTo>
                    <a:pt x="25" y="135"/>
                  </a:lnTo>
                  <a:lnTo>
                    <a:pt x="23" y="136"/>
                  </a:lnTo>
                  <a:lnTo>
                    <a:pt x="22" y="139"/>
                  </a:lnTo>
                  <a:lnTo>
                    <a:pt x="21" y="140"/>
                  </a:lnTo>
                  <a:lnTo>
                    <a:pt x="19" y="143"/>
                  </a:lnTo>
                  <a:lnTo>
                    <a:pt x="17" y="143"/>
                  </a:lnTo>
                  <a:lnTo>
                    <a:pt x="13" y="143"/>
                  </a:lnTo>
                  <a:lnTo>
                    <a:pt x="10" y="143"/>
                  </a:lnTo>
                  <a:lnTo>
                    <a:pt x="6" y="143"/>
                  </a:lnTo>
                  <a:lnTo>
                    <a:pt x="4" y="143"/>
                  </a:lnTo>
                  <a:lnTo>
                    <a:pt x="1" y="143"/>
                  </a:lnTo>
                  <a:lnTo>
                    <a:pt x="1" y="143"/>
                  </a:lnTo>
                  <a:lnTo>
                    <a:pt x="0" y="141"/>
                  </a:lnTo>
                  <a:lnTo>
                    <a:pt x="0" y="141"/>
                  </a:lnTo>
                  <a:lnTo>
                    <a:pt x="0" y="140"/>
                  </a:lnTo>
                  <a:lnTo>
                    <a:pt x="1" y="140"/>
                  </a:lnTo>
                  <a:lnTo>
                    <a:pt x="2" y="140"/>
                  </a:lnTo>
                  <a:lnTo>
                    <a:pt x="4" y="140"/>
                  </a:lnTo>
                  <a:lnTo>
                    <a:pt x="6" y="140"/>
                  </a:lnTo>
                  <a:lnTo>
                    <a:pt x="10" y="140"/>
                  </a:lnTo>
                  <a:lnTo>
                    <a:pt x="13" y="140"/>
                  </a:lnTo>
                  <a:lnTo>
                    <a:pt x="17" y="140"/>
                  </a:lnTo>
                  <a:lnTo>
                    <a:pt x="18" y="140"/>
                  </a:lnTo>
                  <a:lnTo>
                    <a:pt x="18" y="140"/>
                  </a:lnTo>
                  <a:lnTo>
                    <a:pt x="19" y="139"/>
                  </a:lnTo>
                  <a:lnTo>
                    <a:pt x="21" y="136"/>
                  </a:lnTo>
                  <a:lnTo>
                    <a:pt x="21" y="135"/>
                  </a:lnTo>
                  <a:lnTo>
                    <a:pt x="22" y="133"/>
                  </a:lnTo>
                  <a:lnTo>
                    <a:pt x="10" y="1"/>
                  </a:lnTo>
                  <a:lnTo>
                    <a:pt x="10" y="1"/>
                  </a:lnTo>
                  <a:lnTo>
                    <a:pt x="10" y="0"/>
                  </a:lnTo>
                  <a:lnTo>
                    <a:pt x="12"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2" name="Freeform 2242"/>
            <p:cNvSpPr>
              <a:spLocks noEditPoints="1"/>
            </p:cNvSpPr>
            <p:nvPr/>
          </p:nvSpPr>
          <p:spPr bwMode="auto">
            <a:xfrm>
              <a:off x="7032626" y="979488"/>
              <a:ext cx="44450" cy="230188"/>
            </a:xfrm>
            <a:custGeom>
              <a:avLst/>
              <a:gdLst>
                <a:gd name="T0" fmla="*/ 20 w 28"/>
                <a:gd name="T1" fmla="*/ 141 h 145"/>
                <a:gd name="T2" fmla="*/ 20 w 28"/>
                <a:gd name="T3" fmla="*/ 142 h 145"/>
                <a:gd name="T4" fmla="*/ 20 w 28"/>
                <a:gd name="T5" fmla="*/ 142 h 145"/>
                <a:gd name="T6" fmla="*/ 21 w 28"/>
                <a:gd name="T7" fmla="*/ 142 h 145"/>
                <a:gd name="T8" fmla="*/ 20 w 28"/>
                <a:gd name="T9" fmla="*/ 141 h 145"/>
                <a:gd name="T10" fmla="*/ 14 w 28"/>
                <a:gd name="T11" fmla="*/ 2 h 145"/>
                <a:gd name="T12" fmla="*/ 14 w 28"/>
                <a:gd name="T13" fmla="*/ 2 h 145"/>
                <a:gd name="T14" fmla="*/ 14 w 28"/>
                <a:gd name="T15" fmla="*/ 2 h 145"/>
                <a:gd name="T16" fmla="*/ 14 w 28"/>
                <a:gd name="T17" fmla="*/ 2 h 145"/>
                <a:gd name="T18" fmla="*/ 14 w 28"/>
                <a:gd name="T19" fmla="*/ 0 h 145"/>
                <a:gd name="T20" fmla="*/ 15 w 28"/>
                <a:gd name="T21" fmla="*/ 0 h 145"/>
                <a:gd name="T22" fmla="*/ 16 w 28"/>
                <a:gd name="T23" fmla="*/ 2 h 145"/>
                <a:gd name="T24" fmla="*/ 28 w 28"/>
                <a:gd name="T25" fmla="*/ 136 h 145"/>
                <a:gd name="T26" fmla="*/ 28 w 28"/>
                <a:gd name="T27" fmla="*/ 136 h 145"/>
                <a:gd name="T28" fmla="*/ 28 w 28"/>
                <a:gd name="T29" fmla="*/ 136 h 145"/>
                <a:gd name="T30" fmla="*/ 28 w 28"/>
                <a:gd name="T31" fmla="*/ 136 h 145"/>
                <a:gd name="T32" fmla="*/ 27 w 28"/>
                <a:gd name="T33" fmla="*/ 137 h 145"/>
                <a:gd name="T34" fmla="*/ 27 w 28"/>
                <a:gd name="T35" fmla="*/ 140 h 145"/>
                <a:gd name="T36" fmla="*/ 25 w 28"/>
                <a:gd name="T37" fmla="*/ 142 h 145"/>
                <a:gd name="T38" fmla="*/ 23 w 28"/>
                <a:gd name="T39" fmla="*/ 145 h 145"/>
                <a:gd name="T40" fmla="*/ 19 w 28"/>
                <a:gd name="T41" fmla="*/ 145 h 145"/>
                <a:gd name="T42" fmla="*/ 15 w 28"/>
                <a:gd name="T43" fmla="*/ 145 h 145"/>
                <a:gd name="T44" fmla="*/ 11 w 28"/>
                <a:gd name="T45" fmla="*/ 145 h 145"/>
                <a:gd name="T46" fmla="*/ 7 w 28"/>
                <a:gd name="T47" fmla="*/ 145 h 145"/>
                <a:gd name="T48" fmla="*/ 4 w 28"/>
                <a:gd name="T49" fmla="*/ 145 h 145"/>
                <a:gd name="T50" fmla="*/ 3 w 28"/>
                <a:gd name="T51" fmla="*/ 145 h 145"/>
                <a:gd name="T52" fmla="*/ 3 w 28"/>
                <a:gd name="T53" fmla="*/ 144 h 145"/>
                <a:gd name="T54" fmla="*/ 3 w 28"/>
                <a:gd name="T55" fmla="*/ 144 h 145"/>
                <a:gd name="T56" fmla="*/ 3 w 28"/>
                <a:gd name="T57" fmla="*/ 145 h 145"/>
                <a:gd name="T58" fmla="*/ 0 w 28"/>
                <a:gd name="T59" fmla="*/ 144 h 145"/>
                <a:gd name="T60" fmla="*/ 0 w 28"/>
                <a:gd name="T61" fmla="*/ 142 h 145"/>
                <a:gd name="T62" fmla="*/ 0 w 28"/>
                <a:gd name="T63" fmla="*/ 141 h 145"/>
                <a:gd name="T64" fmla="*/ 0 w 28"/>
                <a:gd name="T65" fmla="*/ 140 h 145"/>
                <a:gd name="T66" fmla="*/ 3 w 28"/>
                <a:gd name="T67" fmla="*/ 138 h 145"/>
                <a:gd name="T68" fmla="*/ 3 w 28"/>
                <a:gd name="T69" fmla="*/ 138 h 145"/>
                <a:gd name="T70" fmla="*/ 3 w 28"/>
                <a:gd name="T71" fmla="*/ 138 h 145"/>
                <a:gd name="T72" fmla="*/ 6 w 28"/>
                <a:gd name="T73" fmla="*/ 138 h 145"/>
                <a:gd name="T74" fmla="*/ 8 w 28"/>
                <a:gd name="T75" fmla="*/ 140 h 145"/>
                <a:gd name="T76" fmla="*/ 12 w 28"/>
                <a:gd name="T77" fmla="*/ 140 h 145"/>
                <a:gd name="T78" fmla="*/ 15 w 28"/>
                <a:gd name="T79" fmla="*/ 140 h 145"/>
                <a:gd name="T80" fmla="*/ 16 w 28"/>
                <a:gd name="T81" fmla="*/ 140 h 145"/>
                <a:gd name="T82" fmla="*/ 18 w 28"/>
                <a:gd name="T83" fmla="*/ 140 h 145"/>
                <a:gd name="T84" fmla="*/ 19 w 28"/>
                <a:gd name="T85" fmla="*/ 140 h 145"/>
                <a:gd name="T86" fmla="*/ 20 w 28"/>
                <a:gd name="T87" fmla="*/ 138 h 145"/>
                <a:gd name="T88" fmla="*/ 21 w 28"/>
                <a:gd name="T89" fmla="*/ 137 h 145"/>
                <a:gd name="T90" fmla="*/ 21 w 28"/>
                <a:gd name="T91" fmla="*/ 134 h 145"/>
                <a:gd name="T92" fmla="*/ 10 w 28"/>
                <a:gd name="T93" fmla="*/ 1 h 145"/>
                <a:gd name="T94" fmla="*/ 11 w 28"/>
                <a:gd name="T95" fmla="*/ 1 h 145"/>
                <a:gd name="T96" fmla="*/ 12 w 28"/>
                <a:gd name="T97" fmla="*/ 0 h 145"/>
                <a:gd name="T98" fmla="*/ 14 w 28"/>
                <a:gd name="T99" fmla="*/ 0 h 145"/>
                <a:gd name="T100" fmla="*/ 14 w 28"/>
                <a:gd name="T10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 h="145">
                  <a:moveTo>
                    <a:pt x="20" y="141"/>
                  </a:moveTo>
                  <a:lnTo>
                    <a:pt x="20" y="142"/>
                  </a:lnTo>
                  <a:lnTo>
                    <a:pt x="20" y="142"/>
                  </a:lnTo>
                  <a:lnTo>
                    <a:pt x="21" y="142"/>
                  </a:lnTo>
                  <a:lnTo>
                    <a:pt x="20" y="141"/>
                  </a:lnTo>
                  <a:close/>
                  <a:moveTo>
                    <a:pt x="14" y="2"/>
                  </a:moveTo>
                  <a:lnTo>
                    <a:pt x="14" y="2"/>
                  </a:lnTo>
                  <a:lnTo>
                    <a:pt x="14" y="2"/>
                  </a:lnTo>
                  <a:lnTo>
                    <a:pt x="14" y="2"/>
                  </a:lnTo>
                  <a:close/>
                  <a:moveTo>
                    <a:pt x="14" y="0"/>
                  </a:moveTo>
                  <a:lnTo>
                    <a:pt x="15" y="0"/>
                  </a:lnTo>
                  <a:lnTo>
                    <a:pt x="16" y="2"/>
                  </a:lnTo>
                  <a:lnTo>
                    <a:pt x="28" y="136"/>
                  </a:lnTo>
                  <a:lnTo>
                    <a:pt x="28" y="136"/>
                  </a:lnTo>
                  <a:lnTo>
                    <a:pt x="28" y="136"/>
                  </a:lnTo>
                  <a:lnTo>
                    <a:pt x="28" y="136"/>
                  </a:lnTo>
                  <a:lnTo>
                    <a:pt x="27" y="137"/>
                  </a:lnTo>
                  <a:lnTo>
                    <a:pt x="27" y="140"/>
                  </a:lnTo>
                  <a:lnTo>
                    <a:pt x="25" y="142"/>
                  </a:lnTo>
                  <a:lnTo>
                    <a:pt x="23" y="145"/>
                  </a:lnTo>
                  <a:lnTo>
                    <a:pt x="19" y="145"/>
                  </a:lnTo>
                  <a:lnTo>
                    <a:pt x="15" y="145"/>
                  </a:lnTo>
                  <a:lnTo>
                    <a:pt x="11" y="145"/>
                  </a:lnTo>
                  <a:lnTo>
                    <a:pt x="7" y="145"/>
                  </a:lnTo>
                  <a:lnTo>
                    <a:pt x="4" y="145"/>
                  </a:lnTo>
                  <a:lnTo>
                    <a:pt x="3" y="145"/>
                  </a:lnTo>
                  <a:lnTo>
                    <a:pt x="3" y="144"/>
                  </a:lnTo>
                  <a:lnTo>
                    <a:pt x="3" y="144"/>
                  </a:lnTo>
                  <a:lnTo>
                    <a:pt x="3" y="145"/>
                  </a:lnTo>
                  <a:lnTo>
                    <a:pt x="0" y="144"/>
                  </a:lnTo>
                  <a:lnTo>
                    <a:pt x="0" y="142"/>
                  </a:lnTo>
                  <a:lnTo>
                    <a:pt x="0" y="141"/>
                  </a:lnTo>
                  <a:lnTo>
                    <a:pt x="0" y="140"/>
                  </a:lnTo>
                  <a:lnTo>
                    <a:pt x="3" y="138"/>
                  </a:lnTo>
                  <a:lnTo>
                    <a:pt x="3" y="138"/>
                  </a:lnTo>
                  <a:lnTo>
                    <a:pt x="3" y="138"/>
                  </a:lnTo>
                  <a:lnTo>
                    <a:pt x="6" y="138"/>
                  </a:lnTo>
                  <a:lnTo>
                    <a:pt x="8" y="140"/>
                  </a:lnTo>
                  <a:lnTo>
                    <a:pt x="12" y="140"/>
                  </a:lnTo>
                  <a:lnTo>
                    <a:pt x="15" y="140"/>
                  </a:lnTo>
                  <a:lnTo>
                    <a:pt x="16" y="140"/>
                  </a:lnTo>
                  <a:lnTo>
                    <a:pt x="18" y="140"/>
                  </a:lnTo>
                  <a:lnTo>
                    <a:pt x="19" y="140"/>
                  </a:lnTo>
                  <a:lnTo>
                    <a:pt x="20" y="138"/>
                  </a:lnTo>
                  <a:lnTo>
                    <a:pt x="21" y="137"/>
                  </a:lnTo>
                  <a:lnTo>
                    <a:pt x="21" y="134"/>
                  </a:lnTo>
                  <a:lnTo>
                    <a:pt x="10" y="1"/>
                  </a:lnTo>
                  <a:lnTo>
                    <a:pt x="11" y="1"/>
                  </a:lnTo>
                  <a:lnTo>
                    <a:pt x="12" y="0"/>
                  </a:lnTo>
                  <a:lnTo>
                    <a:pt x="14" y="0"/>
                  </a:lnTo>
                  <a:lnTo>
                    <a:pt x="14"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3" name="Freeform 2243"/>
            <p:cNvSpPr>
              <a:spLocks/>
            </p:cNvSpPr>
            <p:nvPr/>
          </p:nvSpPr>
          <p:spPr bwMode="auto">
            <a:xfrm>
              <a:off x="7081838" y="973138"/>
              <a:ext cx="42863" cy="234950"/>
            </a:xfrm>
            <a:custGeom>
              <a:avLst/>
              <a:gdLst>
                <a:gd name="T0" fmla="*/ 1 w 27"/>
                <a:gd name="T1" fmla="*/ 0 h 148"/>
                <a:gd name="T2" fmla="*/ 2 w 27"/>
                <a:gd name="T3" fmla="*/ 1 h 148"/>
                <a:gd name="T4" fmla="*/ 2 w 27"/>
                <a:gd name="T5" fmla="*/ 1 h 148"/>
                <a:gd name="T6" fmla="*/ 6 w 27"/>
                <a:gd name="T7" fmla="*/ 141 h 148"/>
                <a:gd name="T8" fmla="*/ 6 w 27"/>
                <a:gd name="T9" fmla="*/ 142 h 148"/>
                <a:gd name="T10" fmla="*/ 6 w 27"/>
                <a:gd name="T11" fmla="*/ 144 h 148"/>
                <a:gd name="T12" fmla="*/ 7 w 27"/>
                <a:gd name="T13" fmla="*/ 145 h 148"/>
                <a:gd name="T14" fmla="*/ 9 w 27"/>
                <a:gd name="T15" fmla="*/ 145 h 148"/>
                <a:gd name="T16" fmla="*/ 10 w 27"/>
                <a:gd name="T17" fmla="*/ 145 h 148"/>
                <a:gd name="T18" fmla="*/ 14 w 27"/>
                <a:gd name="T19" fmla="*/ 145 h 148"/>
                <a:gd name="T20" fmla="*/ 18 w 27"/>
                <a:gd name="T21" fmla="*/ 145 h 148"/>
                <a:gd name="T22" fmla="*/ 22 w 27"/>
                <a:gd name="T23" fmla="*/ 145 h 148"/>
                <a:gd name="T24" fmla="*/ 24 w 27"/>
                <a:gd name="T25" fmla="*/ 145 h 148"/>
                <a:gd name="T26" fmla="*/ 26 w 27"/>
                <a:gd name="T27" fmla="*/ 145 h 148"/>
                <a:gd name="T28" fmla="*/ 27 w 27"/>
                <a:gd name="T29" fmla="*/ 145 h 148"/>
                <a:gd name="T30" fmla="*/ 27 w 27"/>
                <a:gd name="T31" fmla="*/ 146 h 148"/>
                <a:gd name="T32" fmla="*/ 27 w 27"/>
                <a:gd name="T33" fmla="*/ 148 h 148"/>
                <a:gd name="T34" fmla="*/ 26 w 27"/>
                <a:gd name="T35" fmla="*/ 148 h 148"/>
                <a:gd name="T36" fmla="*/ 24 w 27"/>
                <a:gd name="T37" fmla="*/ 148 h 148"/>
                <a:gd name="T38" fmla="*/ 22 w 27"/>
                <a:gd name="T39" fmla="*/ 148 h 148"/>
                <a:gd name="T40" fmla="*/ 18 w 27"/>
                <a:gd name="T41" fmla="*/ 148 h 148"/>
                <a:gd name="T42" fmla="*/ 14 w 27"/>
                <a:gd name="T43" fmla="*/ 148 h 148"/>
                <a:gd name="T44" fmla="*/ 10 w 27"/>
                <a:gd name="T45" fmla="*/ 148 h 148"/>
                <a:gd name="T46" fmla="*/ 7 w 27"/>
                <a:gd name="T47" fmla="*/ 148 h 148"/>
                <a:gd name="T48" fmla="*/ 6 w 27"/>
                <a:gd name="T49" fmla="*/ 146 h 148"/>
                <a:gd name="T50" fmla="*/ 4 w 27"/>
                <a:gd name="T51" fmla="*/ 145 h 148"/>
                <a:gd name="T52" fmla="*/ 4 w 27"/>
                <a:gd name="T53" fmla="*/ 144 h 148"/>
                <a:gd name="T54" fmla="*/ 4 w 27"/>
                <a:gd name="T55" fmla="*/ 142 h 148"/>
                <a:gd name="T56" fmla="*/ 4 w 27"/>
                <a:gd name="T57" fmla="*/ 141 h 148"/>
                <a:gd name="T58" fmla="*/ 0 w 27"/>
                <a:gd name="T59" fmla="*/ 1 h 148"/>
                <a:gd name="T60" fmla="*/ 1 w 27"/>
                <a:gd name="T61" fmla="*/ 1 h 148"/>
                <a:gd name="T62" fmla="*/ 1 w 27"/>
                <a:gd name="T6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148">
                  <a:moveTo>
                    <a:pt x="1" y="0"/>
                  </a:moveTo>
                  <a:lnTo>
                    <a:pt x="2" y="1"/>
                  </a:lnTo>
                  <a:lnTo>
                    <a:pt x="2" y="1"/>
                  </a:lnTo>
                  <a:lnTo>
                    <a:pt x="6" y="141"/>
                  </a:lnTo>
                  <a:lnTo>
                    <a:pt x="6" y="142"/>
                  </a:lnTo>
                  <a:lnTo>
                    <a:pt x="6" y="144"/>
                  </a:lnTo>
                  <a:lnTo>
                    <a:pt x="7" y="145"/>
                  </a:lnTo>
                  <a:lnTo>
                    <a:pt x="9" y="145"/>
                  </a:lnTo>
                  <a:lnTo>
                    <a:pt x="10" y="145"/>
                  </a:lnTo>
                  <a:lnTo>
                    <a:pt x="14" y="145"/>
                  </a:lnTo>
                  <a:lnTo>
                    <a:pt x="18" y="145"/>
                  </a:lnTo>
                  <a:lnTo>
                    <a:pt x="22" y="145"/>
                  </a:lnTo>
                  <a:lnTo>
                    <a:pt x="24" y="145"/>
                  </a:lnTo>
                  <a:lnTo>
                    <a:pt x="26" y="145"/>
                  </a:lnTo>
                  <a:lnTo>
                    <a:pt x="27" y="145"/>
                  </a:lnTo>
                  <a:lnTo>
                    <a:pt x="27" y="146"/>
                  </a:lnTo>
                  <a:lnTo>
                    <a:pt x="27" y="148"/>
                  </a:lnTo>
                  <a:lnTo>
                    <a:pt x="26" y="148"/>
                  </a:lnTo>
                  <a:lnTo>
                    <a:pt x="24" y="148"/>
                  </a:lnTo>
                  <a:lnTo>
                    <a:pt x="22" y="148"/>
                  </a:lnTo>
                  <a:lnTo>
                    <a:pt x="18" y="148"/>
                  </a:lnTo>
                  <a:lnTo>
                    <a:pt x="14" y="148"/>
                  </a:lnTo>
                  <a:lnTo>
                    <a:pt x="10" y="148"/>
                  </a:lnTo>
                  <a:lnTo>
                    <a:pt x="7" y="148"/>
                  </a:lnTo>
                  <a:lnTo>
                    <a:pt x="6" y="146"/>
                  </a:lnTo>
                  <a:lnTo>
                    <a:pt x="4" y="145"/>
                  </a:lnTo>
                  <a:lnTo>
                    <a:pt x="4" y="144"/>
                  </a:lnTo>
                  <a:lnTo>
                    <a:pt x="4" y="142"/>
                  </a:lnTo>
                  <a:lnTo>
                    <a:pt x="4" y="141"/>
                  </a:lnTo>
                  <a:lnTo>
                    <a:pt x="0" y="1"/>
                  </a:lnTo>
                  <a:lnTo>
                    <a:pt x="1" y="1"/>
                  </a:lnTo>
                  <a:lnTo>
                    <a:pt x="1"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4" name="Freeform 2244"/>
            <p:cNvSpPr>
              <a:spLocks noEditPoints="1"/>
            </p:cNvSpPr>
            <p:nvPr/>
          </p:nvSpPr>
          <p:spPr bwMode="auto">
            <a:xfrm>
              <a:off x="7078663" y="969963"/>
              <a:ext cx="47625" cy="241300"/>
            </a:xfrm>
            <a:custGeom>
              <a:avLst/>
              <a:gdLst>
                <a:gd name="T0" fmla="*/ 28 w 30"/>
                <a:gd name="T1" fmla="*/ 147 h 152"/>
                <a:gd name="T2" fmla="*/ 28 w 30"/>
                <a:gd name="T3" fmla="*/ 148 h 152"/>
                <a:gd name="T4" fmla="*/ 28 w 30"/>
                <a:gd name="T5" fmla="*/ 148 h 152"/>
                <a:gd name="T6" fmla="*/ 28 w 30"/>
                <a:gd name="T7" fmla="*/ 148 h 152"/>
                <a:gd name="T8" fmla="*/ 28 w 30"/>
                <a:gd name="T9" fmla="*/ 148 h 152"/>
                <a:gd name="T10" fmla="*/ 28 w 30"/>
                <a:gd name="T11" fmla="*/ 148 h 152"/>
                <a:gd name="T12" fmla="*/ 28 w 30"/>
                <a:gd name="T13" fmla="*/ 148 h 152"/>
                <a:gd name="T14" fmla="*/ 28 w 30"/>
                <a:gd name="T15" fmla="*/ 147 h 152"/>
                <a:gd name="T16" fmla="*/ 6 w 30"/>
                <a:gd name="T17" fmla="*/ 142 h 152"/>
                <a:gd name="T18" fmla="*/ 6 w 30"/>
                <a:gd name="T19" fmla="*/ 142 h 152"/>
                <a:gd name="T20" fmla="*/ 6 w 30"/>
                <a:gd name="T21" fmla="*/ 142 h 152"/>
                <a:gd name="T22" fmla="*/ 6 w 30"/>
                <a:gd name="T23" fmla="*/ 142 h 152"/>
                <a:gd name="T24" fmla="*/ 6 w 30"/>
                <a:gd name="T25" fmla="*/ 142 h 152"/>
                <a:gd name="T26" fmla="*/ 6 w 30"/>
                <a:gd name="T27" fmla="*/ 142 h 152"/>
                <a:gd name="T28" fmla="*/ 3 w 30"/>
                <a:gd name="T29" fmla="*/ 0 h 152"/>
                <a:gd name="T30" fmla="*/ 3 w 30"/>
                <a:gd name="T31" fmla="*/ 0 h 152"/>
                <a:gd name="T32" fmla="*/ 3 w 30"/>
                <a:gd name="T33" fmla="*/ 0 h 152"/>
                <a:gd name="T34" fmla="*/ 6 w 30"/>
                <a:gd name="T35" fmla="*/ 2 h 152"/>
                <a:gd name="T36" fmla="*/ 7 w 30"/>
                <a:gd name="T37" fmla="*/ 3 h 152"/>
                <a:gd name="T38" fmla="*/ 9 w 30"/>
                <a:gd name="T39" fmla="*/ 143 h 152"/>
                <a:gd name="T40" fmla="*/ 9 w 30"/>
                <a:gd name="T41" fmla="*/ 143 h 152"/>
                <a:gd name="T42" fmla="*/ 9 w 30"/>
                <a:gd name="T43" fmla="*/ 143 h 152"/>
                <a:gd name="T44" fmla="*/ 9 w 30"/>
                <a:gd name="T45" fmla="*/ 144 h 152"/>
                <a:gd name="T46" fmla="*/ 9 w 30"/>
                <a:gd name="T47" fmla="*/ 144 h 152"/>
                <a:gd name="T48" fmla="*/ 11 w 30"/>
                <a:gd name="T49" fmla="*/ 146 h 152"/>
                <a:gd name="T50" fmla="*/ 11 w 30"/>
                <a:gd name="T51" fmla="*/ 146 h 152"/>
                <a:gd name="T52" fmla="*/ 12 w 30"/>
                <a:gd name="T53" fmla="*/ 146 h 152"/>
                <a:gd name="T54" fmla="*/ 16 w 30"/>
                <a:gd name="T55" fmla="*/ 146 h 152"/>
                <a:gd name="T56" fmla="*/ 16 w 30"/>
                <a:gd name="T57" fmla="*/ 146 h 152"/>
                <a:gd name="T58" fmla="*/ 20 w 30"/>
                <a:gd name="T59" fmla="*/ 146 h 152"/>
                <a:gd name="T60" fmla="*/ 24 w 30"/>
                <a:gd name="T61" fmla="*/ 146 h 152"/>
                <a:gd name="T62" fmla="*/ 26 w 30"/>
                <a:gd name="T63" fmla="*/ 146 h 152"/>
                <a:gd name="T64" fmla="*/ 28 w 30"/>
                <a:gd name="T65" fmla="*/ 146 h 152"/>
                <a:gd name="T66" fmla="*/ 28 w 30"/>
                <a:gd name="T67" fmla="*/ 146 h 152"/>
                <a:gd name="T68" fmla="*/ 29 w 30"/>
                <a:gd name="T69" fmla="*/ 147 h 152"/>
                <a:gd name="T70" fmla="*/ 30 w 30"/>
                <a:gd name="T71" fmla="*/ 148 h 152"/>
                <a:gd name="T72" fmla="*/ 30 w 30"/>
                <a:gd name="T73" fmla="*/ 148 h 152"/>
                <a:gd name="T74" fmla="*/ 29 w 30"/>
                <a:gd name="T75" fmla="*/ 151 h 152"/>
                <a:gd name="T76" fmla="*/ 28 w 30"/>
                <a:gd name="T77" fmla="*/ 151 h 152"/>
                <a:gd name="T78" fmla="*/ 26 w 30"/>
                <a:gd name="T79" fmla="*/ 151 h 152"/>
                <a:gd name="T80" fmla="*/ 24 w 30"/>
                <a:gd name="T81" fmla="*/ 152 h 152"/>
                <a:gd name="T82" fmla="*/ 20 w 30"/>
                <a:gd name="T83" fmla="*/ 152 h 152"/>
                <a:gd name="T84" fmla="*/ 16 w 30"/>
                <a:gd name="T85" fmla="*/ 152 h 152"/>
                <a:gd name="T86" fmla="*/ 12 w 30"/>
                <a:gd name="T87" fmla="*/ 152 h 152"/>
                <a:gd name="T88" fmla="*/ 9 w 30"/>
                <a:gd name="T89" fmla="*/ 151 h 152"/>
                <a:gd name="T90" fmla="*/ 9 w 30"/>
                <a:gd name="T91" fmla="*/ 150 h 152"/>
                <a:gd name="T92" fmla="*/ 9 w 30"/>
                <a:gd name="T93" fmla="*/ 151 h 152"/>
                <a:gd name="T94" fmla="*/ 7 w 30"/>
                <a:gd name="T95" fmla="*/ 151 h 152"/>
                <a:gd name="T96" fmla="*/ 6 w 30"/>
                <a:gd name="T97" fmla="*/ 148 h 152"/>
                <a:gd name="T98" fmla="*/ 4 w 30"/>
                <a:gd name="T99" fmla="*/ 147 h 152"/>
                <a:gd name="T100" fmla="*/ 4 w 30"/>
                <a:gd name="T101" fmla="*/ 146 h 152"/>
                <a:gd name="T102" fmla="*/ 4 w 30"/>
                <a:gd name="T103" fmla="*/ 144 h 152"/>
                <a:gd name="T104" fmla="*/ 4 w 30"/>
                <a:gd name="T105" fmla="*/ 143 h 152"/>
                <a:gd name="T106" fmla="*/ 4 w 30"/>
                <a:gd name="T107" fmla="*/ 143 h 152"/>
                <a:gd name="T108" fmla="*/ 4 w 30"/>
                <a:gd name="T109" fmla="*/ 143 h 152"/>
                <a:gd name="T110" fmla="*/ 4 w 30"/>
                <a:gd name="T111" fmla="*/ 143 h 152"/>
                <a:gd name="T112" fmla="*/ 0 w 30"/>
                <a:gd name="T113" fmla="*/ 4 h 152"/>
                <a:gd name="T114" fmla="*/ 0 w 30"/>
                <a:gd name="T115" fmla="*/ 3 h 152"/>
                <a:gd name="T116" fmla="*/ 2 w 30"/>
                <a:gd name="T117" fmla="*/ 2 h 152"/>
                <a:gd name="T118" fmla="*/ 3 w 30"/>
                <a:gd name="T11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 h="152">
                  <a:moveTo>
                    <a:pt x="28" y="147"/>
                  </a:moveTo>
                  <a:lnTo>
                    <a:pt x="28" y="148"/>
                  </a:lnTo>
                  <a:lnTo>
                    <a:pt x="28" y="148"/>
                  </a:lnTo>
                  <a:lnTo>
                    <a:pt x="28" y="148"/>
                  </a:lnTo>
                  <a:lnTo>
                    <a:pt x="28" y="148"/>
                  </a:lnTo>
                  <a:lnTo>
                    <a:pt x="28" y="148"/>
                  </a:lnTo>
                  <a:lnTo>
                    <a:pt x="28" y="148"/>
                  </a:lnTo>
                  <a:lnTo>
                    <a:pt x="28" y="147"/>
                  </a:lnTo>
                  <a:close/>
                  <a:moveTo>
                    <a:pt x="6" y="142"/>
                  </a:moveTo>
                  <a:lnTo>
                    <a:pt x="6" y="142"/>
                  </a:lnTo>
                  <a:lnTo>
                    <a:pt x="6" y="142"/>
                  </a:lnTo>
                  <a:lnTo>
                    <a:pt x="6" y="142"/>
                  </a:lnTo>
                  <a:lnTo>
                    <a:pt x="6" y="142"/>
                  </a:lnTo>
                  <a:lnTo>
                    <a:pt x="6" y="142"/>
                  </a:lnTo>
                  <a:close/>
                  <a:moveTo>
                    <a:pt x="3" y="0"/>
                  </a:moveTo>
                  <a:lnTo>
                    <a:pt x="3" y="0"/>
                  </a:lnTo>
                  <a:lnTo>
                    <a:pt x="3" y="0"/>
                  </a:lnTo>
                  <a:lnTo>
                    <a:pt x="6" y="2"/>
                  </a:lnTo>
                  <a:lnTo>
                    <a:pt x="7" y="3"/>
                  </a:lnTo>
                  <a:lnTo>
                    <a:pt x="9" y="143"/>
                  </a:lnTo>
                  <a:lnTo>
                    <a:pt x="9" y="143"/>
                  </a:lnTo>
                  <a:lnTo>
                    <a:pt x="9" y="143"/>
                  </a:lnTo>
                  <a:lnTo>
                    <a:pt x="9" y="144"/>
                  </a:lnTo>
                  <a:lnTo>
                    <a:pt x="9" y="144"/>
                  </a:lnTo>
                  <a:lnTo>
                    <a:pt x="11" y="146"/>
                  </a:lnTo>
                  <a:lnTo>
                    <a:pt x="11" y="146"/>
                  </a:lnTo>
                  <a:lnTo>
                    <a:pt x="12" y="146"/>
                  </a:lnTo>
                  <a:lnTo>
                    <a:pt x="16" y="146"/>
                  </a:lnTo>
                  <a:lnTo>
                    <a:pt x="16" y="146"/>
                  </a:lnTo>
                  <a:lnTo>
                    <a:pt x="20" y="146"/>
                  </a:lnTo>
                  <a:lnTo>
                    <a:pt x="24" y="146"/>
                  </a:lnTo>
                  <a:lnTo>
                    <a:pt x="26" y="146"/>
                  </a:lnTo>
                  <a:lnTo>
                    <a:pt x="28" y="146"/>
                  </a:lnTo>
                  <a:lnTo>
                    <a:pt x="28" y="146"/>
                  </a:lnTo>
                  <a:lnTo>
                    <a:pt x="29" y="147"/>
                  </a:lnTo>
                  <a:lnTo>
                    <a:pt x="30" y="148"/>
                  </a:lnTo>
                  <a:lnTo>
                    <a:pt x="30" y="148"/>
                  </a:lnTo>
                  <a:lnTo>
                    <a:pt x="29" y="151"/>
                  </a:lnTo>
                  <a:lnTo>
                    <a:pt x="28" y="151"/>
                  </a:lnTo>
                  <a:lnTo>
                    <a:pt x="26" y="151"/>
                  </a:lnTo>
                  <a:lnTo>
                    <a:pt x="24" y="152"/>
                  </a:lnTo>
                  <a:lnTo>
                    <a:pt x="20" y="152"/>
                  </a:lnTo>
                  <a:lnTo>
                    <a:pt x="16" y="152"/>
                  </a:lnTo>
                  <a:lnTo>
                    <a:pt x="12" y="152"/>
                  </a:lnTo>
                  <a:lnTo>
                    <a:pt x="9" y="151"/>
                  </a:lnTo>
                  <a:lnTo>
                    <a:pt x="9" y="150"/>
                  </a:lnTo>
                  <a:lnTo>
                    <a:pt x="9" y="151"/>
                  </a:lnTo>
                  <a:lnTo>
                    <a:pt x="7" y="151"/>
                  </a:lnTo>
                  <a:lnTo>
                    <a:pt x="6" y="148"/>
                  </a:lnTo>
                  <a:lnTo>
                    <a:pt x="4" y="147"/>
                  </a:lnTo>
                  <a:lnTo>
                    <a:pt x="4" y="146"/>
                  </a:lnTo>
                  <a:lnTo>
                    <a:pt x="4" y="144"/>
                  </a:lnTo>
                  <a:lnTo>
                    <a:pt x="4" y="143"/>
                  </a:lnTo>
                  <a:lnTo>
                    <a:pt x="4" y="143"/>
                  </a:lnTo>
                  <a:lnTo>
                    <a:pt x="4" y="143"/>
                  </a:lnTo>
                  <a:lnTo>
                    <a:pt x="4" y="143"/>
                  </a:lnTo>
                  <a:lnTo>
                    <a:pt x="0" y="4"/>
                  </a:lnTo>
                  <a:lnTo>
                    <a:pt x="0" y="3"/>
                  </a:lnTo>
                  <a:lnTo>
                    <a:pt x="2" y="2"/>
                  </a:lnTo>
                  <a:lnTo>
                    <a:pt x="3"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24" name="组合 123"/>
            <p:cNvGrpSpPr/>
            <p:nvPr/>
          </p:nvGrpSpPr>
          <p:grpSpPr>
            <a:xfrm>
              <a:off x="6994526" y="580231"/>
              <a:ext cx="152400" cy="207963"/>
              <a:chOff x="7733288" y="755650"/>
              <a:chExt cx="152400" cy="207963"/>
            </a:xfrm>
            <a:grpFill/>
          </p:grpSpPr>
          <p:sp>
            <p:nvSpPr>
              <p:cNvPr id="107" name="Freeform 2208"/>
              <p:cNvSpPr>
                <a:spLocks noEditPoints="1"/>
              </p:cNvSpPr>
              <p:nvPr/>
            </p:nvSpPr>
            <p:spPr bwMode="auto">
              <a:xfrm>
                <a:off x="7734876" y="758825"/>
                <a:ext cx="146050" cy="168275"/>
              </a:xfrm>
              <a:custGeom>
                <a:avLst/>
                <a:gdLst>
                  <a:gd name="T0" fmla="*/ 46 w 92"/>
                  <a:gd name="T1" fmla="*/ 3 h 106"/>
                  <a:gd name="T2" fmla="*/ 30 w 92"/>
                  <a:gd name="T3" fmla="*/ 7 h 106"/>
                  <a:gd name="T4" fmla="*/ 16 w 92"/>
                  <a:gd name="T5" fmla="*/ 17 h 106"/>
                  <a:gd name="T6" fmla="*/ 7 w 92"/>
                  <a:gd name="T7" fmla="*/ 33 h 106"/>
                  <a:gd name="T8" fmla="*/ 4 w 92"/>
                  <a:gd name="T9" fmla="*/ 53 h 106"/>
                  <a:gd name="T10" fmla="*/ 7 w 92"/>
                  <a:gd name="T11" fmla="*/ 72 h 106"/>
                  <a:gd name="T12" fmla="*/ 16 w 92"/>
                  <a:gd name="T13" fmla="*/ 88 h 106"/>
                  <a:gd name="T14" fmla="*/ 30 w 92"/>
                  <a:gd name="T15" fmla="*/ 98 h 106"/>
                  <a:gd name="T16" fmla="*/ 46 w 92"/>
                  <a:gd name="T17" fmla="*/ 102 h 106"/>
                  <a:gd name="T18" fmla="*/ 63 w 92"/>
                  <a:gd name="T19" fmla="*/ 98 h 106"/>
                  <a:gd name="T20" fmla="*/ 78 w 92"/>
                  <a:gd name="T21" fmla="*/ 88 h 106"/>
                  <a:gd name="T22" fmla="*/ 87 w 92"/>
                  <a:gd name="T23" fmla="*/ 72 h 106"/>
                  <a:gd name="T24" fmla="*/ 89 w 92"/>
                  <a:gd name="T25" fmla="*/ 53 h 106"/>
                  <a:gd name="T26" fmla="*/ 87 w 92"/>
                  <a:gd name="T27" fmla="*/ 33 h 106"/>
                  <a:gd name="T28" fmla="*/ 78 w 92"/>
                  <a:gd name="T29" fmla="*/ 17 h 106"/>
                  <a:gd name="T30" fmla="*/ 63 w 92"/>
                  <a:gd name="T31" fmla="*/ 7 h 106"/>
                  <a:gd name="T32" fmla="*/ 46 w 92"/>
                  <a:gd name="T33" fmla="*/ 3 h 106"/>
                  <a:gd name="T34" fmla="*/ 46 w 92"/>
                  <a:gd name="T35" fmla="*/ 0 h 106"/>
                  <a:gd name="T36" fmla="*/ 62 w 92"/>
                  <a:gd name="T37" fmla="*/ 3 h 106"/>
                  <a:gd name="T38" fmla="*/ 74 w 92"/>
                  <a:gd name="T39" fmla="*/ 9 h 106"/>
                  <a:gd name="T40" fmla="*/ 84 w 92"/>
                  <a:gd name="T41" fmla="*/ 21 h 106"/>
                  <a:gd name="T42" fmla="*/ 91 w 92"/>
                  <a:gd name="T43" fmla="*/ 36 h 106"/>
                  <a:gd name="T44" fmla="*/ 92 w 92"/>
                  <a:gd name="T45" fmla="*/ 53 h 106"/>
                  <a:gd name="T46" fmla="*/ 91 w 92"/>
                  <a:gd name="T47" fmla="*/ 70 h 106"/>
                  <a:gd name="T48" fmla="*/ 84 w 92"/>
                  <a:gd name="T49" fmla="*/ 84 h 106"/>
                  <a:gd name="T50" fmla="*/ 74 w 92"/>
                  <a:gd name="T51" fmla="*/ 96 h 106"/>
                  <a:gd name="T52" fmla="*/ 62 w 92"/>
                  <a:gd name="T53" fmla="*/ 102 h 106"/>
                  <a:gd name="T54" fmla="*/ 46 w 92"/>
                  <a:gd name="T55" fmla="*/ 106 h 106"/>
                  <a:gd name="T56" fmla="*/ 32 w 92"/>
                  <a:gd name="T57" fmla="*/ 102 h 106"/>
                  <a:gd name="T58" fmla="*/ 20 w 92"/>
                  <a:gd name="T59" fmla="*/ 96 h 106"/>
                  <a:gd name="T60" fmla="*/ 9 w 92"/>
                  <a:gd name="T61" fmla="*/ 84 h 106"/>
                  <a:gd name="T62" fmla="*/ 3 w 92"/>
                  <a:gd name="T63" fmla="*/ 70 h 106"/>
                  <a:gd name="T64" fmla="*/ 0 w 92"/>
                  <a:gd name="T65" fmla="*/ 53 h 106"/>
                  <a:gd name="T66" fmla="*/ 3 w 92"/>
                  <a:gd name="T67" fmla="*/ 36 h 106"/>
                  <a:gd name="T68" fmla="*/ 9 w 92"/>
                  <a:gd name="T69" fmla="*/ 21 h 106"/>
                  <a:gd name="T70" fmla="*/ 20 w 92"/>
                  <a:gd name="T71" fmla="*/ 9 h 106"/>
                  <a:gd name="T72" fmla="*/ 32 w 92"/>
                  <a:gd name="T73" fmla="*/ 3 h 106"/>
                  <a:gd name="T74" fmla="*/ 46 w 92"/>
                  <a:gd name="T7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2" h="106">
                    <a:moveTo>
                      <a:pt x="46" y="3"/>
                    </a:moveTo>
                    <a:lnTo>
                      <a:pt x="30" y="7"/>
                    </a:lnTo>
                    <a:lnTo>
                      <a:pt x="16" y="17"/>
                    </a:lnTo>
                    <a:lnTo>
                      <a:pt x="7" y="33"/>
                    </a:lnTo>
                    <a:lnTo>
                      <a:pt x="4" y="53"/>
                    </a:lnTo>
                    <a:lnTo>
                      <a:pt x="7" y="72"/>
                    </a:lnTo>
                    <a:lnTo>
                      <a:pt x="16" y="88"/>
                    </a:lnTo>
                    <a:lnTo>
                      <a:pt x="30" y="98"/>
                    </a:lnTo>
                    <a:lnTo>
                      <a:pt x="46" y="102"/>
                    </a:lnTo>
                    <a:lnTo>
                      <a:pt x="63" y="98"/>
                    </a:lnTo>
                    <a:lnTo>
                      <a:pt x="78" y="88"/>
                    </a:lnTo>
                    <a:lnTo>
                      <a:pt x="87" y="72"/>
                    </a:lnTo>
                    <a:lnTo>
                      <a:pt x="89" y="53"/>
                    </a:lnTo>
                    <a:lnTo>
                      <a:pt x="87" y="33"/>
                    </a:lnTo>
                    <a:lnTo>
                      <a:pt x="78" y="17"/>
                    </a:lnTo>
                    <a:lnTo>
                      <a:pt x="63" y="7"/>
                    </a:lnTo>
                    <a:lnTo>
                      <a:pt x="46" y="3"/>
                    </a:lnTo>
                    <a:close/>
                    <a:moveTo>
                      <a:pt x="46" y="0"/>
                    </a:moveTo>
                    <a:lnTo>
                      <a:pt x="62" y="3"/>
                    </a:lnTo>
                    <a:lnTo>
                      <a:pt x="74" y="9"/>
                    </a:lnTo>
                    <a:lnTo>
                      <a:pt x="84" y="21"/>
                    </a:lnTo>
                    <a:lnTo>
                      <a:pt x="91" y="36"/>
                    </a:lnTo>
                    <a:lnTo>
                      <a:pt x="92" y="53"/>
                    </a:lnTo>
                    <a:lnTo>
                      <a:pt x="91" y="70"/>
                    </a:lnTo>
                    <a:lnTo>
                      <a:pt x="84" y="84"/>
                    </a:lnTo>
                    <a:lnTo>
                      <a:pt x="74" y="96"/>
                    </a:lnTo>
                    <a:lnTo>
                      <a:pt x="62" y="102"/>
                    </a:lnTo>
                    <a:lnTo>
                      <a:pt x="46" y="106"/>
                    </a:lnTo>
                    <a:lnTo>
                      <a:pt x="32" y="102"/>
                    </a:lnTo>
                    <a:lnTo>
                      <a:pt x="20" y="96"/>
                    </a:lnTo>
                    <a:lnTo>
                      <a:pt x="9" y="84"/>
                    </a:lnTo>
                    <a:lnTo>
                      <a:pt x="3" y="70"/>
                    </a:lnTo>
                    <a:lnTo>
                      <a:pt x="0" y="53"/>
                    </a:lnTo>
                    <a:lnTo>
                      <a:pt x="3" y="36"/>
                    </a:lnTo>
                    <a:lnTo>
                      <a:pt x="9" y="21"/>
                    </a:lnTo>
                    <a:lnTo>
                      <a:pt x="20" y="9"/>
                    </a:lnTo>
                    <a:lnTo>
                      <a:pt x="32" y="3"/>
                    </a:lnTo>
                    <a:lnTo>
                      <a:pt x="46"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8" name="Freeform 2209"/>
              <p:cNvSpPr>
                <a:spLocks noEditPoints="1"/>
              </p:cNvSpPr>
              <p:nvPr/>
            </p:nvSpPr>
            <p:spPr bwMode="auto">
              <a:xfrm>
                <a:off x="7733288" y="755650"/>
                <a:ext cx="152400" cy="174625"/>
              </a:xfrm>
              <a:custGeom>
                <a:avLst/>
                <a:gdLst>
                  <a:gd name="T0" fmla="*/ 47 w 96"/>
                  <a:gd name="T1" fmla="*/ 6 h 110"/>
                  <a:gd name="T2" fmla="*/ 31 w 96"/>
                  <a:gd name="T3" fmla="*/ 10 h 110"/>
                  <a:gd name="T4" fmla="*/ 18 w 96"/>
                  <a:gd name="T5" fmla="*/ 21 h 110"/>
                  <a:gd name="T6" fmla="*/ 9 w 96"/>
                  <a:gd name="T7" fmla="*/ 36 h 110"/>
                  <a:gd name="T8" fmla="*/ 7 w 96"/>
                  <a:gd name="T9" fmla="*/ 55 h 110"/>
                  <a:gd name="T10" fmla="*/ 9 w 96"/>
                  <a:gd name="T11" fmla="*/ 74 h 110"/>
                  <a:gd name="T12" fmla="*/ 18 w 96"/>
                  <a:gd name="T13" fmla="*/ 89 h 110"/>
                  <a:gd name="T14" fmla="*/ 31 w 96"/>
                  <a:gd name="T15" fmla="*/ 99 h 110"/>
                  <a:gd name="T16" fmla="*/ 47 w 96"/>
                  <a:gd name="T17" fmla="*/ 103 h 110"/>
                  <a:gd name="T18" fmla="*/ 64 w 96"/>
                  <a:gd name="T19" fmla="*/ 99 h 110"/>
                  <a:gd name="T20" fmla="*/ 77 w 96"/>
                  <a:gd name="T21" fmla="*/ 89 h 110"/>
                  <a:gd name="T22" fmla="*/ 86 w 96"/>
                  <a:gd name="T23" fmla="*/ 74 h 110"/>
                  <a:gd name="T24" fmla="*/ 89 w 96"/>
                  <a:gd name="T25" fmla="*/ 55 h 110"/>
                  <a:gd name="T26" fmla="*/ 86 w 96"/>
                  <a:gd name="T27" fmla="*/ 36 h 110"/>
                  <a:gd name="T28" fmla="*/ 77 w 96"/>
                  <a:gd name="T29" fmla="*/ 21 h 110"/>
                  <a:gd name="T30" fmla="*/ 64 w 96"/>
                  <a:gd name="T31" fmla="*/ 10 h 110"/>
                  <a:gd name="T32" fmla="*/ 47 w 96"/>
                  <a:gd name="T33" fmla="*/ 6 h 110"/>
                  <a:gd name="T34" fmla="*/ 47 w 96"/>
                  <a:gd name="T35" fmla="*/ 0 h 110"/>
                  <a:gd name="T36" fmla="*/ 63 w 96"/>
                  <a:gd name="T37" fmla="*/ 4 h 110"/>
                  <a:gd name="T38" fmla="*/ 76 w 96"/>
                  <a:gd name="T39" fmla="*/ 11 h 110"/>
                  <a:gd name="T40" fmla="*/ 86 w 96"/>
                  <a:gd name="T41" fmla="*/ 23 h 110"/>
                  <a:gd name="T42" fmla="*/ 93 w 96"/>
                  <a:gd name="T43" fmla="*/ 38 h 110"/>
                  <a:gd name="T44" fmla="*/ 96 w 96"/>
                  <a:gd name="T45" fmla="*/ 55 h 110"/>
                  <a:gd name="T46" fmla="*/ 93 w 96"/>
                  <a:gd name="T47" fmla="*/ 72 h 110"/>
                  <a:gd name="T48" fmla="*/ 86 w 96"/>
                  <a:gd name="T49" fmla="*/ 87 h 110"/>
                  <a:gd name="T50" fmla="*/ 76 w 96"/>
                  <a:gd name="T51" fmla="*/ 99 h 110"/>
                  <a:gd name="T52" fmla="*/ 63 w 96"/>
                  <a:gd name="T53" fmla="*/ 107 h 110"/>
                  <a:gd name="T54" fmla="*/ 47 w 96"/>
                  <a:gd name="T55" fmla="*/ 110 h 110"/>
                  <a:gd name="T56" fmla="*/ 33 w 96"/>
                  <a:gd name="T57" fmla="*/ 107 h 110"/>
                  <a:gd name="T58" fmla="*/ 20 w 96"/>
                  <a:gd name="T59" fmla="*/ 99 h 110"/>
                  <a:gd name="T60" fmla="*/ 9 w 96"/>
                  <a:gd name="T61" fmla="*/ 87 h 110"/>
                  <a:gd name="T62" fmla="*/ 3 w 96"/>
                  <a:gd name="T63" fmla="*/ 72 h 110"/>
                  <a:gd name="T64" fmla="*/ 0 w 96"/>
                  <a:gd name="T65" fmla="*/ 55 h 110"/>
                  <a:gd name="T66" fmla="*/ 1 w 96"/>
                  <a:gd name="T67" fmla="*/ 55 h 110"/>
                  <a:gd name="T68" fmla="*/ 0 w 96"/>
                  <a:gd name="T69" fmla="*/ 55 h 110"/>
                  <a:gd name="T70" fmla="*/ 3 w 96"/>
                  <a:gd name="T71" fmla="*/ 38 h 110"/>
                  <a:gd name="T72" fmla="*/ 9 w 96"/>
                  <a:gd name="T73" fmla="*/ 23 h 110"/>
                  <a:gd name="T74" fmla="*/ 20 w 96"/>
                  <a:gd name="T75" fmla="*/ 11 h 110"/>
                  <a:gd name="T76" fmla="*/ 33 w 96"/>
                  <a:gd name="T77" fmla="*/ 4 h 110"/>
                  <a:gd name="T78" fmla="*/ 47 w 96"/>
                  <a:gd name="T7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110">
                    <a:moveTo>
                      <a:pt x="47" y="6"/>
                    </a:moveTo>
                    <a:lnTo>
                      <a:pt x="31" y="10"/>
                    </a:lnTo>
                    <a:lnTo>
                      <a:pt x="18" y="21"/>
                    </a:lnTo>
                    <a:lnTo>
                      <a:pt x="9" y="36"/>
                    </a:lnTo>
                    <a:lnTo>
                      <a:pt x="7" y="55"/>
                    </a:lnTo>
                    <a:lnTo>
                      <a:pt x="9" y="74"/>
                    </a:lnTo>
                    <a:lnTo>
                      <a:pt x="18" y="89"/>
                    </a:lnTo>
                    <a:lnTo>
                      <a:pt x="31" y="99"/>
                    </a:lnTo>
                    <a:lnTo>
                      <a:pt x="47" y="103"/>
                    </a:lnTo>
                    <a:lnTo>
                      <a:pt x="64" y="99"/>
                    </a:lnTo>
                    <a:lnTo>
                      <a:pt x="77" y="89"/>
                    </a:lnTo>
                    <a:lnTo>
                      <a:pt x="86" y="74"/>
                    </a:lnTo>
                    <a:lnTo>
                      <a:pt x="89" y="55"/>
                    </a:lnTo>
                    <a:lnTo>
                      <a:pt x="86" y="36"/>
                    </a:lnTo>
                    <a:lnTo>
                      <a:pt x="77" y="21"/>
                    </a:lnTo>
                    <a:lnTo>
                      <a:pt x="64" y="10"/>
                    </a:lnTo>
                    <a:lnTo>
                      <a:pt x="47" y="6"/>
                    </a:lnTo>
                    <a:close/>
                    <a:moveTo>
                      <a:pt x="47" y="0"/>
                    </a:moveTo>
                    <a:lnTo>
                      <a:pt x="63" y="4"/>
                    </a:lnTo>
                    <a:lnTo>
                      <a:pt x="76" y="11"/>
                    </a:lnTo>
                    <a:lnTo>
                      <a:pt x="86" y="23"/>
                    </a:lnTo>
                    <a:lnTo>
                      <a:pt x="93" y="38"/>
                    </a:lnTo>
                    <a:lnTo>
                      <a:pt x="96" y="55"/>
                    </a:lnTo>
                    <a:lnTo>
                      <a:pt x="93" y="72"/>
                    </a:lnTo>
                    <a:lnTo>
                      <a:pt x="86" y="87"/>
                    </a:lnTo>
                    <a:lnTo>
                      <a:pt x="76" y="99"/>
                    </a:lnTo>
                    <a:lnTo>
                      <a:pt x="63" y="107"/>
                    </a:lnTo>
                    <a:lnTo>
                      <a:pt x="47" y="110"/>
                    </a:lnTo>
                    <a:lnTo>
                      <a:pt x="33" y="107"/>
                    </a:lnTo>
                    <a:lnTo>
                      <a:pt x="20" y="99"/>
                    </a:lnTo>
                    <a:lnTo>
                      <a:pt x="9" y="87"/>
                    </a:lnTo>
                    <a:lnTo>
                      <a:pt x="3" y="72"/>
                    </a:lnTo>
                    <a:lnTo>
                      <a:pt x="0" y="55"/>
                    </a:lnTo>
                    <a:lnTo>
                      <a:pt x="1" y="55"/>
                    </a:lnTo>
                    <a:lnTo>
                      <a:pt x="0" y="55"/>
                    </a:lnTo>
                    <a:lnTo>
                      <a:pt x="3" y="38"/>
                    </a:lnTo>
                    <a:lnTo>
                      <a:pt x="9" y="23"/>
                    </a:lnTo>
                    <a:lnTo>
                      <a:pt x="20" y="11"/>
                    </a:lnTo>
                    <a:lnTo>
                      <a:pt x="33" y="4"/>
                    </a:lnTo>
                    <a:lnTo>
                      <a:pt x="47"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9" name="Freeform 2210"/>
              <p:cNvSpPr>
                <a:spLocks/>
              </p:cNvSpPr>
              <p:nvPr/>
            </p:nvSpPr>
            <p:spPr bwMode="auto">
              <a:xfrm>
                <a:off x="7787263" y="790575"/>
                <a:ext cx="7938" cy="4763"/>
              </a:xfrm>
              <a:custGeom>
                <a:avLst/>
                <a:gdLst>
                  <a:gd name="T0" fmla="*/ 1 w 5"/>
                  <a:gd name="T1" fmla="*/ 0 h 3"/>
                  <a:gd name="T2" fmla="*/ 4 w 5"/>
                  <a:gd name="T3" fmla="*/ 0 h 3"/>
                  <a:gd name="T4" fmla="*/ 4 w 5"/>
                  <a:gd name="T5" fmla="*/ 0 h 3"/>
                  <a:gd name="T6" fmla="*/ 5 w 5"/>
                  <a:gd name="T7" fmla="*/ 1 h 3"/>
                  <a:gd name="T8" fmla="*/ 4 w 5"/>
                  <a:gd name="T9" fmla="*/ 3 h 3"/>
                  <a:gd name="T10" fmla="*/ 4 w 5"/>
                  <a:gd name="T11" fmla="*/ 3 h 3"/>
                  <a:gd name="T12" fmla="*/ 1 w 5"/>
                  <a:gd name="T13" fmla="*/ 3 h 3"/>
                  <a:gd name="T14" fmla="*/ 0 w 5"/>
                  <a:gd name="T15" fmla="*/ 3 h 3"/>
                  <a:gd name="T16" fmla="*/ 0 w 5"/>
                  <a:gd name="T17" fmla="*/ 1 h 3"/>
                  <a:gd name="T18" fmla="*/ 0 w 5"/>
                  <a:gd name="T19" fmla="*/ 0 h 3"/>
                  <a:gd name="T20" fmla="*/ 1 w 5"/>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3">
                    <a:moveTo>
                      <a:pt x="1" y="0"/>
                    </a:moveTo>
                    <a:lnTo>
                      <a:pt x="4" y="0"/>
                    </a:lnTo>
                    <a:lnTo>
                      <a:pt x="4" y="0"/>
                    </a:lnTo>
                    <a:lnTo>
                      <a:pt x="5" y="1"/>
                    </a:lnTo>
                    <a:lnTo>
                      <a:pt x="4" y="3"/>
                    </a:lnTo>
                    <a:lnTo>
                      <a:pt x="4" y="3"/>
                    </a:lnTo>
                    <a:lnTo>
                      <a:pt x="1" y="3"/>
                    </a:lnTo>
                    <a:lnTo>
                      <a:pt x="0" y="3"/>
                    </a:lnTo>
                    <a:lnTo>
                      <a:pt x="0" y="1"/>
                    </a:lnTo>
                    <a:lnTo>
                      <a:pt x="0" y="0"/>
                    </a:lnTo>
                    <a:lnTo>
                      <a:pt x="1"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0" name="Freeform 2211"/>
              <p:cNvSpPr>
                <a:spLocks/>
              </p:cNvSpPr>
              <p:nvPr/>
            </p:nvSpPr>
            <p:spPr bwMode="auto">
              <a:xfrm>
                <a:off x="7782501" y="788988"/>
                <a:ext cx="15875" cy="7938"/>
              </a:xfrm>
              <a:custGeom>
                <a:avLst/>
                <a:gdLst>
                  <a:gd name="T0" fmla="*/ 4 w 10"/>
                  <a:gd name="T1" fmla="*/ 0 h 5"/>
                  <a:gd name="T2" fmla="*/ 7 w 10"/>
                  <a:gd name="T3" fmla="*/ 0 h 5"/>
                  <a:gd name="T4" fmla="*/ 8 w 10"/>
                  <a:gd name="T5" fmla="*/ 0 h 5"/>
                  <a:gd name="T6" fmla="*/ 10 w 10"/>
                  <a:gd name="T7" fmla="*/ 2 h 5"/>
                  <a:gd name="T8" fmla="*/ 8 w 10"/>
                  <a:gd name="T9" fmla="*/ 5 h 5"/>
                  <a:gd name="T10" fmla="*/ 7 w 10"/>
                  <a:gd name="T11" fmla="*/ 5 h 5"/>
                  <a:gd name="T12" fmla="*/ 4 w 10"/>
                  <a:gd name="T13" fmla="*/ 5 h 5"/>
                  <a:gd name="T14" fmla="*/ 2 w 10"/>
                  <a:gd name="T15" fmla="*/ 5 h 5"/>
                  <a:gd name="T16" fmla="*/ 0 w 10"/>
                  <a:gd name="T17" fmla="*/ 2 h 5"/>
                  <a:gd name="T18" fmla="*/ 2 w 10"/>
                  <a:gd name="T19" fmla="*/ 0 h 5"/>
                  <a:gd name="T20" fmla="*/ 4 w 10"/>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5">
                    <a:moveTo>
                      <a:pt x="4" y="0"/>
                    </a:moveTo>
                    <a:lnTo>
                      <a:pt x="7" y="0"/>
                    </a:lnTo>
                    <a:lnTo>
                      <a:pt x="8" y="0"/>
                    </a:lnTo>
                    <a:lnTo>
                      <a:pt x="10" y="2"/>
                    </a:lnTo>
                    <a:lnTo>
                      <a:pt x="8" y="5"/>
                    </a:lnTo>
                    <a:lnTo>
                      <a:pt x="7" y="5"/>
                    </a:lnTo>
                    <a:lnTo>
                      <a:pt x="4" y="5"/>
                    </a:lnTo>
                    <a:lnTo>
                      <a:pt x="2" y="5"/>
                    </a:lnTo>
                    <a:lnTo>
                      <a:pt x="0" y="2"/>
                    </a:lnTo>
                    <a:lnTo>
                      <a:pt x="2" y="0"/>
                    </a:lnTo>
                    <a:lnTo>
                      <a:pt x="4"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1" name="Freeform 2212"/>
              <p:cNvSpPr>
                <a:spLocks/>
              </p:cNvSpPr>
              <p:nvPr/>
            </p:nvSpPr>
            <p:spPr bwMode="auto">
              <a:xfrm>
                <a:off x="7825363" y="784225"/>
                <a:ext cx="11113" cy="6350"/>
              </a:xfrm>
              <a:custGeom>
                <a:avLst/>
                <a:gdLst>
                  <a:gd name="T0" fmla="*/ 5 w 7"/>
                  <a:gd name="T1" fmla="*/ 0 h 4"/>
                  <a:gd name="T2" fmla="*/ 6 w 7"/>
                  <a:gd name="T3" fmla="*/ 0 h 4"/>
                  <a:gd name="T4" fmla="*/ 7 w 7"/>
                  <a:gd name="T5" fmla="*/ 0 h 4"/>
                  <a:gd name="T6" fmla="*/ 6 w 7"/>
                  <a:gd name="T7" fmla="*/ 1 h 4"/>
                  <a:gd name="T8" fmla="*/ 6 w 7"/>
                  <a:gd name="T9" fmla="*/ 3 h 4"/>
                  <a:gd name="T10" fmla="*/ 2 w 7"/>
                  <a:gd name="T11" fmla="*/ 4 h 4"/>
                  <a:gd name="T12" fmla="*/ 1 w 7"/>
                  <a:gd name="T13" fmla="*/ 4 h 4"/>
                  <a:gd name="T14" fmla="*/ 1 w 7"/>
                  <a:gd name="T15" fmla="*/ 4 h 4"/>
                  <a:gd name="T16" fmla="*/ 0 w 7"/>
                  <a:gd name="T17" fmla="*/ 3 h 4"/>
                  <a:gd name="T18" fmla="*/ 0 w 7"/>
                  <a:gd name="T19" fmla="*/ 1 h 4"/>
                  <a:gd name="T20" fmla="*/ 1 w 7"/>
                  <a:gd name="T21" fmla="*/ 1 h 4"/>
                  <a:gd name="T22" fmla="*/ 5 w 7"/>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5" y="0"/>
                    </a:moveTo>
                    <a:lnTo>
                      <a:pt x="6" y="0"/>
                    </a:lnTo>
                    <a:lnTo>
                      <a:pt x="7" y="0"/>
                    </a:lnTo>
                    <a:lnTo>
                      <a:pt x="6" y="1"/>
                    </a:lnTo>
                    <a:lnTo>
                      <a:pt x="6" y="3"/>
                    </a:lnTo>
                    <a:lnTo>
                      <a:pt x="2" y="4"/>
                    </a:lnTo>
                    <a:lnTo>
                      <a:pt x="1" y="4"/>
                    </a:lnTo>
                    <a:lnTo>
                      <a:pt x="1" y="4"/>
                    </a:lnTo>
                    <a:lnTo>
                      <a:pt x="0" y="3"/>
                    </a:lnTo>
                    <a:lnTo>
                      <a:pt x="0" y="1"/>
                    </a:lnTo>
                    <a:lnTo>
                      <a:pt x="1" y="1"/>
                    </a:lnTo>
                    <a:lnTo>
                      <a:pt x="5"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2" name="Freeform 2213"/>
              <p:cNvSpPr>
                <a:spLocks noEditPoints="1"/>
              </p:cNvSpPr>
              <p:nvPr/>
            </p:nvSpPr>
            <p:spPr bwMode="auto">
              <a:xfrm>
                <a:off x="7822188" y="779463"/>
                <a:ext cx="17463" cy="12700"/>
              </a:xfrm>
              <a:custGeom>
                <a:avLst/>
                <a:gdLst>
                  <a:gd name="T0" fmla="*/ 3 w 11"/>
                  <a:gd name="T1" fmla="*/ 6 h 8"/>
                  <a:gd name="T2" fmla="*/ 2 w 11"/>
                  <a:gd name="T3" fmla="*/ 6 h 8"/>
                  <a:gd name="T4" fmla="*/ 3 w 11"/>
                  <a:gd name="T5" fmla="*/ 6 h 8"/>
                  <a:gd name="T6" fmla="*/ 3 w 11"/>
                  <a:gd name="T7" fmla="*/ 6 h 8"/>
                  <a:gd name="T8" fmla="*/ 3 w 11"/>
                  <a:gd name="T9" fmla="*/ 6 h 8"/>
                  <a:gd name="T10" fmla="*/ 7 w 11"/>
                  <a:gd name="T11" fmla="*/ 0 h 8"/>
                  <a:gd name="T12" fmla="*/ 9 w 11"/>
                  <a:gd name="T13" fmla="*/ 2 h 8"/>
                  <a:gd name="T14" fmla="*/ 11 w 11"/>
                  <a:gd name="T15" fmla="*/ 3 h 8"/>
                  <a:gd name="T16" fmla="*/ 11 w 11"/>
                  <a:gd name="T17" fmla="*/ 4 h 8"/>
                  <a:gd name="T18" fmla="*/ 9 w 11"/>
                  <a:gd name="T19" fmla="*/ 6 h 8"/>
                  <a:gd name="T20" fmla="*/ 8 w 11"/>
                  <a:gd name="T21" fmla="*/ 7 h 8"/>
                  <a:gd name="T22" fmla="*/ 4 w 11"/>
                  <a:gd name="T23" fmla="*/ 8 h 8"/>
                  <a:gd name="T24" fmla="*/ 3 w 11"/>
                  <a:gd name="T25" fmla="*/ 8 h 8"/>
                  <a:gd name="T26" fmla="*/ 2 w 11"/>
                  <a:gd name="T27" fmla="*/ 8 h 8"/>
                  <a:gd name="T28" fmla="*/ 0 w 11"/>
                  <a:gd name="T29" fmla="*/ 7 h 8"/>
                  <a:gd name="T30" fmla="*/ 0 w 11"/>
                  <a:gd name="T31" fmla="*/ 7 h 8"/>
                  <a:gd name="T32" fmla="*/ 0 w 11"/>
                  <a:gd name="T33" fmla="*/ 6 h 8"/>
                  <a:gd name="T34" fmla="*/ 0 w 11"/>
                  <a:gd name="T35" fmla="*/ 4 h 8"/>
                  <a:gd name="T36" fmla="*/ 3 w 11"/>
                  <a:gd name="T37" fmla="*/ 3 h 8"/>
                  <a:gd name="T38" fmla="*/ 7 w 11"/>
                  <a:gd name="T39" fmla="*/ 2 h 8"/>
                  <a:gd name="T40" fmla="*/ 7 w 11"/>
                  <a:gd name="T4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8">
                    <a:moveTo>
                      <a:pt x="3" y="6"/>
                    </a:moveTo>
                    <a:lnTo>
                      <a:pt x="2" y="6"/>
                    </a:lnTo>
                    <a:lnTo>
                      <a:pt x="3" y="6"/>
                    </a:lnTo>
                    <a:lnTo>
                      <a:pt x="3" y="6"/>
                    </a:lnTo>
                    <a:lnTo>
                      <a:pt x="3" y="6"/>
                    </a:lnTo>
                    <a:close/>
                    <a:moveTo>
                      <a:pt x="7" y="0"/>
                    </a:moveTo>
                    <a:lnTo>
                      <a:pt x="9" y="2"/>
                    </a:lnTo>
                    <a:lnTo>
                      <a:pt x="11" y="3"/>
                    </a:lnTo>
                    <a:lnTo>
                      <a:pt x="11" y="4"/>
                    </a:lnTo>
                    <a:lnTo>
                      <a:pt x="9" y="6"/>
                    </a:lnTo>
                    <a:lnTo>
                      <a:pt x="8" y="7"/>
                    </a:lnTo>
                    <a:lnTo>
                      <a:pt x="4" y="8"/>
                    </a:lnTo>
                    <a:lnTo>
                      <a:pt x="3" y="8"/>
                    </a:lnTo>
                    <a:lnTo>
                      <a:pt x="2" y="8"/>
                    </a:lnTo>
                    <a:lnTo>
                      <a:pt x="0" y="7"/>
                    </a:lnTo>
                    <a:lnTo>
                      <a:pt x="0" y="7"/>
                    </a:lnTo>
                    <a:lnTo>
                      <a:pt x="0" y="6"/>
                    </a:lnTo>
                    <a:lnTo>
                      <a:pt x="0" y="4"/>
                    </a:lnTo>
                    <a:lnTo>
                      <a:pt x="3" y="3"/>
                    </a:lnTo>
                    <a:lnTo>
                      <a:pt x="7" y="2"/>
                    </a:lnTo>
                    <a:lnTo>
                      <a:pt x="7"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3" name="Freeform 2214"/>
              <p:cNvSpPr>
                <a:spLocks/>
              </p:cNvSpPr>
              <p:nvPr/>
            </p:nvSpPr>
            <p:spPr bwMode="auto">
              <a:xfrm>
                <a:off x="7760276" y="819150"/>
                <a:ext cx="100013" cy="44450"/>
              </a:xfrm>
              <a:custGeom>
                <a:avLst/>
                <a:gdLst>
                  <a:gd name="T0" fmla="*/ 60 w 63"/>
                  <a:gd name="T1" fmla="*/ 0 h 28"/>
                  <a:gd name="T2" fmla="*/ 62 w 63"/>
                  <a:gd name="T3" fmla="*/ 2 h 28"/>
                  <a:gd name="T4" fmla="*/ 63 w 63"/>
                  <a:gd name="T5" fmla="*/ 2 h 28"/>
                  <a:gd name="T6" fmla="*/ 62 w 63"/>
                  <a:gd name="T7" fmla="*/ 3 h 28"/>
                  <a:gd name="T8" fmla="*/ 60 w 63"/>
                  <a:gd name="T9" fmla="*/ 5 h 28"/>
                  <a:gd name="T10" fmla="*/ 55 w 63"/>
                  <a:gd name="T11" fmla="*/ 12 h 28"/>
                  <a:gd name="T12" fmla="*/ 47 w 63"/>
                  <a:gd name="T13" fmla="*/ 19 h 28"/>
                  <a:gd name="T14" fmla="*/ 39 w 63"/>
                  <a:gd name="T15" fmla="*/ 25 h 28"/>
                  <a:gd name="T16" fmla="*/ 30 w 63"/>
                  <a:gd name="T17" fmla="*/ 28 h 28"/>
                  <a:gd name="T18" fmla="*/ 30 w 63"/>
                  <a:gd name="T19" fmla="*/ 28 h 28"/>
                  <a:gd name="T20" fmla="*/ 22 w 63"/>
                  <a:gd name="T21" fmla="*/ 26 h 28"/>
                  <a:gd name="T22" fmla="*/ 14 w 63"/>
                  <a:gd name="T23" fmla="*/ 24 h 28"/>
                  <a:gd name="T24" fmla="*/ 8 w 63"/>
                  <a:gd name="T25" fmla="*/ 20 h 28"/>
                  <a:gd name="T26" fmla="*/ 3 w 63"/>
                  <a:gd name="T27" fmla="*/ 17 h 28"/>
                  <a:gd name="T28" fmla="*/ 1 w 63"/>
                  <a:gd name="T29" fmla="*/ 16 h 28"/>
                  <a:gd name="T30" fmla="*/ 1 w 63"/>
                  <a:gd name="T31" fmla="*/ 16 h 28"/>
                  <a:gd name="T32" fmla="*/ 0 w 63"/>
                  <a:gd name="T33" fmla="*/ 15 h 28"/>
                  <a:gd name="T34" fmla="*/ 1 w 63"/>
                  <a:gd name="T35" fmla="*/ 13 h 28"/>
                  <a:gd name="T36" fmla="*/ 1 w 63"/>
                  <a:gd name="T37" fmla="*/ 13 h 28"/>
                  <a:gd name="T38" fmla="*/ 3 w 63"/>
                  <a:gd name="T39" fmla="*/ 13 h 28"/>
                  <a:gd name="T40" fmla="*/ 3 w 63"/>
                  <a:gd name="T41" fmla="*/ 13 h 28"/>
                  <a:gd name="T42" fmla="*/ 4 w 63"/>
                  <a:gd name="T43" fmla="*/ 15 h 28"/>
                  <a:gd name="T44" fmla="*/ 7 w 63"/>
                  <a:gd name="T45" fmla="*/ 16 h 28"/>
                  <a:gd name="T46" fmla="*/ 9 w 63"/>
                  <a:gd name="T47" fmla="*/ 17 h 28"/>
                  <a:gd name="T48" fmla="*/ 12 w 63"/>
                  <a:gd name="T49" fmla="*/ 20 h 28"/>
                  <a:gd name="T50" fmla="*/ 17 w 63"/>
                  <a:gd name="T51" fmla="*/ 21 h 28"/>
                  <a:gd name="T52" fmla="*/ 21 w 63"/>
                  <a:gd name="T53" fmla="*/ 24 h 28"/>
                  <a:gd name="T54" fmla="*/ 26 w 63"/>
                  <a:gd name="T55" fmla="*/ 25 h 28"/>
                  <a:gd name="T56" fmla="*/ 30 w 63"/>
                  <a:gd name="T57" fmla="*/ 25 h 28"/>
                  <a:gd name="T58" fmla="*/ 30 w 63"/>
                  <a:gd name="T59" fmla="*/ 25 h 28"/>
                  <a:gd name="T60" fmla="*/ 34 w 63"/>
                  <a:gd name="T61" fmla="*/ 25 h 28"/>
                  <a:gd name="T62" fmla="*/ 38 w 63"/>
                  <a:gd name="T63" fmla="*/ 22 h 28"/>
                  <a:gd name="T64" fmla="*/ 42 w 63"/>
                  <a:gd name="T65" fmla="*/ 20 h 28"/>
                  <a:gd name="T66" fmla="*/ 46 w 63"/>
                  <a:gd name="T67" fmla="*/ 17 h 28"/>
                  <a:gd name="T68" fmla="*/ 48 w 63"/>
                  <a:gd name="T69" fmla="*/ 13 h 28"/>
                  <a:gd name="T70" fmla="*/ 52 w 63"/>
                  <a:gd name="T71" fmla="*/ 9 h 28"/>
                  <a:gd name="T72" fmla="*/ 55 w 63"/>
                  <a:gd name="T73" fmla="*/ 7 h 28"/>
                  <a:gd name="T74" fmla="*/ 58 w 63"/>
                  <a:gd name="T75" fmla="*/ 4 h 28"/>
                  <a:gd name="T76" fmla="*/ 59 w 63"/>
                  <a:gd name="T77" fmla="*/ 2 h 28"/>
                  <a:gd name="T78" fmla="*/ 60 w 63"/>
                  <a:gd name="T79" fmla="*/ 2 h 28"/>
                  <a:gd name="T80" fmla="*/ 60 w 63"/>
                  <a:gd name="T8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28">
                    <a:moveTo>
                      <a:pt x="60" y="0"/>
                    </a:moveTo>
                    <a:lnTo>
                      <a:pt x="62" y="2"/>
                    </a:lnTo>
                    <a:lnTo>
                      <a:pt x="63" y="2"/>
                    </a:lnTo>
                    <a:lnTo>
                      <a:pt x="62" y="3"/>
                    </a:lnTo>
                    <a:lnTo>
                      <a:pt x="60" y="5"/>
                    </a:lnTo>
                    <a:lnTo>
                      <a:pt x="55" y="12"/>
                    </a:lnTo>
                    <a:lnTo>
                      <a:pt x="47" y="19"/>
                    </a:lnTo>
                    <a:lnTo>
                      <a:pt x="39" y="25"/>
                    </a:lnTo>
                    <a:lnTo>
                      <a:pt x="30" y="28"/>
                    </a:lnTo>
                    <a:lnTo>
                      <a:pt x="30" y="28"/>
                    </a:lnTo>
                    <a:lnTo>
                      <a:pt x="22" y="26"/>
                    </a:lnTo>
                    <a:lnTo>
                      <a:pt x="14" y="24"/>
                    </a:lnTo>
                    <a:lnTo>
                      <a:pt x="8" y="20"/>
                    </a:lnTo>
                    <a:lnTo>
                      <a:pt x="3" y="17"/>
                    </a:lnTo>
                    <a:lnTo>
                      <a:pt x="1" y="16"/>
                    </a:lnTo>
                    <a:lnTo>
                      <a:pt x="1" y="16"/>
                    </a:lnTo>
                    <a:lnTo>
                      <a:pt x="0" y="15"/>
                    </a:lnTo>
                    <a:lnTo>
                      <a:pt x="1" y="13"/>
                    </a:lnTo>
                    <a:lnTo>
                      <a:pt x="1" y="13"/>
                    </a:lnTo>
                    <a:lnTo>
                      <a:pt x="3" y="13"/>
                    </a:lnTo>
                    <a:lnTo>
                      <a:pt x="3" y="13"/>
                    </a:lnTo>
                    <a:lnTo>
                      <a:pt x="4" y="15"/>
                    </a:lnTo>
                    <a:lnTo>
                      <a:pt x="7" y="16"/>
                    </a:lnTo>
                    <a:lnTo>
                      <a:pt x="9" y="17"/>
                    </a:lnTo>
                    <a:lnTo>
                      <a:pt x="12" y="20"/>
                    </a:lnTo>
                    <a:lnTo>
                      <a:pt x="17" y="21"/>
                    </a:lnTo>
                    <a:lnTo>
                      <a:pt x="21" y="24"/>
                    </a:lnTo>
                    <a:lnTo>
                      <a:pt x="26" y="25"/>
                    </a:lnTo>
                    <a:lnTo>
                      <a:pt x="30" y="25"/>
                    </a:lnTo>
                    <a:lnTo>
                      <a:pt x="30" y="25"/>
                    </a:lnTo>
                    <a:lnTo>
                      <a:pt x="34" y="25"/>
                    </a:lnTo>
                    <a:lnTo>
                      <a:pt x="38" y="22"/>
                    </a:lnTo>
                    <a:lnTo>
                      <a:pt x="42" y="20"/>
                    </a:lnTo>
                    <a:lnTo>
                      <a:pt x="46" y="17"/>
                    </a:lnTo>
                    <a:lnTo>
                      <a:pt x="48" y="13"/>
                    </a:lnTo>
                    <a:lnTo>
                      <a:pt x="52" y="9"/>
                    </a:lnTo>
                    <a:lnTo>
                      <a:pt x="55" y="7"/>
                    </a:lnTo>
                    <a:lnTo>
                      <a:pt x="58" y="4"/>
                    </a:lnTo>
                    <a:lnTo>
                      <a:pt x="59" y="2"/>
                    </a:lnTo>
                    <a:lnTo>
                      <a:pt x="60" y="2"/>
                    </a:lnTo>
                    <a:lnTo>
                      <a:pt x="60"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4" name="Freeform 2216"/>
              <p:cNvSpPr>
                <a:spLocks/>
              </p:cNvSpPr>
              <p:nvPr/>
            </p:nvSpPr>
            <p:spPr bwMode="auto">
              <a:xfrm>
                <a:off x="7758688" y="817563"/>
                <a:ext cx="103188" cy="49213"/>
              </a:xfrm>
              <a:custGeom>
                <a:avLst/>
                <a:gdLst>
                  <a:gd name="T0" fmla="*/ 63 w 65"/>
                  <a:gd name="T1" fmla="*/ 0 h 31"/>
                  <a:gd name="T2" fmla="*/ 64 w 65"/>
                  <a:gd name="T3" fmla="*/ 1 h 31"/>
                  <a:gd name="T4" fmla="*/ 65 w 65"/>
                  <a:gd name="T5" fmla="*/ 3 h 31"/>
                  <a:gd name="T6" fmla="*/ 65 w 65"/>
                  <a:gd name="T7" fmla="*/ 4 h 31"/>
                  <a:gd name="T8" fmla="*/ 64 w 65"/>
                  <a:gd name="T9" fmla="*/ 5 h 31"/>
                  <a:gd name="T10" fmla="*/ 64 w 65"/>
                  <a:gd name="T11" fmla="*/ 5 h 31"/>
                  <a:gd name="T12" fmla="*/ 64 w 65"/>
                  <a:gd name="T13" fmla="*/ 5 h 31"/>
                  <a:gd name="T14" fmla="*/ 64 w 65"/>
                  <a:gd name="T15" fmla="*/ 6 h 31"/>
                  <a:gd name="T16" fmla="*/ 63 w 65"/>
                  <a:gd name="T17" fmla="*/ 8 h 31"/>
                  <a:gd name="T18" fmla="*/ 61 w 65"/>
                  <a:gd name="T19" fmla="*/ 9 h 31"/>
                  <a:gd name="T20" fmla="*/ 57 w 65"/>
                  <a:gd name="T21" fmla="*/ 13 h 31"/>
                  <a:gd name="T22" fmla="*/ 53 w 65"/>
                  <a:gd name="T23" fmla="*/ 17 h 31"/>
                  <a:gd name="T24" fmla="*/ 43 w 65"/>
                  <a:gd name="T25" fmla="*/ 26 h 31"/>
                  <a:gd name="T26" fmla="*/ 32 w 65"/>
                  <a:gd name="T27" fmla="*/ 31 h 31"/>
                  <a:gd name="T28" fmla="*/ 31 w 65"/>
                  <a:gd name="T29" fmla="*/ 31 h 31"/>
                  <a:gd name="T30" fmla="*/ 21 w 65"/>
                  <a:gd name="T31" fmla="*/ 29 h 31"/>
                  <a:gd name="T32" fmla="*/ 10 w 65"/>
                  <a:gd name="T33" fmla="*/ 25 h 31"/>
                  <a:gd name="T34" fmla="*/ 4 w 65"/>
                  <a:gd name="T35" fmla="*/ 20 h 31"/>
                  <a:gd name="T36" fmla="*/ 4 w 65"/>
                  <a:gd name="T37" fmla="*/ 20 h 31"/>
                  <a:gd name="T38" fmla="*/ 1 w 65"/>
                  <a:gd name="T39" fmla="*/ 18 h 31"/>
                  <a:gd name="T40" fmla="*/ 0 w 65"/>
                  <a:gd name="T41" fmla="*/ 17 h 31"/>
                  <a:gd name="T42" fmla="*/ 0 w 65"/>
                  <a:gd name="T43" fmla="*/ 16 h 31"/>
                  <a:gd name="T44" fmla="*/ 1 w 65"/>
                  <a:gd name="T45" fmla="*/ 14 h 31"/>
                  <a:gd name="T46" fmla="*/ 1 w 65"/>
                  <a:gd name="T47" fmla="*/ 13 h 31"/>
                  <a:gd name="T48" fmla="*/ 2 w 65"/>
                  <a:gd name="T49" fmla="*/ 13 h 31"/>
                  <a:gd name="T50" fmla="*/ 5 w 65"/>
                  <a:gd name="T51" fmla="*/ 13 h 31"/>
                  <a:gd name="T52" fmla="*/ 5 w 65"/>
                  <a:gd name="T53" fmla="*/ 13 h 31"/>
                  <a:gd name="T54" fmla="*/ 5 w 65"/>
                  <a:gd name="T55" fmla="*/ 13 h 31"/>
                  <a:gd name="T56" fmla="*/ 5 w 65"/>
                  <a:gd name="T57" fmla="*/ 13 h 31"/>
                  <a:gd name="T58" fmla="*/ 5 w 65"/>
                  <a:gd name="T59" fmla="*/ 13 h 31"/>
                  <a:gd name="T60" fmla="*/ 5 w 65"/>
                  <a:gd name="T61" fmla="*/ 13 h 31"/>
                  <a:gd name="T62" fmla="*/ 5 w 65"/>
                  <a:gd name="T63" fmla="*/ 13 h 31"/>
                  <a:gd name="T64" fmla="*/ 5 w 65"/>
                  <a:gd name="T65" fmla="*/ 13 h 31"/>
                  <a:gd name="T66" fmla="*/ 5 w 65"/>
                  <a:gd name="T67" fmla="*/ 14 h 31"/>
                  <a:gd name="T68" fmla="*/ 8 w 65"/>
                  <a:gd name="T69" fmla="*/ 16 h 31"/>
                  <a:gd name="T70" fmla="*/ 10 w 65"/>
                  <a:gd name="T71" fmla="*/ 17 h 31"/>
                  <a:gd name="T72" fmla="*/ 14 w 65"/>
                  <a:gd name="T73" fmla="*/ 20 h 31"/>
                  <a:gd name="T74" fmla="*/ 18 w 65"/>
                  <a:gd name="T75" fmla="*/ 21 h 31"/>
                  <a:gd name="T76" fmla="*/ 22 w 65"/>
                  <a:gd name="T77" fmla="*/ 23 h 31"/>
                  <a:gd name="T78" fmla="*/ 27 w 65"/>
                  <a:gd name="T79" fmla="*/ 25 h 31"/>
                  <a:gd name="T80" fmla="*/ 31 w 65"/>
                  <a:gd name="T81" fmla="*/ 25 h 31"/>
                  <a:gd name="T82" fmla="*/ 31 w 65"/>
                  <a:gd name="T83" fmla="*/ 25 h 31"/>
                  <a:gd name="T84" fmla="*/ 31 w 65"/>
                  <a:gd name="T85" fmla="*/ 25 h 31"/>
                  <a:gd name="T86" fmla="*/ 34 w 65"/>
                  <a:gd name="T87" fmla="*/ 25 h 31"/>
                  <a:gd name="T88" fmla="*/ 38 w 65"/>
                  <a:gd name="T89" fmla="*/ 22 h 31"/>
                  <a:gd name="T90" fmla="*/ 42 w 65"/>
                  <a:gd name="T91" fmla="*/ 20 h 31"/>
                  <a:gd name="T92" fmla="*/ 46 w 65"/>
                  <a:gd name="T93" fmla="*/ 17 h 31"/>
                  <a:gd name="T94" fmla="*/ 49 w 65"/>
                  <a:gd name="T95" fmla="*/ 13 h 31"/>
                  <a:gd name="T96" fmla="*/ 52 w 65"/>
                  <a:gd name="T97" fmla="*/ 9 h 31"/>
                  <a:gd name="T98" fmla="*/ 55 w 65"/>
                  <a:gd name="T99" fmla="*/ 6 h 31"/>
                  <a:gd name="T100" fmla="*/ 57 w 65"/>
                  <a:gd name="T101" fmla="*/ 4 h 31"/>
                  <a:gd name="T102" fmla="*/ 59 w 65"/>
                  <a:gd name="T103" fmla="*/ 3 h 31"/>
                  <a:gd name="T104" fmla="*/ 60 w 65"/>
                  <a:gd name="T105" fmla="*/ 1 h 31"/>
                  <a:gd name="T106" fmla="*/ 61 w 65"/>
                  <a:gd name="T107" fmla="*/ 1 h 31"/>
                  <a:gd name="T108" fmla="*/ 63 w 65"/>
                  <a:gd name="T10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5" h="31">
                    <a:moveTo>
                      <a:pt x="63" y="0"/>
                    </a:moveTo>
                    <a:lnTo>
                      <a:pt x="64" y="1"/>
                    </a:lnTo>
                    <a:lnTo>
                      <a:pt x="65" y="3"/>
                    </a:lnTo>
                    <a:lnTo>
                      <a:pt x="65" y="4"/>
                    </a:lnTo>
                    <a:lnTo>
                      <a:pt x="64" y="5"/>
                    </a:lnTo>
                    <a:lnTo>
                      <a:pt x="64" y="5"/>
                    </a:lnTo>
                    <a:lnTo>
                      <a:pt x="64" y="5"/>
                    </a:lnTo>
                    <a:lnTo>
                      <a:pt x="64" y="6"/>
                    </a:lnTo>
                    <a:lnTo>
                      <a:pt x="63" y="8"/>
                    </a:lnTo>
                    <a:lnTo>
                      <a:pt x="61" y="9"/>
                    </a:lnTo>
                    <a:lnTo>
                      <a:pt x="57" y="13"/>
                    </a:lnTo>
                    <a:lnTo>
                      <a:pt x="53" y="17"/>
                    </a:lnTo>
                    <a:lnTo>
                      <a:pt x="43" y="26"/>
                    </a:lnTo>
                    <a:lnTo>
                      <a:pt x="32" y="31"/>
                    </a:lnTo>
                    <a:lnTo>
                      <a:pt x="31" y="31"/>
                    </a:lnTo>
                    <a:lnTo>
                      <a:pt x="21" y="29"/>
                    </a:lnTo>
                    <a:lnTo>
                      <a:pt x="10" y="25"/>
                    </a:lnTo>
                    <a:lnTo>
                      <a:pt x="4" y="20"/>
                    </a:lnTo>
                    <a:lnTo>
                      <a:pt x="4" y="20"/>
                    </a:lnTo>
                    <a:lnTo>
                      <a:pt x="1" y="18"/>
                    </a:lnTo>
                    <a:lnTo>
                      <a:pt x="0" y="17"/>
                    </a:lnTo>
                    <a:lnTo>
                      <a:pt x="0" y="16"/>
                    </a:lnTo>
                    <a:lnTo>
                      <a:pt x="1" y="14"/>
                    </a:lnTo>
                    <a:lnTo>
                      <a:pt x="1" y="13"/>
                    </a:lnTo>
                    <a:lnTo>
                      <a:pt x="2" y="13"/>
                    </a:lnTo>
                    <a:lnTo>
                      <a:pt x="5" y="13"/>
                    </a:lnTo>
                    <a:lnTo>
                      <a:pt x="5" y="13"/>
                    </a:lnTo>
                    <a:lnTo>
                      <a:pt x="5" y="13"/>
                    </a:lnTo>
                    <a:lnTo>
                      <a:pt x="5" y="13"/>
                    </a:lnTo>
                    <a:lnTo>
                      <a:pt x="5" y="13"/>
                    </a:lnTo>
                    <a:lnTo>
                      <a:pt x="5" y="13"/>
                    </a:lnTo>
                    <a:lnTo>
                      <a:pt x="5" y="13"/>
                    </a:lnTo>
                    <a:lnTo>
                      <a:pt x="5" y="13"/>
                    </a:lnTo>
                    <a:lnTo>
                      <a:pt x="5" y="14"/>
                    </a:lnTo>
                    <a:lnTo>
                      <a:pt x="8" y="16"/>
                    </a:lnTo>
                    <a:lnTo>
                      <a:pt x="10" y="17"/>
                    </a:lnTo>
                    <a:lnTo>
                      <a:pt x="14" y="20"/>
                    </a:lnTo>
                    <a:lnTo>
                      <a:pt x="18" y="21"/>
                    </a:lnTo>
                    <a:lnTo>
                      <a:pt x="22" y="23"/>
                    </a:lnTo>
                    <a:lnTo>
                      <a:pt x="27" y="25"/>
                    </a:lnTo>
                    <a:lnTo>
                      <a:pt x="31" y="25"/>
                    </a:lnTo>
                    <a:lnTo>
                      <a:pt x="31" y="25"/>
                    </a:lnTo>
                    <a:lnTo>
                      <a:pt x="31" y="25"/>
                    </a:lnTo>
                    <a:lnTo>
                      <a:pt x="34" y="25"/>
                    </a:lnTo>
                    <a:lnTo>
                      <a:pt x="38" y="22"/>
                    </a:lnTo>
                    <a:lnTo>
                      <a:pt x="42" y="20"/>
                    </a:lnTo>
                    <a:lnTo>
                      <a:pt x="46" y="17"/>
                    </a:lnTo>
                    <a:lnTo>
                      <a:pt x="49" y="13"/>
                    </a:lnTo>
                    <a:lnTo>
                      <a:pt x="52" y="9"/>
                    </a:lnTo>
                    <a:lnTo>
                      <a:pt x="55" y="6"/>
                    </a:lnTo>
                    <a:lnTo>
                      <a:pt x="57" y="4"/>
                    </a:lnTo>
                    <a:lnTo>
                      <a:pt x="59" y="3"/>
                    </a:lnTo>
                    <a:lnTo>
                      <a:pt x="60" y="1"/>
                    </a:lnTo>
                    <a:lnTo>
                      <a:pt x="61" y="1"/>
                    </a:lnTo>
                    <a:lnTo>
                      <a:pt x="63"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5" name="Freeform 2217"/>
              <p:cNvSpPr>
                <a:spLocks/>
              </p:cNvSpPr>
              <p:nvPr/>
            </p:nvSpPr>
            <p:spPr bwMode="auto">
              <a:xfrm>
                <a:off x="7849176" y="815975"/>
                <a:ext cx="17463" cy="11113"/>
              </a:xfrm>
              <a:custGeom>
                <a:avLst/>
                <a:gdLst>
                  <a:gd name="T0" fmla="*/ 2 w 11"/>
                  <a:gd name="T1" fmla="*/ 0 h 7"/>
                  <a:gd name="T2" fmla="*/ 4 w 11"/>
                  <a:gd name="T3" fmla="*/ 1 h 7"/>
                  <a:gd name="T4" fmla="*/ 7 w 11"/>
                  <a:gd name="T5" fmla="*/ 2 h 7"/>
                  <a:gd name="T6" fmla="*/ 8 w 11"/>
                  <a:gd name="T7" fmla="*/ 4 h 7"/>
                  <a:gd name="T8" fmla="*/ 9 w 11"/>
                  <a:gd name="T9" fmla="*/ 5 h 7"/>
                  <a:gd name="T10" fmla="*/ 11 w 11"/>
                  <a:gd name="T11" fmla="*/ 5 h 7"/>
                  <a:gd name="T12" fmla="*/ 11 w 11"/>
                  <a:gd name="T13" fmla="*/ 5 h 7"/>
                  <a:gd name="T14" fmla="*/ 11 w 11"/>
                  <a:gd name="T15" fmla="*/ 6 h 7"/>
                  <a:gd name="T16" fmla="*/ 9 w 11"/>
                  <a:gd name="T17" fmla="*/ 7 h 7"/>
                  <a:gd name="T18" fmla="*/ 8 w 11"/>
                  <a:gd name="T19" fmla="*/ 7 h 7"/>
                  <a:gd name="T20" fmla="*/ 8 w 11"/>
                  <a:gd name="T21" fmla="*/ 6 h 7"/>
                  <a:gd name="T22" fmla="*/ 7 w 11"/>
                  <a:gd name="T23" fmla="*/ 6 h 7"/>
                  <a:gd name="T24" fmla="*/ 4 w 11"/>
                  <a:gd name="T25" fmla="*/ 5 h 7"/>
                  <a:gd name="T26" fmla="*/ 3 w 11"/>
                  <a:gd name="T27" fmla="*/ 4 h 7"/>
                  <a:gd name="T28" fmla="*/ 2 w 11"/>
                  <a:gd name="T29" fmla="*/ 4 h 7"/>
                  <a:gd name="T30" fmla="*/ 2 w 11"/>
                  <a:gd name="T31" fmla="*/ 4 h 7"/>
                  <a:gd name="T32" fmla="*/ 0 w 11"/>
                  <a:gd name="T33" fmla="*/ 2 h 7"/>
                  <a:gd name="T34" fmla="*/ 0 w 11"/>
                  <a:gd name="T35" fmla="*/ 2 h 7"/>
                  <a:gd name="T36" fmla="*/ 0 w 11"/>
                  <a:gd name="T37" fmla="*/ 1 h 7"/>
                  <a:gd name="T38" fmla="*/ 2 w 11"/>
                  <a:gd name="T3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7">
                    <a:moveTo>
                      <a:pt x="2" y="0"/>
                    </a:moveTo>
                    <a:lnTo>
                      <a:pt x="4" y="1"/>
                    </a:lnTo>
                    <a:lnTo>
                      <a:pt x="7" y="2"/>
                    </a:lnTo>
                    <a:lnTo>
                      <a:pt x="8" y="4"/>
                    </a:lnTo>
                    <a:lnTo>
                      <a:pt x="9" y="5"/>
                    </a:lnTo>
                    <a:lnTo>
                      <a:pt x="11" y="5"/>
                    </a:lnTo>
                    <a:lnTo>
                      <a:pt x="11" y="5"/>
                    </a:lnTo>
                    <a:lnTo>
                      <a:pt x="11" y="6"/>
                    </a:lnTo>
                    <a:lnTo>
                      <a:pt x="9" y="7"/>
                    </a:lnTo>
                    <a:lnTo>
                      <a:pt x="8" y="7"/>
                    </a:lnTo>
                    <a:lnTo>
                      <a:pt x="8" y="6"/>
                    </a:lnTo>
                    <a:lnTo>
                      <a:pt x="7" y="6"/>
                    </a:lnTo>
                    <a:lnTo>
                      <a:pt x="4" y="5"/>
                    </a:lnTo>
                    <a:lnTo>
                      <a:pt x="3" y="4"/>
                    </a:lnTo>
                    <a:lnTo>
                      <a:pt x="2" y="4"/>
                    </a:lnTo>
                    <a:lnTo>
                      <a:pt x="2" y="4"/>
                    </a:lnTo>
                    <a:lnTo>
                      <a:pt x="0" y="2"/>
                    </a:lnTo>
                    <a:lnTo>
                      <a:pt x="0" y="2"/>
                    </a:lnTo>
                    <a:lnTo>
                      <a:pt x="0" y="1"/>
                    </a:lnTo>
                    <a:lnTo>
                      <a:pt x="2"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6" name="Freeform 2218"/>
              <p:cNvSpPr>
                <a:spLocks/>
              </p:cNvSpPr>
              <p:nvPr/>
            </p:nvSpPr>
            <p:spPr bwMode="auto">
              <a:xfrm>
                <a:off x="7846001" y="812800"/>
                <a:ext cx="22225" cy="17463"/>
              </a:xfrm>
              <a:custGeom>
                <a:avLst/>
                <a:gdLst>
                  <a:gd name="T0" fmla="*/ 4 w 14"/>
                  <a:gd name="T1" fmla="*/ 0 h 11"/>
                  <a:gd name="T2" fmla="*/ 6 w 14"/>
                  <a:gd name="T3" fmla="*/ 2 h 11"/>
                  <a:gd name="T4" fmla="*/ 9 w 14"/>
                  <a:gd name="T5" fmla="*/ 3 h 11"/>
                  <a:gd name="T6" fmla="*/ 10 w 14"/>
                  <a:gd name="T7" fmla="*/ 4 h 11"/>
                  <a:gd name="T8" fmla="*/ 11 w 14"/>
                  <a:gd name="T9" fmla="*/ 4 h 11"/>
                  <a:gd name="T10" fmla="*/ 13 w 14"/>
                  <a:gd name="T11" fmla="*/ 6 h 11"/>
                  <a:gd name="T12" fmla="*/ 13 w 14"/>
                  <a:gd name="T13" fmla="*/ 6 h 11"/>
                  <a:gd name="T14" fmla="*/ 13 w 14"/>
                  <a:gd name="T15" fmla="*/ 6 h 11"/>
                  <a:gd name="T16" fmla="*/ 13 w 14"/>
                  <a:gd name="T17" fmla="*/ 6 h 11"/>
                  <a:gd name="T18" fmla="*/ 13 w 14"/>
                  <a:gd name="T19" fmla="*/ 6 h 11"/>
                  <a:gd name="T20" fmla="*/ 13 w 14"/>
                  <a:gd name="T21" fmla="*/ 6 h 11"/>
                  <a:gd name="T22" fmla="*/ 13 w 14"/>
                  <a:gd name="T23" fmla="*/ 6 h 11"/>
                  <a:gd name="T24" fmla="*/ 14 w 14"/>
                  <a:gd name="T25" fmla="*/ 7 h 11"/>
                  <a:gd name="T26" fmla="*/ 14 w 14"/>
                  <a:gd name="T27" fmla="*/ 8 h 11"/>
                  <a:gd name="T28" fmla="*/ 14 w 14"/>
                  <a:gd name="T29" fmla="*/ 9 h 11"/>
                  <a:gd name="T30" fmla="*/ 13 w 14"/>
                  <a:gd name="T31" fmla="*/ 11 h 11"/>
                  <a:gd name="T32" fmla="*/ 11 w 14"/>
                  <a:gd name="T33" fmla="*/ 11 h 11"/>
                  <a:gd name="T34" fmla="*/ 11 w 14"/>
                  <a:gd name="T35" fmla="*/ 11 h 11"/>
                  <a:gd name="T36" fmla="*/ 10 w 14"/>
                  <a:gd name="T37" fmla="*/ 11 h 11"/>
                  <a:gd name="T38" fmla="*/ 10 w 14"/>
                  <a:gd name="T39" fmla="*/ 11 h 11"/>
                  <a:gd name="T40" fmla="*/ 10 w 14"/>
                  <a:gd name="T41" fmla="*/ 11 h 11"/>
                  <a:gd name="T42" fmla="*/ 10 w 14"/>
                  <a:gd name="T43" fmla="*/ 11 h 11"/>
                  <a:gd name="T44" fmla="*/ 10 w 14"/>
                  <a:gd name="T45" fmla="*/ 11 h 11"/>
                  <a:gd name="T46" fmla="*/ 10 w 14"/>
                  <a:gd name="T47" fmla="*/ 11 h 11"/>
                  <a:gd name="T48" fmla="*/ 10 w 14"/>
                  <a:gd name="T49" fmla="*/ 11 h 11"/>
                  <a:gd name="T50" fmla="*/ 10 w 14"/>
                  <a:gd name="T51" fmla="*/ 11 h 11"/>
                  <a:gd name="T52" fmla="*/ 9 w 14"/>
                  <a:gd name="T53" fmla="*/ 9 h 11"/>
                  <a:gd name="T54" fmla="*/ 6 w 14"/>
                  <a:gd name="T55" fmla="*/ 8 h 11"/>
                  <a:gd name="T56" fmla="*/ 5 w 14"/>
                  <a:gd name="T57" fmla="*/ 8 h 11"/>
                  <a:gd name="T58" fmla="*/ 4 w 14"/>
                  <a:gd name="T59" fmla="*/ 7 h 11"/>
                  <a:gd name="T60" fmla="*/ 2 w 14"/>
                  <a:gd name="T61" fmla="*/ 7 h 11"/>
                  <a:gd name="T62" fmla="*/ 1 w 14"/>
                  <a:gd name="T63" fmla="*/ 6 h 11"/>
                  <a:gd name="T64" fmla="*/ 0 w 14"/>
                  <a:gd name="T65" fmla="*/ 4 h 11"/>
                  <a:gd name="T66" fmla="*/ 1 w 14"/>
                  <a:gd name="T67" fmla="*/ 2 h 11"/>
                  <a:gd name="T68" fmla="*/ 2 w 14"/>
                  <a:gd name="T69" fmla="*/ 2 h 11"/>
                  <a:gd name="T70" fmla="*/ 4 w 14"/>
                  <a:gd name="T7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 h="11">
                    <a:moveTo>
                      <a:pt x="4" y="0"/>
                    </a:moveTo>
                    <a:lnTo>
                      <a:pt x="6" y="2"/>
                    </a:lnTo>
                    <a:lnTo>
                      <a:pt x="9" y="3"/>
                    </a:lnTo>
                    <a:lnTo>
                      <a:pt x="10" y="4"/>
                    </a:lnTo>
                    <a:lnTo>
                      <a:pt x="11" y="4"/>
                    </a:lnTo>
                    <a:lnTo>
                      <a:pt x="13" y="6"/>
                    </a:lnTo>
                    <a:lnTo>
                      <a:pt x="13" y="6"/>
                    </a:lnTo>
                    <a:lnTo>
                      <a:pt x="13" y="6"/>
                    </a:lnTo>
                    <a:lnTo>
                      <a:pt x="13" y="6"/>
                    </a:lnTo>
                    <a:lnTo>
                      <a:pt x="13" y="6"/>
                    </a:lnTo>
                    <a:lnTo>
                      <a:pt x="13" y="6"/>
                    </a:lnTo>
                    <a:lnTo>
                      <a:pt x="13" y="6"/>
                    </a:lnTo>
                    <a:lnTo>
                      <a:pt x="14" y="7"/>
                    </a:lnTo>
                    <a:lnTo>
                      <a:pt x="14" y="8"/>
                    </a:lnTo>
                    <a:lnTo>
                      <a:pt x="14" y="9"/>
                    </a:lnTo>
                    <a:lnTo>
                      <a:pt x="13" y="11"/>
                    </a:lnTo>
                    <a:lnTo>
                      <a:pt x="11" y="11"/>
                    </a:lnTo>
                    <a:lnTo>
                      <a:pt x="11" y="11"/>
                    </a:lnTo>
                    <a:lnTo>
                      <a:pt x="10" y="11"/>
                    </a:lnTo>
                    <a:lnTo>
                      <a:pt x="10" y="11"/>
                    </a:lnTo>
                    <a:lnTo>
                      <a:pt x="10" y="11"/>
                    </a:lnTo>
                    <a:lnTo>
                      <a:pt x="10" y="11"/>
                    </a:lnTo>
                    <a:lnTo>
                      <a:pt x="10" y="11"/>
                    </a:lnTo>
                    <a:lnTo>
                      <a:pt x="10" y="11"/>
                    </a:lnTo>
                    <a:lnTo>
                      <a:pt x="10" y="11"/>
                    </a:lnTo>
                    <a:lnTo>
                      <a:pt x="10" y="11"/>
                    </a:lnTo>
                    <a:lnTo>
                      <a:pt x="9" y="9"/>
                    </a:lnTo>
                    <a:lnTo>
                      <a:pt x="6" y="8"/>
                    </a:lnTo>
                    <a:lnTo>
                      <a:pt x="5" y="8"/>
                    </a:lnTo>
                    <a:lnTo>
                      <a:pt x="4" y="7"/>
                    </a:lnTo>
                    <a:lnTo>
                      <a:pt x="2" y="7"/>
                    </a:lnTo>
                    <a:lnTo>
                      <a:pt x="1" y="6"/>
                    </a:lnTo>
                    <a:lnTo>
                      <a:pt x="0" y="4"/>
                    </a:lnTo>
                    <a:lnTo>
                      <a:pt x="1" y="2"/>
                    </a:lnTo>
                    <a:lnTo>
                      <a:pt x="2" y="2"/>
                    </a:lnTo>
                    <a:lnTo>
                      <a:pt x="4"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7" name="Freeform 2219"/>
              <p:cNvSpPr>
                <a:spLocks/>
              </p:cNvSpPr>
              <p:nvPr/>
            </p:nvSpPr>
            <p:spPr bwMode="auto">
              <a:xfrm>
                <a:off x="7753926" y="836613"/>
                <a:ext cx="14288" cy="9525"/>
              </a:xfrm>
              <a:custGeom>
                <a:avLst/>
                <a:gdLst>
                  <a:gd name="T0" fmla="*/ 7 w 9"/>
                  <a:gd name="T1" fmla="*/ 0 h 6"/>
                  <a:gd name="T2" fmla="*/ 8 w 9"/>
                  <a:gd name="T3" fmla="*/ 0 h 6"/>
                  <a:gd name="T4" fmla="*/ 9 w 9"/>
                  <a:gd name="T5" fmla="*/ 1 h 6"/>
                  <a:gd name="T6" fmla="*/ 9 w 9"/>
                  <a:gd name="T7" fmla="*/ 2 h 6"/>
                  <a:gd name="T8" fmla="*/ 8 w 9"/>
                  <a:gd name="T9" fmla="*/ 2 h 6"/>
                  <a:gd name="T10" fmla="*/ 8 w 9"/>
                  <a:gd name="T11" fmla="*/ 4 h 6"/>
                  <a:gd name="T12" fmla="*/ 7 w 9"/>
                  <a:gd name="T13" fmla="*/ 4 h 6"/>
                  <a:gd name="T14" fmla="*/ 5 w 9"/>
                  <a:gd name="T15" fmla="*/ 5 h 6"/>
                  <a:gd name="T16" fmla="*/ 4 w 9"/>
                  <a:gd name="T17" fmla="*/ 6 h 6"/>
                  <a:gd name="T18" fmla="*/ 3 w 9"/>
                  <a:gd name="T19" fmla="*/ 6 h 6"/>
                  <a:gd name="T20" fmla="*/ 3 w 9"/>
                  <a:gd name="T21" fmla="*/ 6 h 6"/>
                  <a:gd name="T22" fmla="*/ 1 w 9"/>
                  <a:gd name="T23" fmla="*/ 6 h 6"/>
                  <a:gd name="T24" fmla="*/ 0 w 9"/>
                  <a:gd name="T25" fmla="*/ 6 h 6"/>
                  <a:gd name="T26" fmla="*/ 0 w 9"/>
                  <a:gd name="T27" fmla="*/ 5 h 6"/>
                  <a:gd name="T28" fmla="*/ 0 w 9"/>
                  <a:gd name="T29" fmla="*/ 4 h 6"/>
                  <a:gd name="T30" fmla="*/ 1 w 9"/>
                  <a:gd name="T31" fmla="*/ 4 h 6"/>
                  <a:gd name="T32" fmla="*/ 3 w 9"/>
                  <a:gd name="T33" fmla="*/ 2 h 6"/>
                  <a:gd name="T34" fmla="*/ 4 w 9"/>
                  <a:gd name="T35" fmla="*/ 2 h 6"/>
                  <a:gd name="T36" fmla="*/ 5 w 9"/>
                  <a:gd name="T37" fmla="*/ 1 h 6"/>
                  <a:gd name="T38" fmla="*/ 7 w 9"/>
                  <a:gd name="T3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6">
                    <a:moveTo>
                      <a:pt x="7" y="0"/>
                    </a:moveTo>
                    <a:lnTo>
                      <a:pt x="8" y="0"/>
                    </a:lnTo>
                    <a:lnTo>
                      <a:pt x="9" y="1"/>
                    </a:lnTo>
                    <a:lnTo>
                      <a:pt x="9" y="2"/>
                    </a:lnTo>
                    <a:lnTo>
                      <a:pt x="8" y="2"/>
                    </a:lnTo>
                    <a:lnTo>
                      <a:pt x="8" y="4"/>
                    </a:lnTo>
                    <a:lnTo>
                      <a:pt x="7" y="4"/>
                    </a:lnTo>
                    <a:lnTo>
                      <a:pt x="5" y="5"/>
                    </a:lnTo>
                    <a:lnTo>
                      <a:pt x="4" y="6"/>
                    </a:lnTo>
                    <a:lnTo>
                      <a:pt x="3" y="6"/>
                    </a:lnTo>
                    <a:lnTo>
                      <a:pt x="3" y="6"/>
                    </a:lnTo>
                    <a:lnTo>
                      <a:pt x="1" y="6"/>
                    </a:lnTo>
                    <a:lnTo>
                      <a:pt x="0" y="6"/>
                    </a:lnTo>
                    <a:lnTo>
                      <a:pt x="0" y="5"/>
                    </a:lnTo>
                    <a:lnTo>
                      <a:pt x="0" y="4"/>
                    </a:lnTo>
                    <a:lnTo>
                      <a:pt x="1" y="4"/>
                    </a:lnTo>
                    <a:lnTo>
                      <a:pt x="3" y="2"/>
                    </a:lnTo>
                    <a:lnTo>
                      <a:pt x="4" y="2"/>
                    </a:lnTo>
                    <a:lnTo>
                      <a:pt x="5" y="1"/>
                    </a:lnTo>
                    <a:lnTo>
                      <a:pt x="7"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8" name="Freeform 2220"/>
              <p:cNvSpPr>
                <a:spLocks/>
              </p:cNvSpPr>
              <p:nvPr/>
            </p:nvSpPr>
            <p:spPr bwMode="auto">
              <a:xfrm>
                <a:off x="7752338" y="833438"/>
                <a:ext cx="19050" cy="17463"/>
              </a:xfrm>
              <a:custGeom>
                <a:avLst/>
                <a:gdLst>
                  <a:gd name="T0" fmla="*/ 9 w 12"/>
                  <a:gd name="T1" fmla="*/ 0 h 11"/>
                  <a:gd name="T2" fmla="*/ 10 w 12"/>
                  <a:gd name="T3" fmla="*/ 0 h 11"/>
                  <a:gd name="T4" fmla="*/ 12 w 12"/>
                  <a:gd name="T5" fmla="*/ 3 h 11"/>
                  <a:gd name="T6" fmla="*/ 12 w 12"/>
                  <a:gd name="T7" fmla="*/ 3 h 11"/>
                  <a:gd name="T8" fmla="*/ 12 w 12"/>
                  <a:gd name="T9" fmla="*/ 6 h 11"/>
                  <a:gd name="T10" fmla="*/ 10 w 12"/>
                  <a:gd name="T11" fmla="*/ 6 h 11"/>
                  <a:gd name="T12" fmla="*/ 9 w 12"/>
                  <a:gd name="T13" fmla="*/ 6 h 11"/>
                  <a:gd name="T14" fmla="*/ 9 w 12"/>
                  <a:gd name="T15" fmla="*/ 7 h 11"/>
                  <a:gd name="T16" fmla="*/ 6 w 12"/>
                  <a:gd name="T17" fmla="*/ 8 h 11"/>
                  <a:gd name="T18" fmla="*/ 5 w 12"/>
                  <a:gd name="T19" fmla="*/ 10 h 11"/>
                  <a:gd name="T20" fmla="*/ 5 w 12"/>
                  <a:gd name="T21" fmla="*/ 10 h 11"/>
                  <a:gd name="T22" fmla="*/ 4 w 12"/>
                  <a:gd name="T23" fmla="*/ 10 h 11"/>
                  <a:gd name="T24" fmla="*/ 2 w 12"/>
                  <a:gd name="T25" fmla="*/ 11 h 11"/>
                  <a:gd name="T26" fmla="*/ 1 w 12"/>
                  <a:gd name="T27" fmla="*/ 10 h 11"/>
                  <a:gd name="T28" fmla="*/ 0 w 12"/>
                  <a:gd name="T29" fmla="*/ 10 h 11"/>
                  <a:gd name="T30" fmla="*/ 0 w 12"/>
                  <a:gd name="T31" fmla="*/ 7 h 11"/>
                  <a:gd name="T32" fmla="*/ 0 w 12"/>
                  <a:gd name="T33" fmla="*/ 6 h 11"/>
                  <a:gd name="T34" fmla="*/ 1 w 12"/>
                  <a:gd name="T35" fmla="*/ 4 h 11"/>
                  <a:gd name="T36" fmla="*/ 1 w 12"/>
                  <a:gd name="T37" fmla="*/ 4 h 11"/>
                  <a:gd name="T38" fmla="*/ 1 w 12"/>
                  <a:gd name="T39" fmla="*/ 4 h 11"/>
                  <a:gd name="T40" fmla="*/ 1 w 12"/>
                  <a:gd name="T41" fmla="*/ 4 h 11"/>
                  <a:gd name="T42" fmla="*/ 1 w 12"/>
                  <a:gd name="T43" fmla="*/ 4 h 11"/>
                  <a:gd name="T44" fmla="*/ 4 w 12"/>
                  <a:gd name="T45" fmla="*/ 3 h 11"/>
                  <a:gd name="T46" fmla="*/ 6 w 12"/>
                  <a:gd name="T47" fmla="*/ 2 h 11"/>
                  <a:gd name="T48" fmla="*/ 8 w 12"/>
                  <a:gd name="T49" fmla="*/ 0 h 11"/>
                  <a:gd name="T50" fmla="*/ 9 w 12"/>
                  <a:gd name="T5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11">
                    <a:moveTo>
                      <a:pt x="9" y="0"/>
                    </a:moveTo>
                    <a:lnTo>
                      <a:pt x="10" y="0"/>
                    </a:lnTo>
                    <a:lnTo>
                      <a:pt x="12" y="3"/>
                    </a:lnTo>
                    <a:lnTo>
                      <a:pt x="12" y="3"/>
                    </a:lnTo>
                    <a:lnTo>
                      <a:pt x="12" y="6"/>
                    </a:lnTo>
                    <a:lnTo>
                      <a:pt x="10" y="6"/>
                    </a:lnTo>
                    <a:lnTo>
                      <a:pt x="9" y="6"/>
                    </a:lnTo>
                    <a:lnTo>
                      <a:pt x="9" y="7"/>
                    </a:lnTo>
                    <a:lnTo>
                      <a:pt x="6" y="8"/>
                    </a:lnTo>
                    <a:lnTo>
                      <a:pt x="5" y="10"/>
                    </a:lnTo>
                    <a:lnTo>
                      <a:pt x="5" y="10"/>
                    </a:lnTo>
                    <a:lnTo>
                      <a:pt x="4" y="10"/>
                    </a:lnTo>
                    <a:lnTo>
                      <a:pt x="2" y="11"/>
                    </a:lnTo>
                    <a:lnTo>
                      <a:pt x="1" y="10"/>
                    </a:lnTo>
                    <a:lnTo>
                      <a:pt x="0" y="10"/>
                    </a:lnTo>
                    <a:lnTo>
                      <a:pt x="0" y="7"/>
                    </a:lnTo>
                    <a:lnTo>
                      <a:pt x="0" y="6"/>
                    </a:lnTo>
                    <a:lnTo>
                      <a:pt x="1" y="4"/>
                    </a:lnTo>
                    <a:lnTo>
                      <a:pt x="1" y="4"/>
                    </a:lnTo>
                    <a:lnTo>
                      <a:pt x="1" y="4"/>
                    </a:lnTo>
                    <a:lnTo>
                      <a:pt x="1" y="4"/>
                    </a:lnTo>
                    <a:lnTo>
                      <a:pt x="1" y="4"/>
                    </a:lnTo>
                    <a:lnTo>
                      <a:pt x="4" y="3"/>
                    </a:lnTo>
                    <a:lnTo>
                      <a:pt x="6" y="2"/>
                    </a:lnTo>
                    <a:lnTo>
                      <a:pt x="8" y="0"/>
                    </a:lnTo>
                    <a:lnTo>
                      <a:pt x="9"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0" name="Freeform 2235"/>
              <p:cNvSpPr>
                <a:spLocks/>
              </p:cNvSpPr>
              <p:nvPr/>
            </p:nvSpPr>
            <p:spPr bwMode="auto">
              <a:xfrm>
                <a:off x="7788851" y="933450"/>
                <a:ext cx="53975" cy="25400"/>
              </a:xfrm>
              <a:custGeom>
                <a:avLst/>
                <a:gdLst>
                  <a:gd name="T0" fmla="*/ 15 w 34"/>
                  <a:gd name="T1" fmla="*/ 0 h 16"/>
                  <a:gd name="T2" fmla="*/ 25 w 34"/>
                  <a:gd name="T3" fmla="*/ 12 h 16"/>
                  <a:gd name="T4" fmla="*/ 32 w 34"/>
                  <a:gd name="T5" fmla="*/ 4 h 16"/>
                  <a:gd name="T6" fmla="*/ 32 w 34"/>
                  <a:gd name="T7" fmla="*/ 4 h 16"/>
                  <a:gd name="T8" fmla="*/ 33 w 34"/>
                  <a:gd name="T9" fmla="*/ 4 h 16"/>
                  <a:gd name="T10" fmla="*/ 34 w 34"/>
                  <a:gd name="T11" fmla="*/ 5 h 16"/>
                  <a:gd name="T12" fmla="*/ 33 w 34"/>
                  <a:gd name="T13" fmla="*/ 7 h 16"/>
                  <a:gd name="T14" fmla="*/ 25 w 34"/>
                  <a:gd name="T15" fmla="*/ 16 h 16"/>
                  <a:gd name="T16" fmla="*/ 15 w 34"/>
                  <a:gd name="T17" fmla="*/ 5 h 16"/>
                  <a:gd name="T18" fmla="*/ 7 w 34"/>
                  <a:gd name="T19" fmla="*/ 15 h 16"/>
                  <a:gd name="T20" fmla="*/ 0 w 34"/>
                  <a:gd name="T21" fmla="*/ 7 h 16"/>
                  <a:gd name="T22" fmla="*/ 0 w 34"/>
                  <a:gd name="T23" fmla="*/ 7 h 16"/>
                  <a:gd name="T24" fmla="*/ 0 w 34"/>
                  <a:gd name="T25" fmla="*/ 5 h 16"/>
                  <a:gd name="T26" fmla="*/ 0 w 34"/>
                  <a:gd name="T27" fmla="*/ 4 h 16"/>
                  <a:gd name="T28" fmla="*/ 2 w 34"/>
                  <a:gd name="T29" fmla="*/ 4 h 16"/>
                  <a:gd name="T30" fmla="*/ 3 w 34"/>
                  <a:gd name="T31" fmla="*/ 4 h 16"/>
                  <a:gd name="T32" fmla="*/ 7 w 34"/>
                  <a:gd name="T33" fmla="*/ 11 h 16"/>
                  <a:gd name="T34" fmla="*/ 15 w 34"/>
                  <a:gd name="T3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16">
                    <a:moveTo>
                      <a:pt x="15" y="0"/>
                    </a:moveTo>
                    <a:lnTo>
                      <a:pt x="25" y="12"/>
                    </a:lnTo>
                    <a:lnTo>
                      <a:pt x="32" y="4"/>
                    </a:lnTo>
                    <a:lnTo>
                      <a:pt x="32" y="4"/>
                    </a:lnTo>
                    <a:lnTo>
                      <a:pt x="33" y="4"/>
                    </a:lnTo>
                    <a:lnTo>
                      <a:pt x="34" y="5"/>
                    </a:lnTo>
                    <a:lnTo>
                      <a:pt x="33" y="7"/>
                    </a:lnTo>
                    <a:lnTo>
                      <a:pt x="25" y="16"/>
                    </a:lnTo>
                    <a:lnTo>
                      <a:pt x="15" y="5"/>
                    </a:lnTo>
                    <a:lnTo>
                      <a:pt x="7" y="15"/>
                    </a:lnTo>
                    <a:lnTo>
                      <a:pt x="0" y="7"/>
                    </a:lnTo>
                    <a:lnTo>
                      <a:pt x="0" y="7"/>
                    </a:lnTo>
                    <a:lnTo>
                      <a:pt x="0" y="5"/>
                    </a:lnTo>
                    <a:lnTo>
                      <a:pt x="0" y="4"/>
                    </a:lnTo>
                    <a:lnTo>
                      <a:pt x="2" y="4"/>
                    </a:lnTo>
                    <a:lnTo>
                      <a:pt x="3" y="4"/>
                    </a:lnTo>
                    <a:lnTo>
                      <a:pt x="7" y="11"/>
                    </a:lnTo>
                    <a:lnTo>
                      <a:pt x="15"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1" name="Freeform 2236"/>
              <p:cNvSpPr>
                <a:spLocks/>
              </p:cNvSpPr>
              <p:nvPr/>
            </p:nvSpPr>
            <p:spPr bwMode="auto">
              <a:xfrm>
                <a:off x="7785676" y="930275"/>
                <a:ext cx="60325" cy="33338"/>
              </a:xfrm>
              <a:custGeom>
                <a:avLst/>
                <a:gdLst>
                  <a:gd name="T0" fmla="*/ 17 w 38"/>
                  <a:gd name="T1" fmla="*/ 0 h 21"/>
                  <a:gd name="T2" fmla="*/ 27 w 38"/>
                  <a:gd name="T3" fmla="*/ 11 h 21"/>
                  <a:gd name="T4" fmla="*/ 32 w 38"/>
                  <a:gd name="T5" fmla="*/ 5 h 21"/>
                  <a:gd name="T6" fmla="*/ 34 w 38"/>
                  <a:gd name="T7" fmla="*/ 5 h 21"/>
                  <a:gd name="T8" fmla="*/ 34 w 38"/>
                  <a:gd name="T9" fmla="*/ 5 h 21"/>
                  <a:gd name="T10" fmla="*/ 36 w 38"/>
                  <a:gd name="T11" fmla="*/ 5 h 21"/>
                  <a:gd name="T12" fmla="*/ 38 w 38"/>
                  <a:gd name="T13" fmla="*/ 6 h 21"/>
                  <a:gd name="T14" fmla="*/ 38 w 38"/>
                  <a:gd name="T15" fmla="*/ 7 h 21"/>
                  <a:gd name="T16" fmla="*/ 36 w 38"/>
                  <a:gd name="T17" fmla="*/ 9 h 21"/>
                  <a:gd name="T18" fmla="*/ 27 w 38"/>
                  <a:gd name="T19" fmla="*/ 21 h 21"/>
                  <a:gd name="T20" fmla="*/ 17 w 38"/>
                  <a:gd name="T21" fmla="*/ 10 h 21"/>
                  <a:gd name="T22" fmla="*/ 9 w 38"/>
                  <a:gd name="T23" fmla="*/ 19 h 21"/>
                  <a:gd name="T24" fmla="*/ 0 w 38"/>
                  <a:gd name="T25" fmla="*/ 6 h 21"/>
                  <a:gd name="T26" fmla="*/ 1 w 38"/>
                  <a:gd name="T27" fmla="*/ 6 h 21"/>
                  <a:gd name="T28" fmla="*/ 1 w 38"/>
                  <a:gd name="T29" fmla="*/ 5 h 21"/>
                  <a:gd name="T30" fmla="*/ 4 w 38"/>
                  <a:gd name="T31" fmla="*/ 5 h 21"/>
                  <a:gd name="T32" fmla="*/ 5 w 38"/>
                  <a:gd name="T33" fmla="*/ 5 h 21"/>
                  <a:gd name="T34" fmla="*/ 6 w 38"/>
                  <a:gd name="T35" fmla="*/ 6 h 21"/>
                  <a:gd name="T36" fmla="*/ 9 w 38"/>
                  <a:gd name="T37" fmla="*/ 10 h 21"/>
                  <a:gd name="T38" fmla="*/ 17 w 38"/>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21">
                    <a:moveTo>
                      <a:pt x="17" y="0"/>
                    </a:moveTo>
                    <a:lnTo>
                      <a:pt x="27" y="11"/>
                    </a:lnTo>
                    <a:lnTo>
                      <a:pt x="32" y="5"/>
                    </a:lnTo>
                    <a:lnTo>
                      <a:pt x="34" y="5"/>
                    </a:lnTo>
                    <a:lnTo>
                      <a:pt x="34" y="5"/>
                    </a:lnTo>
                    <a:lnTo>
                      <a:pt x="36" y="5"/>
                    </a:lnTo>
                    <a:lnTo>
                      <a:pt x="38" y="6"/>
                    </a:lnTo>
                    <a:lnTo>
                      <a:pt x="38" y="7"/>
                    </a:lnTo>
                    <a:lnTo>
                      <a:pt x="36" y="9"/>
                    </a:lnTo>
                    <a:lnTo>
                      <a:pt x="27" y="21"/>
                    </a:lnTo>
                    <a:lnTo>
                      <a:pt x="17" y="10"/>
                    </a:lnTo>
                    <a:lnTo>
                      <a:pt x="9" y="19"/>
                    </a:lnTo>
                    <a:lnTo>
                      <a:pt x="0" y="6"/>
                    </a:lnTo>
                    <a:lnTo>
                      <a:pt x="1" y="6"/>
                    </a:lnTo>
                    <a:lnTo>
                      <a:pt x="1" y="5"/>
                    </a:lnTo>
                    <a:lnTo>
                      <a:pt x="4" y="5"/>
                    </a:lnTo>
                    <a:lnTo>
                      <a:pt x="5" y="5"/>
                    </a:lnTo>
                    <a:lnTo>
                      <a:pt x="6" y="6"/>
                    </a:lnTo>
                    <a:lnTo>
                      <a:pt x="9" y="10"/>
                    </a:lnTo>
                    <a:lnTo>
                      <a:pt x="17"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2" name="Freeform 2237"/>
              <p:cNvSpPr>
                <a:spLocks/>
              </p:cNvSpPr>
              <p:nvPr/>
            </p:nvSpPr>
            <p:spPr bwMode="auto">
              <a:xfrm>
                <a:off x="7809488" y="920750"/>
                <a:ext cx="4763" cy="19050"/>
              </a:xfrm>
              <a:custGeom>
                <a:avLst/>
                <a:gdLst>
                  <a:gd name="T0" fmla="*/ 2 w 3"/>
                  <a:gd name="T1" fmla="*/ 0 h 12"/>
                  <a:gd name="T2" fmla="*/ 3 w 3"/>
                  <a:gd name="T3" fmla="*/ 2 h 12"/>
                  <a:gd name="T4" fmla="*/ 3 w 3"/>
                  <a:gd name="T5" fmla="*/ 2 h 12"/>
                  <a:gd name="T6" fmla="*/ 3 w 3"/>
                  <a:gd name="T7" fmla="*/ 11 h 12"/>
                  <a:gd name="T8" fmla="*/ 3 w 3"/>
                  <a:gd name="T9" fmla="*/ 12 h 12"/>
                  <a:gd name="T10" fmla="*/ 2 w 3"/>
                  <a:gd name="T11" fmla="*/ 12 h 12"/>
                  <a:gd name="T12" fmla="*/ 2 w 3"/>
                  <a:gd name="T13" fmla="*/ 12 h 12"/>
                  <a:gd name="T14" fmla="*/ 2 w 3"/>
                  <a:gd name="T15" fmla="*/ 12 h 12"/>
                  <a:gd name="T16" fmla="*/ 0 w 3"/>
                  <a:gd name="T17" fmla="*/ 11 h 12"/>
                  <a:gd name="T18" fmla="*/ 0 w 3"/>
                  <a:gd name="T19" fmla="*/ 2 h 12"/>
                  <a:gd name="T20" fmla="*/ 0 w 3"/>
                  <a:gd name="T21" fmla="*/ 2 h 12"/>
                  <a:gd name="T22" fmla="*/ 2 w 3"/>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12">
                    <a:moveTo>
                      <a:pt x="2" y="0"/>
                    </a:moveTo>
                    <a:lnTo>
                      <a:pt x="3" y="2"/>
                    </a:lnTo>
                    <a:lnTo>
                      <a:pt x="3" y="2"/>
                    </a:lnTo>
                    <a:lnTo>
                      <a:pt x="3" y="11"/>
                    </a:lnTo>
                    <a:lnTo>
                      <a:pt x="3" y="12"/>
                    </a:lnTo>
                    <a:lnTo>
                      <a:pt x="2" y="12"/>
                    </a:lnTo>
                    <a:lnTo>
                      <a:pt x="2" y="12"/>
                    </a:lnTo>
                    <a:lnTo>
                      <a:pt x="2" y="12"/>
                    </a:lnTo>
                    <a:lnTo>
                      <a:pt x="0" y="11"/>
                    </a:lnTo>
                    <a:lnTo>
                      <a:pt x="0" y="2"/>
                    </a:lnTo>
                    <a:lnTo>
                      <a:pt x="0" y="2"/>
                    </a:lnTo>
                    <a:lnTo>
                      <a:pt x="2"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3" name="Freeform 2238"/>
              <p:cNvSpPr>
                <a:spLocks/>
              </p:cNvSpPr>
              <p:nvPr/>
            </p:nvSpPr>
            <p:spPr bwMode="auto">
              <a:xfrm>
                <a:off x="7807901" y="919163"/>
                <a:ext cx="11113" cy="22225"/>
              </a:xfrm>
              <a:custGeom>
                <a:avLst/>
                <a:gdLst>
                  <a:gd name="T0" fmla="*/ 3 w 7"/>
                  <a:gd name="T1" fmla="*/ 0 h 14"/>
                  <a:gd name="T2" fmla="*/ 5 w 7"/>
                  <a:gd name="T3" fmla="*/ 1 h 14"/>
                  <a:gd name="T4" fmla="*/ 5 w 7"/>
                  <a:gd name="T5" fmla="*/ 3 h 14"/>
                  <a:gd name="T6" fmla="*/ 7 w 7"/>
                  <a:gd name="T7" fmla="*/ 12 h 14"/>
                  <a:gd name="T8" fmla="*/ 7 w 7"/>
                  <a:gd name="T9" fmla="*/ 12 h 14"/>
                  <a:gd name="T10" fmla="*/ 5 w 7"/>
                  <a:gd name="T11" fmla="*/ 14 h 14"/>
                  <a:gd name="T12" fmla="*/ 3 w 7"/>
                  <a:gd name="T13" fmla="*/ 14 h 14"/>
                  <a:gd name="T14" fmla="*/ 3 w 7"/>
                  <a:gd name="T15" fmla="*/ 14 h 14"/>
                  <a:gd name="T16" fmla="*/ 1 w 7"/>
                  <a:gd name="T17" fmla="*/ 14 h 14"/>
                  <a:gd name="T18" fmla="*/ 0 w 7"/>
                  <a:gd name="T19" fmla="*/ 12 h 14"/>
                  <a:gd name="T20" fmla="*/ 1 w 7"/>
                  <a:gd name="T21" fmla="*/ 12 h 14"/>
                  <a:gd name="T22" fmla="*/ 0 w 7"/>
                  <a:gd name="T23" fmla="*/ 12 h 14"/>
                  <a:gd name="T24" fmla="*/ 0 w 7"/>
                  <a:gd name="T25" fmla="*/ 4 h 14"/>
                  <a:gd name="T26" fmla="*/ 0 w 7"/>
                  <a:gd name="T27" fmla="*/ 3 h 14"/>
                  <a:gd name="T28" fmla="*/ 0 w 7"/>
                  <a:gd name="T29" fmla="*/ 1 h 14"/>
                  <a:gd name="T30" fmla="*/ 3 w 7"/>
                  <a:gd name="T31" fmla="*/ 0 h 14"/>
                  <a:gd name="T32" fmla="*/ 3 w 7"/>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14">
                    <a:moveTo>
                      <a:pt x="3" y="0"/>
                    </a:moveTo>
                    <a:lnTo>
                      <a:pt x="5" y="1"/>
                    </a:lnTo>
                    <a:lnTo>
                      <a:pt x="5" y="3"/>
                    </a:lnTo>
                    <a:lnTo>
                      <a:pt x="7" y="12"/>
                    </a:lnTo>
                    <a:lnTo>
                      <a:pt x="7" y="12"/>
                    </a:lnTo>
                    <a:lnTo>
                      <a:pt x="5" y="14"/>
                    </a:lnTo>
                    <a:lnTo>
                      <a:pt x="3" y="14"/>
                    </a:lnTo>
                    <a:lnTo>
                      <a:pt x="3" y="14"/>
                    </a:lnTo>
                    <a:lnTo>
                      <a:pt x="1" y="14"/>
                    </a:lnTo>
                    <a:lnTo>
                      <a:pt x="0" y="12"/>
                    </a:lnTo>
                    <a:lnTo>
                      <a:pt x="1" y="12"/>
                    </a:lnTo>
                    <a:lnTo>
                      <a:pt x="0" y="12"/>
                    </a:lnTo>
                    <a:lnTo>
                      <a:pt x="0" y="4"/>
                    </a:lnTo>
                    <a:lnTo>
                      <a:pt x="0" y="3"/>
                    </a:lnTo>
                    <a:lnTo>
                      <a:pt x="0" y="1"/>
                    </a:lnTo>
                    <a:lnTo>
                      <a:pt x="3" y="0"/>
                    </a:lnTo>
                    <a:lnTo>
                      <a:pt x="3"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72" name="组合 171"/>
          <p:cNvGrpSpPr/>
          <p:nvPr/>
        </p:nvGrpSpPr>
        <p:grpSpPr>
          <a:xfrm>
            <a:off x="9467700" y="1909149"/>
            <a:ext cx="1964804" cy="2760551"/>
            <a:chOff x="8515351" y="1557338"/>
            <a:chExt cx="317500" cy="446088"/>
          </a:xfrm>
          <a:solidFill>
            <a:schemeClr val="tx1">
              <a:lumMod val="50000"/>
              <a:lumOff val="50000"/>
            </a:schemeClr>
          </a:solidFill>
        </p:grpSpPr>
        <p:sp>
          <p:nvSpPr>
            <p:cNvPr id="130" name="Freeform 3103"/>
            <p:cNvSpPr>
              <a:spLocks noEditPoints="1"/>
            </p:cNvSpPr>
            <p:nvPr/>
          </p:nvSpPr>
          <p:spPr bwMode="auto">
            <a:xfrm>
              <a:off x="8601076" y="1558926"/>
              <a:ext cx="127000" cy="139700"/>
            </a:xfrm>
            <a:custGeom>
              <a:avLst/>
              <a:gdLst>
                <a:gd name="T0" fmla="*/ 39 w 80"/>
                <a:gd name="T1" fmla="*/ 2 h 88"/>
                <a:gd name="T2" fmla="*/ 25 w 80"/>
                <a:gd name="T3" fmla="*/ 6 h 88"/>
                <a:gd name="T4" fmla="*/ 13 w 80"/>
                <a:gd name="T5" fmla="*/ 14 h 88"/>
                <a:gd name="T6" fmla="*/ 5 w 80"/>
                <a:gd name="T7" fmla="*/ 27 h 88"/>
                <a:gd name="T8" fmla="*/ 2 w 80"/>
                <a:gd name="T9" fmla="*/ 44 h 88"/>
                <a:gd name="T10" fmla="*/ 5 w 80"/>
                <a:gd name="T11" fmla="*/ 60 h 88"/>
                <a:gd name="T12" fmla="*/ 13 w 80"/>
                <a:gd name="T13" fmla="*/ 73 h 88"/>
                <a:gd name="T14" fmla="*/ 25 w 80"/>
                <a:gd name="T15" fmla="*/ 81 h 88"/>
                <a:gd name="T16" fmla="*/ 39 w 80"/>
                <a:gd name="T17" fmla="*/ 85 h 88"/>
                <a:gd name="T18" fmla="*/ 53 w 80"/>
                <a:gd name="T19" fmla="*/ 81 h 88"/>
                <a:gd name="T20" fmla="*/ 65 w 80"/>
                <a:gd name="T21" fmla="*/ 73 h 88"/>
                <a:gd name="T22" fmla="*/ 73 w 80"/>
                <a:gd name="T23" fmla="*/ 60 h 88"/>
                <a:gd name="T24" fmla="*/ 77 w 80"/>
                <a:gd name="T25" fmla="*/ 44 h 88"/>
                <a:gd name="T26" fmla="*/ 73 w 80"/>
                <a:gd name="T27" fmla="*/ 27 h 88"/>
                <a:gd name="T28" fmla="*/ 65 w 80"/>
                <a:gd name="T29" fmla="*/ 14 h 88"/>
                <a:gd name="T30" fmla="*/ 53 w 80"/>
                <a:gd name="T31" fmla="*/ 6 h 88"/>
                <a:gd name="T32" fmla="*/ 39 w 80"/>
                <a:gd name="T33" fmla="*/ 2 h 88"/>
                <a:gd name="T34" fmla="*/ 39 w 80"/>
                <a:gd name="T35" fmla="*/ 0 h 88"/>
                <a:gd name="T36" fmla="*/ 55 w 80"/>
                <a:gd name="T37" fmla="*/ 2 h 88"/>
                <a:gd name="T38" fmla="*/ 68 w 80"/>
                <a:gd name="T39" fmla="*/ 13 h 88"/>
                <a:gd name="T40" fmla="*/ 77 w 80"/>
                <a:gd name="T41" fmla="*/ 26 h 88"/>
                <a:gd name="T42" fmla="*/ 80 w 80"/>
                <a:gd name="T43" fmla="*/ 44 h 88"/>
                <a:gd name="T44" fmla="*/ 77 w 80"/>
                <a:gd name="T45" fmla="*/ 61 h 88"/>
                <a:gd name="T46" fmla="*/ 68 w 80"/>
                <a:gd name="T47" fmla="*/ 74 h 88"/>
                <a:gd name="T48" fmla="*/ 55 w 80"/>
                <a:gd name="T49" fmla="*/ 85 h 88"/>
                <a:gd name="T50" fmla="*/ 39 w 80"/>
                <a:gd name="T51" fmla="*/ 88 h 88"/>
                <a:gd name="T52" fmla="*/ 23 w 80"/>
                <a:gd name="T53" fmla="*/ 85 h 88"/>
                <a:gd name="T54" fmla="*/ 11 w 80"/>
                <a:gd name="T55" fmla="*/ 74 h 88"/>
                <a:gd name="T56" fmla="*/ 2 w 80"/>
                <a:gd name="T57" fmla="*/ 61 h 88"/>
                <a:gd name="T58" fmla="*/ 0 w 80"/>
                <a:gd name="T59" fmla="*/ 44 h 88"/>
                <a:gd name="T60" fmla="*/ 2 w 80"/>
                <a:gd name="T61" fmla="*/ 26 h 88"/>
                <a:gd name="T62" fmla="*/ 11 w 80"/>
                <a:gd name="T63" fmla="*/ 13 h 88"/>
                <a:gd name="T64" fmla="*/ 23 w 80"/>
                <a:gd name="T65" fmla="*/ 2 h 88"/>
                <a:gd name="T66" fmla="*/ 39 w 80"/>
                <a:gd name="T6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 h="88">
                  <a:moveTo>
                    <a:pt x="39" y="2"/>
                  </a:moveTo>
                  <a:lnTo>
                    <a:pt x="25" y="6"/>
                  </a:lnTo>
                  <a:lnTo>
                    <a:pt x="13" y="14"/>
                  </a:lnTo>
                  <a:lnTo>
                    <a:pt x="5" y="27"/>
                  </a:lnTo>
                  <a:lnTo>
                    <a:pt x="2" y="44"/>
                  </a:lnTo>
                  <a:lnTo>
                    <a:pt x="5" y="60"/>
                  </a:lnTo>
                  <a:lnTo>
                    <a:pt x="13" y="73"/>
                  </a:lnTo>
                  <a:lnTo>
                    <a:pt x="25" y="81"/>
                  </a:lnTo>
                  <a:lnTo>
                    <a:pt x="39" y="85"/>
                  </a:lnTo>
                  <a:lnTo>
                    <a:pt x="53" y="81"/>
                  </a:lnTo>
                  <a:lnTo>
                    <a:pt x="65" y="73"/>
                  </a:lnTo>
                  <a:lnTo>
                    <a:pt x="73" y="60"/>
                  </a:lnTo>
                  <a:lnTo>
                    <a:pt x="77" y="44"/>
                  </a:lnTo>
                  <a:lnTo>
                    <a:pt x="73" y="27"/>
                  </a:lnTo>
                  <a:lnTo>
                    <a:pt x="65" y="14"/>
                  </a:lnTo>
                  <a:lnTo>
                    <a:pt x="53" y="6"/>
                  </a:lnTo>
                  <a:lnTo>
                    <a:pt x="39" y="2"/>
                  </a:lnTo>
                  <a:close/>
                  <a:moveTo>
                    <a:pt x="39" y="0"/>
                  </a:moveTo>
                  <a:lnTo>
                    <a:pt x="55" y="2"/>
                  </a:lnTo>
                  <a:lnTo>
                    <a:pt x="68" y="13"/>
                  </a:lnTo>
                  <a:lnTo>
                    <a:pt x="77" y="26"/>
                  </a:lnTo>
                  <a:lnTo>
                    <a:pt x="80" y="44"/>
                  </a:lnTo>
                  <a:lnTo>
                    <a:pt x="77" y="61"/>
                  </a:lnTo>
                  <a:lnTo>
                    <a:pt x="68" y="74"/>
                  </a:lnTo>
                  <a:lnTo>
                    <a:pt x="55" y="85"/>
                  </a:lnTo>
                  <a:lnTo>
                    <a:pt x="39" y="88"/>
                  </a:lnTo>
                  <a:lnTo>
                    <a:pt x="23" y="85"/>
                  </a:lnTo>
                  <a:lnTo>
                    <a:pt x="11" y="74"/>
                  </a:lnTo>
                  <a:lnTo>
                    <a:pt x="2" y="61"/>
                  </a:lnTo>
                  <a:lnTo>
                    <a:pt x="0" y="44"/>
                  </a:lnTo>
                  <a:lnTo>
                    <a:pt x="2" y="26"/>
                  </a:lnTo>
                  <a:lnTo>
                    <a:pt x="11" y="13"/>
                  </a:lnTo>
                  <a:lnTo>
                    <a:pt x="23" y="2"/>
                  </a:lnTo>
                  <a:lnTo>
                    <a:pt x="39"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1" name="Freeform 3104"/>
            <p:cNvSpPr>
              <a:spLocks noEditPoints="1"/>
            </p:cNvSpPr>
            <p:nvPr/>
          </p:nvSpPr>
          <p:spPr bwMode="auto">
            <a:xfrm>
              <a:off x="8596313" y="1557338"/>
              <a:ext cx="133350" cy="142875"/>
            </a:xfrm>
            <a:custGeom>
              <a:avLst/>
              <a:gdLst>
                <a:gd name="T0" fmla="*/ 72 w 84"/>
                <a:gd name="T1" fmla="*/ 72 h 90"/>
                <a:gd name="T2" fmla="*/ 64 w 84"/>
                <a:gd name="T3" fmla="*/ 79 h 90"/>
                <a:gd name="T4" fmla="*/ 54 w 84"/>
                <a:gd name="T5" fmla="*/ 86 h 90"/>
                <a:gd name="T6" fmla="*/ 42 w 84"/>
                <a:gd name="T7" fmla="*/ 87 h 90"/>
                <a:gd name="T8" fmla="*/ 26 w 84"/>
                <a:gd name="T9" fmla="*/ 83 h 90"/>
                <a:gd name="T10" fmla="*/ 13 w 84"/>
                <a:gd name="T11" fmla="*/ 73 h 90"/>
                <a:gd name="T12" fmla="*/ 26 w 84"/>
                <a:gd name="T13" fmla="*/ 83 h 90"/>
                <a:gd name="T14" fmla="*/ 42 w 84"/>
                <a:gd name="T15" fmla="*/ 87 h 90"/>
                <a:gd name="T16" fmla="*/ 54 w 84"/>
                <a:gd name="T17" fmla="*/ 86 h 90"/>
                <a:gd name="T18" fmla="*/ 64 w 84"/>
                <a:gd name="T19" fmla="*/ 79 h 90"/>
                <a:gd name="T20" fmla="*/ 72 w 84"/>
                <a:gd name="T21" fmla="*/ 72 h 90"/>
                <a:gd name="T22" fmla="*/ 81 w 84"/>
                <a:gd name="T23" fmla="*/ 39 h 90"/>
                <a:gd name="T24" fmla="*/ 81 w 84"/>
                <a:gd name="T25" fmla="*/ 45 h 90"/>
                <a:gd name="T26" fmla="*/ 81 w 84"/>
                <a:gd name="T27" fmla="*/ 51 h 90"/>
                <a:gd name="T28" fmla="*/ 81 w 84"/>
                <a:gd name="T29" fmla="*/ 45 h 90"/>
                <a:gd name="T30" fmla="*/ 81 w 84"/>
                <a:gd name="T31" fmla="*/ 39 h 90"/>
                <a:gd name="T32" fmla="*/ 42 w 84"/>
                <a:gd name="T33" fmla="*/ 5 h 90"/>
                <a:gd name="T34" fmla="*/ 29 w 84"/>
                <a:gd name="T35" fmla="*/ 9 h 90"/>
                <a:gd name="T36" fmla="*/ 17 w 84"/>
                <a:gd name="T37" fmla="*/ 17 h 90"/>
                <a:gd name="T38" fmla="*/ 9 w 84"/>
                <a:gd name="T39" fmla="*/ 30 h 90"/>
                <a:gd name="T40" fmla="*/ 7 w 84"/>
                <a:gd name="T41" fmla="*/ 45 h 90"/>
                <a:gd name="T42" fmla="*/ 9 w 84"/>
                <a:gd name="T43" fmla="*/ 60 h 90"/>
                <a:gd name="T44" fmla="*/ 17 w 84"/>
                <a:gd name="T45" fmla="*/ 73 h 90"/>
                <a:gd name="T46" fmla="*/ 29 w 84"/>
                <a:gd name="T47" fmla="*/ 81 h 90"/>
                <a:gd name="T48" fmla="*/ 42 w 84"/>
                <a:gd name="T49" fmla="*/ 85 h 90"/>
                <a:gd name="T50" fmla="*/ 56 w 84"/>
                <a:gd name="T51" fmla="*/ 81 h 90"/>
                <a:gd name="T52" fmla="*/ 67 w 84"/>
                <a:gd name="T53" fmla="*/ 73 h 90"/>
                <a:gd name="T54" fmla="*/ 75 w 84"/>
                <a:gd name="T55" fmla="*/ 60 h 90"/>
                <a:gd name="T56" fmla="*/ 77 w 84"/>
                <a:gd name="T57" fmla="*/ 45 h 90"/>
                <a:gd name="T58" fmla="*/ 75 w 84"/>
                <a:gd name="T59" fmla="*/ 30 h 90"/>
                <a:gd name="T60" fmla="*/ 67 w 84"/>
                <a:gd name="T61" fmla="*/ 17 h 90"/>
                <a:gd name="T62" fmla="*/ 56 w 84"/>
                <a:gd name="T63" fmla="*/ 9 h 90"/>
                <a:gd name="T64" fmla="*/ 42 w 84"/>
                <a:gd name="T65" fmla="*/ 5 h 90"/>
                <a:gd name="T66" fmla="*/ 42 w 84"/>
                <a:gd name="T67" fmla="*/ 2 h 90"/>
                <a:gd name="T68" fmla="*/ 26 w 84"/>
                <a:gd name="T69" fmla="*/ 6 h 90"/>
                <a:gd name="T70" fmla="*/ 14 w 84"/>
                <a:gd name="T71" fmla="*/ 17 h 90"/>
                <a:gd name="T72" fmla="*/ 26 w 84"/>
                <a:gd name="T73" fmla="*/ 6 h 90"/>
                <a:gd name="T74" fmla="*/ 42 w 84"/>
                <a:gd name="T75" fmla="*/ 2 h 90"/>
                <a:gd name="T76" fmla="*/ 54 w 84"/>
                <a:gd name="T77" fmla="*/ 3 h 90"/>
                <a:gd name="T78" fmla="*/ 64 w 84"/>
                <a:gd name="T79" fmla="*/ 10 h 90"/>
                <a:gd name="T80" fmla="*/ 72 w 84"/>
                <a:gd name="T81" fmla="*/ 18 h 90"/>
                <a:gd name="T82" fmla="*/ 64 w 84"/>
                <a:gd name="T83" fmla="*/ 10 h 90"/>
                <a:gd name="T84" fmla="*/ 54 w 84"/>
                <a:gd name="T85" fmla="*/ 3 h 90"/>
                <a:gd name="T86" fmla="*/ 42 w 84"/>
                <a:gd name="T87" fmla="*/ 2 h 90"/>
                <a:gd name="T88" fmla="*/ 42 w 84"/>
                <a:gd name="T89" fmla="*/ 0 h 90"/>
                <a:gd name="T90" fmla="*/ 59 w 84"/>
                <a:gd name="T91" fmla="*/ 2 h 90"/>
                <a:gd name="T92" fmla="*/ 72 w 84"/>
                <a:gd name="T93" fmla="*/ 13 h 90"/>
                <a:gd name="T94" fmla="*/ 81 w 84"/>
                <a:gd name="T95" fmla="*/ 27 h 90"/>
                <a:gd name="T96" fmla="*/ 84 w 84"/>
                <a:gd name="T97" fmla="*/ 45 h 90"/>
                <a:gd name="T98" fmla="*/ 81 w 84"/>
                <a:gd name="T99" fmla="*/ 62 h 90"/>
                <a:gd name="T100" fmla="*/ 72 w 84"/>
                <a:gd name="T101" fmla="*/ 77 h 90"/>
                <a:gd name="T102" fmla="*/ 59 w 84"/>
                <a:gd name="T103" fmla="*/ 87 h 90"/>
                <a:gd name="T104" fmla="*/ 42 w 84"/>
                <a:gd name="T105" fmla="*/ 90 h 90"/>
                <a:gd name="T106" fmla="*/ 26 w 84"/>
                <a:gd name="T107" fmla="*/ 87 h 90"/>
                <a:gd name="T108" fmla="*/ 13 w 84"/>
                <a:gd name="T109" fmla="*/ 77 h 90"/>
                <a:gd name="T110" fmla="*/ 4 w 84"/>
                <a:gd name="T111" fmla="*/ 62 h 90"/>
                <a:gd name="T112" fmla="*/ 0 w 84"/>
                <a:gd name="T113" fmla="*/ 45 h 90"/>
                <a:gd name="T114" fmla="*/ 3 w 84"/>
                <a:gd name="T115" fmla="*/ 45 h 90"/>
                <a:gd name="T116" fmla="*/ 0 w 84"/>
                <a:gd name="T117" fmla="*/ 45 h 90"/>
                <a:gd name="T118" fmla="*/ 4 w 84"/>
                <a:gd name="T119" fmla="*/ 27 h 90"/>
                <a:gd name="T120" fmla="*/ 13 w 84"/>
                <a:gd name="T121" fmla="*/ 13 h 90"/>
                <a:gd name="T122" fmla="*/ 26 w 84"/>
                <a:gd name="T123" fmla="*/ 2 h 90"/>
                <a:gd name="T124" fmla="*/ 42 w 84"/>
                <a:gd name="T12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90">
                  <a:moveTo>
                    <a:pt x="72" y="72"/>
                  </a:moveTo>
                  <a:lnTo>
                    <a:pt x="64" y="79"/>
                  </a:lnTo>
                  <a:lnTo>
                    <a:pt x="54" y="86"/>
                  </a:lnTo>
                  <a:lnTo>
                    <a:pt x="42" y="87"/>
                  </a:lnTo>
                  <a:lnTo>
                    <a:pt x="26" y="83"/>
                  </a:lnTo>
                  <a:lnTo>
                    <a:pt x="13" y="73"/>
                  </a:lnTo>
                  <a:lnTo>
                    <a:pt x="26" y="83"/>
                  </a:lnTo>
                  <a:lnTo>
                    <a:pt x="42" y="87"/>
                  </a:lnTo>
                  <a:lnTo>
                    <a:pt x="54" y="86"/>
                  </a:lnTo>
                  <a:lnTo>
                    <a:pt x="64" y="79"/>
                  </a:lnTo>
                  <a:lnTo>
                    <a:pt x="72" y="72"/>
                  </a:lnTo>
                  <a:close/>
                  <a:moveTo>
                    <a:pt x="81" y="39"/>
                  </a:moveTo>
                  <a:lnTo>
                    <a:pt x="81" y="45"/>
                  </a:lnTo>
                  <a:lnTo>
                    <a:pt x="81" y="51"/>
                  </a:lnTo>
                  <a:lnTo>
                    <a:pt x="81" y="45"/>
                  </a:lnTo>
                  <a:lnTo>
                    <a:pt x="81" y="39"/>
                  </a:lnTo>
                  <a:close/>
                  <a:moveTo>
                    <a:pt x="42" y="5"/>
                  </a:moveTo>
                  <a:lnTo>
                    <a:pt x="29" y="9"/>
                  </a:lnTo>
                  <a:lnTo>
                    <a:pt x="17" y="17"/>
                  </a:lnTo>
                  <a:lnTo>
                    <a:pt x="9" y="30"/>
                  </a:lnTo>
                  <a:lnTo>
                    <a:pt x="7" y="45"/>
                  </a:lnTo>
                  <a:lnTo>
                    <a:pt x="9" y="60"/>
                  </a:lnTo>
                  <a:lnTo>
                    <a:pt x="17" y="73"/>
                  </a:lnTo>
                  <a:lnTo>
                    <a:pt x="29" y="81"/>
                  </a:lnTo>
                  <a:lnTo>
                    <a:pt x="42" y="85"/>
                  </a:lnTo>
                  <a:lnTo>
                    <a:pt x="56" y="81"/>
                  </a:lnTo>
                  <a:lnTo>
                    <a:pt x="67" y="73"/>
                  </a:lnTo>
                  <a:lnTo>
                    <a:pt x="75" y="60"/>
                  </a:lnTo>
                  <a:lnTo>
                    <a:pt x="77" y="45"/>
                  </a:lnTo>
                  <a:lnTo>
                    <a:pt x="75" y="30"/>
                  </a:lnTo>
                  <a:lnTo>
                    <a:pt x="67" y="17"/>
                  </a:lnTo>
                  <a:lnTo>
                    <a:pt x="56" y="9"/>
                  </a:lnTo>
                  <a:lnTo>
                    <a:pt x="42" y="5"/>
                  </a:lnTo>
                  <a:close/>
                  <a:moveTo>
                    <a:pt x="42" y="2"/>
                  </a:moveTo>
                  <a:lnTo>
                    <a:pt x="26" y="6"/>
                  </a:lnTo>
                  <a:lnTo>
                    <a:pt x="14" y="17"/>
                  </a:lnTo>
                  <a:lnTo>
                    <a:pt x="26" y="6"/>
                  </a:lnTo>
                  <a:lnTo>
                    <a:pt x="42" y="2"/>
                  </a:lnTo>
                  <a:lnTo>
                    <a:pt x="54" y="3"/>
                  </a:lnTo>
                  <a:lnTo>
                    <a:pt x="64" y="10"/>
                  </a:lnTo>
                  <a:lnTo>
                    <a:pt x="72" y="18"/>
                  </a:lnTo>
                  <a:lnTo>
                    <a:pt x="64" y="10"/>
                  </a:lnTo>
                  <a:lnTo>
                    <a:pt x="54" y="3"/>
                  </a:lnTo>
                  <a:lnTo>
                    <a:pt x="42" y="2"/>
                  </a:lnTo>
                  <a:close/>
                  <a:moveTo>
                    <a:pt x="42" y="0"/>
                  </a:moveTo>
                  <a:lnTo>
                    <a:pt x="59" y="2"/>
                  </a:lnTo>
                  <a:lnTo>
                    <a:pt x="72" y="13"/>
                  </a:lnTo>
                  <a:lnTo>
                    <a:pt x="81" y="27"/>
                  </a:lnTo>
                  <a:lnTo>
                    <a:pt x="84" y="45"/>
                  </a:lnTo>
                  <a:lnTo>
                    <a:pt x="81" y="62"/>
                  </a:lnTo>
                  <a:lnTo>
                    <a:pt x="72" y="77"/>
                  </a:lnTo>
                  <a:lnTo>
                    <a:pt x="59" y="87"/>
                  </a:lnTo>
                  <a:lnTo>
                    <a:pt x="42" y="90"/>
                  </a:lnTo>
                  <a:lnTo>
                    <a:pt x="26" y="87"/>
                  </a:lnTo>
                  <a:lnTo>
                    <a:pt x="13" y="77"/>
                  </a:lnTo>
                  <a:lnTo>
                    <a:pt x="4" y="62"/>
                  </a:lnTo>
                  <a:lnTo>
                    <a:pt x="0" y="45"/>
                  </a:lnTo>
                  <a:lnTo>
                    <a:pt x="3" y="45"/>
                  </a:lnTo>
                  <a:lnTo>
                    <a:pt x="0" y="45"/>
                  </a:lnTo>
                  <a:lnTo>
                    <a:pt x="4" y="27"/>
                  </a:lnTo>
                  <a:lnTo>
                    <a:pt x="13" y="13"/>
                  </a:lnTo>
                  <a:lnTo>
                    <a:pt x="26" y="2"/>
                  </a:lnTo>
                  <a:lnTo>
                    <a:pt x="42"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2" name="Rectangle 3105"/>
            <p:cNvSpPr>
              <a:spLocks noChangeArrowheads="1"/>
            </p:cNvSpPr>
            <p:nvPr/>
          </p:nvSpPr>
          <p:spPr bwMode="auto">
            <a:xfrm>
              <a:off x="8631238" y="1598613"/>
              <a:ext cx="4763" cy="3175"/>
            </a:xfrm>
            <a:prstGeom prst="rect">
              <a:avLst/>
            </a:prstGeom>
            <a:grpFill/>
            <a:ln w="0">
              <a:solidFill>
                <a:schemeClr val="tx1">
                  <a:lumMod val="50000"/>
                  <a:lumOff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3" name="Rectangle 3106"/>
            <p:cNvSpPr>
              <a:spLocks noChangeArrowheads="1"/>
            </p:cNvSpPr>
            <p:nvPr/>
          </p:nvSpPr>
          <p:spPr bwMode="auto">
            <a:xfrm>
              <a:off x="8629651" y="1595438"/>
              <a:ext cx="7938" cy="9525"/>
            </a:xfrm>
            <a:prstGeom prst="rect">
              <a:avLst/>
            </a:prstGeom>
            <a:grpFill/>
            <a:ln w="0">
              <a:solidFill>
                <a:schemeClr val="tx1">
                  <a:lumMod val="50000"/>
                  <a:lumOff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4" name="Freeform 3107"/>
            <p:cNvSpPr>
              <a:spLocks/>
            </p:cNvSpPr>
            <p:nvPr/>
          </p:nvSpPr>
          <p:spPr bwMode="auto">
            <a:xfrm>
              <a:off x="8672513" y="1595438"/>
              <a:ext cx="6350" cy="6350"/>
            </a:xfrm>
            <a:custGeom>
              <a:avLst/>
              <a:gdLst>
                <a:gd name="T0" fmla="*/ 4 w 4"/>
                <a:gd name="T1" fmla="*/ 0 h 4"/>
                <a:gd name="T2" fmla="*/ 4 w 4"/>
                <a:gd name="T3" fmla="*/ 3 h 4"/>
                <a:gd name="T4" fmla="*/ 0 w 4"/>
                <a:gd name="T5" fmla="*/ 4 h 4"/>
                <a:gd name="T6" fmla="*/ 0 w 4"/>
                <a:gd name="T7" fmla="*/ 2 h 4"/>
                <a:gd name="T8" fmla="*/ 4 w 4"/>
                <a:gd name="T9" fmla="*/ 0 h 4"/>
              </a:gdLst>
              <a:ahLst/>
              <a:cxnLst>
                <a:cxn ang="0">
                  <a:pos x="T0" y="T1"/>
                </a:cxn>
                <a:cxn ang="0">
                  <a:pos x="T2" y="T3"/>
                </a:cxn>
                <a:cxn ang="0">
                  <a:pos x="T4" y="T5"/>
                </a:cxn>
                <a:cxn ang="0">
                  <a:pos x="T6" y="T7"/>
                </a:cxn>
                <a:cxn ang="0">
                  <a:pos x="T8" y="T9"/>
                </a:cxn>
              </a:cxnLst>
              <a:rect l="0" t="0" r="r" b="b"/>
              <a:pathLst>
                <a:path w="4" h="4">
                  <a:moveTo>
                    <a:pt x="4" y="0"/>
                  </a:moveTo>
                  <a:lnTo>
                    <a:pt x="4" y="3"/>
                  </a:lnTo>
                  <a:lnTo>
                    <a:pt x="0" y="4"/>
                  </a:lnTo>
                  <a:lnTo>
                    <a:pt x="0" y="2"/>
                  </a:lnTo>
                  <a:lnTo>
                    <a:pt x="4"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5" name="Freeform 3108"/>
            <p:cNvSpPr>
              <a:spLocks noEditPoints="1"/>
            </p:cNvSpPr>
            <p:nvPr/>
          </p:nvSpPr>
          <p:spPr bwMode="auto">
            <a:xfrm>
              <a:off x="8669338" y="1593851"/>
              <a:ext cx="14288" cy="12700"/>
            </a:xfrm>
            <a:custGeom>
              <a:avLst/>
              <a:gdLst>
                <a:gd name="T0" fmla="*/ 5 w 9"/>
                <a:gd name="T1" fmla="*/ 4 h 8"/>
                <a:gd name="T2" fmla="*/ 4 w 9"/>
                <a:gd name="T3" fmla="*/ 4 h 8"/>
                <a:gd name="T4" fmla="*/ 5 w 9"/>
                <a:gd name="T5" fmla="*/ 4 h 8"/>
                <a:gd name="T6" fmla="*/ 5 w 9"/>
                <a:gd name="T7" fmla="*/ 4 h 8"/>
                <a:gd name="T8" fmla="*/ 8 w 9"/>
                <a:gd name="T9" fmla="*/ 0 h 8"/>
                <a:gd name="T10" fmla="*/ 9 w 9"/>
                <a:gd name="T11" fmla="*/ 5 h 8"/>
                <a:gd name="T12" fmla="*/ 1 w 9"/>
                <a:gd name="T13" fmla="*/ 8 h 8"/>
                <a:gd name="T14" fmla="*/ 1 w 9"/>
                <a:gd name="T15" fmla="*/ 7 h 8"/>
                <a:gd name="T16" fmla="*/ 0 w 9"/>
                <a:gd name="T17" fmla="*/ 3 h 8"/>
                <a:gd name="T18" fmla="*/ 0 w 9"/>
                <a:gd name="T19" fmla="*/ 1 h 8"/>
                <a:gd name="T20" fmla="*/ 8 w 9"/>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8">
                  <a:moveTo>
                    <a:pt x="5" y="4"/>
                  </a:moveTo>
                  <a:lnTo>
                    <a:pt x="4" y="4"/>
                  </a:lnTo>
                  <a:lnTo>
                    <a:pt x="5" y="4"/>
                  </a:lnTo>
                  <a:lnTo>
                    <a:pt x="5" y="4"/>
                  </a:lnTo>
                  <a:close/>
                  <a:moveTo>
                    <a:pt x="8" y="0"/>
                  </a:moveTo>
                  <a:lnTo>
                    <a:pt x="9" y="5"/>
                  </a:lnTo>
                  <a:lnTo>
                    <a:pt x="1" y="8"/>
                  </a:lnTo>
                  <a:lnTo>
                    <a:pt x="1" y="7"/>
                  </a:lnTo>
                  <a:lnTo>
                    <a:pt x="0" y="3"/>
                  </a:lnTo>
                  <a:lnTo>
                    <a:pt x="0" y="1"/>
                  </a:lnTo>
                  <a:lnTo>
                    <a:pt x="8"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6" name="Freeform 3109"/>
            <p:cNvSpPr>
              <a:spLocks/>
            </p:cNvSpPr>
            <p:nvPr/>
          </p:nvSpPr>
          <p:spPr bwMode="auto">
            <a:xfrm>
              <a:off x="8624888" y="1628776"/>
              <a:ext cx="63500" cy="39688"/>
            </a:xfrm>
            <a:custGeom>
              <a:avLst/>
              <a:gdLst>
                <a:gd name="T0" fmla="*/ 37 w 40"/>
                <a:gd name="T1" fmla="*/ 0 h 25"/>
                <a:gd name="T2" fmla="*/ 40 w 40"/>
                <a:gd name="T3" fmla="*/ 2 h 25"/>
                <a:gd name="T4" fmla="*/ 38 w 40"/>
                <a:gd name="T5" fmla="*/ 4 h 25"/>
                <a:gd name="T6" fmla="*/ 36 w 40"/>
                <a:gd name="T7" fmla="*/ 12 h 25"/>
                <a:gd name="T8" fmla="*/ 30 w 40"/>
                <a:gd name="T9" fmla="*/ 20 h 25"/>
                <a:gd name="T10" fmla="*/ 23 w 40"/>
                <a:gd name="T11" fmla="*/ 25 h 25"/>
                <a:gd name="T12" fmla="*/ 20 w 40"/>
                <a:gd name="T13" fmla="*/ 25 h 25"/>
                <a:gd name="T14" fmla="*/ 15 w 40"/>
                <a:gd name="T15" fmla="*/ 25 h 25"/>
                <a:gd name="T16" fmla="*/ 11 w 40"/>
                <a:gd name="T17" fmla="*/ 23 h 25"/>
                <a:gd name="T18" fmla="*/ 7 w 40"/>
                <a:gd name="T19" fmla="*/ 20 h 25"/>
                <a:gd name="T20" fmla="*/ 4 w 40"/>
                <a:gd name="T21" fmla="*/ 17 h 25"/>
                <a:gd name="T22" fmla="*/ 2 w 40"/>
                <a:gd name="T23" fmla="*/ 15 h 25"/>
                <a:gd name="T24" fmla="*/ 0 w 40"/>
                <a:gd name="T25" fmla="*/ 13 h 25"/>
                <a:gd name="T26" fmla="*/ 0 w 40"/>
                <a:gd name="T27" fmla="*/ 12 h 25"/>
                <a:gd name="T28" fmla="*/ 3 w 40"/>
                <a:gd name="T29" fmla="*/ 11 h 25"/>
                <a:gd name="T30" fmla="*/ 3 w 40"/>
                <a:gd name="T31" fmla="*/ 11 h 25"/>
                <a:gd name="T32" fmla="*/ 4 w 40"/>
                <a:gd name="T33" fmla="*/ 12 h 25"/>
                <a:gd name="T34" fmla="*/ 6 w 40"/>
                <a:gd name="T35" fmla="*/ 15 h 25"/>
                <a:gd name="T36" fmla="*/ 8 w 40"/>
                <a:gd name="T37" fmla="*/ 16 h 25"/>
                <a:gd name="T38" fmla="*/ 11 w 40"/>
                <a:gd name="T39" fmla="*/ 20 h 25"/>
                <a:gd name="T40" fmla="*/ 15 w 40"/>
                <a:gd name="T41" fmla="*/ 21 h 25"/>
                <a:gd name="T42" fmla="*/ 20 w 40"/>
                <a:gd name="T43" fmla="*/ 23 h 25"/>
                <a:gd name="T44" fmla="*/ 23 w 40"/>
                <a:gd name="T45" fmla="*/ 23 h 25"/>
                <a:gd name="T46" fmla="*/ 25 w 40"/>
                <a:gd name="T47" fmla="*/ 20 h 25"/>
                <a:gd name="T48" fmla="*/ 29 w 40"/>
                <a:gd name="T49" fmla="*/ 17 h 25"/>
                <a:gd name="T50" fmla="*/ 30 w 40"/>
                <a:gd name="T51" fmla="*/ 15 h 25"/>
                <a:gd name="T52" fmla="*/ 33 w 40"/>
                <a:gd name="T53" fmla="*/ 11 h 25"/>
                <a:gd name="T54" fmla="*/ 34 w 40"/>
                <a:gd name="T55" fmla="*/ 7 h 25"/>
                <a:gd name="T56" fmla="*/ 36 w 40"/>
                <a:gd name="T57" fmla="*/ 3 h 25"/>
                <a:gd name="T58" fmla="*/ 37 w 40"/>
                <a:gd name="T59" fmla="*/ 2 h 25"/>
                <a:gd name="T60" fmla="*/ 37 w 40"/>
                <a:gd name="T6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 h="25">
                  <a:moveTo>
                    <a:pt x="37" y="0"/>
                  </a:moveTo>
                  <a:lnTo>
                    <a:pt x="40" y="2"/>
                  </a:lnTo>
                  <a:lnTo>
                    <a:pt x="38" y="4"/>
                  </a:lnTo>
                  <a:lnTo>
                    <a:pt x="36" y="12"/>
                  </a:lnTo>
                  <a:lnTo>
                    <a:pt x="30" y="20"/>
                  </a:lnTo>
                  <a:lnTo>
                    <a:pt x="23" y="25"/>
                  </a:lnTo>
                  <a:lnTo>
                    <a:pt x="20" y="25"/>
                  </a:lnTo>
                  <a:lnTo>
                    <a:pt x="15" y="25"/>
                  </a:lnTo>
                  <a:lnTo>
                    <a:pt x="11" y="23"/>
                  </a:lnTo>
                  <a:lnTo>
                    <a:pt x="7" y="20"/>
                  </a:lnTo>
                  <a:lnTo>
                    <a:pt x="4" y="17"/>
                  </a:lnTo>
                  <a:lnTo>
                    <a:pt x="2" y="15"/>
                  </a:lnTo>
                  <a:lnTo>
                    <a:pt x="0" y="13"/>
                  </a:lnTo>
                  <a:lnTo>
                    <a:pt x="0" y="12"/>
                  </a:lnTo>
                  <a:lnTo>
                    <a:pt x="3" y="11"/>
                  </a:lnTo>
                  <a:lnTo>
                    <a:pt x="3" y="11"/>
                  </a:lnTo>
                  <a:lnTo>
                    <a:pt x="4" y="12"/>
                  </a:lnTo>
                  <a:lnTo>
                    <a:pt x="6" y="15"/>
                  </a:lnTo>
                  <a:lnTo>
                    <a:pt x="8" y="16"/>
                  </a:lnTo>
                  <a:lnTo>
                    <a:pt x="11" y="20"/>
                  </a:lnTo>
                  <a:lnTo>
                    <a:pt x="15" y="21"/>
                  </a:lnTo>
                  <a:lnTo>
                    <a:pt x="20" y="23"/>
                  </a:lnTo>
                  <a:lnTo>
                    <a:pt x="23" y="23"/>
                  </a:lnTo>
                  <a:lnTo>
                    <a:pt x="25" y="20"/>
                  </a:lnTo>
                  <a:lnTo>
                    <a:pt x="29" y="17"/>
                  </a:lnTo>
                  <a:lnTo>
                    <a:pt x="30" y="15"/>
                  </a:lnTo>
                  <a:lnTo>
                    <a:pt x="33" y="11"/>
                  </a:lnTo>
                  <a:lnTo>
                    <a:pt x="34" y="7"/>
                  </a:lnTo>
                  <a:lnTo>
                    <a:pt x="36" y="3"/>
                  </a:lnTo>
                  <a:lnTo>
                    <a:pt x="37" y="2"/>
                  </a:lnTo>
                  <a:lnTo>
                    <a:pt x="37"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7" name="Freeform 3110"/>
            <p:cNvSpPr>
              <a:spLocks noEditPoints="1"/>
            </p:cNvSpPr>
            <p:nvPr/>
          </p:nvSpPr>
          <p:spPr bwMode="auto">
            <a:xfrm>
              <a:off x="8621713" y="1627188"/>
              <a:ext cx="74613" cy="44450"/>
            </a:xfrm>
            <a:custGeom>
              <a:avLst/>
              <a:gdLst>
                <a:gd name="T0" fmla="*/ 22 w 47"/>
                <a:gd name="T1" fmla="*/ 25 h 28"/>
                <a:gd name="T2" fmla="*/ 22 w 47"/>
                <a:gd name="T3" fmla="*/ 25 h 28"/>
                <a:gd name="T4" fmla="*/ 9 w 47"/>
                <a:gd name="T5" fmla="*/ 18 h 28"/>
                <a:gd name="T6" fmla="*/ 13 w 47"/>
                <a:gd name="T7" fmla="*/ 22 h 28"/>
                <a:gd name="T8" fmla="*/ 5 w 47"/>
                <a:gd name="T9" fmla="*/ 14 h 28"/>
                <a:gd name="T10" fmla="*/ 8 w 47"/>
                <a:gd name="T11" fmla="*/ 17 h 28"/>
                <a:gd name="T12" fmla="*/ 5 w 47"/>
                <a:gd name="T13" fmla="*/ 14 h 28"/>
                <a:gd name="T14" fmla="*/ 36 w 47"/>
                <a:gd name="T15" fmla="*/ 12 h 28"/>
                <a:gd name="T16" fmla="*/ 32 w 47"/>
                <a:gd name="T17" fmla="*/ 18 h 28"/>
                <a:gd name="T18" fmla="*/ 36 w 47"/>
                <a:gd name="T19" fmla="*/ 12 h 28"/>
                <a:gd name="T20" fmla="*/ 38 w 47"/>
                <a:gd name="T21" fmla="*/ 0 h 28"/>
                <a:gd name="T22" fmla="*/ 43 w 47"/>
                <a:gd name="T23" fmla="*/ 3 h 28"/>
                <a:gd name="T24" fmla="*/ 42 w 47"/>
                <a:gd name="T25" fmla="*/ 5 h 28"/>
                <a:gd name="T26" fmla="*/ 39 w 47"/>
                <a:gd name="T27" fmla="*/ 13 h 28"/>
                <a:gd name="T28" fmla="*/ 35 w 47"/>
                <a:gd name="T29" fmla="*/ 20 h 28"/>
                <a:gd name="T30" fmla="*/ 30 w 47"/>
                <a:gd name="T31" fmla="*/ 26 h 28"/>
                <a:gd name="T32" fmla="*/ 22 w 47"/>
                <a:gd name="T33" fmla="*/ 28 h 28"/>
                <a:gd name="T34" fmla="*/ 13 w 47"/>
                <a:gd name="T35" fmla="*/ 25 h 28"/>
                <a:gd name="T36" fmla="*/ 6 w 47"/>
                <a:gd name="T37" fmla="*/ 20 h 28"/>
                <a:gd name="T38" fmla="*/ 1 w 47"/>
                <a:gd name="T39" fmla="*/ 16 h 28"/>
                <a:gd name="T40" fmla="*/ 1 w 47"/>
                <a:gd name="T41" fmla="*/ 14 h 28"/>
                <a:gd name="T42" fmla="*/ 4 w 47"/>
                <a:gd name="T43" fmla="*/ 9 h 28"/>
                <a:gd name="T44" fmla="*/ 5 w 47"/>
                <a:gd name="T45" fmla="*/ 10 h 28"/>
                <a:gd name="T46" fmla="*/ 5 w 47"/>
                <a:gd name="T47" fmla="*/ 10 h 28"/>
                <a:gd name="T48" fmla="*/ 5 w 47"/>
                <a:gd name="T49" fmla="*/ 10 h 28"/>
                <a:gd name="T50" fmla="*/ 6 w 47"/>
                <a:gd name="T51" fmla="*/ 10 h 28"/>
                <a:gd name="T52" fmla="*/ 8 w 47"/>
                <a:gd name="T53" fmla="*/ 12 h 28"/>
                <a:gd name="T54" fmla="*/ 10 w 47"/>
                <a:gd name="T55" fmla="*/ 16 h 28"/>
                <a:gd name="T56" fmla="*/ 18 w 47"/>
                <a:gd name="T57" fmla="*/ 21 h 28"/>
                <a:gd name="T58" fmla="*/ 22 w 47"/>
                <a:gd name="T59" fmla="*/ 22 h 28"/>
                <a:gd name="T60" fmla="*/ 27 w 47"/>
                <a:gd name="T61" fmla="*/ 20 h 28"/>
                <a:gd name="T62" fmla="*/ 31 w 47"/>
                <a:gd name="T63" fmla="*/ 14 h 28"/>
                <a:gd name="T64" fmla="*/ 35 w 47"/>
                <a:gd name="T65" fmla="*/ 7 h 28"/>
                <a:gd name="T66" fmla="*/ 36 w 47"/>
                <a:gd name="T67" fmla="*/ 1 h 28"/>
                <a:gd name="T68" fmla="*/ 38 w 47"/>
                <a:gd name="T69" fmla="*/ 1 h 28"/>
                <a:gd name="T70" fmla="*/ 38 w 47"/>
                <a:gd name="T7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 h="28">
                  <a:moveTo>
                    <a:pt x="23" y="25"/>
                  </a:moveTo>
                  <a:lnTo>
                    <a:pt x="22" y="25"/>
                  </a:lnTo>
                  <a:lnTo>
                    <a:pt x="22" y="25"/>
                  </a:lnTo>
                  <a:lnTo>
                    <a:pt x="22" y="25"/>
                  </a:lnTo>
                  <a:lnTo>
                    <a:pt x="23" y="25"/>
                  </a:lnTo>
                  <a:close/>
                  <a:moveTo>
                    <a:pt x="9" y="18"/>
                  </a:moveTo>
                  <a:lnTo>
                    <a:pt x="9" y="18"/>
                  </a:lnTo>
                  <a:lnTo>
                    <a:pt x="13" y="22"/>
                  </a:lnTo>
                  <a:lnTo>
                    <a:pt x="9" y="18"/>
                  </a:lnTo>
                  <a:close/>
                  <a:moveTo>
                    <a:pt x="5" y="14"/>
                  </a:moveTo>
                  <a:lnTo>
                    <a:pt x="6" y="17"/>
                  </a:lnTo>
                  <a:lnTo>
                    <a:pt x="8" y="17"/>
                  </a:lnTo>
                  <a:lnTo>
                    <a:pt x="6" y="17"/>
                  </a:lnTo>
                  <a:lnTo>
                    <a:pt x="5" y="14"/>
                  </a:lnTo>
                  <a:close/>
                  <a:moveTo>
                    <a:pt x="38" y="8"/>
                  </a:moveTo>
                  <a:lnTo>
                    <a:pt x="36" y="12"/>
                  </a:lnTo>
                  <a:lnTo>
                    <a:pt x="35" y="16"/>
                  </a:lnTo>
                  <a:lnTo>
                    <a:pt x="32" y="18"/>
                  </a:lnTo>
                  <a:lnTo>
                    <a:pt x="35" y="16"/>
                  </a:lnTo>
                  <a:lnTo>
                    <a:pt x="36" y="12"/>
                  </a:lnTo>
                  <a:lnTo>
                    <a:pt x="38" y="8"/>
                  </a:lnTo>
                  <a:close/>
                  <a:moveTo>
                    <a:pt x="38" y="0"/>
                  </a:moveTo>
                  <a:lnTo>
                    <a:pt x="47" y="1"/>
                  </a:lnTo>
                  <a:lnTo>
                    <a:pt x="43" y="3"/>
                  </a:lnTo>
                  <a:lnTo>
                    <a:pt x="43" y="4"/>
                  </a:lnTo>
                  <a:lnTo>
                    <a:pt x="42" y="5"/>
                  </a:lnTo>
                  <a:lnTo>
                    <a:pt x="42" y="9"/>
                  </a:lnTo>
                  <a:lnTo>
                    <a:pt x="39" y="13"/>
                  </a:lnTo>
                  <a:lnTo>
                    <a:pt x="38" y="17"/>
                  </a:lnTo>
                  <a:lnTo>
                    <a:pt x="35" y="20"/>
                  </a:lnTo>
                  <a:lnTo>
                    <a:pt x="32" y="24"/>
                  </a:lnTo>
                  <a:lnTo>
                    <a:pt x="30" y="26"/>
                  </a:lnTo>
                  <a:lnTo>
                    <a:pt x="26" y="28"/>
                  </a:lnTo>
                  <a:lnTo>
                    <a:pt x="22" y="28"/>
                  </a:lnTo>
                  <a:lnTo>
                    <a:pt x="17" y="28"/>
                  </a:lnTo>
                  <a:lnTo>
                    <a:pt x="13" y="25"/>
                  </a:lnTo>
                  <a:lnTo>
                    <a:pt x="9" y="24"/>
                  </a:lnTo>
                  <a:lnTo>
                    <a:pt x="6" y="20"/>
                  </a:lnTo>
                  <a:lnTo>
                    <a:pt x="4" y="17"/>
                  </a:lnTo>
                  <a:lnTo>
                    <a:pt x="1" y="16"/>
                  </a:lnTo>
                  <a:lnTo>
                    <a:pt x="1" y="14"/>
                  </a:lnTo>
                  <a:lnTo>
                    <a:pt x="1" y="14"/>
                  </a:lnTo>
                  <a:lnTo>
                    <a:pt x="0" y="13"/>
                  </a:lnTo>
                  <a:lnTo>
                    <a:pt x="4" y="9"/>
                  </a:lnTo>
                  <a:lnTo>
                    <a:pt x="5" y="9"/>
                  </a:lnTo>
                  <a:lnTo>
                    <a:pt x="5" y="10"/>
                  </a:lnTo>
                  <a:lnTo>
                    <a:pt x="5" y="10"/>
                  </a:lnTo>
                  <a:lnTo>
                    <a:pt x="5" y="10"/>
                  </a:lnTo>
                  <a:lnTo>
                    <a:pt x="5" y="10"/>
                  </a:lnTo>
                  <a:lnTo>
                    <a:pt x="5" y="10"/>
                  </a:lnTo>
                  <a:lnTo>
                    <a:pt x="6" y="10"/>
                  </a:lnTo>
                  <a:lnTo>
                    <a:pt x="6" y="10"/>
                  </a:lnTo>
                  <a:lnTo>
                    <a:pt x="6" y="10"/>
                  </a:lnTo>
                  <a:lnTo>
                    <a:pt x="8" y="12"/>
                  </a:lnTo>
                  <a:lnTo>
                    <a:pt x="9" y="14"/>
                  </a:lnTo>
                  <a:lnTo>
                    <a:pt x="10" y="16"/>
                  </a:lnTo>
                  <a:lnTo>
                    <a:pt x="14" y="20"/>
                  </a:lnTo>
                  <a:lnTo>
                    <a:pt x="18" y="21"/>
                  </a:lnTo>
                  <a:lnTo>
                    <a:pt x="22" y="22"/>
                  </a:lnTo>
                  <a:lnTo>
                    <a:pt x="22" y="22"/>
                  </a:lnTo>
                  <a:lnTo>
                    <a:pt x="23" y="21"/>
                  </a:lnTo>
                  <a:lnTo>
                    <a:pt x="27" y="20"/>
                  </a:lnTo>
                  <a:lnTo>
                    <a:pt x="30" y="18"/>
                  </a:lnTo>
                  <a:lnTo>
                    <a:pt x="31" y="14"/>
                  </a:lnTo>
                  <a:lnTo>
                    <a:pt x="34" y="10"/>
                  </a:lnTo>
                  <a:lnTo>
                    <a:pt x="35" y="7"/>
                  </a:lnTo>
                  <a:lnTo>
                    <a:pt x="36" y="4"/>
                  </a:lnTo>
                  <a:lnTo>
                    <a:pt x="36" y="1"/>
                  </a:lnTo>
                  <a:lnTo>
                    <a:pt x="38" y="1"/>
                  </a:lnTo>
                  <a:lnTo>
                    <a:pt x="38" y="1"/>
                  </a:lnTo>
                  <a:lnTo>
                    <a:pt x="38" y="0"/>
                  </a:lnTo>
                  <a:lnTo>
                    <a:pt x="38"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8" name="Freeform 3111"/>
            <p:cNvSpPr>
              <a:spLocks/>
            </p:cNvSpPr>
            <p:nvPr/>
          </p:nvSpPr>
          <p:spPr bwMode="auto">
            <a:xfrm>
              <a:off x="8678863" y="1627188"/>
              <a:ext cx="11113" cy="7938"/>
            </a:xfrm>
            <a:custGeom>
              <a:avLst/>
              <a:gdLst>
                <a:gd name="T0" fmla="*/ 0 w 7"/>
                <a:gd name="T1" fmla="*/ 0 h 5"/>
                <a:gd name="T2" fmla="*/ 7 w 7"/>
                <a:gd name="T3" fmla="*/ 1 h 5"/>
                <a:gd name="T4" fmla="*/ 6 w 7"/>
                <a:gd name="T5" fmla="*/ 5 h 5"/>
                <a:gd name="T6" fmla="*/ 0 w 7"/>
                <a:gd name="T7" fmla="*/ 4 h 5"/>
                <a:gd name="T8" fmla="*/ 0 w 7"/>
                <a:gd name="T9" fmla="*/ 0 h 5"/>
              </a:gdLst>
              <a:ahLst/>
              <a:cxnLst>
                <a:cxn ang="0">
                  <a:pos x="T0" y="T1"/>
                </a:cxn>
                <a:cxn ang="0">
                  <a:pos x="T2" y="T3"/>
                </a:cxn>
                <a:cxn ang="0">
                  <a:pos x="T4" y="T5"/>
                </a:cxn>
                <a:cxn ang="0">
                  <a:pos x="T6" y="T7"/>
                </a:cxn>
                <a:cxn ang="0">
                  <a:pos x="T8" y="T9"/>
                </a:cxn>
              </a:cxnLst>
              <a:rect l="0" t="0" r="r" b="b"/>
              <a:pathLst>
                <a:path w="7" h="5">
                  <a:moveTo>
                    <a:pt x="0" y="0"/>
                  </a:moveTo>
                  <a:lnTo>
                    <a:pt x="7" y="1"/>
                  </a:lnTo>
                  <a:lnTo>
                    <a:pt x="6" y="5"/>
                  </a:lnTo>
                  <a:lnTo>
                    <a:pt x="0" y="4"/>
                  </a:lnTo>
                  <a:lnTo>
                    <a:pt x="0"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9" name="Freeform 3112"/>
            <p:cNvSpPr>
              <a:spLocks noEditPoints="1"/>
            </p:cNvSpPr>
            <p:nvPr/>
          </p:nvSpPr>
          <p:spPr bwMode="auto">
            <a:xfrm>
              <a:off x="8675688" y="1625601"/>
              <a:ext cx="15875" cy="12700"/>
            </a:xfrm>
            <a:custGeom>
              <a:avLst/>
              <a:gdLst>
                <a:gd name="T0" fmla="*/ 5 w 10"/>
                <a:gd name="T1" fmla="*/ 4 h 8"/>
                <a:gd name="T2" fmla="*/ 6 w 10"/>
                <a:gd name="T3" fmla="*/ 4 h 8"/>
                <a:gd name="T4" fmla="*/ 6 w 10"/>
                <a:gd name="T5" fmla="*/ 4 h 8"/>
                <a:gd name="T6" fmla="*/ 5 w 10"/>
                <a:gd name="T7" fmla="*/ 4 h 8"/>
                <a:gd name="T8" fmla="*/ 1 w 10"/>
                <a:gd name="T9" fmla="*/ 0 h 8"/>
                <a:gd name="T10" fmla="*/ 10 w 10"/>
                <a:gd name="T11" fmla="*/ 2 h 8"/>
                <a:gd name="T12" fmla="*/ 9 w 10"/>
                <a:gd name="T13" fmla="*/ 8 h 8"/>
                <a:gd name="T14" fmla="*/ 1 w 10"/>
                <a:gd name="T15" fmla="*/ 6 h 8"/>
                <a:gd name="T16" fmla="*/ 0 w 10"/>
                <a:gd name="T17" fmla="*/ 5 h 8"/>
                <a:gd name="T18" fmla="*/ 1 w 10"/>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5" y="4"/>
                  </a:moveTo>
                  <a:lnTo>
                    <a:pt x="6" y="4"/>
                  </a:lnTo>
                  <a:lnTo>
                    <a:pt x="6" y="4"/>
                  </a:lnTo>
                  <a:lnTo>
                    <a:pt x="5" y="4"/>
                  </a:lnTo>
                  <a:close/>
                  <a:moveTo>
                    <a:pt x="1" y="0"/>
                  </a:moveTo>
                  <a:lnTo>
                    <a:pt x="10" y="2"/>
                  </a:lnTo>
                  <a:lnTo>
                    <a:pt x="9" y="8"/>
                  </a:lnTo>
                  <a:lnTo>
                    <a:pt x="1" y="6"/>
                  </a:lnTo>
                  <a:lnTo>
                    <a:pt x="0" y="5"/>
                  </a:lnTo>
                  <a:lnTo>
                    <a:pt x="1"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0" name="Freeform 3113"/>
            <p:cNvSpPr>
              <a:spLocks/>
            </p:cNvSpPr>
            <p:nvPr/>
          </p:nvSpPr>
          <p:spPr bwMode="auto">
            <a:xfrm>
              <a:off x="8618538" y="1641476"/>
              <a:ext cx="12700" cy="7938"/>
            </a:xfrm>
            <a:custGeom>
              <a:avLst/>
              <a:gdLst>
                <a:gd name="T0" fmla="*/ 6 w 8"/>
                <a:gd name="T1" fmla="*/ 0 h 5"/>
                <a:gd name="T2" fmla="*/ 8 w 8"/>
                <a:gd name="T3" fmla="*/ 3 h 5"/>
                <a:gd name="T4" fmla="*/ 3 w 8"/>
                <a:gd name="T5" fmla="*/ 5 h 5"/>
                <a:gd name="T6" fmla="*/ 0 w 8"/>
                <a:gd name="T7" fmla="*/ 3 h 5"/>
                <a:gd name="T8" fmla="*/ 6 w 8"/>
                <a:gd name="T9" fmla="*/ 0 h 5"/>
              </a:gdLst>
              <a:ahLst/>
              <a:cxnLst>
                <a:cxn ang="0">
                  <a:pos x="T0" y="T1"/>
                </a:cxn>
                <a:cxn ang="0">
                  <a:pos x="T2" y="T3"/>
                </a:cxn>
                <a:cxn ang="0">
                  <a:pos x="T4" y="T5"/>
                </a:cxn>
                <a:cxn ang="0">
                  <a:pos x="T6" y="T7"/>
                </a:cxn>
                <a:cxn ang="0">
                  <a:pos x="T8" y="T9"/>
                </a:cxn>
              </a:cxnLst>
              <a:rect l="0" t="0" r="r" b="b"/>
              <a:pathLst>
                <a:path w="8" h="5">
                  <a:moveTo>
                    <a:pt x="6" y="0"/>
                  </a:moveTo>
                  <a:lnTo>
                    <a:pt x="8" y="3"/>
                  </a:lnTo>
                  <a:lnTo>
                    <a:pt x="3" y="5"/>
                  </a:lnTo>
                  <a:lnTo>
                    <a:pt x="0" y="3"/>
                  </a:lnTo>
                  <a:lnTo>
                    <a:pt x="6"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1" name="Freeform 3114"/>
            <p:cNvSpPr>
              <a:spLocks/>
            </p:cNvSpPr>
            <p:nvPr/>
          </p:nvSpPr>
          <p:spPr bwMode="auto">
            <a:xfrm>
              <a:off x="8616951" y="1638301"/>
              <a:ext cx="17463" cy="15875"/>
            </a:xfrm>
            <a:custGeom>
              <a:avLst/>
              <a:gdLst>
                <a:gd name="T0" fmla="*/ 8 w 11"/>
                <a:gd name="T1" fmla="*/ 0 h 10"/>
                <a:gd name="T2" fmla="*/ 11 w 11"/>
                <a:gd name="T3" fmla="*/ 5 h 10"/>
                <a:gd name="T4" fmla="*/ 3 w 11"/>
                <a:gd name="T5" fmla="*/ 10 h 10"/>
                <a:gd name="T6" fmla="*/ 0 w 11"/>
                <a:gd name="T7" fmla="*/ 6 h 10"/>
                <a:gd name="T8" fmla="*/ 0 w 11"/>
                <a:gd name="T9" fmla="*/ 5 h 10"/>
                <a:gd name="T10" fmla="*/ 8 w 11"/>
                <a:gd name="T11" fmla="*/ 0 h 10"/>
              </a:gdLst>
              <a:ahLst/>
              <a:cxnLst>
                <a:cxn ang="0">
                  <a:pos x="T0" y="T1"/>
                </a:cxn>
                <a:cxn ang="0">
                  <a:pos x="T2" y="T3"/>
                </a:cxn>
                <a:cxn ang="0">
                  <a:pos x="T4" y="T5"/>
                </a:cxn>
                <a:cxn ang="0">
                  <a:pos x="T6" y="T7"/>
                </a:cxn>
                <a:cxn ang="0">
                  <a:pos x="T8" y="T9"/>
                </a:cxn>
                <a:cxn ang="0">
                  <a:pos x="T10" y="T11"/>
                </a:cxn>
              </a:cxnLst>
              <a:rect l="0" t="0" r="r" b="b"/>
              <a:pathLst>
                <a:path w="11" h="10">
                  <a:moveTo>
                    <a:pt x="8" y="0"/>
                  </a:moveTo>
                  <a:lnTo>
                    <a:pt x="11" y="5"/>
                  </a:lnTo>
                  <a:lnTo>
                    <a:pt x="3" y="10"/>
                  </a:lnTo>
                  <a:lnTo>
                    <a:pt x="0" y="6"/>
                  </a:lnTo>
                  <a:lnTo>
                    <a:pt x="0" y="5"/>
                  </a:lnTo>
                  <a:lnTo>
                    <a:pt x="8"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2" name="Rectangle 3115"/>
            <p:cNvSpPr>
              <a:spLocks noChangeArrowheads="1"/>
            </p:cNvSpPr>
            <p:nvPr/>
          </p:nvSpPr>
          <p:spPr bwMode="auto">
            <a:xfrm>
              <a:off x="8667751" y="1698626"/>
              <a:ext cx="3175" cy="9525"/>
            </a:xfrm>
            <a:prstGeom prst="rect">
              <a:avLst/>
            </a:prstGeom>
            <a:grpFill/>
            <a:ln w="0">
              <a:solidFill>
                <a:schemeClr val="tx1">
                  <a:lumMod val="50000"/>
                  <a:lumOff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3" name="Rectangle 3116"/>
            <p:cNvSpPr>
              <a:spLocks noChangeArrowheads="1"/>
            </p:cNvSpPr>
            <p:nvPr/>
          </p:nvSpPr>
          <p:spPr bwMode="auto">
            <a:xfrm>
              <a:off x="8664576" y="1695451"/>
              <a:ext cx="7938" cy="14288"/>
            </a:xfrm>
            <a:prstGeom prst="rect">
              <a:avLst/>
            </a:prstGeom>
            <a:grpFill/>
            <a:ln w="0">
              <a:solidFill>
                <a:schemeClr val="tx1">
                  <a:lumMod val="50000"/>
                  <a:lumOff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4" name="Freeform 3117"/>
            <p:cNvSpPr>
              <a:spLocks/>
            </p:cNvSpPr>
            <p:nvPr/>
          </p:nvSpPr>
          <p:spPr bwMode="auto">
            <a:xfrm>
              <a:off x="8651876" y="1706563"/>
              <a:ext cx="36513" cy="14288"/>
            </a:xfrm>
            <a:custGeom>
              <a:avLst/>
              <a:gdLst>
                <a:gd name="T0" fmla="*/ 20 w 23"/>
                <a:gd name="T1" fmla="*/ 0 h 9"/>
                <a:gd name="T2" fmla="*/ 23 w 23"/>
                <a:gd name="T3" fmla="*/ 0 h 9"/>
                <a:gd name="T4" fmla="*/ 23 w 23"/>
                <a:gd name="T5" fmla="*/ 0 h 9"/>
                <a:gd name="T6" fmla="*/ 23 w 23"/>
                <a:gd name="T7" fmla="*/ 2 h 9"/>
                <a:gd name="T8" fmla="*/ 21 w 23"/>
                <a:gd name="T9" fmla="*/ 4 h 9"/>
                <a:gd name="T10" fmla="*/ 20 w 23"/>
                <a:gd name="T11" fmla="*/ 6 h 9"/>
                <a:gd name="T12" fmla="*/ 17 w 23"/>
                <a:gd name="T13" fmla="*/ 9 h 9"/>
                <a:gd name="T14" fmla="*/ 16 w 23"/>
                <a:gd name="T15" fmla="*/ 9 h 9"/>
                <a:gd name="T16" fmla="*/ 13 w 23"/>
                <a:gd name="T17" fmla="*/ 8 h 9"/>
                <a:gd name="T18" fmla="*/ 12 w 23"/>
                <a:gd name="T19" fmla="*/ 6 h 9"/>
                <a:gd name="T20" fmla="*/ 11 w 23"/>
                <a:gd name="T21" fmla="*/ 9 h 9"/>
                <a:gd name="T22" fmla="*/ 7 w 23"/>
                <a:gd name="T23" fmla="*/ 9 h 9"/>
                <a:gd name="T24" fmla="*/ 7 w 23"/>
                <a:gd name="T25" fmla="*/ 9 h 9"/>
                <a:gd name="T26" fmla="*/ 6 w 23"/>
                <a:gd name="T27" fmla="*/ 9 h 9"/>
                <a:gd name="T28" fmla="*/ 4 w 23"/>
                <a:gd name="T29" fmla="*/ 9 h 9"/>
                <a:gd name="T30" fmla="*/ 3 w 23"/>
                <a:gd name="T31" fmla="*/ 8 h 9"/>
                <a:gd name="T32" fmla="*/ 2 w 23"/>
                <a:gd name="T33" fmla="*/ 6 h 9"/>
                <a:gd name="T34" fmla="*/ 2 w 23"/>
                <a:gd name="T35" fmla="*/ 4 h 9"/>
                <a:gd name="T36" fmla="*/ 0 w 23"/>
                <a:gd name="T37" fmla="*/ 2 h 9"/>
                <a:gd name="T38" fmla="*/ 0 w 23"/>
                <a:gd name="T39" fmla="*/ 1 h 9"/>
                <a:gd name="T40" fmla="*/ 2 w 23"/>
                <a:gd name="T41" fmla="*/ 0 h 9"/>
                <a:gd name="T42" fmla="*/ 2 w 23"/>
                <a:gd name="T43" fmla="*/ 0 h 9"/>
                <a:gd name="T44" fmla="*/ 4 w 23"/>
                <a:gd name="T45" fmla="*/ 1 h 9"/>
                <a:gd name="T46" fmla="*/ 4 w 23"/>
                <a:gd name="T47" fmla="*/ 1 h 9"/>
                <a:gd name="T48" fmla="*/ 4 w 23"/>
                <a:gd name="T49" fmla="*/ 2 h 9"/>
                <a:gd name="T50" fmla="*/ 4 w 23"/>
                <a:gd name="T51" fmla="*/ 4 h 9"/>
                <a:gd name="T52" fmla="*/ 4 w 23"/>
                <a:gd name="T53" fmla="*/ 5 h 9"/>
                <a:gd name="T54" fmla="*/ 6 w 23"/>
                <a:gd name="T55" fmla="*/ 6 h 9"/>
                <a:gd name="T56" fmla="*/ 7 w 23"/>
                <a:gd name="T57" fmla="*/ 6 h 9"/>
                <a:gd name="T58" fmla="*/ 7 w 23"/>
                <a:gd name="T59" fmla="*/ 6 h 9"/>
                <a:gd name="T60" fmla="*/ 10 w 23"/>
                <a:gd name="T61" fmla="*/ 6 h 9"/>
                <a:gd name="T62" fmla="*/ 10 w 23"/>
                <a:gd name="T63" fmla="*/ 5 h 9"/>
                <a:gd name="T64" fmla="*/ 10 w 23"/>
                <a:gd name="T65" fmla="*/ 4 h 9"/>
                <a:gd name="T66" fmla="*/ 10 w 23"/>
                <a:gd name="T67" fmla="*/ 4 h 9"/>
                <a:gd name="T68" fmla="*/ 10 w 23"/>
                <a:gd name="T69" fmla="*/ 2 h 9"/>
                <a:gd name="T70" fmla="*/ 10 w 23"/>
                <a:gd name="T71" fmla="*/ 2 h 9"/>
                <a:gd name="T72" fmla="*/ 10 w 23"/>
                <a:gd name="T73" fmla="*/ 2 h 9"/>
                <a:gd name="T74" fmla="*/ 12 w 23"/>
                <a:gd name="T75" fmla="*/ 1 h 9"/>
                <a:gd name="T76" fmla="*/ 12 w 23"/>
                <a:gd name="T77" fmla="*/ 1 h 9"/>
                <a:gd name="T78" fmla="*/ 12 w 23"/>
                <a:gd name="T79" fmla="*/ 1 h 9"/>
                <a:gd name="T80" fmla="*/ 12 w 23"/>
                <a:gd name="T81" fmla="*/ 2 h 9"/>
                <a:gd name="T82" fmla="*/ 13 w 23"/>
                <a:gd name="T83" fmla="*/ 4 h 9"/>
                <a:gd name="T84" fmla="*/ 15 w 23"/>
                <a:gd name="T85" fmla="*/ 5 h 9"/>
                <a:gd name="T86" fmla="*/ 16 w 23"/>
                <a:gd name="T87" fmla="*/ 5 h 9"/>
                <a:gd name="T88" fmla="*/ 17 w 23"/>
                <a:gd name="T89" fmla="*/ 5 h 9"/>
                <a:gd name="T90" fmla="*/ 19 w 23"/>
                <a:gd name="T91" fmla="*/ 4 h 9"/>
                <a:gd name="T92" fmla="*/ 19 w 23"/>
                <a:gd name="T93" fmla="*/ 2 h 9"/>
                <a:gd name="T94" fmla="*/ 20 w 23"/>
                <a:gd name="T95" fmla="*/ 0 h 9"/>
                <a:gd name="T96" fmla="*/ 20 w 23"/>
                <a:gd name="T9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 h="9">
                  <a:moveTo>
                    <a:pt x="20" y="0"/>
                  </a:moveTo>
                  <a:lnTo>
                    <a:pt x="23" y="0"/>
                  </a:lnTo>
                  <a:lnTo>
                    <a:pt x="23" y="0"/>
                  </a:lnTo>
                  <a:lnTo>
                    <a:pt x="23" y="2"/>
                  </a:lnTo>
                  <a:lnTo>
                    <a:pt x="21" y="4"/>
                  </a:lnTo>
                  <a:lnTo>
                    <a:pt x="20" y="6"/>
                  </a:lnTo>
                  <a:lnTo>
                    <a:pt x="17" y="9"/>
                  </a:lnTo>
                  <a:lnTo>
                    <a:pt x="16" y="9"/>
                  </a:lnTo>
                  <a:lnTo>
                    <a:pt x="13" y="8"/>
                  </a:lnTo>
                  <a:lnTo>
                    <a:pt x="12" y="6"/>
                  </a:lnTo>
                  <a:lnTo>
                    <a:pt x="11" y="9"/>
                  </a:lnTo>
                  <a:lnTo>
                    <a:pt x="7" y="9"/>
                  </a:lnTo>
                  <a:lnTo>
                    <a:pt x="7" y="9"/>
                  </a:lnTo>
                  <a:lnTo>
                    <a:pt x="6" y="9"/>
                  </a:lnTo>
                  <a:lnTo>
                    <a:pt x="4" y="9"/>
                  </a:lnTo>
                  <a:lnTo>
                    <a:pt x="3" y="8"/>
                  </a:lnTo>
                  <a:lnTo>
                    <a:pt x="2" y="6"/>
                  </a:lnTo>
                  <a:lnTo>
                    <a:pt x="2" y="4"/>
                  </a:lnTo>
                  <a:lnTo>
                    <a:pt x="0" y="2"/>
                  </a:lnTo>
                  <a:lnTo>
                    <a:pt x="0" y="1"/>
                  </a:lnTo>
                  <a:lnTo>
                    <a:pt x="2" y="0"/>
                  </a:lnTo>
                  <a:lnTo>
                    <a:pt x="2" y="0"/>
                  </a:lnTo>
                  <a:lnTo>
                    <a:pt x="4" y="1"/>
                  </a:lnTo>
                  <a:lnTo>
                    <a:pt x="4" y="1"/>
                  </a:lnTo>
                  <a:lnTo>
                    <a:pt x="4" y="2"/>
                  </a:lnTo>
                  <a:lnTo>
                    <a:pt x="4" y="4"/>
                  </a:lnTo>
                  <a:lnTo>
                    <a:pt x="4" y="5"/>
                  </a:lnTo>
                  <a:lnTo>
                    <a:pt x="6" y="6"/>
                  </a:lnTo>
                  <a:lnTo>
                    <a:pt x="7" y="6"/>
                  </a:lnTo>
                  <a:lnTo>
                    <a:pt x="7" y="6"/>
                  </a:lnTo>
                  <a:lnTo>
                    <a:pt x="10" y="6"/>
                  </a:lnTo>
                  <a:lnTo>
                    <a:pt x="10" y="5"/>
                  </a:lnTo>
                  <a:lnTo>
                    <a:pt x="10" y="4"/>
                  </a:lnTo>
                  <a:lnTo>
                    <a:pt x="10" y="4"/>
                  </a:lnTo>
                  <a:lnTo>
                    <a:pt x="10" y="2"/>
                  </a:lnTo>
                  <a:lnTo>
                    <a:pt x="10" y="2"/>
                  </a:lnTo>
                  <a:lnTo>
                    <a:pt x="10" y="2"/>
                  </a:lnTo>
                  <a:lnTo>
                    <a:pt x="12" y="1"/>
                  </a:lnTo>
                  <a:lnTo>
                    <a:pt x="12" y="1"/>
                  </a:lnTo>
                  <a:lnTo>
                    <a:pt x="12" y="1"/>
                  </a:lnTo>
                  <a:lnTo>
                    <a:pt x="12" y="2"/>
                  </a:lnTo>
                  <a:lnTo>
                    <a:pt x="13" y="4"/>
                  </a:lnTo>
                  <a:lnTo>
                    <a:pt x="15" y="5"/>
                  </a:lnTo>
                  <a:lnTo>
                    <a:pt x="16" y="5"/>
                  </a:lnTo>
                  <a:lnTo>
                    <a:pt x="17" y="5"/>
                  </a:lnTo>
                  <a:lnTo>
                    <a:pt x="19" y="4"/>
                  </a:lnTo>
                  <a:lnTo>
                    <a:pt x="19" y="2"/>
                  </a:lnTo>
                  <a:lnTo>
                    <a:pt x="20" y="0"/>
                  </a:lnTo>
                  <a:lnTo>
                    <a:pt x="20"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5" name="Freeform 3118"/>
            <p:cNvSpPr>
              <a:spLocks noEditPoints="1"/>
            </p:cNvSpPr>
            <p:nvPr/>
          </p:nvSpPr>
          <p:spPr bwMode="auto">
            <a:xfrm>
              <a:off x="8650288" y="1703388"/>
              <a:ext cx="39688" cy="22225"/>
            </a:xfrm>
            <a:custGeom>
              <a:avLst/>
              <a:gdLst>
                <a:gd name="T0" fmla="*/ 8 w 25"/>
                <a:gd name="T1" fmla="*/ 10 h 14"/>
                <a:gd name="T2" fmla="*/ 8 w 25"/>
                <a:gd name="T3" fmla="*/ 10 h 14"/>
                <a:gd name="T4" fmla="*/ 8 w 25"/>
                <a:gd name="T5" fmla="*/ 10 h 14"/>
                <a:gd name="T6" fmla="*/ 11 w 25"/>
                <a:gd name="T7" fmla="*/ 10 h 14"/>
                <a:gd name="T8" fmla="*/ 17 w 25"/>
                <a:gd name="T9" fmla="*/ 10 h 14"/>
                <a:gd name="T10" fmla="*/ 18 w 25"/>
                <a:gd name="T11" fmla="*/ 8 h 14"/>
                <a:gd name="T12" fmla="*/ 3 w 25"/>
                <a:gd name="T13" fmla="*/ 8 h 14"/>
                <a:gd name="T14" fmla="*/ 4 w 25"/>
                <a:gd name="T15" fmla="*/ 8 h 14"/>
                <a:gd name="T16" fmla="*/ 9 w 25"/>
                <a:gd name="T17" fmla="*/ 6 h 14"/>
                <a:gd name="T18" fmla="*/ 11 w 25"/>
                <a:gd name="T19" fmla="*/ 6 h 14"/>
                <a:gd name="T20" fmla="*/ 13 w 25"/>
                <a:gd name="T21" fmla="*/ 6 h 14"/>
                <a:gd name="T22" fmla="*/ 12 w 25"/>
                <a:gd name="T23" fmla="*/ 6 h 14"/>
                <a:gd name="T24" fmla="*/ 12 w 25"/>
                <a:gd name="T25" fmla="*/ 7 h 14"/>
                <a:gd name="T26" fmla="*/ 13 w 25"/>
                <a:gd name="T27" fmla="*/ 7 h 14"/>
                <a:gd name="T28" fmla="*/ 14 w 25"/>
                <a:gd name="T29" fmla="*/ 8 h 14"/>
                <a:gd name="T30" fmla="*/ 13 w 25"/>
                <a:gd name="T31" fmla="*/ 6 h 14"/>
                <a:gd name="T32" fmla="*/ 9 w 25"/>
                <a:gd name="T33" fmla="*/ 6 h 14"/>
                <a:gd name="T34" fmla="*/ 11 w 25"/>
                <a:gd name="T35" fmla="*/ 6 h 14"/>
                <a:gd name="T36" fmla="*/ 24 w 25"/>
                <a:gd name="T37" fmla="*/ 2 h 14"/>
                <a:gd name="T38" fmla="*/ 25 w 25"/>
                <a:gd name="T39" fmla="*/ 2 h 14"/>
                <a:gd name="T40" fmla="*/ 24 w 25"/>
                <a:gd name="T41" fmla="*/ 2 h 14"/>
                <a:gd name="T42" fmla="*/ 24 w 25"/>
                <a:gd name="T43" fmla="*/ 0 h 14"/>
                <a:gd name="T44" fmla="*/ 25 w 25"/>
                <a:gd name="T45" fmla="*/ 2 h 14"/>
                <a:gd name="T46" fmla="*/ 25 w 25"/>
                <a:gd name="T47" fmla="*/ 3 h 14"/>
                <a:gd name="T48" fmla="*/ 24 w 25"/>
                <a:gd name="T49" fmla="*/ 8 h 14"/>
                <a:gd name="T50" fmla="*/ 20 w 25"/>
                <a:gd name="T51" fmla="*/ 12 h 14"/>
                <a:gd name="T52" fmla="*/ 14 w 25"/>
                <a:gd name="T53" fmla="*/ 12 h 14"/>
                <a:gd name="T54" fmla="*/ 12 w 25"/>
                <a:gd name="T55" fmla="*/ 12 h 14"/>
                <a:gd name="T56" fmla="*/ 8 w 25"/>
                <a:gd name="T57" fmla="*/ 14 h 14"/>
                <a:gd name="T58" fmla="*/ 4 w 25"/>
                <a:gd name="T59" fmla="*/ 12 h 14"/>
                <a:gd name="T60" fmla="*/ 1 w 25"/>
                <a:gd name="T61" fmla="*/ 10 h 14"/>
                <a:gd name="T62" fmla="*/ 0 w 25"/>
                <a:gd name="T63" fmla="*/ 4 h 14"/>
                <a:gd name="T64" fmla="*/ 0 w 25"/>
                <a:gd name="T65" fmla="*/ 2 h 14"/>
                <a:gd name="T66" fmla="*/ 3 w 25"/>
                <a:gd name="T67" fmla="*/ 0 h 14"/>
                <a:gd name="T68" fmla="*/ 7 w 25"/>
                <a:gd name="T69" fmla="*/ 3 h 14"/>
                <a:gd name="T70" fmla="*/ 7 w 25"/>
                <a:gd name="T71" fmla="*/ 4 h 14"/>
                <a:gd name="T72" fmla="*/ 7 w 25"/>
                <a:gd name="T73" fmla="*/ 4 h 14"/>
                <a:gd name="T74" fmla="*/ 7 w 25"/>
                <a:gd name="T75" fmla="*/ 6 h 14"/>
                <a:gd name="T76" fmla="*/ 7 w 25"/>
                <a:gd name="T77" fmla="*/ 7 h 14"/>
                <a:gd name="T78" fmla="*/ 8 w 25"/>
                <a:gd name="T79" fmla="*/ 7 h 14"/>
                <a:gd name="T80" fmla="*/ 9 w 25"/>
                <a:gd name="T81" fmla="*/ 6 h 14"/>
                <a:gd name="T82" fmla="*/ 8 w 25"/>
                <a:gd name="T83" fmla="*/ 4 h 14"/>
                <a:gd name="T84" fmla="*/ 14 w 25"/>
                <a:gd name="T85" fmla="*/ 3 h 14"/>
                <a:gd name="T86" fmla="*/ 14 w 25"/>
                <a:gd name="T87" fmla="*/ 3 h 14"/>
                <a:gd name="T88" fmla="*/ 14 w 25"/>
                <a:gd name="T89" fmla="*/ 3 h 14"/>
                <a:gd name="T90" fmla="*/ 17 w 25"/>
                <a:gd name="T91" fmla="*/ 6 h 14"/>
                <a:gd name="T92" fmla="*/ 17 w 25"/>
                <a:gd name="T93" fmla="*/ 6 h 14"/>
                <a:gd name="T94" fmla="*/ 18 w 25"/>
                <a:gd name="T95" fmla="*/ 4 h 14"/>
                <a:gd name="T96" fmla="*/ 20 w 25"/>
                <a:gd name="T97"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 h="14">
                  <a:moveTo>
                    <a:pt x="8" y="10"/>
                  </a:moveTo>
                  <a:lnTo>
                    <a:pt x="8" y="10"/>
                  </a:lnTo>
                  <a:lnTo>
                    <a:pt x="8" y="10"/>
                  </a:lnTo>
                  <a:lnTo>
                    <a:pt x="8" y="10"/>
                  </a:lnTo>
                  <a:close/>
                  <a:moveTo>
                    <a:pt x="11" y="10"/>
                  </a:moveTo>
                  <a:lnTo>
                    <a:pt x="8" y="10"/>
                  </a:lnTo>
                  <a:lnTo>
                    <a:pt x="8" y="10"/>
                  </a:lnTo>
                  <a:lnTo>
                    <a:pt x="11" y="10"/>
                  </a:lnTo>
                  <a:close/>
                  <a:moveTo>
                    <a:pt x="18" y="8"/>
                  </a:moveTo>
                  <a:lnTo>
                    <a:pt x="17" y="10"/>
                  </a:lnTo>
                  <a:lnTo>
                    <a:pt x="18" y="8"/>
                  </a:lnTo>
                  <a:lnTo>
                    <a:pt x="18" y="8"/>
                  </a:lnTo>
                  <a:close/>
                  <a:moveTo>
                    <a:pt x="4" y="8"/>
                  </a:moveTo>
                  <a:lnTo>
                    <a:pt x="3" y="8"/>
                  </a:lnTo>
                  <a:lnTo>
                    <a:pt x="4" y="8"/>
                  </a:lnTo>
                  <a:lnTo>
                    <a:pt x="4" y="8"/>
                  </a:lnTo>
                  <a:lnTo>
                    <a:pt x="4" y="8"/>
                  </a:lnTo>
                  <a:close/>
                  <a:moveTo>
                    <a:pt x="9" y="6"/>
                  </a:moveTo>
                  <a:lnTo>
                    <a:pt x="11" y="7"/>
                  </a:lnTo>
                  <a:lnTo>
                    <a:pt x="11" y="6"/>
                  </a:lnTo>
                  <a:lnTo>
                    <a:pt x="9" y="6"/>
                  </a:lnTo>
                  <a:close/>
                  <a:moveTo>
                    <a:pt x="13" y="6"/>
                  </a:moveTo>
                  <a:lnTo>
                    <a:pt x="12" y="6"/>
                  </a:lnTo>
                  <a:lnTo>
                    <a:pt x="12" y="6"/>
                  </a:lnTo>
                  <a:lnTo>
                    <a:pt x="12" y="6"/>
                  </a:lnTo>
                  <a:lnTo>
                    <a:pt x="12" y="7"/>
                  </a:lnTo>
                  <a:lnTo>
                    <a:pt x="12" y="7"/>
                  </a:lnTo>
                  <a:lnTo>
                    <a:pt x="13" y="7"/>
                  </a:lnTo>
                  <a:lnTo>
                    <a:pt x="14" y="7"/>
                  </a:lnTo>
                  <a:lnTo>
                    <a:pt x="14" y="8"/>
                  </a:lnTo>
                  <a:lnTo>
                    <a:pt x="13" y="7"/>
                  </a:lnTo>
                  <a:lnTo>
                    <a:pt x="13" y="6"/>
                  </a:lnTo>
                  <a:close/>
                  <a:moveTo>
                    <a:pt x="11" y="6"/>
                  </a:moveTo>
                  <a:lnTo>
                    <a:pt x="9" y="6"/>
                  </a:lnTo>
                  <a:lnTo>
                    <a:pt x="9" y="6"/>
                  </a:lnTo>
                  <a:lnTo>
                    <a:pt x="11" y="6"/>
                  </a:lnTo>
                  <a:lnTo>
                    <a:pt x="11" y="6"/>
                  </a:lnTo>
                  <a:close/>
                  <a:moveTo>
                    <a:pt x="24" y="2"/>
                  </a:moveTo>
                  <a:lnTo>
                    <a:pt x="25" y="2"/>
                  </a:lnTo>
                  <a:lnTo>
                    <a:pt x="25" y="2"/>
                  </a:lnTo>
                  <a:lnTo>
                    <a:pt x="25" y="2"/>
                  </a:lnTo>
                  <a:lnTo>
                    <a:pt x="24" y="2"/>
                  </a:lnTo>
                  <a:close/>
                  <a:moveTo>
                    <a:pt x="20" y="0"/>
                  </a:moveTo>
                  <a:lnTo>
                    <a:pt x="24" y="0"/>
                  </a:lnTo>
                  <a:lnTo>
                    <a:pt x="24" y="2"/>
                  </a:lnTo>
                  <a:lnTo>
                    <a:pt x="25" y="2"/>
                  </a:lnTo>
                  <a:lnTo>
                    <a:pt x="25" y="2"/>
                  </a:lnTo>
                  <a:lnTo>
                    <a:pt x="25" y="3"/>
                  </a:lnTo>
                  <a:lnTo>
                    <a:pt x="25" y="6"/>
                  </a:lnTo>
                  <a:lnTo>
                    <a:pt x="24" y="8"/>
                  </a:lnTo>
                  <a:lnTo>
                    <a:pt x="22" y="10"/>
                  </a:lnTo>
                  <a:lnTo>
                    <a:pt x="20" y="12"/>
                  </a:lnTo>
                  <a:lnTo>
                    <a:pt x="17" y="12"/>
                  </a:lnTo>
                  <a:lnTo>
                    <a:pt x="14" y="12"/>
                  </a:lnTo>
                  <a:lnTo>
                    <a:pt x="13" y="11"/>
                  </a:lnTo>
                  <a:lnTo>
                    <a:pt x="12" y="12"/>
                  </a:lnTo>
                  <a:lnTo>
                    <a:pt x="9" y="14"/>
                  </a:lnTo>
                  <a:lnTo>
                    <a:pt x="8" y="14"/>
                  </a:lnTo>
                  <a:lnTo>
                    <a:pt x="7" y="14"/>
                  </a:lnTo>
                  <a:lnTo>
                    <a:pt x="4" y="12"/>
                  </a:lnTo>
                  <a:lnTo>
                    <a:pt x="3" y="11"/>
                  </a:lnTo>
                  <a:lnTo>
                    <a:pt x="1" y="10"/>
                  </a:lnTo>
                  <a:lnTo>
                    <a:pt x="0" y="6"/>
                  </a:lnTo>
                  <a:lnTo>
                    <a:pt x="0" y="4"/>
                  </a:lnTo>
                  <a:lnTo>
                    <a:pt x="0" y="3"/>
                  </a:lnTo>
                  <a:lnTo>
                    <a:pt x="0" y="2"/>
                  </a:lnTo>
                  <a:lnTo>
                    <a:pt x="3" y="2"/>
                  </a:lnTo>
                  <a:lnTo>
                    <a:pt x="3" y="0"/>
                  </a:lnTo>
                  <a:lnTo>
                    <a:pt x="7" y="2"/>
                  </a:lnTo>
                  <a:lnTo>
                    <a:pt x="7" y="3"/>
                  </a:lnTo>
                  <a:lnTo>
                    <a:pt x="7" y="3"/>
                  </a:lnTo>
                  <a:lnTo>
                    <a:pt x="7" y="4"/>
                  </a:lnTo>
                  <a:lnTo>
                    <a:pt x="7" y="4"/>
                  </a:lnTo>
                  <a:lnTo>
                    <a:pt x="7" y="4"/>
                  </a:lnTo>
                  <a:lnTo>
                    <a:pt x="7" y="4"/>
                  </a:lnTo>
                  <a:lnTo>
                    <a:pt x="7" y="6"/>
                  </a:lnTo>
                  <a:lnTo>
                    <a:pt x="7" y="7"/>
                  </a:lnTo>
                  <a:lnTo>
                    <a:pt x="7" y="7"/>
                  </a:lnTo>
                  <a:lnTo>
                    <a:pt x="8" y="7"/>
                  </a:lnTo>
                  <a:lnTo>
                    <a:pt x="8" y="7"/>
                  </a:lnTo>
                  <a:lnTo>
                    <a:pt x="9" y="6"/>
                  </a:lnTo>
                  <a:lnTo>
                    <a:pt x="9" y="6"/>
                  </a:lnTo>
                  <a:lnTo>
                    <a:pt x="9" y="6"/>
                  </a:lnTo>
                  <a:lnTo>
                    <a:pt x="8" y="4"/>
                  </a:lnTo>
                  <a:lnTo>
                    <a:pt x="14" y="2"/>
                  </a:lnTo>
                  <a:lnTo>
                    <a:pt x="14" y="3"/>
                  </a:lnTo>
                  <a:lnTo>
                    <a:pt x="14" y="3"/>
                  </a:lnTo>
                  <a:lnTo>
                    <a:pt x="14" y="3"/>
                  </a:lnTo>
                  <a:lnTo>
                    <a:pt x="14" y="3"/>
                  </a:lnTo>
                  <a:lnTo>
                    <a:pt x="14" y="3"/>
                  </a:lnTo>
                  <a:lnTo>
                    <a:pt x="16" y="4"/>
                  </a:lnTo>
                  <a:lnTo>
                    <a:pt x="17" y="6"/>
                  </a:lnTo>
                  <a:lnTo>
                    <a:pt x="17" y="6"/>
                  </a:lnTo>
                  <a:lnTo>
                    <a:pt x="17" y="6"/>
                  </a:lnTo>
                  <a:lnTo>
                    <a:pt x="18" y="6"/>
                  </a:lnTo>
                  <a:lnTo>
                    <a:pt x="18" y="4"/>
                  </a:lnTo>
                  <a:lnTo>
                    <a:pt x="18" y="2"/>
                  </a:lnTo>
                  <a:lnTo>
                    <a:pt x="20" y="2"/>
                  </a:lnTo>
                  <a:lnTo>
                    <a:pt x="20"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6" name="Freeform 3119"/>
            <p:cNvSpPr>
              <a:spLocks noEditPoints="1"/>
            </p:cNvSpPr>
            <p:nvPr/>
          </p:nvSpPr>
          <p:spPr bwMode="auto">
            <a:xfrm>
              <a:off x="8669338" y="1714501"/>
              <a:ext cx="26988" cy="88900"/>
            </a:xfrm>
            <a:custGeom>
              <a:avLst/>
              <a:gdLst>
                <a:gd name="T0" fmla="*/ 4 w 17"/>
                <a:gd name="T1" fmla="*/ 9 h 56"/>
                <a:gd name="T2" fmla="*/ 2 w 17"/>
                <a:gd name="T3" fmla="*/ 42 h 56"/>
                <a:gd name="T4" fmla="*/ 9 w 17"/>
                <a:gd name="T5" fmla="*/ 50 h 56"/>
                <a:gd name="T6" fmla="*/ 14 w 17"/>
                <a:gd name="T7" fmla="*/ 37 h 56"/>
                <a:gd name="T8" fmla="*/ 4 w 17"/>
                <a:gd name="T9" fmla="*/ 9 h 56"/>
                <a:gd name="T10" fmla="*/ 4 w 17"/>
                <a:gd name="T11" fmla="*/ 0 h 56"/>
                <a:gd name="T12" fmla="*/ 17 w 17"/>
                <a:gd name="T13" fmla="*/ 37 h 56"/>
                <a:gd name="T14" fmla="*/ 10 w 17"/>
                <a:gd name="T15" fmla="*/ 56 h 56"/>
                <a:gd name="T16" fmla="*/ 0 w 17"/>
                <a:gd name="T17" fmla="*/ 43 h 56"/>
                <a:gd name="T18" fmla="*/ 0 w 17"/>
                <a:gd name="T19" fmla="*/ 43 h 56"/>
                <a:gd name="T20" fmla="*/ 1 w 17"/>
                <a:gd name="T21" fmla="*/ 0 h 56"/>
                <a:gd name="T22" fmla="*/ 4 w 17"/>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56">
                  <a:moveTo>
                    <a:pt x="4" y="9"/>
                  </a:moveTo>
                  <a:lnTo>
                    <a:pt x="2" y="42"/>
                  </a:lnTo>
                  <a:lnTo>
                    <a:pt x="9" y="50"/>
                  </a:lnTo>
                  <a:lnTo>
                    <a:pt x="14" y="37"/>
                  </a:lnTo>
                  <a:lnTo>
                    <a:pt x="4" y="9"/>
                  </a:lnTo>
                  <a:close/>
                  <a:moveTo>
                    <a:pt x="4" y="0"/>
                  </a:moveTo>
                  <a:lnTo>
                    <a:pt x="17" y="37"/>
                  </a:lnTo>
                  <a:lnTo>
                    <a:pt x="10" y="56"/>
                  </a:lnTo>
                  <a:lnTo>
                    <a:pt x="0" y="43"/>
                  </a:lnTo>
                  <a:lnTo>
                    <a:pt x="0" y="43"/>
                  </a:lnTo>
                  <a:lnTo>
                    <a:pt x="1" y="0"/>
                  </a:lnTo>
                  <a:lnTo>
                    <a:pt x="4"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7" name="Freeform 3120"/>
            <p:cNvSpPr>
              <a:spLocks noEditPoints="1"/>
            </p:cNvSpPr>
            <p:nvPr/>
          </p:nvSpPr>
          <p:spPr bwMode="auto">
            <a:xfrm>
              <a:off x="8664576" y="1712913"/>
              <a:ext cx="33338" cy="95250"/>
            </a:xfrm>
            <a:custGeom>
              <a:avLst/>
              <a:gdLst>
                <a:gd name="T0" fmla="*/ 4 w 21"/>
                <a:gd name="T1" fmla="*/ 44 h 60"/>
                <a:gd name="T2" fmla="*/ 4 w 21"/>
                <a:gd name="T3" fmla="*/ 44 h 60"/>
                <a:gd name="T4" fmla="*/ 8 w 21"/>
                <a:gd name="T5" fmla="*/ 48 h 60"/>
                <a:gd name="T6" fmla="*/ 4 w 21"/>
                <a:gd name="T7" fmla="*/ 44 h 60"/>
                <a:gd name="T8" fmla="*/ 19 w 21"/>
                <a:gd name="T9" fmla="*/ 38 h 60"/>
                <a:gd name="T10" fmla="*/ 13 w 21"/>
                <a:gd name="T11" fmla="*/ 52 h 60"/>
                <a:gd name="T12" fmla="*/ 12 w 21"/>
                <a:gd name="T13" fmla="*/ 55 h 60"/>
                <a:gd name="T14" fmla="*/ 12 w 21"/>
                <a:gd name="T15" fmla="*/ 55 h 60"/>
                <a:gd name="T16" fmla="*/ 19 w 21"/>
                <a:gd name="T17" fmla="*/ 38 h 60"/>
                <a:gd name="T18" fmla="*/ 19 w 21"/>
                <a:gd name="T19" fmla="*/ 38 h 60"/>
                <a:gd name="T20" fmla="*/ 8 w 21"/>
                <a:gd name="T21" fmla="*/ 18 h 60"/>
                <a:gd name="T22" fmla="*/ 7 w 21"/>
                <a:gd name="T23" fmla="*/ 43 h 60"/>
                <a:gd name="T24" fmla="*/ 12 w 21"/>
                <a:gd name="T25" fmla="*/ 48 h 60"/>
                <a:gd name="T26" fmla="*/ 15 w 21"/>
                <a:gd name="T27" fmla="*/ 38 h 60"/>
                <a:gd name="T28" fmla="*/ 8 w 21"/>
                <a:gd name="T29" fmla="*/ 18 h 60"/>
                <a:gd name="T30" fmla="*/ 5 w 21"/>
                <a:gd name="T31" fmla="*/ 2 h 60"/>
                <a:gd name="T32" fmla="*/ 5 w 21"/>
                <a:gd name="T33" fmla="*/ 2 h 60"/>
                <a:gd name="T34" fmla="*/ 5 w 21"/>
                <a:gd name="T35" fmla="*/ 10 h 60"/>
                <a:gd name="T36" fmla="*/ 8 w 21"/>
                <a:gd name="T37" fmla="*/ 9 h 60"/>
                <a:gd name="T38" fmla="*/ 5 w 21"/>
                <a:gd name="T39" fmla="*/ 2 h 60"/>
                <a:gd name="T40" fmla="*/ 8 w 21"/>
                <a:gd name="T41" fmla="*/ 0 h 60"/>
                <a:gd name="T42" fmla="*/ 21 w 21"/>
                <a:gd name="T43" fmla="*/ 38 h 60"/>
                <a:gd name="T44" fmla="*/ 13 w 21"/>
                <a:gd name="T45" fmla="*/ 60 h 60"/>
                <a:gd name="T46" fmla="*/ 2 w 21"/>
                <a:gd name="T47" fmla="*/ 47 h 60"/>
                <a:gd name="T48" fmla="*/ 0 w 21"/>
                <a:gd name="T49" fmla="*/ 47 h 60"/>
                <a:gd name="T50" fmla="*/ 2 w 21"/>
                <a:gd name="T51" fmla="*/ 0 h 60"/>
                <a:gd name="T52" fmla="*/ 8 w 21"/>
                <a:gd name="T5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60">
                  <a:moveTo>
                    <a:pt x="4" y="44"/>
                  </a:moveTo>
                  <a:lnTo>
                    <a:pt x="4" y="44"/>
                  </a:lnTo>
                  <a:lnTo>
                    <a:pt x="8" y="48"/>
                  </a:lnTo>
                  <a:lnTo>
                    <a:pt x="4" y="44"/>
                  </a:lnTo>
                  <a:close/>
                  <a:moveTo>
                    <a:pt x="19" y="38"/>
                  </a:moveTo>
                  <a:lnTo>
                    <a:pt x="13" y="52"/>
                  </a:lnTo>
                  <a:lnTo>
                    <a:pt x="12" y="55"/>
                  </a:lnTo>
                  <a:lnTo>
                    <a:pt x="12" y="55"/>
                  </a:lnTo>
                  <a:lnTo>
                    <a:pt x="19" y="38"/>
                  </a:lnTo>
                  <a:lnTo>
                    <a:pt x="19" y="38"/>
                  </a:lnTo>
                  <a:close/>
                  <a:moveTo>
                    <a:pt x="8" y="18"/>
                  </a:moveTo>
                  <a:lnTo>
                    <a:pt x="7" y="43"/>
                  </a:lnTo>
                  <a:lnTo>
                    <a:pt x="12" y="48"/>
                  </a:lnTo>
                  <a:lnTo>
                    <a:pt x="15" y="38"/>
                  </a:lnTo>
                  <a:lnTo>
                    <a:pt x="8" y="18"/>
                  </a:lnTo>
                  <a:close/>
                  <a:moveTo>
                    <a:pt x="5" y="2"/>
                  </a:moveTo>
                  <a:lnTo>
                    <a:pt x="5" y="2"/>
                  </a:lnTo>
                  <a:lnTo>
                    <a:pt x="5" y="10"/>
                  </a:lnTo>
                  <a:lnTo>
                    <a:pt x="8" y="9"/>
                  </a:lnTo>
                  <a:lnTo>
                    <a:pt x="5" y="2"/>
                  </a:lnTo>
                  <a:close/>
                  <a:moveTo>
                    <a:pt x="8" y="0"/>
                  </a:moveTo>
                  <a:lnTo>
                    <a:pt x="21" y="38"/>
                  </a:lnTo>
                  <a:lnTo>
                    <a:pt x="13" y="60"/>
                  </a:lnTo>
                  <a:lnTo>
                    <a:pt x="2" y="47"/>
                  </a:lnTo>
                  <a:lnTo>
                    <a:pt x="0" y="47"/>
                  </a:lnTo>
                  <a:lnTo>
                    <a:pt x="2" y="0"/>
                  </a:lnTo>
                  <a:lnTo>
                    <a:pt x="8"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8" name="Freeform 3121"/>
            <p:cNvSpPr>
              <a:spLocks/>
            </p:cNvSpPr>
            <p:nvPr/>
          </p:nvSpPr>
          <p:spPr bwMode="auto">
            <a:xfrm>
              <a:off x="8689976" y="1600201"/>
              <a:ext cx="136525" cy="106363"/>
            </a:xfrm>
            <a:custGeom>
              <a:avLst/>
              <a:gdLst>
                <a:gd name="T0" fmla="*/ 82 w 86"/>
                <a:gd name="T1" fmla="*/ 0 h 67"/>
                <a:gd name="T2" fmla="*/ 86 w 86"/>
                <a:gd name="T3" fmla="*/ 0 h 67"/>
                <a:gd name="T4" fmla="*/ 86 w 86"/>
                <a:gd name="T5" fmla="*/ 4 h 67"/>
                <a:gd name="T6" fmla="*/ 82 w 86"/>
                <a:gd name="T7" fmla="*/ 3 h 67"/>
                <a:gd name="T8" fmla="*/ 77 w 86"/>
                <a:gd name="T9" fmla="*/ 4 h 67"/>
                <a:gd name="T10" fmla="*/ 71 w 86"/>
                <a:gd name="T11" fmla="*/ 7 h 67"/>
                <a:gd name="T12" fmla="*/ 63 w 86"/>
                <a:gd name="T13" fmla="*/ 10 h 67"/>
                <a:gd name="T14" fmla="*/ 51 w 86"/>
                <a:gd name="T15" fmla="*/ 17 h 67"/>
                <a:gd name="T16" fmla="*/ 33 w 86"/>
                <a:gd name="T17" fmla="*/ 31 h 67"/>
                <a:gd name="T18" fmla="*/ 18 w 86"/>
                <a:gd name="T19" fmla="*/ 47 h 67"/>
                <a:gd name="T20" fmla="*/ 13 w 86"/>
                <a:gd name="T21" fmla="*/ 52 h 67"/>
                <a:gd name="T22" fmla="*/ 9 w 86"/>
                <a:gd name="T23" fmla="*/ 58 h 67"/>
                <a:gd name="T24" fmla="*/ 7 w 86"/>
                <a:gd name="T25" fmla="*/ 62 h 67"/>
                <a:gd name="T26" fmla="*/ 4 w 86"/>
                <a:gd name="T27" fmla="*/ 64 h 67"/>
                <a:gd name="T28" fmla="*/ 3 w 86"/>
                <a:gd name="T29" fmla="*/ 67 h 67"/>
                <a:gd name="T30" fmla="*/ 3 w 86"/>
                <a:gd name="T31" fmla="*/ 67 h 67"/>
                <a:gd name="T32" fmla="*/ 0 w 86"/>
                <a:gd name="T33" fmla="*/ 65 h 67"/>
                <a:gd name="T34" fmla="*/ 1 w 86"/>
                <a:gd name="T35" fmla="*/ 63 h 67"/>
                <a:gd name="T36" fmla="*/ 7 w 86"/>
                <a:gd name="T37" fmla="*/ 55 h 67"/>
                <a:gd name="T38" fmla="*/ 16 w 86"/>
                <a:gd name="T39" fmla="*/ 46 h 67"/>
                <a:gd name="T40" fmla="*/ 26 w 86"/>
                <a:gd name="T41" fmla="*/ 34 h 67"/>
                <a:gd name="T42" fmla="*/ 37 w 86"/>
                <a:gd name="T43" fmla="*/ 24 h 67"/>
                <a:gd name="T44" fmla="*/ 48 w 86"/>
                <a:gd name="T45" fmla="*/ 14 h 67"/>
                <a:gd name="T46" fmla="*/ 62 w 86"/>
                <a:gd name="T47" fmla="*/ 8 h 67"/>
                <a:gd name="T48" fmla="*/ 69 w 86"/>
                <a:gd name="T49" fmla="*/ 4 h 67"/>
                <a:gd name="T50" fmla="*/ 76 w 86"/>
                <a:gd name="T51" fmla="*/ 1 h 67"/>
                <a:gd name="T52" fmla="*/ 82 w 86"/>
                <a:gd name="T5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 h="67">
                  <a:moveTo>
                    <a:pt x="82" y="0"/>
                  </a:moveTo>
                  <a:lnTo>
                    <a:pt x="86" y="0"/>
                  </a:lnTo>
                  <a:lnTo>
                    <a:pt x="86" y="4"/>
                  </a:lnTo>
                  <a:lnTo>
                    <a:pt x="82" y="3"/>
                  </a:lnTo>
                  <a:lnTo>
                    <a:pt x="77" y="4"/>
                  </a:lnTo>
                  <a:lnTo>
                    <a:pt x="71" y="7"/>
                  </a:lnTo>
                  <a:lnTo>
                    <a:pt x="63" y="10"/>
                  </a:lnTo>
                  <a:lnTo>
                    <a:pt x="51" y="17"/>
                  </a:lnTo>
                  <a:lnTo>
                    <a:pt x="33" y="31"/>
                  </a:lnTo>
                  <a:lnTo>
                    <a:pt x="18" y="47"/>
                  </a:lnTo>
                  <a:lnTo>
                    <a:pt x="13" y="52"/>
                  </a:lnTo>
                  <a:lnTo>
                    <a:pt x="9" y="58"/>
                  </a:lnTo>
                  <a:lnTo>
                    <a:pt x="7" y="62"/>
                  </a:lnTo>
                  <a:lnTo>
                    <a:pt x="4" y="64"/>
                  </a:lnTo>
                  <a:lnTo>
                    <a:pt x="3" y="67"/>
                  </a:lnTo>
                  <a:lnTo>
                    <a:pt x="3" y="67"/>
                  </a:lnTo>
                  <a:lnTo>
                    <a:pt x="0" y="65"/>
                  </a:lnTo>
                  <a:lnTo>
                    <a:pt x="1" y="63"/>
                  </a:lnTo>
                  <a:lnTo>
                    <a:pt x="7" y="55"/>
                  </a:lnTo>
                  <a:lnTo>
                    <a:pt x="16" y="46"/>
                  </a:lnTo>
                  <a:lnTo>
                    <a:pt x="26" y="34"/>
                  </a:lnTo>
                  <a:lnTo>
                    <a:pt x="37" y="24"/>
                  </a:lnTo>
                  <a:lnTo>
                    <a:pt x="48" y="14"/>
                  </a:lnTo>
                  <a:lnTo>
                    <a:pt x="62" y="8"/>
                  </a:lnTo>
                  <a:lnTo>
                    <a:pt x="69" y="4"/>
                  </a:lnTo>
                  <a:lnTo>
                    <a:pt x="76" y="1"/>
                  </a:lnTo>
                  <a:lnTo>
                    <a:pt x="82"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9" name="Freeform 3122"/>
            <p:cNvSpPr>
              <a:spLocks noEditPoints="1"/>
            </p:cNvSpPr>
            <p:nvPr/>
          </p:nvSpPr>
          <p:spPr bwMode="auto">
            <a:xfrm>
              <a:off x="8685213" y="1598613"/>
              <a:ext cx="144463" cy="111125"/>
            </a:xfrm>
            <a:custGeom>
              <a:avLst/>
              <a:gdLst>
                <a:gd name="T0" fmla="*/ 57 w 91"/>
                <a:gd name="T1" fmla="*/ 15 h 70"/>
                <a:gd name="T2" fmla="*/ 53 w 91"/>
                <a:gd name="T3" fmla="*/ 17 h 70"/>
                <a:gd name="T4" fmla="*/ 50 w 91"/>
                <a:gd name="T5" fmla="*/ 18 h 70"/>
                <a:gd name="T6" fmla="*/ 53 w 91"/>
                <a:gd name="T7" fmla="*/ 17 h 70"/>
                <a:gd name="T8" fmla="*/ 57 w 91"/>
                <a:gd name="T9" fmla="*/ 15 h 70"/>
                <a:gd name="T10" fmla="*/ 85 w 91"/>
                <a:gd name="T11" fmla="*/ 0 h 70"/>
                <a:gd name="T12" fmla="*/ 89 w 91"/>
                <a:gd name="T13" fmla="*/ 0 h 70"/>
                <a:gd name="T14" fmla="*/ 91 w 91"/>
                <a:gd name="T15" fmla="*/ 0 h 70"/>
                <a:gd name="T16" fmla="*/ 91 w 91"/>
                <a:gd name="T17" fmla="*/ 6 h 70"/>
                <a:gd name="T18" fmla="*/ 89 w 91"/>
                <a:gd name="T19" fmla="*/ 6 h 70"/>
                <a:gd name="T20" fmla="*/ 85 w 91"/>
                <a:gd name="T21" fmla="*/ 6 h 70"/>
                <a:gd name="T22" fmla="*/ 85 w 91"/>
                <a:gd name="T23" fmla="*/ 6 h 70"/>
                <a:gd name="T24" fmla="*/ 80 w 91"/>
                <a:gd name="T25" fmla="*/ 6 h 70"/>
                <a:gd name="T26" fmla="*/ 75 w 91"/>
                <a:gd name="T27" fmla="*/ 9 h 70"/>
                <a:gd name="T28" fmla="*/ 66 w 91"/>
                <a:gd name="T29" fmla="*/ 13 h 70"/>
                <a:gd name="T30" fmla="*/ 54 w 91"/>
                <a:gd name="T31" fmla="*/ 19 h 70"/>
                <a:gd name="T32" fmla="*/ 44 w 91"/>
                <a:gd name="T33" fmla="*/ 28 h 70"/>
                <a:gd name="T34" fmla="*/ 32 w 91"/>
                <a:gd name="T35" fmla="*/ 39 h 70"/>
                <a:gd name="T36" fmla="*/ 21 w 91"/>
                <a:gd name="T37" fmla="*/ 49 h 70"/>
                <a:gd name="T38" fmla="*/ 17 w 91"/>
                <a:gd name="T39" fmla="*/ 55 h 70"/>
                <a:gd name="T40" fmla="*/ 13 w 91"/>
                <a:gd name="T41" fmla="*/ 60 h 70"/>
                <a:gd name="T42" fmla="*/ 11 w 91"/>
                <a:gd name="T43" fmla="*/ 64 h 70"/>
                <a:gd name="T44" fmla="*/ 8 w 91"/>
                <a:gd name="T45" fmla="*/ 66 h 70"/>
                <a:gd name="T46" fmla="*/ 7 w 91"/>
                <a:gd name="T47" fmla="*/ 69 h 70"/>
                <a:gd name="T48" fmla="*/ 7 w 91"/>
                <a:gd name="T49" fmla="*/ 69 h 70"/>
                <a:gd name="T50" fmla="*/ 6 w 91"/>
                <a:gd name="T51" fmla="*/ 69 h 70"/>
                <a:gd name="T52" fmla="*/ 6 w 91"/>
                <a:gd name="T53" fmla="*/ 70 h 70"/>
                <a:gd name="T54" fmla="*/ 2 w 91"/>
                <a:gd name="T55" fmla="*/ 68 h 70"/>
                <a:gd name="T56" fmla="*/ 0 w 91"/>
                <a:gd name="T57" fmla="*/ 66 h 70"/>
                <a:gd name="T58" fmla="*/ 2 w 91"/>
                <a:gd name="T59" fmla="*/ 65 h 70"/>
                <a:gd name="T60" fmla="*/ 2 w 91"/>
                <a:gd name="T61" fmla="*/ 65 h 70"/>
                <a:gd name="T62" fmla="*/ 3 w 91"/>
                <a:gd name="T63" fmla="*/ 64 h 70"/>
                <a:gd name="T64" fmla="*/ 4 w 91"/>
                <a:gd name="T65" fmla="*/ 63 h 70"/>
                <a:gd name="T66" fmla="*/ 6 w 91"/>
                <a:gd name="T67" fmla="*/ 60 h 70"/>
                <a:gd name="T68" fmla="*/ 8 w 91"/>
                <a:gd name="T69" fmla="*/ 56 h 70"/>
                <a:gd name="T70" fmla="*/ 12 w 91"/>
                <a:gd name="T71" fmla="*/ 51 h 70"/>
                <a:gd name="T72" fmla="*/ 17 w 91"/>
                <a:gd name="T73" fmla="*/ 46 h 70"/>
                <a:gd name="T74" fmla="*/ 33 w 91"/>
                <a:gd name="T75" fmla="*/ 28 h 70"/>
                <a:gd name="T76" fmla="*/ 51 w 91"/>
                <a:gd name="T77" fmla="*/ 14 h 70"/>
                <a:gd name="T78" fmla="*/ 63 w 91"/>
                <a:gd name="T79" fmla="*/ 8 h 70"/>
                <a:gd name="T80" fmla="*/ 72 w 91"/>
                <a:gd name="T81" fmla="*/ 2 h 70"/>
                <a:gd name="T82" fmla="*/ 79 w 91"/>
                <a:gd name="T83" fmla="*/ 1 h 70"/>
                <a:gd name="T84" fmla="*/ 85 w 91"/>
                <a:gd name="T8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1" h="70">
                  <a:moveTo>
                    <a:pt x="57" y="15"/>
                  </a:moveTo>
                  <a:lnTo>
                    <a:pt x="53" y="17"/>
                  </a:lnTo>
                  <a:lnTo>
                    <a:pt x="50" y="18"/>
                  </a:lnTo>
                  <a:lnTo>
                    <a:pt x="53" y="17"/>
                  </a:lnTo>
                  <a:lnTo>
                    <a:pt x="57" y="15"/>
                  </a:lnTo>
                  <a:close/>
                  <a:moveTo>
                    <a:pt x="85" y="0"/>
                  </a:moveTo>
                  <a:lnTo>
                    <a:pt x="89" y="0"/>
                  </a:lnTo>
                  <a:lnTo>
                    <a:pt x="91" y="0"/>
                  </a:lnTo>
                  <a:lnTo>
                    <a:pt x="91" y="6"/>
                  </a:lnTo>
                  <a:lnTo>
                    <a:pt x="89" y="6"/>
                  </a:lnTo>
                  <a:lnTo>
                    <a:pt x="85" y="6"/>
                  </a:lnTo>
                  <a:lnTo>
                    <a:pt x="85" y="6"/>
                  </a:lnTo>
                  <a:lnTo>
                    <a:pt x="80" y="6"/>
                  </a:lnTo>
                  <a:lnTo>
                    <a:pt x="75" y="9"/>
                  </a:lnTo>
                  <a:lnTo>
                    <a:pt x="66" y="13"/>
                  </a:lnTo>
                  <a:lnTo>
                    <a:pt x="54" y="19"/>
                  </a:lnTo>
                  <a:lnTo>
                    <a:pt x="44" y="28"/>
                  </a:lnTo>
                  <a:lnTo>
                    <a:pt x="32" y="39"/>
                  </a:lnTo>
                  <a:lnTo>
                    <a:pt x="21" y="49"/>
                  </a:lnTo>
                  <a:lnTo>
                    <a:pt x="17" y="55"/>
                  </a:lnTo>
                  <a:lnTo>
                    <a:pt x="13" y="60"/>
                  </a:lnTo>
                  <a:lnTo>
                    <a:pt x="11" y="64"/>
                  </a:lnTo>
                  <a:lnTo>
                    <a:pt x="8" y="66"/>
                  </a:lnTo>
                  <a:lnTo>
                    <a:pt x="7" y="69"/>
                  </a:lnTo>
                  <a:lnTo>
                    <a:pt x="7" y="69"/>
                  </a:lnTo>
                  <a:lnTo>
                    <a:pt x="6" y="69"/>
                  </a:lnTo>
                  <a:lnTo>
                    <a:pt x="6" y="70"/>
                  </a:lnTo>
                  <a:lnTo>
                    <a:pt x="2" y="68"/>
                  </a:lnTo>
                  <a:lnTo>
                    <a:pt x="0" y="66"/>
                  </a:lnTo>
                  <a:lnTo>
                    <a:pt x="2" y="65"/>
                  </a:lnTo>
                  <a:lnTo>
                    <a:pt x="2" y="65"/>
                  </a:lnTo>
                  <a:lnTo>
                    <a:pt x="3" y="64"/>
                  </a:lnTo>
                  <a:lnTo>
                    <a:pt x="4" y="63"/>
                  </a:lnTo>
                  <a:lnTo>
                    <a:pt x="6" y="60"/>
                  </a:lnTo>
                  <a:lnTo>
                    <a:pt x="8" y="56"/>
                  </a:lnTo>
                  <a:lnTo>
                    <a:pt x="12" y="51"/>
                  </a:lnTo>
                  <a:lnTo>
                    <a:pt x="17" y="46"/>
                  </a:lnTo>
                  <a:lnTo>
                    <a:pt x="33" y="28"/>
                  </a:lnTo>
                  <a:lnTo>
                    <a:pt x="51" y="14"/>
                  </a:lnTo>
                  <a:lnTo>
                    <a:pt x="63" y="8"/>
                  </a:lnTo>
                  <a:lnTo>
                    <a:pt x="72" y="2"/>
                  </a:lnTo>
                  <a:lnTo>
                    <a:pt x="79" y="1"/>
                  </a:lnTo>
                  <a:lnTo>
                    <a:pt x="85"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0" name="Freeform 3123"/>
            <p:cNvSpPr>
              <a:spLocks/>
            </p:cNvSpPr>
            <p:nvPr/>
          </p:nvSpPr>
          <p:spPr bwMode="auto">
            <a:xfrm>
              <a:off x="8809038" y="1589088"/>
              <a:ext cx="14288" cy="17463"/>
            </a:xfrm>
            <a:custGeom>
              <a:avLst/>
              <a:gdLst>
                <a:gd name="T0" fmla="*/ 7 w 9"/>
                <a:gd name="T1" fmla="*/ 0 h 11"/>
                <a:gd name="T2" fmla="*/ 9 w 9"/>
                <a:gd name="T3" fmla="*/ 3 h 11"/>
                <a:gd name="T4" fmla="*/ 2 w 9"/>
                <a:gd name="T5" fmla="*/ 11 h 11"/>
                <a:gd name="T6" fmla="*/ 0 w 9"/>
                <a:gd name="T7" fmla="*/ 8 h 11"/>
                <a:gd name="T8" fmla="*/ 7 w 9"/>
                <a:gd name="T9" fmla="*/ 0 h 11"/>
              </a:gdLst>
              <a:ahLst/>
              <a:cxnLst>
                <a:cxn ang="0">
                  <a:pos x="T0" y="T1"/>
                </a:cxn>
                <a:cxn ang="0">
                  <a:pos x="T2" y="T3"/>
                </a:cxn>
                <a:cxn ang="0">
                  <a:pos x="T4" y="T5"/>
                </a:cxn>
                <a:cxn ang="0">
                  <a:pos x="T6" y="T7"/>
                </a:cxn>
                <a:cxn ang="0">
                  <a:pos x="T8" y="T9"/>
                </a:cxn>
              </a:cxnLst>
              <a:rect l="0" t="0" r="r" b="b"/>
              <a:pathLst>
                <a:path w="9" h="11">
                  <a:moveTo>
                    <a:pt x="7" y="0"/>
                  </a:moveTo>
                  <a:lnTo>
                    <a:pt x="9" y="3"/>
                  </a:lnTo>
                  <a:lnTo>
                    <a:pt x="2" y="11"/>
                  </a:lnTo>
                  <a:lnTo>
                    <a:pt x="0" y="8"/>
                  </a:lnTo>
                  <a:lnTo>
                    <a:pt x="7"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1" name="Freeform 3124"/>
            <p:cNvSpPr>
              <a:spLocks/>
            </p:cNvSpPr>
            <p:nvPr/>
          </p:nvSpPr>
          <p:spPr bwMode="auto">
            <a:xfrm>
              <a:off x="8804276" y="1587501"/>
              <a:ext cx="22225" cy="23813"/>
            </a:xfrm>
            <a:custGeom>
              <a:avLst/>
              <a:gdLst>
                <a:gd name="T0" fmla="*/ 10 w 14"/>
                <a:gd name="T1" fmla="*/ 0 h 15"/>
                <a:gd name="T2" fmla="*/ 14 w 14"/>
                <a:gd name="T3" fmla="*/ 4 h 15"/>
                <a:gd name="T4" fmla="*/ 5 w 14"/>
                <a:gd name="T5" fmla="*/ 15 h 15"/>
                <a:gd name="T6" fmla="*/ 1 w 14"/>
                <a:gd name="T7" fmla="*/ 11 h 15"/>
                <a:gd name="T8" fmla="*/ 0 w 14"/>
                <a:gd name="T9" fmla="*/ 9 h 15"/>
                <a:gd name="T10" fmla="*/ 1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10" y="0"/>
                  </a:moveTo>
                  <a:lnTo>
                    <a:pt x="14" y="4"/>
                  </a:lnTo>
                  <a:lnTo>
                    <a:pt x="5" y="15"/>
                  </a:lnTo>
                  <a:lnTo>
                    <a:pt x="1" y="11"/>
                  </a:lnTo>
                  <a:lnTo>
                    <a:pt x="0" y="9"/>
                  </a:lnTo>
                  <a:lnTo>
                    <a:pt x="10"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2" name="Freeform 3125"/>
            <p:cNvSpPr>
              <a:spLocks/>
            </p:cNvSpPr>
            <p:nvPr/>
          </p:nvSpPr>
          <p:spPr bwMode="auto">
            <a:xfrm>
              <a:off x="8815388" y="1593851"/>
              <a:ext cx="14288" cy="11113"/>
            </a:xfrm>
            <a:custGeom>
              <a:avLst/>
              <a:gdLst>
                <a:gd name="T0" fmla="*/ 7 w 9"/>
                <a:gd name="T1" fmla="*/ 0 h 7"/>
                <a:gd name="T2" fmla="*/ 9 w 9"/>
                <a:gd name="T3" fmla="*/ 3 h 7"/>
                <a:gd name="T4" fmla="*/ 1 w 9"/>
                <a:gd name="T5" fmla="*/ 7 h 7"/>
                <a:gd name="T6" fmla="*/ 0 w 9"/>
                <a:gd name="T7" fmla="*/ 4 h 7"/>
                <a:gd name="T8" fmla="*/ 7 w 9"/>
                <a:gd name="T9" fmla="*/ 0 h 7"/>
              </a:gdLst>
              <a:ahLst/>
              <a:cxnLst>
                <a:cxn ang="0">
                  <a:pos x="T0" y="T1"/>
                </a:cxn>
                <a:cxn ang="0">
                  <a:pos x="T2" y="T3"/>
                </a:cxn>
                <a:cxn ang="0">
                  <a:pos x="T4" y="T5"/>
                </a:cxn>
                <a:cxn ang="0">
                  <a:pos x="T6" y="T7"/>
                </a:cxn>
                <a:cxn ang="0">
                  <a:pos x="T8" y="T9"/>
                </a:cxn>
              </a:cxnLst>
              <a:rect l="0" t="0" r="r" b="b"/>
              <a:pathLst>
                <a:path w="9" h="7">
                  <a:moveTo>
                    <a:pt x="7" y="0"/>
                  </a:moveTo>
                  <a:lnTo>
                    <a:pt x="9" y="3"/>
                  </a:lnTo>
                  <a:lnTo>
                    <a:pt x="1" y="7"/>
                  </a:lnTo>
                  <a:lnTo>
                    <a:pt x="0" y="4"/>
                  </a:lnTo>
                  <a:lnTo>
                    <a:pt x="7"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3" name="Freeform 3126"/>
            <p:cNvSpPr>
              <a:spLocks noEditPoints="1"/>
            </p:cNvSpPr>
            <p:nvPr/>
          </p:nvSpPr>
          <p:spPr bwMode="auto">
            <a:xfrm>
              <a:off x="8810626" y="1589088"/>
              <a:ext cx="22225" cy="19050"/>
            </a:xfrm>
            <a:custGeom>
              <a:avLst/>
              <a:gdLst>
                <a:gd name="T0" fmla="*/ 10 w 14"/>
                <a:gd name="T1" fmla="*/ 6 h 12"/>
                <a:gd name="T2" fmla="*/ 5 w 14"/>
                <a:gd name="T3" fmla="*/ 8 h 12"/>
                <a:gd name="T4" fmla="*/ 5 w 14"/>
                <a:gd name="T5" fmla="*/ 8 h 12"/>
                <a:gd name="T6" fmla="*/ 10 w 14"/>
                <a:gd name="T7" fmla="*/ 6 h 12"/>
                <a:gd name="T8" fmla="*/ 12 w 14"/>
                <a:gd name="T9" fmla="*/ 0 h 12"/>
                <a:gd name="T10" fmla="*/ 14 w 14"/>
                <a:gd name="T11" fmla="*/ 7 h 12"/>
                <a:gd name="T12" fmla="*/ 4 w 14"/>
                <a:gd name="T13" fmla="*/ 12 h 12"/>
                <a:gd name="T14" fmla="*/ 1 w 14"/>
                <a:gd name="T15" fmla="*/ 8 h 12"/>
                <a:gd name="T16" fmla="*/ 0 w 14"/>
                <a:gd name="T17" fmla="*/ 7 h 12"/>
                <a:gd name="T18" fmla="*/ 12 w 1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2">
                  <a:moveTo>
                    <a:pt x="10" y="6"/>
                  </a:moveTo>
                  <a:lnTo>
                    <a:pt x="5" y="8"/>
                  </a:lnTo>
                  <a:lnTo>
                    <a:pt x="5" y="8"/>
                  </a:lnTo>
                  <a:lnTo>
                    <a:pt x="10" y="6"/>
                  </a:lnTo>
                  <a:close/>
                  <a:moveTo>
                    <a:pt x="12" y="0"/>
                  </a:moveTo>
                  <a:lnTo>
                    <a:pt x="14" y="7"/>
                  </a:lnTo>
                  <a:lnTo>
                    <a:pt x="4" y="12"/>
                  </a:lnTo>
                  <a:lnTo>
                    <a:pt x="1" y="8"/>
                  </a:lnTo>
                  <a:lnTo>
                    <a:pt x="0" y="7"/>
                  </a:lnTo>
                  <a:lnTo>
                    <a:pt x="12"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4" name="Freeform 3127"/>
            <p:cNvSpPr>
              <a:spLocks/>
            </p:cNvSpPr>
            <p:nvPr/>
          </p:nvSpPr>
          <p:spPr bwMode="auto">
            <a:xfrm>
              <a:off x="8529638" y="1600201"/>
              <a:ext cx="6350" cy="26988"/>
            </a:xfrm>
            <a:custGeom>
              <a:avLst/>
              <a:gdLst>
                <a:gd name="T0" fmla="*/ 3 w 4"/>
                <a:gd name="T1" fmla="*/ 0 h 17"/>
                <a:gd name="T2" fmla="*/ 4 w 4"/>
                <a:gd name="T3" fmla="*/ 17 h 17"/>
                <a:gd name="T4" fmla="*/ 1 w 4"/>
                <a:gd name="T5" fmla="*/ 17 h 17"/>
                <a:gd name="T6" fmla="*/ 0 w 4"/>
                <a:gd name="T7" fmla="*/ 0 h 17"/>
                <a:gd name="T8" fmla="*/ 3 w 4"/>
                <a:gd name="T9" fmla="*/ 0 h 17"/>
              </a:gdLst>
              <a:ahLst/>
              <a:cxnLst>
                <a:cxn ang="0">
                  <a:pos x="T0" y="T1"/>
                </a:cxn>
                <a:cxn ang="0">
                  <a:pos x="T2" y="T3"/>
                </a:cxn>
                <a:cxn ang="0">
                  <a:pos x="T4" y="T5"/>
                </a:cxn>
                <a:cxn ang="0">
                  <a:pos x="T6" y="T7"/>
                </a:cxn>
                <a:cxn ang="0">
                  <a:pos x="T8" y="T9"/>
                </a:cxn>
              </a:cxnLst>
              <a:rect l="0" t="0" r="r" b="b"/>
              <a:pathLst>
                <a:path w="4" h="17">
                  <a:moveTo>
                    <a:pt x="3" y="0"/>
                  </a:moveTo>
                  <a:lnTo>
                    <a:pt x="4" y="17"/>
                  </a:lnTo>
                  <a:lnTo>
                    <a:pt x="1" y="17"/>
                  </a:lnTo>
                  <a:lnTo>
                    <a:pt x="0" y="0"/>
                  </a:lnTo>
                  <a:lnTo>
                    <a:pt x="3"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5" name="Freeform 3128"/>
            <p:cNvSpPr>
              <a:spLocks noEditPoints="1"/>
            </p:cNvSpPr>
            <p:nvPr/>
          </p:nvSpPr>
          <p:spPr bwMode="auto">
            <a:xfrm>
              <a:off x="8528051" y="1595438"/>
              <a:ext cx="9525" cy="33338"/>
            </a:xfrm>
            <a:custGeom>
              <a:avLst/>
              <a:gdLst>
                <a:gd name="T0" fmla="*/ 2 w 6"/>
                <a:gd name="T1" fmla="*/ 4 h 21"/>
                <a:gd name="T2" fmla="*/ 4 w 6"/>
                <a:gd name="T3" fmla="*/ 19 h 21"/>
                <a:gd name="T4" fmla="*/ 4 w 6"/>
                <a:gd name="T5" fmla="*/ 19 h 21"/>
                <a:gd name="T6" fmla="*/ 2 w 6"/>
                <a:gd name="T7" fmla="*/ 4 h 21"/>
                <a:gd name="T8" fmla="*/ 5 w 6"/>
                <a:gd name="T9" fmla="*/ 0 h 21"/>
                <a:gd name="T10" fmla="*/ 6 w 6"/>
                <a:gd name="T11" fmla="*/ 21 h 21"/>
                <a:gd name="T12" fmla="*/ 0 w 6"/>
                <a:gd name="T13" fmla="*/ 21 h 21"/>
                <a:gd name="T14" fmla="*/ 0 w 6"/>
                <a:gd name="T15" fmla="*/ 3 h 21"/>
                <a:gd name="T16" fmla="*/ 0 w 6"/>
                <a:gd name="T17" fmla="*/ 2 h 21"/>
                <a:gd name="T18" fmla="*/ 5 w 6"/>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1">
                  <a:moveTo>
                    <a:pt x="2" y="4"/>
                  </a:moveTo>
                  <a:lnTo>
                    <a:pt x="4" y="19"/>
                  </a:lnTo>
                  <a:lnTo>
                    <a:pt x="4" y="19"/>
                  </a:lnTo>
                  <a:lnTo>
                    <a:pt x="2" y="4"/>
                  </a:lnTo>
                  <a:close/>
                  <a:moveTo>
                    <a:pt x="5" y="0"/>
                  </a:moveTo>
                  <a:lnTo>
                    <a:pt x="6" y="21"/>
                  </a:lnTo>
                  <a:lnTo>
                    <a:pt x="0" y="21"/>
                  </a:lnTo>
                  <a:lnTo>
                    <a:pt x="0" y="3"/>
                  </a:lnTo>
                  <a:lnTo>
                    <a:pt x="0" y="2"/>
                  </a:lnTo>
                  <a:lnTo>
                    <a:pt x="5"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6" name="Freeform 3129"/>
            <p:cNvSpPr>
              <a:spLocks/>
            </p:cNvSpPr>
            <p:nvPr/>
          </p:nvSpPr>
          <p:spPr bwMode="auto">
            <a:xfrm>
              <a:off x="8520113" y="1620838"/>
              <a:ext cx="11113" cy="6350"/>
            </a:xfrm>
            <a:custGeom>
              <a:avLst/>
              <a:gdLst>
                <a:gd name="T0" fmla="*/ 0 w 7"/>
                <a:gd name="T1" fmla="*/ 0 h 4"/>
                <a:gd name="T2" fmla="*/ 7 w 7"/>
                <a:gd name="T3" fmla="*/ 1 h 4"/>
                <a:gd name="T4" fmla="*/ 6 w 7"/>
                <a:gd name="T5" fmla="*/ 4 h 4"/>
                <a:gd name="T6" fmla="*/ 0 w 7"/>
                <a:gd name="T7" fmla="*/ 4 h 4"/>
                <a:gd name="T8" fmla="*/ 0 w 7"/>
                <a:gd name="T9" fmla="*/ 0 h 4"/>
              </a:gdLst>
              <a:ahLst/>
              <a:cxnLst>
                <a:cxn ang="0">
                  <a:pos x="T0" y="T1"/>
                </a:cxn>
                <a:cxn ang="0">
                  <a:pos x="T2" y="T3"/>
                </a:cxn>
                <a:cxn ang="0">
                  <a:pos x="T4" y="T5"/>
                </a:cxn>
                <a:cxn ang="0">
                  <a:pos x="T6" y="T7"/>
                </a:cxn>
                <a:cxn ang="0">
                  <a:pos x="T8" y="T9"/>
                </a:cxn>
              </a:cxnLst>
              <a:rect l="0" t="0" r="r" b="b"/>
              <a:pathLst>
                <a:path w="7" h="4">
                  <a:moveTo>
                    <a:pt x="0" y="0"/>
                  </a:moveTo>
                  <a:lnTo>
                    <a:pt x="7" y="1"/>
                  </a:lnTo>
                  <a:lnTo>
                    <a:pt x="6" y="4"/>
                  </a:lnTo>
                  <a:lnTo>
                    <a:pt x="0" y="4"/>
                  </a:lnTo>
                  <a:lnTo>
                    <a:pt x="0"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7" name="Freeform 3130"/>
            <p:cNvSpPr>
              <a:spLocks noEditPoints="1"/>
            </p:cNvSpPr>
            <p:nvPr/>
          </p:nvSpPr>
          <p:spPr bwMode="auto">
            <a:xfrm>
              <a:off x="8515351" y="1619251"/>
              <a:ext cx="19050" cy="12700"/>
            </a:xfrm>
            <a:custGeom>
              <a:avLst/>
              <a:gdLst>
                <a:gd name="T0" fmla="*/ 4 w 12"/>
                <a:gd name="T1" fmla="*/ 4 h 8"/>
                <a:gd name="T2" fmla="*/ 4 w 12"/>
                <a:gd name="T3" fmla="*/ 4 h 8"/>
                <a:gd name="T4" fmla="*/ 7 w 12"/>
                <a:gd name="T5" fmla="*/ 4 h 8"/>
                <a:gd name="T6" fmla="*/ 4 w 12"/>
                <a:gd name="T7" fmla="*/ 4 h 8"/>
                <a:gd name="T8" fmla="*/ 1 w 12"/>
                <a:gd name="T9" fmla="*/ 0 h 8"/>
                <a:gd name="T10" fmla="*/ 12 w 12"/>
                <a:gd name="T11" fmla="*/ 1 h 8"/>
                <a:gd name="T12" fmla="*/ 10 w 12"/>
                <a:gd name="T13" fmla="*/ 8 h 8"/>
                <a:gd name="T14" fmla="*/ 3 w 12"/>
                <a:gd name="T15" fmla="*/ 6 h 8"/>
                <a:gd name="T16" fmla="*/ 0 w 12"/>
                <a:gd name="T17" fmla="*/ 6 h 8"/>
                <a:gd name="T18" fmla="*/ 1 w 12"/>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8">
                  <a:moveTo>
                    <a:pt x="4" y="4"/>
                  </a:moveTo>
                  <a:lnTo>
                    <a:pt x="4" y="4"/>
                  </a:lnTo>
                  <a:lnTo>
                    <a:pt x="7" y="4"/>
                  </a:lnTo>
                  <a:lnTo>
                    <a:pt x="4" y="4"/>
                  </a:lnTo>
                  <a:close/>
                  <a:moveTo>
                    <a:pt x="1" y="0"/>
                  </a:moveTo>
                  <a:lnTo>
                    <a:pt x="12" y="1"/>
                  </a:lnTo>
                  <a:lnTo>
                    <a:pt x="10" y="8"/>
                  </a:lnTo>
                  <a:lnTo>
                    <a:pt x="3" y="6"/>
                  </a:lnTo>
                  <a:lnTo>
                    <a:pt x="0" y="6"/>
                  </a:lnTo>
                  <a:lnTo>
                    <a:pt x="1"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8" name="Freeform 3131"/>
            <p:cNvSpPr>
              <a:spLocks noEditPoints="1"/>
            </p:cNvSpPr>
            <p:nvPr/>
          </p:nvSpPr>
          <p:spPr bwMode="auto">
            <a:xfrm>
              <a:off x="8523288" y="1612901"/>
              <a:ext cx="112713" cy="103188"/>
            </a:xfrm>
            <a:custGeom>
              <a:avLst/>
              <a:gdLst>
                <a:gd name="T0" fmla="*/ 5 w 71"/>
                <a:gd name="T1" fmla="*/ 9 h 65"/>
                <a:gd name="T2" fmla="*/ 5 w 71"/>
                <a:gd name="T3" fmla="*/ 9 h 65"/>
                <a:gd name="T4" fmla="*/ 5 w 71"/>
                <a:gd name="T5" fmla="*/ 9 h 65"/>
                <a:gd name="T6" fmla="*/ 5 w 71"/>
                <a:gd name="T7" fmla="*/ 9 h 65"/>
                <a:gd name="T8" fmla="*/ 0 w 71"/>
                <a:gd name="T9" fmla="*/ 2 h 65"/>
                <a:gd name="T10" fmla="*/ 0 w 71"/>
                <a:gd name="T11" fmla="*/ 2 h 65"/>
                <a:gd name="T12" fmla="*/ 0 w 71"/>
                <a:gd name="T13" fmla="*/ 2 h 65"/>
                <a:gd name="T14" fmla="*/ 0 w 71"/>
                <a:gd name="T15" fmla="*/ 2 h 65"/>
                <a:gd name="T16" fmla="*/ 3 w 71"/>
                <a:gd name="T17" fmla="*/ 0 h 65"/>
                <a:gd name="T18" fmla="*/ 7 w 71"/>
                <a:gd name="T19" fmla="*/ 8 h 65"/>
                <a:gd name="T20" fmla="*/ 7 w 71"/>
                <a:gd name="T21" fmla="*/ 8 h 65"/>
                <a:gd name="T22" fmla="*/ 7 w 71"/>
                <a:gd name="T23" fmla="*/ 8 h 65"/>
                <a:gd name="T24" fmla="*/ 8 w 71"/>
                <a:gd name="T25" fmla="*/ 8 h 65"/>
                <a:gd name="T26" fmla="*/ 9 w 71"/>
                <a:gd name="T27" fmla="*/ 9 h 65"/>
                <a:gd name="T28" fmla="*/ 12 w 71"/>
                <a:gd name="T29" fmla="*/ 10 h 65"/>
                <a:gd name="T30" fmla="*/ 15 w 71"/>
                <a:gd name="T31" fmla="*/ 13 h 65"/>
                <a:gd name="T32" fmla="*/ 19 w 71"/>
                <a:gd name="T33" fmla="*/ 16 h 65"/>
                <a:gd name="T34" fmla="*/ 22 w 71"/>
                <a:gd name="T35" fmla="*/ 19 h 65"/>
                <a:gd name="T36" fmla="*/ 29 w 71"/>
                <a:gd name="T37" fmla="*/ 23 h 65"/>
                <a:gd name="T38" fmla="*/ 42 w 71"/>
                <a:gd name="T39" fmla="*/ 34 h 65"/>
                <a:gd name="T40" fmla="*/ 54 w 71"/>
                <a:gd name="T41" fmla="*/ 44 h 65"/>
                <a:gd name="T42" fmla="*/ 63 w 71"/>
                <a:gd name="T43" fmla="*/ 55 h 65"/>
                <a:gd name="T44" fmla="*/ 68 w 71"/>
                <a:gd name="T45" fmla="*/ 61 h 65"/>
                <a:gd name="T46" fmla="*/ 71 w 71"/>
                <a:gd name="T47" fmla="*/ 64 h 65"/>
                <a:gd name="T48" fmla="*/ 68 w 71"/>
                <a:gd name="T49" fmla="*/ 65 h 65"/>
                <a:gd name="T50" fmla="*/ 68 w 71"/>
                <a:gd name="T51" fmla="*/ 65 h 65"/>
                <a:gd name="T52" fmla="*/ 66 w 71"/>
                <a:gd name="T53" fmla="*/ 63 h 65"/>
                <a:gd name="T54" fmla="*/ 63 w 71"/>
                <a:gd name="T55" fmla="*/ 60 h 65"/>
                <a:gd name="T56" fmla="*/ 60 w 71"/>
                <a:gd name="T57" fmla="*/ 56 h 65"/>
                <a:gd name="T58" fmla="*/ 57 w 71"/>
                <a:gd name="T59" fmla="*/ 52 h 65"/>
                <a:gd name="T60" fmla="*/ 43 w 71"/>
                <a:gd name="T61" fmla="*/ 39 h 65"/>
                <a:gd name="T62" fmla="*/ 28 w 71"/>
                <a:gd name="T63" fmla="*/ 26 h 65"/>
                <a:gd name="T64" fmla="*/ 16 w 71"/>
                <a:gd name="T65" fmla="*/ 18 h 65"/>
                <a:gd name="T66" fmla="*/ 9 w 71"/>
                <a:gd name="T67" fmla="*/ 13 h 65"/>
                <a:gd name="T68" fmla="*/ 5 w 71"/>
                <a:gd name="T69" fmla="*/ 10 h 65"/>
                <a:gd name="T70" fmla="*/ 4 w 71"/>
                <a:gd name="T71" fmla="*/ 9 h 65"/>
                <a:gd name="T72" fmla="*/ 4 w 71"/>
                <a:gd name="T73" fmla="*/ 9 h 65"/>
                <a:gd name="T74" fmla="*/ 4 w 71"/>
                <a:gd name="T75" fmla="*/ 9 h 65"/>
                <a:gd name="T76" fmla="*/ 0 w 71"/>
                <a:gd name="T77" fmla="*/ 2 h 65"/>
                <a:gd name="T78" fmla="*/ 3 w 71"/>
                <a:gd name="T7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1" h="65">
                  <a:moveTo>
                    <a:pt x="5" y="9"/>
                  </a:moveTo>
                  <a:lnTo>
                    <a:pt x="5" y="9"/>
                  </a:lnTo>
                  <a:lnTo>
                    <a:pt x="5" y="9"/>
                  </a:lnTo>
                  <a:lnTo>
                    <a:pt x="5" y="9"/>
                  </a:lnTo>
                  <a:close/>
                  <a:moveTo>
                    <a:pt x="0" y="2"/>
                  </a:moveTo>
                  <a:lnTo>
                    <a:pt x="0" y="2"/>
                  </a:lnTo>
                  <a:lnTo>
                    <a:pt x="0" y="2"/>
                  </a:lnTo>
                  <a:lnTo>
                    <a:pt x="0" y="2"/>
                  </a:lnTo>
                  <a:close/>
                  <a:moveTo>
                    <a:pt x="3" y="0"/>
                  </a:moveTo>
                  <a:lnTo>
                    <a:pt x="7" y="8"/>
                  </a:lnTo>
                  <a:lnTo>
                    <a:pt x="7" y="8"/>
                  </a:lnTo>
                  <a:lnTo>
                    <a:pt x="7" y="8"/>
                  </a:lnTo>
                  <a:lnTo>
                    <a:pt x="8" y="8"/>
                  </a:lnTo>
                  <a:lnTo>
                    <a:pt x="9" y="9"/>
                  </a:lnTo>
                  <a:lnTo>
                    <a:pt x="12" y="10"/>
                  </a:lnTo>
                  <a:lnTo>
                    <a:pt x="15" y="13"/>
                  </a:lnTo>
                  <a:lnTo>
                    <a:pt x="19" y="16"/>
                  </a:lnTo>
                  <a:lnTo>
                    <a:pt x="22" y="19"/>
                  </a:lnTo>
                  <a:lnTo>
                    <a:pt x="29" y="23"/>
                  </a:lnTo>
                  <a:lnTo>
                    <a:pt x="42" y="34"/>
                  </a:lnTo>
                  <a:lnTo>
                    <a:pt x="54" y="44"/>
                  </a:lnTo>
                  <a:lnTo>
                    <a:pt x="63" y="55"/>
                  </a:lnTo>
                  <a:lnTo>
                    <a:pt x="68" y="61"/>
                  </a:lnTo>
                  <a:lnTo>
                    <a:pt x="71" y="64"/>
                  </a:lnTo>
                  <a:lnTo>
                    <a:pt x="68" y="65"/>
                  </a:lnTo>
                  <a:lnTo>
                    <a:pt x="68" y="65"/>
                  </a:lnTo>
                  <a:lnTo>
                    <a:pt x="66" y="63"/>
                  </a:lnTo>
                  <a:lnTo>
                    <a:pt x="63" y="60"/>
                  </a:lnTo>
                  <a:lnTo>
                    <a:pt x="60" y="56"/>
                  </a:lnTo>
                  <a:lnTo>
                    <a:pt x="57" y="52"/>
                  </a:lnTo>
                  <a:lnTo>
                    <a:pt x="43" y="39"/>
                  </a:lnTo>
                  <a:lnTo>
                    <a:pt x="28" y="26"/>
                  </a:lnTo>
                  <a:lnTo>
                    <a:pt x="16" y="18"/>
                  </a:lnTo>
                  <a:lnTo>
                    <a:pt x="9" y="13"/>
                  </a:lnTo>
                  <a:lnTo>
                    <a:pt x="5" y="10"/>
                  </a:lnTo>
                  <a:lnTo>
                    <a:pt x="4" y="9"/>
                  </a:lnTo>
                  <a:lnTo>
                    <a:pt x="4" y="9"/>
                  </a:lnTo>
                  <a:lnTo>
                    <a:pt x="4" y="9"/>
                  </a:lnTo>
                  <a:lnTo>
                    <a:pt x="0" y="2"/>
                  </a:lnTo>
                  <a:lnTo>
                    <a:pt x="3"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9" name="Freeform 3132"/>
            <p:cNvSpPr>
              <a:spLocks noEditPoints="1"/>
            </p:cNvSpPr>
            <p:nvPr/>
          </p:nvSpPr>
          <p:spPr bwMode="auto">
            <a:xfrm>
              <a:off x="8521701" y="1611313"/>
              <a:ext cx="119063" cy="107950"/>
            </a:xfrm>
            <a:custGeom>
              <a:avLst/>
              <a:gdLst>
                <a:gd name="T0" fmla="*/ 61 w 75"/>
                <a:gd name="T1" fmla="*/ 55 h 68"/>
                <a:gd name="T2" fmla="*/ 64 w 75"/>
                <a:gd name="T3" fmla="*/ 58 h 68"/>
                <a:gd name="T4" fmla="*/ 68 w 75"/>
                <a:gd name="T5" fmla="*/ 62 h 68"/>
                <a:gd name="T6" fmla="*/ 69 w 75"/>
                <a:gd name="T7" fmla="*/ 65 h 68"/>
                <a:gd name="T8" fmla="*/ 69 w 75"/>
                <a:gd name="T9" fmla="*/ 65 h 68"/>
                <a:gd name="T10" fmla="*/ 68 w 75"/>
                <a:gd name="T11" fmla="*/ 62 h 68"/>
                <a:gd name="T12" fmla="*/ 64 w 75"/>
                <a:gd name="T13" fmla="*/ 58 h 68"/>
                <a:gd name="T14" fmla="*/ 61 w 75"/>
                <a:gd name="T15" fmla="*/ 55 h 68"/>
                <a:gd name="T16" fmla="*/ 22 w 75"/>
                <a:gd name="T17" fmla="*/ 20 h 68"/>
                <a:gd name="T18" fmla="*/ 23 w 75"/>
                <a:gd name="T19" fmla="*/ 22 h 68"/>
                <a:gd name="T20" fmla="*/ 29 w 75"/>
                <a:gd name="T21" fmla="*/ 26 h 68"/>
                <a:gd name="T22" fmla="*/ 39 w 75"/>
                <a:gd name="T23" fmla="*/ 34 h 68"/>
                <a:gd name="T24" fmla="*/ 29 w 75"/>
                <a:gd name="T25" fmla="*/ 26 h 68"/>
                <a:gd name="T26" fmla="*/ 23 w 75"/>
                <a:gd name="T27" fmla="*/ 22 h 68"/>
                <a:gd name="T28" fmla="*/ 22 w 75"/>
                <a:gd name="T29" fmla="*/ 20 h 68"/>
                <a:gd name="T30" fmla="*/ 4 w 75"/>
                <a:gd name="T31" fmla="*/ 0 h 68"/>
                <a:gd name="T32" fmla="*/ 9 w 75"/>
                <a:gd name="T33" fmla="*/ 7 h 68"/>
                <a:gd name="T34" fmla="*/ 9 w 75"/>
                <a:gd name="T35" fmla="*/ 7 h 68"/>
                <a:gd name="T36" fmla="*/ 10 w 75"/>
                <a:gd name="T37" fmla="*/ 7 h 68"/>
                <a:gd name="T38" fmla="*/ 12 w 75"/>
                <a:gd name="T39" fmla="*/ 9 h 68"/>
                <a:gd name="T40" fmla="*/ 14 w 75"/>
                <a:gd name="T41" fmla="*/ 11 h 68"/>
                <a:gd name="T42" fmla="*/ 17 w 75"/>
                <a:gd name="T43" fmla="*/ 13 h 68"/>
                <a:gd name="T44" fmla="*/ 21 w 75"/>
                <a:gd name="T45" fmla="*/ 15 h 68"/>
                <a:gd name="T46" fmla="*/ 25 w 75"/>
                <a:gd name="T47" fmla="*/ 19 h 68"/>
                <a:gd name="T48" fmla="*/ 31 w 75"/>
                <a:gd name="T49" fmla="*/ 23 h 68"/>
                <a:gd name="T50" fmla="*/ 44 w 75"/>
                <a:gd name="T51" fmla="*/ 34 h 68"/>
                <a:gd name="T52" fmla="*/ 55 w 75"/>
                <a:gd name="T53" fmla="*/ 44 h 68"/>
                <a:gd name="T54" fmla="*/ 64 w 75"/>
                <a:gd name="T55" fmla="*/ 53 h 68"/>
                <a:gd name="T56" fmla="*/ 71 w 75"/>
                <a:gd name="T57" fmla="*/ 60 h 68"/>
                <a:gd name="T58" fmla="*/ 73 w 75"/>
                <a:gd name="T59" fmla="*/ 64 h 68"/>
                <a:gd name="T60" fmla="*/ 75 w 75"/>
                <a:gd name="T61" fmla="*/ 65 h 68"/>
                <a:gd name="T62" fmla="*/ 69 w 75"/>
                <a:gd name="T63" fmla="*/ 68 h 68"/>
                <a:gd name="T64" fmla="*/ 69 w 75"/>
                <a:gd name="T65" fmla="*/ 68 h 68"/>
                <a:gd name="T66" fmla="*/ 68 w 75"/>
                <a:gd name="T67" fmla="*/ 68 h 68"/>
                <a:gd name="T68" fmla="*/ 68 w 75"/>
                <a:gd name="T69" fmla="*/ 68 h 68"/>
                <a:gd name="T70" fmla="*/ 68 w 75"/>
                <a:gd name="T71" fmla="*/ 68 h 68"/>
                <a:gd name="T72" fmla="*/ 68 w 75"/>
                <a:gd name="T73" fmla="*/ 68 h 68"/>
                <a:gd name="T74" fmla="*/ 68 w 75"/>
                <a:gd name="T75" fmla="*/ 68 h 68"/>
                <a:gd name="T76" fmla="*/ 68 w 75"/>
                <a:gd name="T77" fmla="*/ 68 h 68"/>
                <a:gd name="T78" fmla="*/ 68 w 75"/>
                <a:gd name="T79" fmla="*/ 68 h 68"/>
                <a:gd name="T80" fmla="*/ 67 w 75"/>
                <a:gd name="T81" fmla="*/ 66 h 68"/>
                <a:gd name="T82" fmla="*/ 67 w 75"/>
                <a:gd name="T83" fmla="*/ 65 h 68"/>
                <a:gd name="T84" fmla="*/ 65 w 75"/>
                <a:gd name="T85" fmla="*/ 64 h 68"/>
                <a:gd name="T86" fmla="*/ 63 w 75"/>
                <a:gd name="T87" fmla="*/ 61 h 68"/>
                <a:gd name="T88" fmla="*/ 60 w 75"/>
                <a:gd name="T89" fmla="*/ 57 h 68"/>
                <a:gd name="T90" fmla="*/ 56 w 75"/>
                <a:gd name="T91" fmla="*/ 53 h 68"/>
                <a:gd name="T92" fmla="*/ 43 w 75"/>
                <a:gd name="T93" fmla="*/ 41 h 68"/>
                <a:gd name="T94" fmla="*/ 27 w 75"/>
                <a:gd name="T95" fmla="*/ 28 h 68"/>
                <a:gd name="T96" fmla="*/ 16 w 75"/>
                <a:gd name="T97" fmla="*/ 20 h 68"/>
                <a:gd name="T98" fmla="*/ 9 w 75"/>
                <a:gd name="T99" fmla="*/ 15 h 68"/>
                <a:gd name="T100" fmla="*/ 6 w 75"/>
                <a:gd name="T101" fmla="*/ 13 h 68"/>
                <a:gd name="T102" fmla="*/ 5 w 75"/>
                <a:gd name="T103" fmla="*/ 11 h 68"/>
                <a:gd name="T104" fmla="*/ 4 w 75"/>
                <a:gd name="T105" fmla="*/ 11 h 68"/>
                <a:gd name="T106" fmla="*/ 4 w 75"/>
                <a:gd name="T107" fmla="*/ 11 h 68"/>
                <a:gd name="T108" fmla="*/ 4 w 75"/>
                <a:gd name="T109" fmla="*/ 10 h 68"/>
                <a:gd name="T110" fmla="*/ 0 w 75"/>
                <a:gd name="T111" fmla="*/ 5 h 68"/>
                <a:gd name="T112" fmla="*/ 1 w 75"/>
                <a:gd name="T113" fmla="*/ 3 h 68"/>
                <a:gd name="T114" fmla="*/ 0 w 75"/>
                <a:gd name="T115" fmla="*/ 2 h 68"/>
                <a:gd name="T116" fmla="*/ 4 w 75"/>
                <a:gd name="T1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 h="68">
                  <a:moveTo>
                    <a:pt x="61" y="55"/>
                  </a:moveTo>
                  <a:lnTo>
                    <a:pt x="64" y="58"/>
                  </a:lnTo>
                  <a:lnTo>
                    <a:pt x="68" y="62"/>
                  </a:lnTo>
                  <a:lnTo>
                    <a:pt x="69" y="65"/>
                  </a:lnTo>
                  <a:lnTo>
                    <a:pt x="69" y="65"/>
                  </a:lnTo>
                  <a:lnTo>
                    <a:pt x="68" y="62"/>
                  </a:lnTo>
                  <a:lnTo>
                    <a:pt x="64" y="58"/>
                  </a:lnTo>
                  <a:lnTo>
                    <a:pt x="61" y="55"/>
                  </a:lnTo>
                  <a:close/>
                  <a:moveTo>
                    <a:pt x="22" y="20"/>
                  </a:moveTo>
                  <a:lnTo>
                    <a:pt x="23" y="22"/>
                  </a:lnTo>
                  <a:lnTo>
                    <a:pt x="29" y="26"/>
                  </a:lnTo>
                  <a:lnTo>
                    <a:pt x="39" y="34"/>
                  </a:lnTo>
                  <a:lnTo>
                    <a:pt x="29" y="26"/>
                  </a:lnTo>
                  <a:lnTo>
                    <a:pt x="23" y="22"/>
                  </a:lnTo>
                  <a:lnTo>
                    <a:pt x="22" y="20"/>
                  </a:lnTo>
                  <a:close/>
                  <a:moveTo>
                    <a:pt x="4" y="0"/>
                  </a:moveTo>
                  <a:lnTo>
                    <a:pt x="9" y="7"/>
                  </a:lnTo>
                  <a:lnTo>
                    <a:pt x="9" y="7"/>
                  </a:lnTo>
                  <a:lnTo>
                    <a:pt x="10" y="7"/>
                  </a:lnTo>
                  <a:lnTo>
                    <a:pt x="12" y="9"/>
                  </a:lnTo>
                  <a:lnTo>
                    <a:pt x="14" y="11"/>
                  </a:lnTo>
                  <a:lnTo>
                    <a:pt x="17" y="13"/>
                  </a:lnTo>
                  <a:lnTo>
                    <a:pt x="21" y="15"/>
                  </a:lnTo>
                  <a:lnTo>
                    <a:pt x="25" y="19"/>
                  </a:lnTo>
                  <a:lnTo>
                    <a:pt x="31" y="23"/>
                  </a:lnTo>
                  <a:lnTo>
                    <a:pt x="44" y="34"/>
                  </a:lnTo>
                  <a:lnTo>
                    <a:pt x="55" y="44"/>
                  </a:lnTo>
                  <a:lnTo>
                    <a:pt x="64" y="53"/>
                  </a:lnTo>
                  <a:lnTo>
                    <a:pt x="71" y="60"/>
                  </a:lnTo>
                  <a:lnTo>
                    <a:pt x="73" y="64"/>
                  </a:lnTo>
                  <a:lnTo>
                    <a:pt x="75" y="65"/>
                  </a:lnTo>
                  <a:lnTo>
                    <a:pt x="69" y="68"/>
                  </a:lnTo>
                  <a:lnTo>
                    <a:pt x="69" y="68"/>
                  </a:lnTo>
                  <a:lnTo>
                    <a:pt x="68" y="68"/>
                  </a:lnTo>
                  <a:lnTo>
                    <a:pt x="68" y="68"/>
                  </a:lnTo>
                  <a:lnTo>
                    <a:pt x="68" y="68"/>
                  </a:lnTo>
                  <a:lnTo>
                    <a:pt x="68" y="68"/>
                  </a:lnTo>
                  <a:lnTo>
                    <a:pt x="68" y="68"/>
                  </a:lnTo>
                  <a:lnTo>
                    <a:pt x="68" y="68"/>
                  </a:lnTo>
                  <a:lnTo>
                    <a:pt x="68" y="68"/>
                  </a:lnTo>
                  <a:lnTo>
                    <a:pt x="67" y="66"/>
                  </a:lnTo>
                  <a:lnTo>
                    <a:pt x="67" y="65"/>
                  </a:lnTo>
                  <a:lnTo>
                    <a:pt x="65" y="64"/>
                  </a:lnTo>
                  <a:lnTo>
                    <a:pt x="63" y="61"/>
                  </a:lnTo>
                  <a:lnTo>
                    <a:pt x="60" y="57"/>
                  </a:lnTo>
                  <a:lnTo>
                    <a:pt x="56" y="53"/>
                  </a:lnTo>
                  <a:lnTo>
                    <a:pt x="43" y="41"/>
                  </a:lnTo>
                  <a:lnTo>
                    <a:pt x="27" y="28"/>
                  </a:lnTo>
                  <a:lnTo>
                    <a:pt x="16" y="20"/>
                  </a:lnTo>
                  <a:lnTo>
                    <a:pt x="9" y="15"/>
                  </a:lnTo>
                  <a:lnTo>
                    <a:pt x="6" y="13"/>
                  </a:lnTo>
                  <a:lnTo>
                    <a:pt x="5" y="11"/>
                  </a:lnTo>
                  <a:lnTo>
                    <a:pt x="4" y="11"/>
                  </a:lnTo>
                  <a:lnTo>
                    <a:pt x="4" y="11"/>
                  </a:lnTo>
                  <a:lnTo>
                    <a:pt x="4" y="10"/>
                  </a:lnTo>
                  <a:lnTo>
                    <a:pt x="0" y="5"/>
                  </a:lnTo>
                  <a:lnTo>
                    <a:pt x="1" y="3"/>
                  </a:lnTo>
                  <a:lnTo>
                    <a:pt x="0" y="2"/>
                  </a:lnTo>
                  <a:lnTo>
                    <a:pt x="4"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0" name="Freeform 3133"/>
            <p:cNvSpPr>
              <a:spLocks noEditPoints="1"/>
            </p:cNvSpPr>
            <p:nvPr/>
          </p:nvSpPr>
          <p:spPr bwMode="auto">
            <a:xfrm>
              <a:off x="8623301" y="1700213"/>
              <a:ext cx="93663" cy="141288"/>
            </a:xfrm>
            <a:custGeom>
              <a:avLst/>
              <a:gdLst>
                <a:gd name="T0" fmla="*/ 30 w 59"/>
                <a:gd name="T1" fmla="*/ 2 h 89"/>
                <a:gd name="T2" fmla="*/ 26 w 59"/>
                <a:gd name="T3" fmla="*/ 4 h 89"/>
                <a:gd name="T4" fmla="*/ 21 w 59"/>
                <a:gd name="T5" fmla="*/ 4 h 89"/>
                <a:gd name="T6" fmla="*/ 16 w 59"/>
                <a:gd name="T7" fmla="*/ 5 h 89"/>
                <a:gd name="T8" fmla="*/ 12 w 59"/>
                <a:gd name="T9" fmla="*/ 8 h 89"/>
                <a:gd name="T10" fmla="*/ 8 w 59"/>
                <a:gd name="T11" fmla="*/ 9 h 89"/>
                <a:gd name="T12" fmla="*/ 7 w 59"/>
                <a:gd name="T13" fmla="*/ 12 h 89"/>
                <a:gd name="T14" fmla="*/ 4 w 59"/>
                <a:gd name="T15" fmla="*/ 16 h 89"/>
                <a:gd name="T16" fmla="*/ 3 w 59"/>
                <a:gd name="T17" fmla="*/ 19 h 89"/>
                <a:gd name="T18" fmla="*/ 3 w 59"/>
                <a:gd name="T19" fmla="*/ 25 h 89"/>
                <a:gd name="T20" fmla="*/ 3 w 59"/>
                <a:gd name="T21" fmla="*/ 29 h 89"/>
                <a:gd name="T22" fmla="*/ 7 w 59"/>
                <a:gd name="T23" fmla="*/ 47 h 89"/>
                <a:gd name="T24" fmla="*/ 13 w 59"/>
                <a:gd name="T25" fmla="*/ 67 h 89"/>
                <a:gd name="T26" fmla="*/ 17 w 59"/>
                <a:gd name="T27" fmla="*/ 73 h 89"/>
                <a:gd name="T28" fmla="*/ 20 w 59"/>
                <a:gd name="T29" fmla="*/ 78 h 89"/>
                <a:gd name="T30" fmla="*/ 24 w 59"/>
                <a:gd name="T31" fmla="*/ 82 h 89"/>
                <a:gd name="T32" fmla="*/ 28 w 59"/>
                <a:gd name="T33" fmla="*/ 85 h 89"/>
                <a:gd name="T34" fmla="*/ 31 w 59"/>
                <a:gd name="T35" fmla="*/ 86 h 89"/>
                <a:gd name="T36" fmla="*/ 37 w 59"/>
                <a:gd name="T37" fmla="*/ 85 h 89"/>
                <a:gd name="T38" fmla="*/ 41 w 59"/>
                <a:gd name="T39" fmla="*/ 82 h 89"/>
                <a:gd name="T40" fmla="*/ 45 w 59"/>
                <a:gd name="T41" fmla="*/ 77 h 89"/>
                <a:gd name="T42" fmla="*/ 49 w 59"/>
                <a:gd name="T43" fmla="*/ 71 h 89"/>
                <a:gd name="T44" fmla="*/ 54 w 59"/>
                <a:gd name="T45" fmla="*/ 54 h 89"/>
                <a:gd name="T46" fmla="*/ 56 w 59"/>
                <a:gd name="T47" fmla="*/ 36 h 89"/>
                <a:gd name="T48" fmla="*/ 54 w 59"/>
                <a:gd name="T49" fmla="*/ 21 h 89"/>
                <a:gd name="T50" fmla="*/ 49 w 59"/>
                <a:gd name="T51" fmla="*/ 10 h 89"/>
                <a:gd name="T52" fmla="*/ 41 w 59"/>
                <a:gd name="T53" fmla="*/ 5 h 89"/>
                <a:gd name="T54" fmla="*/ 31 w 59"/>
                <a:gd name="T55" fmla="*/ 2 h 89"/>
                <a:gd name="T56" fmla="*/ 30 w 59"/>
                <a:gd name="T57" fmla="*/ 2 h 89"/>
                <a:gd name="T58" fmla="*/ 31 w 59"/>
                <a:gd name="T59" fmla="*/ 0 h 89"/>
                <a:gd name="T60" fmla="*/ 37 w 59"/>
                <a:gd name="T61" fmla="*/ 1 h 89"/>
                <a:gd name="T62" fmla="*/ 42 w 59"/>
                <a:gd name="T63" fmla="*/ 2 h 89"/>
                <a:gd name="T64" fmla="*/ 47 w 59"/>
                <a:gd name="T65" fmla="*/ 5 h 89"/>
                <a:gd name="T66" fmla="*/ 51 w 59"/>
                <a:gd name="T67" fmla="*/ 9 h 89"/>
                <a:gd name="T68" fmla="*/ 56 w 59"/>
                <a:gd name="T69" fmla="*/ 21 h 89"/>
                <a:gd name="T70" fmla="*/ 59 w 59"/>
                <a:gd name="T71" fmla="*/ 36 h 89"/>
                <a:gd name="T72" fmla="*/ 56 w 59"/>
                <a:gd name="T73" fmla="*/ 55 h 89"/>
                <a:gd name="T74" fmla="*/ 51 w 59"/>
                <a:gd name="T75" fmla="*/ 72 h 89"/>
                <a:gd name="T76" fmla="*/ 49 w 59"/>
                <a:gd name="T77" fmla="*/ 77 h 89"/>
                <a:gd name="T78" fmla="*/ 45 w 59"/>
                <a:gd name="T79" fmla="*/ 82 h 89"/>
                <a:gd name="T80" fmla="*/ 41 w 59"/>
                <a:gd name="T81" fmla="*/ 86 h 89"/>
                <a:gd name="T82" fmla="*/ 37 w 59"/>
                <a:gd name="T83" fmla="*/ 89 h 89"/>
                <a:gd name="T84" fmla="*/ 31 w 59"/>
                <a:gd name="T85" fmla="*/ 89 h 89"/>
                <a:gd name="T86" fmla="*/ 24 w 59"/>
                <a:gd name="T87" fmla="*/ 86 h 89"/>
                <a:gd name="T88" fmla="*/ 16 w 59"/>
                <a:gd name="T89" fmla="*/ 78 h 89"/>
                <a:gd name="T90" fmla="*/ 11 w 59"/>
                <a:gd name="T91" fmla="*/ 68 h 89"/>
                <a:gd name="T92" fmla="*/ 4 w 59"/>
                <a:gd name="T93" fmla="*/ 48 h 89"/>
                <a:gd name="T94" fmla="*/ 0 w 59"/>
                <a:gd name="T95" fmla="*/ 29 h 89"/>
                <a:gd name="T96" fmla="*/ 0 w 59"/>
                <a:gd name="T97" fmla="*/ 25 h 89"/>
                <a:gd name="T98" fmla="*/ 0 w 59"/>
                <a:gd name="T99" fmla="*/ 19 h 89"/>
                <a:gd name="T100" fmla="*/ 1 w 59"/>
                <a:gd name="T101" fmla="*/ 14 h 89"/>
                <a:gd name="T102" fmla="*/ 4 w 59"/>
                <a:gd name="T103" fmla="*/ 10 h 89"/>
                <a:gd name="T104" fmla="*/ 7 w 59"/>
                <a:gd name="T105" fmla="*/ 6 h 89"/>
                <a:gd name="T106" fmla="*/ 11 w 59"/>
                <a:gd name="T107" fmla="*/ 5 h 89"/>
                <a:gd name="T108" fmla="*/ 14 w 59"/>
                <a:gd name="T109" fmla="*/ 2 h 89"/>
                <a:gd name="T110" fmla="*/ 20 w 59"/>
                <a:gd name="T111" fmla="*/ 1 h 89"/>
                <a:gd name="T112" fmla="*/ 25 w 59"/>
                <a:gd name="T113" fmla="*/ 0 h 89"/>
                <a:gd name="T114" fmla="*/ 31 w 59"/>
                <a:gd name="T11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 h="89">
                  <a:moveTo>
                    <a:pt x="30" y="2"/>
                  </a:moveTo>
                  <a:lnTo>
                    <a:pt x="26" y="4"/>
                  </a:lnTo>
                  <a:lnTo>
                    <a:pt x="21" y="4"/>
                  </a:lnTo>
                  <a:lnTo>
                    <a:pt x="16" y="5"/>
                  </a:lnTo>
                  <a:lnTo>
                    <a:pt x="12" y="8"/>
                  </a:lnTo>
                  <a:lnTo>
                    <a:pt x="8" y="9"/>
                  </a:lnTo>
                  <a:lnTo>
                    <a:pt x="7" y="12"/>
                  </a:lnTo>
                  <a:lnTo>
                    <a:pt x="4" y="16"/>
                  </a:lnTo>
                  <a:lnTo>
                    <a:pt x="3" y="19"/>
                  </a:lnTo>
                  <a:lnTo>
                    <a:pt x="3" y="25"/>
                  </a:lnTo>
                  <a:lnTo>
                    <a:pt x="3" y="29"/>
                  </a:lnTo>
                  <a:lnTo>
                    <a:pt x="7" y="47"/>
                  </a:lnTo>
                  <a:lnTo>
                    <a:pt x="13" y="67"/>
                  </a:lnTo>
                  <a:lnTo>
                    <a:pt x="17" y="73"/>
                  </a:lnTo>
                  <a:lnTo>
                    <a:pt x="20" y="78"/>
                  </a:lnTo>
                  <a:lnTo>
                    <a:pt x="24" y="82"/>
                  </a:lnTo>
                  <a:lnTo>
                    <a:pt x="28" y="85"/>
                  </a:lnTo>
                  <a:lnTo>
                    <a:pt x="31" y="86"/>
                  </a:lnTo>
                  <a:lnTo>
                    <a:pt x="37" y="85"/>
                  </a:lnTo>
                  <a:lnTo>
                    <a:pt x="41" y="82"/>
                  </a:lnTo>
                  <a:lnTo>
                    <a:pt x="45" y="77"/>
                  </a:lnTo>
                  <a:lnTo>
                    <a:pt x="49" y="71"/>
                  </a:lnTo>
                  <a:lnTo>
                    <a:pt x="54" y="54"/>
                  </a:lnTo>
                  <a:lnTo>
                    <a:pt x="56" y="36"/>
                  </a:lnTo>
                  <a:lnTo>
                    <a:pt x="54" y="21"/>
                  </a:lnTo>
                  <a:lnTo>
                    <a:pt x="49" y="10"/>
                  </a:lnTo>
                  <a:lnTo>
                    <a:pt x="41" y="5"/>
                  </a:lnTo>
                  <a:lnTo>
                    <a:pt x="31" y="2"/>
                  </a:lnTo>
                  <a:lnTo>
                    <a:pt x="30" y="2"/>
                  </a:lnTo>
                  <a:close/>
                  <a:moveTo>
                    <a:pt x="31" y="0"/>
                  </a:moveTo>
                  <a:lnTo>
                    <a:pt x="37" y="1"/>
                  </a:lnTo>
                  <a:lnTo>
                    <a:pt x="42" y="2"/>
                  </a:lnTo>
                  <a:lnTo>
                    <a:pt x="47" y="5"/>
                  </a:lnTo>
                  <a:lnTo>
                    <a:pt x="51" y="9"/>
                  </a:lnTo>
                  <a:lnTo>
                    <a:pt x="56" y="21"/>
                  </a:lnTo>
                  <a:lnTo>
                    <a:pt x="59" y="36"/>
                  </a:lnTo>
                  <a:lnTo>
                    <a:pt x="56" y="55"/>
                  </a:lnTo>
                  <a:lnTo>
                    <a:pt x="51" y="72"/>
                  </a:lnTo>
                  <a:lnTo>
                    <a:pt x="49" y="77"/>
                  </a:lnTo>
                  <a:lnTo>
                    <a:pt x="45" y="82"/>
                  </a:lnTo>
                  <a:lnTo>
                    <a:pt x="41" y="86"/>
                  </a:lnTo>
                  <a:lnTo>
                    <a:pt x="37" y="89"/>
                  </a:lnTo>
                  <a:lnTo>
                    <a:pt x="31" y="89"/>
                  </a:lnTo>
                  <a:lnTo>
                    <a:pt x="24" y="86"/>
                  </a:lnTo>
                  <a:lnTo>
                    <a:pt x="16" y="78"/>
                  </a:lnTo>
                  <a:lnTo>
                    <a:pt x="11" y="68"/>
                  </a:lnTo>
                  <a:lnTo>
                    <a:pt x="4" y="48"/>
                  </a:lnTo>
                  <a:lnTo>
                    <a:pt x="0" y="29"/>
                  </a:lnTo>
                  <a:lnTo>
                    <a:pt x="0" y="25"/>
                  </a:lnTo>
                  <a:lnTo>
                    <a:pt x="0" y="19"/>
                  </a:lnTo>
                  <a:lnTo>
                    <a:pt x="1" y="14"/>
                  </a:lnTo>
                  <a:lnTo>
                    <a:pt x="4" y="10"/>
                  </a:lnTo>
                  <a:lnTo>
                    <a:pt x="7" y="6"/>
                  </a:lnTo>
                  <a:lnTo>
                    <a:pt x="11" y="5"/>
                  </a:lnTo>
                  <a:lnTo>
                    <a:pt x="14" y="2"/>
                  </a:lnTo>
                  <a:lnTo>
                    <a:pt x="20" y="1"/>
                  </a:lnTo>
                  <a:lnTo>
                    <a:pt x="25" y="0"/>
                  </a:lnTo>
                  <a:lnTo>
                    <a:pt x="31"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1" name="Freeform 3134"/>
            <p:cNvSpPr>
              <a:spLocks noEditPoints="1"/>
            </p:cNvSpPr>
            <p:nvPr/>
          </p:nvSpPr>
          <p:spPr bwMode="auto">
            <a:xfrm>
              <a:off x="8618538" y="1698626"/>
              <a:ext cx="100013" cy="146050"/>
            </a:xfrm>
            <a:custGeom>
              <a:avLst/>
              <a:gdLst>
                <a:gd name="T0" fmla="*/ 21 w 63"/>
                <a:gd name="T1" fmla="*/ 79 h 92"/>
                <a:gd name="T2" fmla="*/ 29 w 63"/>
                <a:gd name="T3" fmla="*/ 87 h 92"/>
                <a:gd name="T4" fmla="*/ 29 w 63"/>
                <a:gd name="T5" fmla="*/ 87 h 92"/>
                <a:gd name="T6" fmla="*/ 21 w 63"/>
                <a:gd name="T7" fmla="*/ 79 h 92"/>
                <a:gd name="T8" fmla="*/ 53 w 63"/>
                <a:gd name="T9" fmla="*/ 72 h 92"/>
                <a:gd name="T10" fmla="*/ 46 w 63"/>
                <a:gd name="T11" fmla="*/ 82 h 92"/>
                <a:gd name="T12" fmla="*/ 40 w 63"/>
                <a:gd name="T13" fmla="*/ 87 h 92"/>
                <a:gd name="T14" fmla="*/ 40 w 63"/>
                <a:gd name="T15" fmla="*/ 87 h 92"/>
                <a:gd name="T16" fmla="*/ 46 w 63"/>
                <a:gd name="T17" fmla="*/ 82 h 92"/>
                <a:gd name="T18" fmla="*/ 53 w 63"/>
                <a:gd name="T19" fmla="*/ 72 h 92"/>
                <a:gd name="T20" fmla="*/ 4 w 63"/>
                <a:gd name="T21" fmla="*/ 26 h 92"/>
                <a:gd name="T22" fmla="*/ 4 w 63"/>
                <a:gd name="T23" fmla="*/ 26 h 92"/>
                <a:gd name="T24" fmla="*/ 29 w 63"/>
                <a:gd name="T25" fmla="*/ 6 h 92"/>
                <a:gd name="T26" fmla="*/ 19 w 63"/>
                <a:gd name="T27" fmla="*/ 7 h 92"/>
                <a:gd name="T28" fmla="*/ 12 w 63"/>
                <a:gd name="T29" fmla="*/ 11 h 92"/>
                <a:gd name="T30" fmla="*/ 8 w 63"/>
                <a:gd name="T31" fmla="*/ 17 h 92"/>
                <a:gd name="T32" fmla="*/ 7 w 63"/>
                <a:gd name="T33" fmla="*/ 26 h 92"/>
                <a:gd name="T34" fmla="*/ 11 w 63"/>
                <a:gd name="T35" fmla="*/ 48 h 92"/>
                <a:gd name="T36" fmla="*/ 21 w 63"/>
                <a:gd name="T37" fmla="*/ 73 h 92"/>
                <a:gd name="T38" fmla="*/ 28 w 63"/>
                <a:gd name="T39" fmla="*/ 82 h 92"/>
                <a:gd name="T40" fmla="*/ 34 w 63"/>
                <a:gd name="T41" fmla="*/ 86 h 92"/>
                <a:gd name="T42" fmla="*/ 38 w 63"/>
                <a:gd name="T43" fmla="*/ 85 h 92"/>
                <a:gd name="T44" fmla="*/ 46 w 63"/>
                <a:gd name="T45" fmla="*/ 77 h 92"/>
                <a:gd name="T46" fmla="*/ 55 w 63"/>
                <a:gd name="T47" fmla="*/ 55 h 92"/>
                <a:gd name="T48" fmla="*/ 57 w 63"/>
                <a:gd name="T49" fmla="*/ 37 h 92"/>
                <a:gd name="T50" fmla="*/ 55 w 63"/>
                <a:gd name="T51" fmla="*/ 23 h 92"/>
                <a:gd name="T52" fmla="*/ 44 w 63"/>
                <a:gd name="T53" fmla="*/ 7 h 92"/>
                <a:gd name="T54" fmla="*/ 33 w 63"/>
                <a:gd name="T55" fmla="*/ 6 h 92"/>
                <a:gd name="T56" fmla="*/ 17 w 63"/>
                <a:gd name="T57" fmla="*/ 5 h 92"/>
                <a:gd name="T58" fmla="*/ 10 w 63"/>
                <a:gd name="T59" fmla="*/ 10 h 92"/>
                <a:gd name="T60" fmla="*/ 10 w 63"/>
                <a:gd name="T61" fmla="*/ 10 h 92"/>
                <a:gd name="T62" fmla="*/ 15 w 63"/>
                <a:gd name="T63" fmla="*/ 9 h 92"/>
                <a:gd name="T64" fmla="*/ 17 w 63"/>
                <a:gd name="T65" fmla="*/ 5 h 92"/>
                <a:gd name="T66" fmla="*/ 34 w 63"/>
                <a:gd name="T67" fmla="*/ 2 h 92"/>
                <a:gd name="T68" fmla="*/ 34 w 63"/>
                <a:gd name="T69" fmla="*/ 2 h 92"/>
                <a:gd name="T70" fmla="*/ 34 w 63"/>
                <a:gd name="T71" fmla="*/ 0 h 92"/>
                <a:gd name="T72" fmla="*/ 55 w 63"/>
                <a:gd name="T73" fmla="*/ 9 h 92"/>
                <a:gd name="T74" fmla="*/ 63 w 63"/>
                <a:gd name="T75" fmla="*/ 37 h 92"/>
                <a:gd name="T76" fmla="*/ 55 w 63"/>
                <a:gd name="T77" fmla="*/ 73 h 92"/>
                <a:gd name="T78" fmla="*/ 44 w 63"/>
                <a:gd name="T79" fmla="*/ 90 h 92"/>
                <a:gd name="T80" fmla="*/ 25 w 63"/>
                <a:gd name="T81" fmla="*/ 89 h 92"/>
                <a:gd name="T82" fmla="*/ 12 w 63"/>
                <a:gd name="T83" fmla="*/ 69 h 92"/>
                <a:gd name="T84" fmla="*/ 12 w 63"/>
                <a:gd name="T85" fmla="*/ 69 h 92"/>
                <a:gd name="T86" fmla="*/ 2 w 63"/>
                <a:gd name="T87" fmla="*/ 31 h 92"/>
                <a:gd name="T88" fmla="*/ 0 w 63"/>
                <a:gd name="T89" fmla="*/ 26 h 92"/>
                <a:gd name="T90" fmla="*/ 6 w 63"/>
                <a:gd name="T91" fmla="*/ 9 h 92"/>
                <a:gd name="T92" fmla="*/ 23 w 63"/>
                <a:gd name="T93" fmla="*/ 1 h 92"/>
                <a:gd name="T94" fmla="*/ 34 w 63"/>
                <a:gd name="T9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 h="92">
                  <a:moveTo>
                    <a:pt x="17" y="73"/>
                  </a:moveTo>
                  <a:lnTo>
                    <a:pt x="21" y="79"/>
                  </a:lnTo>
                  <a:lnTo>
                    <a:pt x="25" y="85"/>
                  </a:lnTo>
                  <a:lnTo>
                    <a:pt x="29" y="87"/>
                  </a:lnTo>
                  <a:lnTo>
                    <a:pt x="33" y="89"/>
                  </a:lnTo>
                  <a:lnTo>
                    <a:pt x="29" y="87"/>
                  </a:lnTo>
                  <a:lnTo>
                    <a:pt x="25" y="85"/>
                  </a:lnTo>
                  <a:lnTo>
                    <a:pt x="21" y="79"/>
                  </a:lnTo>
                  <a:lnTo>
                    <a:pt x="17" y="73"/>
                  </a:lnTo>
                  <a:close/>
                  <a:moveTo>
                    <a:pt x="53" y="72"/>
                  </a:moveTo>
                  <a:lnTo>
                    <a:pt x="50" y="77"/>
                  </a:lnTo>
                  <a:lnTo>
                    <a:pt x="46" y="82"/>
                  </a:lnTo>
                  <a:lnTo>
                    <a:pt x="44" y="86"/>
                  </a:lnTo>
                  <a:lnTo>
                    <a:pt x="40" y="87"/>
                  </a:lnTo>
                  <a:lnTo>
                    <a:pt x="36" y="89"/>
                  </a:lnTo>
                  <a:lnTo>
                    <a:pt x="40" y="87"/>
                  </a:lnTo>
                  <a:lnTo>
                    <a:pt x="44" y="86"/>
                  </a:lnTo>
                  <a:lnTo>
                    <a:pt x="46" y="82"/>
                  </a:lnTo>
                  <a:lnTo>
                    <a:pt x="50" y="77"/>
                  </a:lnTo>
                  <a:lnTo>
                    <a:pt x="53" y="72"/>
                  </a:lnTo>
                  <a:close/>
                  <a:moveTo>
                    <a:pt x="4" y="26"/>
                  </a:moveTo>
                  <a:lnTo>
                    <a:pt x="4" y="26"/>
                  </a:lnTo>
                  <a:lnTo>
                    <a:pt x="4" y="27"/>
                  </a:lnTo>
                  <a:lnTo>
                    <a:pt x="4" y="26"/>
                  </a:lnTo>
                  <a:close/>
                  <a:moveTo>
                    <a:pt x="33" y="6"/>
                  </a:moveTo>
                  <a:lnTo>
                    <a:pt x="29" y="6"/>
                  </a:lnTo>
                  <a:lnTo>
                    <a:pt x="24" y="6"/>
                  </a:lnTo>
                  <a:lnTo>
                    <a:pt x="19" y="7"/>
                  </a:lnTo>
                  <a:lnTo>
                    <a:pt x="15" y="10"/>
                  </a:lnTo>
                  <a:lnTo>
                    <a:pt x="12" y="11"/>
                  </a:lnTo>
                  <a:lnTo>
                    <a:pt x="11" y="14"/>
                  </a:lnTo>
                  <a:lnTo>
                    <a:pt x="8" y="17"/>
                  </a:lnTo>
                  <a:lnTo>
                    <a:pt x="7" y="20"/>
                  </a:lnTo>
                  <a:lnTo>
                    <a:pt x="7" y="26"/>
                  </a:lnTo>
                  <a:lnTo>
                    <a:pt x="7" y="30"/>
                  </a:lnTo>
                  <a:lnTo>
                    <a:pt x="11" y="48"/>
                  </a:lnTo>
                  <a:lnTo>
                    <a:pt x="17" y="66"/>
                  </a:lnTo>
                  <a:lnTo>
                    <a:pt x="21" y="73"/>
                  </a:lnTo>
                  <a:lnTo>
                    <a:pt x="24" y="78"/>
                  </a:lnTo>
                  <a:lnTo>
                    <a:pt x="28" y="82"/>
                  </a:lnTo>
                  <a:lnTo>
                    <a:pt x="32" y="85"/>
                  </a:lnTo>
                  <a:lnTo>
                    <a:pt x="34" y="86"/>
                  </a:lnTo>
                  <a:lnTo>
                    <a:pt x="34" y="86"/>
                  </a:lnTo>
                  <a:lnTo>
                    <a:pt x="38" y="85"/>
                  </a:lnTo>
                  <a:lnTo>
                    <a:pt x="42" y="82"/>
                  </a:lnTo>
                  <a:lnTo>
                    <a:pt x="46" y="77"/>
                  </a:lnTo>
                  <a:lnTo>
                    <a:pt x="50" y="70"/>
                  </a:lnTo>
                  <a:lnTo>
                    <a:pt x="55" y="55"/>
                  </a:lnTo>
                  <a:lnTo>
                    <a:pt x="57" y="37"/>
                  </a:lnTo>
                  <a:lnTo>
                    <a:pt x="57" y="37"/>
                  </a:lnTo>
                  <a:lnTo>
                    <a:pt x="57" y="37"/>
                  </a:lnTo>
                  <a:lnTo>
                    <a:pt x="55" y="23"/>
                  </a:lnTo>
                  <a:lnTo>
                    <a:pt x="50" y="13"/>
                  </a:lnTo>
                  <a:lnTo>
                    <a:pt x="44" y="7"/>
                  </a:lnTo>
                  <a:lnTo>
                    <a:pt x="34" y="6"/>
                  </a:lnTo>
                  <a:lnTo>
                    <a:pt x="33" y="6"/>
                  </a:lnTo>
                  <a:close/>
                  <a:moveTo>
                    <a:pt x="23" y="3"/>
                  </a:moveTo>
                  <a:lnTo>
                    <a:pt x="17" y="5"/>
                  </a:lnTo>
                  <a:lnTo>
                    <a:pt x="14" y="7"/>
                  </a:lnTo>
                  <a:lnTo>
                    <a:pt x="10" y="10"/>
                  </a:lnTo>
                  <a:lnTo>
                    <a:pt x="7" y="14"/>
                  </a:lnTo>
                  <a:lnTo>
                    <a:pt x="10" y="10"/>
                  </a:lnTo>
                  <a:lnTo>
                    <a:pt x="14" y="7"/>
                  </a:lnTo>
                  <a:lnTo>
                    <a:pt x="15" y="9"/>
                  </a:lnTo>
                  <a:lnTo>
                    <a:pt x="14" y="7"/>
                  </a:lnTo>
                  <a:lnTo>
                    <a:pt x="17" y="5"/>
                  </a:lnTo>
                  <a:lnTo>
                    <a:pt x="23" y="3"/>
                  </a:lnTo>
                  <a:close/>
                  <a:moveTo>
                    <a:pt x="34" y="2"/>
                  </a:moveTo>
                  <a:lnTo>
                    <a:pt x="34" y="2"/>
                  </a:lnTo>
                  <a:lnTo>
                    <a:pt x="34" y="2"/>
                  </a:lnTo>
                  <a:lnTo>
                    <a:pt x="34" y="2"/>
                  </a:lnTo>
                  <a:close/>
                  <a:moveTo>
                    <a:pt x="34" y="0"/>
                  </a:moveTo>
                  <a:lnTo>
                    <a:pt x="45" y="2"/>
                  </a:lnTo>
                  <a:lnTo>
                    <a:pt x="55" y="9"/>
                  </a:lnTo>
                  <a:lnTo>
                    <a:pt x="61" y="20"/>
                  </a:lnTo>
                  <a:lnTo>
                    <a:pt x="63" y="37"/>
                  </a:lnTo>
                  <a:lnTo>
                    <a:pt x="62" y="56"/>
                  </a:lnTo>
                  <a:lnTo>
                    <a:pt x="55" y="73"/>
                  </a:lnTo>
                  <a:lnTo>
                    <a:pt x="50" y="82"/>
                  </a:lnTo>
                  <a:lnTo>
                    <a:pt x="44" y="90"/>
                  </a:lnTo>
                  <a:lnTo>
                    <a:pt x="34" y="92"/>
                  </a:lnTo>
                  <a:lnTo>
                    <a:pt x="25" y="89"/>
                  </a:lnTo>
                  <a:lnTo>
                    <a:pt x="17" y="81"/>
                  </a:lnTo>
                  <a:lnTo>
                    <a:pt x="12" y="69"/>
                  </a:lnTo>
                  <a:lnTo>
                    <a:pt x="14" y="69"/>
                  </a:lnTo>
                  <a:lnTo>
                    <a:pt x="12" y="69"/>
                  </a:lnTo>
                  <a:lnTo>
                    <a:pt x="4" y="49"/>
                  </a:lnTo>
                  <a:lnTo>
                    <a:pt x="2" y="31"/>
                  </a:lnTo>
                  <a:lnTo>
                    <a:pt x="0" y="26"/>
                  </a:lnTo>
                  <a:lnTo>
                    <a:pt x="0" y="26"/>
                  </a:lnTo>
                  <a:lnTo>
                    <a:pt x="2" y="17"/>
                  </a:lnTo>
                  <a:lnTo>
                    <a:pt x="6" y="9"/>
                  </a:lnTo>
                  <a:lnTo>
                    <a:pt x="12" y="3"/>
                  </a:lnTo>
                  <a:lnTo>
                    <a:pt x="23" y="1"/>
                  </a:lnTo>
                  <a:lnTo>
                    <a:pt x="33" y="0"/>
                  </a:lnTo>
                  <a:lnTo>
                    <a:pt x="34"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2" name="Freeform 3135"/>
            <p:cNvSpPr>
              <a:spLocks/>
            </p:cNvSpPr>
            <p:nvPr/>
          </p:nvSpPr>
          <p:spPr bwMode="auto">
            <a:xfrm>
              <a:off x="8574088" y="1817688"/>
              <a:ext cx="87313" cy="96838"/>
            </a:xfrm>
            <a:custGeom>
              <a:avLst/>
              <a:gdLst>
                <a:gd name="T0" fmla="*/ 21 w 55"/>
                <a:gd name="T1" fmla="*/ 0 h 61"/>
                <a:gd name="T2" fmla="*/ 32 w 55"/>
                <a:gd name="T3" fmla="*/ 2 h 61"/>
                <a:gd name="T4" fmla="*/ 43 w 55"/>
                <a:gd name="T5" fmla="*/ 4 h 61"/>
                <a:gd name="T6" fmla="*/ 51 w 55"/>
                <a:gd name="T7" fmla="*/ 7 h 61"/>
                <a:gd name="T8" fmla="*/ 55 w 55"/>
                <a:gd name="T9" fmla="*/ 8 h 61"/>
                <a:gd name="T10" fmla="*/ 53 w 55"/>
                <a:gd name="T11" fmla="*/ 11 h 61"/>
                <a:gd name="T12" fmla="*/ 52 w 55"/>
                <a:gd name="T13" fmla="*/ 11 h 61"/>
                <a:gd name="T14" fmla="*/ 51 w 55"/>
                <a:gd name="T15" fmla="*/ 10 h 61"/>
                <a:gd name="T16" fmla="*/ 47 w 55"/>
                <a:gd name="T17" fmla="*/ 10 h 61"/>
                <a:gd name="T18" fmla="*/ 42 w 55"/>
                <a:gd name="T19" fmla="*/ 8 h 61"/>
                <a:gd name="T20" fmla="*/ 31 w 55"/>
                <a:gd name="T21" fmla="*/ 6 h 61"/>
                <a:gd name="T22" fmla="*/ 21 w 55"/>
                <a:gd name="T23" fmla="*/ 4 h 61"/>
                <a:gd name="T24" fmla="*/ 17 w 55"/>
                <a:gd name="T25" fmla="*/ 4 h 61"/>
                <a:gd name="T26" fmla="*/ 13 w 55"/>
                <a:gd name="T27" fmla="*/ 6 h 61"/>
                <a:gd name="T28" fmla="*/ 11 w 55"/>
                <a:gd name="T29" fmla="*/ 7 h 61"/>
                <a:gd name="T30" fmla="*/ 10 w 55"/>
                <a:gd name="T31" fmla="*/ 8 h 61"/>
                <a:gd name="T32" fmla="*/ 8 w 55"/>
                <a:gd name="T33" fmla="*/ 20 h 61"/>
                <a:gd name="T34" fmla="*/ 5 w 55"/>
                <a:gd name="T35" fmla="*/ 33 h 61"/>
                <a:gd name="T36" fmla="*/ 4 w 55"/>
                <a:gd name="T37" fmla="*/ 46 h 61"/>
                <a:gd name="T38" fmla="*/ 4 w 55"/>
                <a:gd name="T39" fmla="*/ 57 h 61"/>
                <a:gd name="T40" fmla="*/ 2 w 55"/>
                <a:gd name="T41" fmla="*/ 61 h 61"/>
                <a:gd name="T42" fmla="*/ 0 w 55"/>
                <a:gd name="T43" fmla="*/ 61 h 61"/>
                <a:gd name="T44" fmla="*/ 0 w 55"/>
                <a:gd name="T45" fmla="*/ 57 h 61"/>
                <a:gd name="T46" fmla="*/ 1 w 55"/>
                <a:gd name="T47" fmla="*/ 46 h 61"/>
                <a:gd name="T48" fmla="*/ 2 w 55"/>
                <a:gd name="T49" fmla="*/ 33 h 61"/>
                <a:gd name="T50" fmla="*/ 4 w 55"/>
                <a:gd name="T51" fmla="*/ 19 h 61"/>
                <a:gd name="T52" fmla="*/ 6 w 55"/>
                <a:gd name="T53" fmla="*/ 8 h 61"/>
                <a:gd name="T54" fmla="*/ 8 w 55"/>
                <a:gd name="T55" fmla="*/ 6 h 61"/>
                <a:gd name="T56" fmla="*/ 10 w 55"/>
                <a:gd name="T57" fmla="*/ 3 h 61"/>
                <a:gd name="T58" fmla="*/ 14 w 55"/>
                <a:gd name="T59" fmla="*/ 2 h 61"/>
                <a:gd name="T60" fmla="*/ 17 w 55"/>
                <a:gd name="T61" fmla="*/ 0 h 61"/>
                <a:gd name="T62" fmla="*/ 21 w 55"/>
                <a:gd name="T6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 h="61">
                  <a:moveTo>
                    <a:pt x="21" y="0"/>
                  </a:moveTo>
                  <a:lnTo>
                    <a:pt x="32" y="2"/>
                  </a:lnTo>
                  <a:lnTo>
                    <a:pt x="43" y="4"/>
                  </a:lnTo>
                  <a:lnTo>
                    <a:pt x="51" y="7"/>
                  </a:lnTo>
                  <a:lnTo>
                    <a:pt x="55" y="8"/>
                  </a:lnTo>
                  <a:lnTo>
                    <a:pt x="53" y="11"/>
                  </a:lnTo>
                  <a:lnTo>
                    <a:pt x="52" y="11"/>
                  </a:lnTo>
                  <a:lnTo>
                    <a:pt x="51" y="10"/>
                  </a:lnTo>
                  <a:lnTo>
                    <a:pt x="47" y="10"/>
                  </a:lnTo>
                  <a:lnTo>
                    <a:pt x="42" y="8"/>
                  </a:lnTo>
                  <a:lnTo>
                    <a:pt x="31" y="6"/>
                  </a:lnTo>
                  <a:lnTo>
                    <a:pt x="21" y="4"/>
                  </a:lnTo>
                  <a:lnTo>
                    <a:pt x="17" y="4"/>
                  </a:lnTo>
                  <a:lnTo>
                    <a:pt x="13" y="6"/>
                  </a:lnTo>
                  <a:lnTo>
                    <a:pt x="11" y="7"/>
                  </a:lnTo>
                  <a:lnTo>
                    <a:pt x="10" y="8"/>
                  </a:lnTo>
                  <a:lnTo>
                    <a:pt x="8" y="20"/>
                  </a:lnTo>
                  <a:lnTo>
                    <a:pt x="5" y="33"/>
                  </a:lnTo>
                  <a:lnTo>
                    <a:pt x="4" y="46"/>
                  </a:lnTo>
                  <a:lnTo>
                    <a:pt x="4" y="57"/>
                  </a:lnTo>
                  <a:lnTo>
                    <a:pt x="2" y="61"/>
                  </a:lnTo>
                  <a:lnTo>
                    <a:pt x="0" y="61"/>
                  </a:lnTo>
                  <a:lnTo>
                    <a:pt x="0" y="57"/>
                  </a:lnTo>
                  <a:lnTo>
                    <a:pt x="1" y="46"/>
                  </a:lnTo>
                  <a:lnTo>
                    <a:pt x="2" y="33"/>
                  </a:lnTo>
                  <a:lnTo>
                    <a:pt x="4" y="19"/>
                  </a:lnTo>
                  <a:lnTo>
                    <a:pt x="6" y="8"/>
                  </a:lnTo>
                  <a:lnTo>
                    <a:pt x="8" y="6"/>
                  </a:lnTo>
                  <a:lnTo>
                    <a:pt x="10" y="3"/>
                  </a:lnTo>
                  <a:lnTo>
                    <a:pt x="14" y="2"/>
                  </a:lnTo>
                  <a:lnTo>
                    <a:pt x="17" y="0"/>
                  </a:lnTo>
                  <a:lnTo>
                    <a:pt x="21"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3" name="Freeform 3136"/>
            <p:cNvSpPr>
              <a:spLocks noEditPoints="1"/>
            </p:cNvSpPr>
            <p:nvPr/>
          </p:nvSpPr>
          <p:spPr bwMode="auto">
            <a:xfrm>
              <a:off x="8569326" y="1816101"/>
              <a:ext cx="95250" cy="100013"/>
            </a:xfrm>
            <a:custGeom>
              <a:avLst/>
              <a:gdLst>
                <a:gd name="T0" fmla="*/ 7 w 60"/>
                <a:gd name="T1" fmla="*/ 63 h 63"/>
                <a:gd name="T2" fmla="*/ 7 w 60"/>
                <a:gd name="T3" fmla="*/ 63 h 63"/>
                <a:gd name="T4" fmla="*/ 7 w 60"/>
                <a:gd name="T5" fmla="*/ 63 h 63"/>
                <a:gd name="T6" fmla="*/ 7 w 60"/>
                <a:gd name="T7" fmla="*/ 62 h 63"/>
                <a:gd name="T8" fmla="*/ 46 w 60"/>
                <a:gd name="T9" fmla="*/ 7 h 63"/>
                <a:gd name="T10" fmla="*/ 52 w 60"/>
                <a:gd name="T11" fmla="*/ 9 h 63"/>
                <a:gd name="T12" fmla="*/ 55 w 60"/>
                <a:gd name="T13" fmla="*/ 11 h 63"/>
                <a:gd name="T14" fmla="*/ 50 w 60"/>
                <a:gd name="T15" fmla="*/ 8 h 63"/>
                <a:gd name="T16" fmla="*/ 35 w 60"/>
                <a:gd name="T17" fmla="*/ 5 h 63"/>
                <a:gd name="T18" fmla="*/ 24 w 60"/>
                <a:gd name="T19" fmla="*/ 3 h 63"/>
                <a:gd name="T20" fmla="*/ 16 w 60"/>
                <a:gd name="T21" fmla="*/ 4 h 63"/>
                <a:gd name="T22" fmla="*/ 12 w 60"/>
                <a:gd name="T23" fmla="*/ 8 h 63"/>
                <a:gd name="T24" fmla="*/ 16 w 60"/>
                <a:gd name="T25" fmla="*/ 4 h 63"/>
                <a:gd name="T26" fmla="*/ 24 w 60"/>
                <a:gd name="T27" fmla="*/ 3 h 63"/>
                <a:gd name="T28" fmla="*/ 25 w 60"/>
                <a:gd name="T29" fmla="*/ 3 h 63"/>
                <a:gd name="T30" fmla="*/ 24 w 60"/>
                <a:gd name="T31" fmla="*/ 0 h 63"/>
                <a:gd name="T32" fmla="*/ 24 w 60"/>
                <a:gd name="T33" fmla="*/ 0 h 63"/>
                <a:gd name="T34" fmla="*/ 45 w 60"/>
                <a:gd name="T35" fmla="*/ 4 h 63"/>
                <a:gd name="T36" fmla="*/ 58 w 60"/>
                <a:gd name="T37" fmla="*/ 8 h 63"/>
                <a:gd name="T38" fmla="*/ 58 w 60"/>
                <a:gd name="T39" fmla="*/ 15 h 63"/>
                <a:gd name="T40" fmla="*/ 56 w 60"/>
                <a:gd name="T41" fmla="*/ 15 h 63"/>
                <a:gd name="T42" fmla="*/ 56 w 60"/>
                <a:gd name="T43" fmla="*/ 15 h 63"/>
                <a:gd name="T44" fmla="*/ 56 w 60"/>
                <a:gd name="T45" fmla="*/ 15 h 63"/>
                <a:gd name="T46" fmla="*/ 55 w 60"/>
                <a:gd name="T47" fmla="*/ 13 h 63"/>
                <a:gd name="T48" fmla="*/ 52 w 60"/>
                <a:gd name="T49" fmla="*/ 13 h 63"/>
                <a:gd name="T50" fmla="*/ 45 w 60"/>
                <a:gd name="T51" fmla="*/ 11 h 63"/>
                <a:gd name="T52" fmla="*/ 30 w 60"/>
                <a:gd name="T53" fmla="*/ 7 h 63"/>
                <a:gd name="T54" fmla="*/ 24 w 60"/>
                <a:gd name="T55" fmla="*/ 7 h 63"/>
                <a:gd name="T56" fmla="*/ 20 w 60"/>
                <a:gd name="T57" fmla="*/ 7 h 63"/>
                <a:gd name="T58" fmla="*/ 14 w 60"/>
                <a:gd name="T59" fmla="*/ 9 h 63"/>
                <a:gd name="T60" fmla="*/ 12 w 60"/>
                <a:gd name="T61" fmla="*/ 21 h 63"/>
                <a:gd name="T62" fmla="*/ 8 w 60"/>
                <a:gd name="T63" fmla="*/ 47 h 63"/>
                <a:gd name="T64" fmla="*/ 7 w 60"/>
                <a:gd name="T65" fmla="*/ 62 h 63"/>
                <a:gd name="T66" fmla="*/ 7 w 60"/>
                <a:gd name="T67" fmla="*/ 62 h 63"/>
                <a:gd name="T68" fmla="*/ 5 w 60"/>
                <a:gd name="T69" fmla="*/ 62 h 63"/>
                <a:gd name="T70" fmla="*/ 5 w 60"/>
                <a:gd name="T71" fmla="*/ 63 h 63"/>
                <a:gd name="T72" fmla="*/ 5 w 60"/>
                <a:gd name="T73" fmla="*/ 63 h 63"/>
                <a:gd name="T74" fmla="*/ 5 w 60"/>
                <a:gd name="T75" fmla="*/ 63 h 63"/>
                <a:gd name="T76" fmla="*/ 3 w 60"/>
                <a:gd name="T77" fmla="*/ 63 h 63"/>
                <a:gd name="T78" fmla="*/ 1 w 60"/>
                <a:gd name="T79" fmla="*/ 62 h 63"/>
                <a:gd name="T80" fmla="*/ 1 w 60"/>
                <a:gd name="T81" fmla="*/ 60 h 63"/>
                <a:gd name="T82" fmla="*/ 1 w 60"/>
                <a:gd name="T83" fmla="*/ 55 h 63"/>
                <a:gd name="T84" fmla="*/ 3 w 60"/>
                <a:gd name="T85" fmla="*/ 41 h 63"/>
                <a:gd name="T86" fmla="*/ 8 w 60"/>
                <a:gd name="T87" fmla="*/ 8 h 63"/>
                <a:gd name="T88" fmla="*/ 13 w 60"/>
                <a:gd name="T89" fmla="*/ 3 h 63"/>
                <a:gd name="T90" fmla="*/ 20 w 60"/>
                <a:gd name="T9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63">
                  <a:moveTo>
                    <a:pt x="7" y="63"/>
                  </a:moveTo>
                  <a:lnTo>
                    <a:pt x="7" y="63"/>
                  </a:lnTo>
                  <a:lnTo>
                    <a:pt x="7" y="63"/>
                  </a:lnTo>
                  <a:lnTo>
                    <a:pt x="7" y="63"/>
                  </a:lnTo>
                  <a:close/>
                  <a:moveTo>
                    <a:pt x="7" y="62"/>
                  </a:moveTo>
                  <a:lnTo>
                    <a:pt x="7" y="63"/>
                  </a:lnTo>
                  <a:lnTo>
                    <a:pt x="7" y="63"/>
                  </a:lnTo>
                  <a:lnTo>
                    <a:pt x="7" y="62"/>
                  </a:lnTo>
                  <a:close/>
                  <a:moveTo>
                    <a:pt x="35" y="5"/>
                  </a:moveTo>
                  <a:lnTo>
                    <a:pt x="46" y="7"/>
                  </a:lnTo>
                  <a:lnTo>
                    <a:pt x="50" y="8"/>
                  </a:lnTo>
                  <a:lnTo>
                    <a:pt x="52" y="9"/>
                  </a:lnTo>
                  <a:lnTo>
                    <a:pt x="55" y="11"/>
                  </a:lnTo>
                  <a:lnTo>
                    <a:pt x="55" y="11"/>
                  </a:lnTo>
                  <a:lnTo>
                    <a:pt x="54" y="9"/>
                  </a:lnTo>
                  <a:lnTo>
                    <a:pt x="50" y="8"/>
                  </a:lnTo>
                  <a:lnTo>
                    <a:pt x="46" y="7"/>
                  </a:lnTo>
                  <a:lnTo>
                    <a:pt x="35" y="5"/>
                  </a:lnTo>
                  <a:close/>
                  <a:moveTo>
                    <a:pt x="24" y="3"/>
                  </a:moveTo>
                  <a:lnTo>
                    <a:pt x="24" y="3"/>
                  </a:lnTo>
                  <a:lnTo>
                    <a:pt x="20" y="4"/>
                  </a:lnTo>
                  <a:lnTo>
                    <a:pt x="16" y="4"/>
                  </a:lnTo>
                  <a:lnTo>
                    <a:pt x="13" y="7"/>
                  </a:lnTo>
                  <a:lnTo>
                    <a:pt x="12" y="8"/>
                  </a:lnTo>
                  <a:lnTo>
                    <a:pt x="13" y="7"/>
                  </a:lnTo>
                  <a:lnTo>
                    <a:pt x="16" y="4"/>
                  </a:lnTo>
                  <a:lnTo>
                    <a:pt x="20" y="4"/>
                  </a:lnTo>
                  <a:lnTo>
                    <a:pt x="24" y="3"/>
                  </a:lnTo>
                  <a:lnTo>
                    <a:pt x="24" y="3"/>
                  </a:lnTo>
                  <a:lnTo>
                    <a:pt x="25" y="3"/>
                  </a:lnTo>
                  <a:lnTo>
                    <a:pt x="24" y="3"/>
                  </a:lnTo>
                  <a:close/>
                  <a:moveTo>
                    <a:pt x="24" y="0"/>
                  </a:moveTo>
                  <a:lnTo>
                    <a:pt x="24" y="0"/>
                  </a:lnTo>
                  <a:lnTo>
                    <a:pt x="24" y="0"/>
                  </a:lnTo>
                  <a:lnTo>
                    <a:pt x="34" y="1"/>
                  </a:lnTo>
                  <a:lnTo>
                    <a:pt x="45" y="4"/>
                  </a:lnTo>
                  <a:lnTo>
                    <a:pt x="54" y="7"/>
                  </a:lnTo>
                  <a:lnTo>
                    <a:pt x="58" y="8"/>
                  </a:lnTo>
                  <a:lnTo>
                    <a:pt x="60" y="8"/>
                  </a:lnTo>
                  <a:lnTo>
                    <a:pt x="58" y="15"/>
                  </a:lnTo>
                  <a:lnTo>
                    <a:pt x="56" y="15"/>
                  </a:lnTo>
                  <a:lnTo>
                    <a:pt x="56" y="15"/>
                  </a:lnTo>
                  <a:lnTo>
                    <a:pt x="56" y="15"/>
                  </a:lnTo>
                  <a:lnTo>
                    <a:pt x="56" y="15"/>
                  </a:lnTo>
                  <a:lnTo>
                    <a:pt x="56" y="15"/>
                  </a:lnTo>
                  <a:lnTo>
                    <a:pt x="56" y="15"/>
                  </a:lnTo>
                  <a:lnTo>
                    <a:pt x="56" y="13"/>
                  </a:lnTo>
                  <a:lnTo>
                    <a:pt x="55" y="13"/>
                  </a:lnTo>
                  <a:lnTo>
                    <a:pt x="55" y="13"/>
                  </a:lnTo>
                  <a:lnTo>
                    <a:pt x="52" y="13"/>
                  </a:lnTo>
                  <a:lnTo>
                    <a:pt x="48" y="12"/>
                  </a:lnTo>
                  <a:lnTo>
                    <a:pt x="45" y="11"/>
                  </a:lnTo>
                  <a:lnTo>
                    <a:pt x="38" y="8"/>
                  </a:lnTo>
                  <a:lnTo>
                    <a:pt x="30" y="7"/>
                  </a:lnTo>
                  <a:lnTo>
                    <a:pt x="24" y="7"/>
                  </a:lnTo>
                  <a:lnTo>
                    <a:pt x="24" y="7"/>
                  </a:lnTo>
                  <a:lnTo>
                    <a:pt x="24" y="7"/>
                  </a:lnTo>
                  <a:lnTo>
                    <a:pt x="20" y="7"/>
                  </a:lnTo>
                  <a:lnTo>
                    <a:pt x="17" y="8"/>
                  </a:lnTo>
                  <a:lnTo>
                    <a:pt x="14" y="9"/>
                  </a:lnTo>
                  <a:lnTo>
                    <a:pt x="14" y="11"/>
                  </a:lnTo>
                  <a:lnTo>
                    <a:pt x="12" y="21"/>
                  </a:lnTo>
                  <a:lnTo>
                    <a:pt x="9" y="34"/>
                  </a:lnTo>
                  <a:lnTo>
                    <a:pt x="8" y="47"/>
                  </a:lnTo>
                  <a:lnTo>
                    <a:pt x="8" y="58"/>
                  </a:lnTo>
                  <a:lnTo>
                    <a:pt x="7" y="62"/>
                  </a:lnTo>
                  <a:lnTo>
                    <a:pt x="7" y="62"/>
                  </a:lnTo>
                  <a:lnTo>
                    <a:pt x="7" y="62"/>
                  </a:lnTo>
                  <a:lnTo>
                    <a:pt x="7" y="60"/>
                  </a:lnTo>
                  <a:lnTo>
                    <a:pt x="5" y="62"/>
                  </a:lnTo>
                  <a:lnTo>
                    <a:pt x="5" y="63"/>
                  </a:lnTo>
                  <a:lnTo>
                    <a:pt x="5" y="63"/>
                  </a:lnTo>
                  <a:lnTo>
                    <a:pt x="5" y="63"/>
                  </a:lnTo>
                  <a:lnTo>
                    <a:pt x="5" y="63"/>
                  </a:lnTo>
                  <a:lnTo>
                    <a:pt x="5" y="63"/>
                  </a:lnTo>
                  <a:lnTo>
                    <a:pt x="5" y="63"/>
                  </a:lnTo>
                  <a:lnTo>
                    <a:pt x="5" y="63"/>
                  </a:lnTo>
                  <a:lnTo>
                    <a:pt x="3" y="63"/>
                  </a:lnTo>
                  <a:lnTo>
                    <a:pt x="0" y="63"/>
                  </a:lnTo>
                  <a:lnTo>
                    <a:pt x="1" y="62"/>
                  </a:lnTo>
                  <a:lnTo>
                    <a:pt x="1" y="62"/>
                  </a:lnTo>
                  <a:lnTo>
                    <a:pt x="1" y="60"/>
                  </a:lnTo>
                  <a:lnTo>
                    <a:pt x="1" y="58"/>
                  </a:lnTo>
                  <a:lnTo>
                    <a:pt x="1" y="55"/>
                  </a:lnTo>
                  <a:lnTo>
                    <a:pt x="1" y="49"/>
                  </a:lnTo>
                  <a:lnTo>
                    <a:pt x="3" y="41"/>
                  </a:lnTo>
                  <a:lnTo>
                    <a:pt x="5" y="24"/>
                  </a:lnTo>
                  <a:lnTo>
                    <a:pt x="8" y="8"/>
                  </a:lnTo>
                  <a:lnTo>
                    <a:pt x="11" y="5"/>
                  </a:lnTo>
                  <a:lnTo>
                    <a:pt x="13" y="3"/>
                  </a:lnTo>
                  <a:lnTo>
                    <a:pt x="16" y="1"/>
                  </a:lnTo>
                  <a:lnTo>
                    <a:pt x="20" y="0"/>
                  </a:lnTo>
                  <a:lnTo>
                    <a:pt x="24"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5" name="Freeform 3138"/>
            <p:cNvSpPr>
              <a:spLocks noEditPoints="1"/>
            </p:cNvSpPr>
            <p:nvPr/>
          </p:nvSpPr>
          <p:spPr bwMode="auto">
            <a:xfrm flipH="1">
              <a:off x="8610424" y="1835151"/>
              <a:ext cx="71614" cy="168275"/>
            </a:xfrm>
            <a:custGeom>
              <a:avLst/>
              <a:gdLst>
                <a:gd name="T0" fmla="*/ 26 w 57"/>
                <a:gd name="T1" fmla="*/ 101 h 106"/>
                <a:gd name="T2" fmla="*/ 26 w 57"/>
                <a:gd name="T3" fmla="*/ 102 h 106"/>
                <a:gd name="T4" fmla="*/ 26 w 57"/>
                <a:gd name="T5" fmla="*/ 102 h 106"/>
                <a:gd name="T6" fmla="*/ 26 w 57"/>
                <a:gd name="T7" fmla="*/ 102 h 106"/>
                <a:gd name="T8" fmla="*/ 26 w 57"/>
                <a:gd name="T9" fmla="*/ 102 h 106"/>
                <a:gd name="T10" fmla="*/ 55 w 57"/>
                <a:gd name="T11" fmla="*/ 102 h 106"/>
                <a:gd name="T12" fmla="*/ 55 w 57"/>
                <a:gd name="T13" fmla="*/ 102 h 106"/>
                <a:gd name="T14" fmla="*/ 26 w 57"/>
                <a:gd name="T15" fmla="*/ 102 h 106"/>
                <a:gd name="T16" fmla="*/ 26 w 57"/>
                <a:gd name="T17" fmla="*/ 101 h 106"/>
                <a:gd name="T18" fmla="*/ 25 w 57"/>
                <a:gd name="T19" fmla="*/ 90 h 106"/>
                <a:gd name="T20" fmla="*/ 26 w 57"/>
                <a:gd name="T21" fmla="*/ 95 h 106"/>
                <a:gd name="T22" fmla="*/ 25 w 57"/>
                <a:gd name="T23" fmla="*/ 93 h 106"/>
                <a:gd name="T24" fmla="*/ 25 w 57"/>
                <a:gd name="T25" fmla="*/ 90 h 106"/>
                <a:gd name="T26" fmla="*/ 23 w 57"/>
                <a:gd name="T27" fmla="*/ 78 h 106"/>
                <a:gd name="T28" fmla="*/ 25 w 57"/>
                <a:gd name="T29" fmla="*/ 82 h 106"/>
                <a:gd name="T30" fmla="*/ 23 w 57"/>
                <a:gd name="T31" fmla="*/ 78 h 106"/>
                <a:gd name="T32" fmla="*/ 23 w 57"/>
                <a:gd name="T33" fmla="*/ 78 h 106"/>
                <a:gd name="T34" fmla="*/ 4 w 57"/>
                <a:gd name="T35" fmla="*/ 6 h 106"/>
                <a:gd name="T36" fmla="*/ 8 w 57"/>
                <a:gd name="T37" fmla="*/ 16 h 106"/>
                <a:gd name="T38" fmla="*/ 12 w 57"/>
                <a:gd name="T39" fmla="*/ 26 h 106"/>
                <a:gd name="T40" fmla="*/ 8 w 57"/>
                <a:gd name="T41" fmla="*/ 16 h 106"/>
                <a:gd name="T42" fmla="*/ 4 w 57"/>
                <a:gd name="T43" fmla="*/ 6 h 106"/>
                <a:gd name="T44" fmla="*/ 5 w 57"/>
                <a:gd name="T45" fmla="*/ 0 h 106"/>
                <a:gd name="T46" fmla="*/ 5 w 57"/>
                <a:gd name="T47" fmla="*/ 1 h 106"/>
                <a:gd name="T48" fmla="*/ 6 w 57"/>
                <a:gd name="T49" fmla="*/ 5 h 106"/>
                <a:gd name="T50" fmla="*/ 9 w 57"/>
                <a:gd name="T51" fmla="*/ 12 h 106"/>
                <a:gd name="T52" fmla="*/ 13 w 57"/>
                <a:gd name="T53" fmla="*/ 22 h 106"/>
                <a:gd name="T54" fmla="*/ 17 w 57"/>
                <a:gd name="T55" fmla="*/ 34 h 106"/>
                <a:gd name="T56" fmla="*/ 21 w 57"/>
                <a:gd name="T57" fmla="*/ 44 h 106"/>
                <a:gd name="T58" fmla="*/ 23 w 57"/>
                <a:gd name="T59" fmla="*/ 55 h 106"/>
                <a:gd name="T60" fmla="*/ 26 w 57"/>
                <a:gd name="T61" fmla="*/ 65 h 106"/>
                <a:gd name="T62" fmla="*/ 27 w 57"/>
                <a:gd name="T63" fmla="*/ 78 h 106"/>
                <a:gd name="T64" fmla="*/ 29 w 57"/>
                <a:gd name="T65" fmla="*/ 90 h 106"/>
                <a:gd name="T66" fmla="*/ 29 w 57"/>
                <a:gd name="T67" fmla="*/ 99 h 106"/>
                <a:gd name="T68" fmla="*/ 57 w 57"/>
                <a:gd name="T69" fmla="*/ 99 h 106"/>
                <a:gd name="T70" fmla="*/ 57 w 57"/>
                <a:gd name="T71" fmla="*/ 106 h 106"/>
                <a:gd name="T72" fmla="*/ 23 w 57"/>
                <a:gd name="T73" fmla="*/ 106 h 106"/>
                <a:gd name="T74" fmla="*/ 23 w 57"/>
                <a:gd name="T75" fmla="*/ 105 h 106"/>
                <a:gd name="T76" fmla="*/ 23 w 57"/>
                <a:gd name="T77" fmla="*/ 103 h 106"/>
                <a:gd name="T78" fmla="*/ 23 w 57"/>
                <a:gd name="T79" fmla="*/ 102 h 106"/>
                <a:gd name="T80" fmla="*/ 23 w 57"/>
                <a:gd name="T81" fmla="*/ 102 h 106"/>
                <a:gd name="T82" fmla="*/ 23 w 57"/>
                <a:gd name="T83" fmla="*/ 101 h 106"/>
                <a:gd name="T84" fmla="*/ 22 w 57"/>
                <a:gd name="T85" fmla="*/ 99 h 106"/>
                <a:gd name="T86" fmla="*/ 22 w 57"/>
                <a:gd name="T87" fmla="*/ 98 h 106"/>
                <a:gd name="T88" fmla="*/ 22 w 57"/>
                <a:gd name="T89" fmla="*/ 92 h 106"/>
                <a:gd name="T90" fmla="*/ 22 w 57"/>
                <a:gd name="T91" fmla="*/ 85 h 106"/>
                <a:gd name="T92" fmla="*/ 19 w 57"/>
                <a:gd name="T93" fmla="*/ 69 h 106"/>
                <a:gd name="T94" fmla="*/ 17 w 57"/>
                <a:gd name="T95" fmla="*/ 56 h 106"/>
                <a:gd name="T96" fmla="*/ 14 w 57"/>
                <a:gd name="T97" fmla="*/ 46 h 106"/>
                <a:gd name="T98" fmla="*/ 10 w 57"/>
                <a:gd name="T99" fmla="*/ 34 h 106"/>
                <a:gd name="T100" fmla="*/ 6 w 57"/>
                <a:gd name="T101" fmla="*/ 22 h 106"/>
                <a:gd name="T102" fmla="*/ 2 w 57"/>
                <a:gd name="T103" fmla="*/ 12 h 106"/>
                <a:gd name="T104" fmla="*/ 0 w 57"/>
                <a:gd name="T105" fmla="*/ 5 h 106"/>
                <a:gd name="T106" fmla="*/ 0 w 57"/>
                <a:gd name="T107" fmla="*/ 5 h 106"/>
                <a:gd name="T108" fmla="*/ 0 w 57"/>
                <a:gd name="T109" fmla="*/ 4 h 106"/>
                <a:gd name="T110" fmla="*/ 0 w 57"/>
                <a:gd name="T111" fmla="*/ 3 h 106"/>
                <a:gd name="T112" fmla="*/ 5 w 57"/>
                <a:gd name="T11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 h="106">
                  <a:moveTo>
                    <a:pt x="26" y="101"/>
                  </a:moveTo>
                  <a:lnTo>
                    <a:pt x="26" y="102"/>
                  </a:lnTo>
                  <a:lnTo>
                    <a:pt x="26" y="102"/>
                  </a:lnTo>
                  <a:lnTo>
                    <a:pt x="26" y="102"/>
                  </a:lnTo>
                  <a:lnTo>
                    <a:pt x="26" y="102"/>
                  </a:lnTo>
                  <a:lnTo>
                    <a:pt x="55" y="102"/>
                  </a:lnTo>
                  <a:lnTo>
                    <a:pt x="55" y="102"/>
                  </a:lnTo>
                  <a:lnTo>
                    <a:pt x="26" y="102"/>
                  </a:lnTo>
                  <a:lnTo>
                    <a:pt x="26" y="101"/>
                  </a:lnTo>
                  <a:close/>
                  <a:moveTo>
                    <a:pt x="25" y="90"/>
                  </a:moveTo>
                  <a:lnTo>
                    <a:pt x="26" y="95"/>
                  </a:lnTo>
                  <a:lnTo>
                    <a:pt x="25" y="93"/>
                  </a:lnTo>
                  <a:lnTo>
                    <a:pt x="25" y="90"/>
                  </a:lnTo>
                  <a:close/>
                  <a:moveTo>
                    <a:pt x="23" y="78"/>
                  </a:moveTo>
                  <a:lnTo>
                    <a:pt x="25" y="82"/>
                  </a:lnTo>
                  <a:lnTo>
                    <a:pt x="23" y="78"/>
                  </a:lnTo>
                  <a:lnTo>
                    <a:pt x="23" y="78"/>
                  </a:lnTo>
                  <a:close/>
                  <a:moveTo>
                    <a:pt x="4" y="6"/>
                  </a:moveTo>
                  <a:lnTo>
                    <a:pt x="8" y="16"/>
                  </a:lnTo>
                  <a:lnTo>
                    <a:pt x="12" y="26"/>
                  </a:lnTo>
                  <a:lnTo>
                    <a:pt x="8" y="16"/>
                  </a:lnTo>
                  <a:lnTo>
                    <a:pt x="4" y="6"/>
                  </a:lnTo>
                  <a:close/>
                  <a:moveTo>
                    <a:pt x="5" y="0"/>
                  </a:moveTo>
                  <a:lnTo>
                    <a:pt x="5" y="1"/>
                  </a:lnTo>
                  <a:lnTo>
                    <a:pt x="6" y="5"/>
                  </a:lnTo>
                  <a:lnTo>
                    <a:pt x="9" y="12"/>
                  </a:lnTo>
                  <a:lnTo>
                    <a:pt x="13" y="22"/>
                  </a:lnTo>
                  <a:lnTo>
                    <a:pt x="17" y="34"/>
                  </a:lnTo>
                  <a:lnTo>
                    <a:pt x="21" y="44"/>
                  </a:lnTo>
                  <a:lnTo>
                    <a:pt x="23" y="55"/>
                  </a:lnTo>
                  <a:lnTo>
                    <a:pt x="26" y="65"/>
                  </a:lnTo>
                  <a:lnTo>
                    <a:pt x="27" y="78"/>
                  </a:lnTo>
                  <a:lnTo>
                    <a:pt x="29" y="90"/>
                  </a:lnTo>
                  <a:lnTo>
                    <a:pt x="29" y="99"/>
                  </a:lnTo>
                  <a:lnTo>
                    <a:pt x="57" y="99"/>
                  </a:lnTo>
                  <a:lnTo>
                    <a:pt x="57" y="106"/>
                  </a:lnTo>
                  <a:lnTo>
                    <a:pt x="23" y="106"/>
                  </a:lnTo>
                  <a:lnTo>
                    <a:pt x="23" y="105"/>
                  </a:lnTo>
                  <a:lnTo>
                    <a:pt x="23" y="103"/>
                  </a:lnTo>
                  <a:lnTo>
                    <a:pt x="23" y="102"/>
                  </a:lnTo>
                  <a:lnTo>
                    <a:pt x="23" y="102"/>
                  </a:lnTo>
                  <a:lnTo>
                    <a:pt x="23" y="101"/>
                  </a:lnTo>
                  <a:lnTo>
                    <a:pt x="22" y="99"/>
                  </a:lnTo>
                  <a:lnTo>
                    <a:pt x="22" y="98"/>
                  </a:lnTo>
                  <a:lnTo>
                    <a:pt x="22" y="92"/>
                  </a:lnTo>
                  <a:lnTo>
                    <a:pt x="22" y="85"/>
                  </a:lnTo>
                  <a:lnTo>
                    <a:pt x="19" y="69"/>
                  </a:lnTo>
                  <a:lnTo>
                    <a:pt x="17" y="56"/>
                  </a:lnTo>
                  <a:lnTo>
                    <a:pt x="14" y="46"/>
                  </a:lnTo>
                  <a:lnTo>
                    <a:pt x="10" y="34"/>
                  </a:lnTo>
                  <a:lnTo>
                    <a:pt x="6" y="22"/>
                  </a:lnTo>
                  <a:lnTo>
                    <a:pt x="2" y="12"/>
                  </a:lnTo>
                  <a:lnTo>
                    <a:pt x="0" y="5"/>
                  </a:lnTo>
                  <a:lnTo>
                    <a:pt x="0" y="5"/>
                  </a:lnTo>
                  <a:lnTo>
                    <a:pt x="0" y="4"/>
                  </a:lnTo>
                  <a:lnTo>
                    <a:pt x="0" y="3"/>
                  </a:lnTo>
                  <a:lnTo>
                    <a:pt x="5" y="0"/>
                  </a:lnTo>
                  <a:close/>
                </a:path>
              </a:pathLst>
            </a:custGeom>
            <a:grpFill/>
            <a:ln w="0">
              <a:solidFill>
                <a:schemeClr val="tx1">
                  <a:lumMod val="50000"/>
                  <a:lumOff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6" name="Rectangle 3139"/>
            <p:cNvSpPr>
              <a:spLocks noChangeArrowheads="1"/>
            </p:cNvSpPr>
            <p:nvPr/>
          </p:nvSpPr>
          <p:spPr bwMode="auto">
            <a:xfrm>
              <a:off x="8534401" y="1911351"/>
              <a:ext cx="68263" cy="4763"/>
            </a:xfrm>
            <a:prstGeom prst="rect">
              <a:avLst/>
            </a:prstGeom>
            <a:grpFill/>
            <a:ln w="0">
              <a:solidFill>
                <a:schemeClr val="tx1">
                  <a:lumMod val="50000"/>
                  <a:lumOff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7" name="Rectangle 3140"/>
            <p:cNvSpPr>
              <a:spLocks noChangeArrowheads="1"/>
            </p:cNvSpPr>
            <p:nvPr/>
          </p:nvSpPr>
          <p:spPr bwMode="auto">
            <a:xfrm>
              <a:off x="8529638" y="1909763"/>
              <a:ext cx="74613" cy="11113"/>
            </a:xfrm>
            <a:prstGeom prst="rect">
              <a:avLst/>
            </a:prstGeom>
            <a:grpFill/>
            <a:ln w="0">
              <a:solidFill>
                <a:schemeClr val="tx1">
                  <a:lumMod val="50000"/>
                  <a:lumOff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73" name="任意多边形 172"/>
          <p:cNvSpPr/>
          <p:nvPr/>
        </p:nvSpPr>
        <p:spPr>
          <a:xfrm>
            <a:off x="2493818" y="812800"/>
            <a:ext cx="8451273" cy="5375564"/>
          </a:xfrm>
          <a:custGeom>
            <a:avLst/>
            <a:gdLst>
              <a:gd name="connsiteX0" fmla="*/ 0 w 8451273"/>
              <a:gd name="connsiteY0" fmla="*/ 5375564 h 5375564"/>
              <a:gd name="connsiteX1" fmla="*/ 1403927 w 8451273"/>
              <a:gd name="connsiteY1" fmla="*/ 4008582 h 5375564"/>
              <a:gd name="connsiteX2" fmla="*/ 2992582 w 8451273"/>
              <a:gd name="connsiteY2" fmla="*/ 4202545 h 5375564"/>
              <a:gd name="connsiteX3" fmla="*/ 4036291 w 8451273"/>
              <a:gd name="connsiteY3" fmla="*/ 2299855 h 5375564"/>
              <a:gd name="connsiteX4" fmla="*/ 4775200 w 8451273"/>
              <a:gd name="connsiteY4" fmla="*/ 1754909 h 5375564"/>
              <a:gd name="connsiteX5" fmla="*/ 6049818 w 8451273"/>
              <a:gd name="connsiteY5" fmla="*/ 2521527 h 5375564"/>
              <a:gd name="connsiteX6" fmla="*/ 7167418 w 8451273"/>
              <a:gd name="connsiteY6" fmla="*/ 1182255 h 5375564"/>
              <a:gd name="connsiteX7" fmla="*/ 8451273 w 8451273"/>
              <a:gd name="connsiteY7" fmla="*/ 0 h 537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51273" h="5375564">
                <a:moveTo>
                  <a:pt x="0" y="5375564"/>
                </a:moveTo>
                <a:cubicBezTo>
                  <a:pt x="452581" y="4789824"/>
                  <a:pt x="905163" y="4204085"/>
                  <a:pt x="1403927" y="4008582"/>
                </a:cubicBezTo>
                <a:cubicBezTo>
                  <a:pt x="1902691" y="3813079"/>
                  <a:pt x="2553855" y="4487333"/>
                  <a:pt x="2992582" y="4202545"/>
                </a:cubicBezTo>
                <a:cubicBezTo>
                  <a:pt x="3431309" y="3917757"/>
                  <a:pt x="3739188" y="2707794"/>
                  <a:pt x="4036291" y="2299855"/>
                </a:cubicBezTo>
                <a:cubicBezTo>
                  <a:pt x="4333394" y="1891916"/>
                  <a:pt x="4439612" y="1717964"/>
                  <a:pt x="4775200" y="1754909"/>
                </a:cubicBezTo>
                <a:cubicBezTo>
                  <a:pt x="5110788" y="1791854"/>
                  <a:pt x="5651115" y="2616969"/>
                  <a:pt x="6049818" y="2521527"/>
                </a:cubicBezTo>
                <a:cubicBezTo>
                  <a:pt x="6448521" y="2426085"/>
                  <a:pt x="6767176" y="1602509"/>
                  <a:pt x="7167418" y="1182255"/>
                </a:cubicBezTo>
                <a:cubicBezTo>
                  <a:pt x="7567660" y="762001"/>
                  <a:pt x="8009466" y="381000"/>
                  <a:pt x="8451273" y="0"/>
                </a:cubicBezTo>
              </a:path>
            </a:pathLst>
          </a:custGeom>
          <a:noFill/>
          <a:ln w="190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97" name="组合 196"/>
          <p:cNvGrpSpPr/>
          <p:nvPr/>
        </p:nvGrpSpPr>
        <p:grpSpPr>
          <a:xfrm>
            <a:off x="8350947" y="3182150"/>
            <a:ext cx="2257535" cy="3144550"/>
            <a:chOff x="8350947" y="3182150"/>
            <a:chExt cx="2257535" cy="3144550"/>
          </a:xfrm>
        </p:grpSpPr>
        <p:grpSp>
          <p:nvGrpSpPr>
            <p:cNvPr id="174" name="组合 173"/>
            <p:cNvGrpSpPr/>
            <p:nvPr/>
          </p:nvGrpSpPr>
          <p:grpSpPr>
            <a:xfrm>
              <a:off x="8765743" y="3182150"/>
              <a:ext cx="1419838" cy="3144550"/>
              <a:chOff x="8765743" y="3182150"/>
              <a:chExt cx="1419838" cy="3144550"/>
            </a:xfrm>
          </p:grpSpPr>
          <p:sp>
            <p:nvSpPr>
              <p:cNvPr id="129" name="矩形 128"/>
              <p:cNvSpPr/>
              <p:nvPr/>
            </p:nvSpPr>
            <p:spPr>
              <a:xfrm>
                <a:off x="8908817" y="4605283"/>
                <a:ext cx="1127533" cy="118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6" name="圆角矩形 125"/>
              <p:cNvSpPr/>
              <p:nvPr/>
            </p:nvSpPr>
            <p:spPr>
              <a:xfrm rot="1358825">
                <a:off x="8765743" y="3186090"/>
                <a:ext cx="202742" cy="314061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7" name="圆角矩形 126"/>
              <p:cNvSpPr/>
              <p:nvPr/>
            </p:nvSpPr>
            <p:spPr>
              <a:xfrm rot="20056388">
                <a:off x="9982839" y="3182150"/>
                <a:ext cx="202742" cy="314061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8" name="椭圆 127"/>
              <p:cNvSpPr/>
              <p:nvPr/>
            </p:nvSpPr>
            <p:spPr>
              <a:xfrm>
                <a:off x="9335417" y="3334475"/>
                <a:ext cx="205989" cy="20598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85" name="椭圆 184"/>
            <p:cNvSpPr/>
            <p:nvPr/>
          </p:nvSpPr>
          <p:spPr>
            <a:xfrm>
              <a:off x="9138167" y="3819921"/>
              <a:ext cx="170324" cy="1703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6" name="椭圆 185"/>
            <p:cNvSpPr/>
            <p:nvPr/>
          </p:nvSpPr>
          <p:spPr>
            <a:xfrm>
              <a:off x="8980723" y="4194131"/>
              <a:ext cx="170324" cy="1703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7" name="椭圆 186"/>
            <p:cNvSpPr/>
            <p:nvPr/>
          </p:nvSpPr>
          <p:spPr>
            <a:xfrm>
              <a:off x="8823279" y="4568341"/>
              <a:ext cx="170324" cy="1703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8" name="椭圆 187"/>
            <p:cNvSpPr/>
            <p:nvPr/>
          </p:nvSpPr>
          <p:spPr>
            <a:xfrm>
              <a:off x="8665835" y="4942551"/>
              <a:ext cx="170324" cy="1703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9" name="椭圆 188"/>
            <p:cNvSpPr/>
            <p:nvPr/>
          </p:nvSpPr>
          <p:spPr>
            <a:xfrm>
              <a:off x="8508391" y="5316761"/>
              <a:ext cx="170324" cy="1703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 name="椭圆 189"/>
            <p:cNvSpPr/>
            <p:nvPr/>
          </p:nvSpPr>
          <p:spPr>
            <a:xfrm>
              <a:off x="8350947" y="5690971"/>
              <a:ext cx="170324" cy="1703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1" name="椭圆 190"/>
            <p:cNvSpPr/>
            <p:nvPr/>
          </p:nvSpPr>
          <p:spPr>
            <a:xfrm>
              <a:off x="9586538" y="3823786"/>
              <a:ext cx="170324" cy="1703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2" name="椭圆 191"/>
            <p:cNvSpPr/>
            <p:nvPr/>
          </p:nvSpPr>
          <p:spPr>
            <a:xfrm>
              <a:off x="9756862" y="4189594"/>
              <a:ext cx="170324" cy="1703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3" name="椭圆 192"/>
            <p:cNvSpPr/>
            <p:nvPr/>
          </p:nvSpPr>
          <p:spPr>
            <a:xfrm>
              <a:off x="9927186" y="4555402"/>
              <a:ext cx="170324" cy="1703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4" name="椭圆 193"/>
            <p:cNvSpPr/>
            <p:nvPr/>
          </p:nvSpPr>
          <p:spPr>
            <a:xfrm>
              <a:off x="10097510" y="4921210"/>
              <a:ext cx="170324" cy="1703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5" name="椭圆 194"/>
            <p:cNvSpPr/>
            <p:nvPr/>
          </p:nvSpPr>
          <p:spPr>
            <a:xfrm>
              <a:off x="10267834" y="5287018"/>
              <a:ext cx="170324" cy="1703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6" name="椭圆 195"/>
            <p:cNvSpPr/>
            <p:nvPr/>
          </p:nvSpPr>
          <p:spPr>
            <a:xfrm>
              <a:off x="10438158" y="5652826"/>
              <a:ext cx="170324" cy="1703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04" name="文本框 203"/>
          <p:cNvSpPr txBox="1"/>
          <p:nvPr/>
        </p:nvSpPr>
        <p:spPr>
          <a:xfrm>
            <a:off x="756064" y="1195498"/>
            <a:ext cx="6296917" cy="1015663"/>
          </a:xfrm>
          <a:prstGeom prst="rect">
            <a:avLst/>
          </a:prstGeom>
          <a:noFill/>
        </p:spPr>
        <p:txBody>
          <a:bodyPr wrap="none" rtlCol="0">
            <a:spAutoFit/>
          </a:bodyPr>
          <a:lstStyle/>
          <a:p>
            <a:r>
              <a:rPr lang="zh-CN" altLang="en-US" sz="6000" dirty="0">
                <a:blipFill dpi="0" rotWithShape="1">
                  <a:blip r:embed="rId4"/>
                  <a:srcRect/>
                  <a:stretch>
                    <a:fillRect/>
                  </a:stretch>
                </a:blipFill>
                <a:latin typeface="Arial" panose="020B0604020202020204" pitchFamily="34" charset="0"/>
                <a:ea typeface="微软雅黑" panose="020B0503020204020204" pitchFamily="34" charset="-122"/>
                <a:sym typeface="Arial" panose="020B0604020202020204" pitchFamily="34" charset="0"/>
              </a:rPr>
              <a:t>电商卖家信用评估</a:t>
            </a:r>
          </a:p>
        </p:txBody>
      </p:sp>
      <p:sp>
        <p:nvSpPr>
          <p:cNvPr id="205" name="矩形 204"/>
          <p:cNvSpPr/>
          <p:nvPr/>
        </p:nvSpPr>
        <p:spPr>
          <a:xfrm flipV="1">
            <a:off x="756064" y="2356180"/>
            <a:ext cx="5833196" cy="45719"/>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6" name="文本框 205"/>
          <p:cNvSpPr txBox="1"/>
          <p:nvPr/>
        </p:nvSpPr>
        <p:spPr>
          <a:xfrm>
            <a:off x="756065" y="2498523"/>
            <a:ext cx="5928436" cy="461665"/>
          </a:xfrm>
          <a:prstGeom prst="rect">
            <a:avLst/>
          </a:prstGeom>
          <a:noFill/>
        </p:spPr>
        <p:txBody>
          <a:bodyPr wrap="square" rtlCol="0">
            <a:spAutoFit/>
          </a:bodyPr>
          <a:lstStyle/>
          <a:p>
            <a:r>
              <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汇报人：吴泓栎 </a:t>
            </a:r>
            <a:r>
              <a:rPr lang="en-US" altLang="zh-CN"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 </a:t>
            </a:r>
            <a:r>
              <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王馨怡</a:t>
            </a:r>
            <a:r>
              <a:rPr lang="en-US" altLang="zh-CN"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 </a:t>
            </a:r>
            <a:r>
              <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杨子涵 </a:t>
            </a:r>
            <a:r>
              <a:rPr lang="en-US" altLang="zh-CN"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 </a:t>
            </a:r>
            <a:r>
              <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孙智敏</a:t>
            </a:r>
          </a:p>
        </p:txBody>
      </p:sp>
    </p:spTree>
    <p:extLst>
      <p:ext uri="{BB962C8B-B14F-4D97-AF65-F5344CB8AC3E}">
        <p14:creationId xmlns:p14="http://schemas.microsoft.com/office/powerpoint/2010/main" val="270375551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4000"/>
            <a:lum/>
          </a:blip>
          <a:srcRect/>
          <a:stretch>
            <a:fillRect t="-6000" b="-6000"/>
          </a:stretch>
        </a:blipFill>
        <a:effectLst/>
      </p:bgPr>
    </p:bg>
    <p:spTree>
      <p:nvGrpSpPr>
        <p:cNvPr id="1" name=""/>
        <p:cNvGrpSpPr/>
        <p:nvPr/>
      </p:nvGrpSpPr>
      <p:grpSpPr>
        <a:xfrm>
          <a:off x="0" y="0"/>
          <a:ext cx="0" cy="0"/>
          <a:chOff x="0" y="0"/>
          <a:chExt cx="0" cy="0"/>
        </a:xfrm>
      </p:grpSpPr>
      <p:grpSp>
        <p:nvGrpSpPr>
          <p:cNvPr id="521" name="组合 520"/>
          <p:cNvGrpSpPr/>
          <p:nvPr/>
        </p:nvGrpSpPr>
        <p:grpSpPr>
          <a:xfrm>
            <a:off x="3817649" y="1799792"/>
            <a:ext cx="4337051" cy="3054351"/>
            <a:chOff x="3817649" y="1799792"/>
            <a:chExt cx="4337051" cy="3054351"/>
          </a:xfrm>
        </p:grpSpPr>
        <p:sp>
          <p:nvSpPr>
            <p:cNvPr id="298" name="Freeform 129"/>
            <p:cNvSpPr>
              <a:spLocks/>
            </p:cNvSpPr>
            <p:nvPr/>
          </p:nvSpPr>
          <p:spPr bwMode="auto">
            <a:xfrm>
              <a:off x="4670137" y="3369830"/>
              <a:ext cx="26988" cy="241300"/>
            </a:xfrm>
            <a:custGeom>
              <a:avLst/>
              <a:gdLst>
                <a:gd name="T0" fmla="*/ 14 w 17"/>
                <a:gd name="T1" fmla="*/ 0 h 152"/>
                <a:gd name="T2" fmla="*/ 16 w 17"/>
                <a:gd name="T3" fmla="*/ 0 h 152"/>
                <a:gd name="T4" fmla="*/ 17 w 17"/>
                <a:gd name="T5" fmla="*/ 1 h 152"/>
                <a:gd name="T6" fmla="*/ 17 w 17"/>
                <a:gd name="T7" fmla="*/ 2 h 152"/>
                <a:gd name="T8" fmla="*/ 12 w 17"/>
                <a:gd name="T9" fmla="*/ 75 h 152"/>
                <a:gd name="T10" fmla="*/ 8 w 17"/>
                <a:gd name="T11" fmla="*/ 149 h 152"/>
                <a:gd name="T12" fmla="*/ 7 w 17"/>
                <a:gd name="T13" fmla="*/ 150 h 152"/>
                <a:gd name="T14" fmla="*/ 6 w 17"/>
                <a:gd name="T15" fmla="*/ 151 h 152"/>
                <a:gd name="T16" fmla="*/ 5 w 17"/>
                <a:gd name="T17" fmla="*/ 151 h 152"/>
                <a:gd name="T18" fmla="*/ 3 w 17"/>
                <a:gd name="T19" fmla="*/ 152 h 152"/>
                <a:gd name="T20" fmla="*/ 2 w 17"/>
                <a:gd name="T21" fmla="*/ 151 h 152"/>
                <a:gd name="T22" fmla="*/ 1 w 17"/>
                <a:gd name="T23" fmla="*/ 150 h 152"/>
                <a:gd name="T24" fmla="*/ 0 w 17"/>
                <a:gd name="T25" fmla="*/ 149 h 152"/>
                <a:gd name="T26" fmla="*/ 4 w 17"/>
                <a:gd name="T27" fmla="*/ 76 h 152"/>
                <a:gd name="T28" fmla="*/ 10 w 17"/>
                <a:gd name="T29" fmla="*/ 3 h 152"/>
                <a:gd name="T30" fmla="*/ 10 w 17"/>
                <a:gd name="T31" fmla="*/ 2 h 152"/>
                <a:gd name="T32" fmla="*/ 11 w 17"/>
                <a:gd name="T33" fmla="*/ 1 h 152"/>
                <a:gd name="T34" fmla="*/ 13 w 17"/>
                <a:gd name="T35" fmla="*/ 0 h 152"/>
                <a:gd name="T36" fmla="*/ 14 w 17"/>
                <a:gd name="T3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52">
                  <a:moveTo>
                    <a:pt x="14" y="0"/>
                  </a:moveTo>
                  <a:lnTo>
                    <a:pt x="16" y="0"/>
                  </a:lnTo>
                  <a:lnTo>
                    <a:pt x="17" y="1"/>
                  </a:lnTo>
                  <a:lnTo>
                    <a:pt x="17" y="2"/>
                  </a:lnTo>
                  <a:lnTo>
                    <a:pt x="12" y="75"/>
                  </a:lnTo>
                  <a:lnTo>
                    <a:pt x="8" y="149"/>
                  </a:lnTo>
                  <a:lnTo>
                    <a:pt x="7" y="150"/>
                  </a:lnTo>
                  <a:lnTo>
                    <a:pt x="6" y="151"/>
                  </a:lnTo>
                  <a:lnTo>
                    <a:pt x="5" y="151"/>
                  </a:lnTo>
                  <a:lnTo>
                    <a:pt x="3" y="152"/>
                  </a:lnTo>
                  <a:lnTo>
                    <a:pt x="2" y="151"/>
                  </a:lnTo>
                  <a:lnTo>
                    <a:pt x="1" y="150"/>
                  </a:lnTo>
                  <a:lnTo>
                    <a:pt x="0" y="149"/>
                  </a:lnTo>
                  <a:lnTo>
                    <a:pt x="4" y="76"/>
                  </a:lnTo>
                  <a:lnTo>
                    <a:pt x="10" y="3"/>
                  </a:lnTo>
                  <a:lnTo>
                    <a:pt x="10" y="2"/>
                  </a:lnTo>
                  <a:lnTo>
                    <a:pt x="11" y="1"/>
                  </a:lnTo>
                  <a:lnTo>
                    <a:pt x="13" y="0"/>
                  </a:lnTo>
                  <a:lnTo>
                    <a:pt x="14" y="0"/>
                  </a:lnTo>
                  <a:close/>
                </a:path>
              </a:pathLst>
            </a:custGeom>
            <a:solidFill>
              <a:srgbClr val="CFD2CF"/>
            </a:solidFill>
            <a:ln w="0">
              <a:solidFill>
                <a:srgbClr val="CFD2C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9" name="Freeform 130"/>
            <p:cNvSpPr>
              <a:spLocks/>
            </p:cNvSpPr>
            <p:nvPr/>
          </p:nvSpPr>
          <p:spPr bwMode="auto">
            <a:xfrm>
              <a:off x="4686012" y="3365067"/>
              <a:ext cx="136525" cy="9525"/>
            </a:xfrm>
            <a:custGeom>
              <a:avLst/>
              <a:gdLst>
                <a:gd name="T0" fmla="*/ 5 w 86"/>
                <a:gd name="T1" fmla="*/ 0 h 6"/>
                <a:gd name="T2" fmla="*/ 45 w 86"/>
                <a:gd name="T3" fmla="*/ 2 h 6"/>
                <a:gd name="T4" fmla="*/ 84 w 86"/>
                <a:gd name="T5" fmla="*/ 2 h 6"/>
                <a:gd name="T6" fmla="*/ 85 w 86"/>
                <a:gd name="T7" fmla="*/ 2 h 6"/>
                <a:gd name="T8" fmla="*/ 86 w 86"/>
                <a:gd name="T9" fmla="*/ 3 h 6"/>
                <a:gd name="T10" fmla="*/ 86 w 86"/>
                <a:gd name="T11" fmla="*/ 3 h 6"/>
                <a:gd name="T12" fmla="*/ 85 w 86"/>
                <a:gd name="T13" fmla="*/ 4 h 6"/>
                <a:gd name="T14" fmla="*/ 83 w 86"/>
                <a:gd name="T15" fmla="*/ 5 h 6"/>
                <a:gd name="T16" fmla="*/ 82 w 86"/>
                <a:gd name="T17" fmla="*/ 5 h 6"/>
                <a:gd name="T18" fmla="*/ 81 w 86"/>
                <a:gd name="T19" fmla="*/ 5 h 6"/>
                <a:gd name="T20" fmla="*/ 40 w 86"/>
                <a:gd name="T21" fmla="*/ 6 h 6"/>
                <a:gd name="T22" fmla="*/ 1 w 86"/>
                <a:gd name="T23" fmla="*/ 3 h 6"/>
                <a:gd name="T24" fmla="*/ 0 w 86"/>
                <a:gd name="T25" fmla="*/ 3 h 6"/>
                <a:gd name="T26" fmla="*/ 0 w 86"/>
                <a:gd name="T27" fmla="*/ 2 h 6"/>
                <a:gd name="T28" fmla="*/ 1 w 86"/>
                <a:gd name="T29" fmla="*/ 1 h 6"/>
                <a:gd name="T30" fmla="*/ 2 w 86"/>
                <a:gd name="T31" fmla="*/ 1 h 6"/>
                <a:gd name="T32" fmla="*/ 3 w 86"/>
                <a:gd name="T33" fmla="*/ 0 h 6"/>
                <a:gd name="T34" fmla="*/ 4 w 86"/>
                <a:gd name="T35" fmla="*/ 0 h 6"/>
                <a:gd name="T36" fmla="*/ 5 w 86"/>
                <a:gd name="T3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 h="6">
                  <a:moveTo>
                    <a:pt x="5" y="0"/>
                  </a:moveTo>
                  <a:lnTo>
                    <a:pt x="45" y="2"/>
                  </a:lnTo>
                  <a:lnTo>
                    <a:pt x="84" y="2"/>
                  </a:lnTo>
                  <a:lnTo>
                    <a:pt x="85" y="2"/>
                  </a:lnTo>
                  <a:lnTo>
                    <a:pt x="86" y="3"/>
                  </a:lnTo>
                  <a:lnTo>
                    <a:pt x="86" y="3"/>
                  </a:lnTo>
                  <a:lnTo>
                    <a:pt x="85" y="4"/>
                  </a:lnTo>
                  <a:lnTo>
                    <a:pt x="83" y="5"/>
                  </a:lnTo>
                  <a:lnTo>
                    <a:pt x="82" y="5"/>
                  </a:lnTo>
                  <a:lnTo>
                    <a:pt x="81" y="5"/>
                  </a:lnTo>
                  <a:lnTo>
                    <a:pt x="40" y="6"/>
                  </a:lnTo>
                  <a:lnTo>
                    <a:pt x="1" y="3"/>
                  </a:lnTo>
                  <a:lnTo>
                    <a:pt x="0" y="3"/>
                  </a:lnTo>
                  <a:lnTo>
                    <a:pt x="0" y="2"/>
                  </a:lnTo>
                  <a:lnTo>
                    <a:pt x="1" y="1"/>
                  </a:lnTo>
                  <a:lnTo>
                    <a:pt x="2" y="1"/>
                  </a:lnTo>
                  <a:lnTo>
                    <a:pt x="3" y="0"/>
                  </a:lnTo>
                  <a:lnTo>
                    <a:pt x="4" y="0"/>
                  </a:lnTo>
                  <a:lnTo>
                    <a:pt x="5" y="0"/>
                  </a:lnTo>
                  <a:close/>
                </a:path>
              </a:pathLst>
            </a:custGeom>
            <a:solidFill>
              <a:srgbClr val="CFD2CF"/>
            </a:solidFill>
            <a:ln w="0">
              <a:solidFill>
                <a:srgbClr val="CFD2C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0" name="Freeform 131"/>
            <p:cNvSpPr>
              <a:spLocks/>
            </p:cNvSpPr>
            <p:nvPr/>
          </p:nvSpPr>
          <p:spPr bwMode="auto">
            <a:xfrm>
              <a:off x="4814599" y="3368242"/>
              <a:ext cx="12700" cy="241300"/>
            </a:xfrm>
            <a:custGeom>
              <a:avLst/>
              <a:gdLst>
                <a:gd name="T0" fmla="*/ 5 w 8"/>
                <a:gd name="T1" fmla="*/ 0 h 152"/>
                <a:gd name="T2" fmla="*/ 8 w 8"/>
                <a:gd name="T3" fmla="*/ 0 h 152"/>
                <a:gd name="T4" fmla="*/ 8 w 8"/>
                <a:gd name="T5" fmla="*/ 1 h 152"/>
                <a:gd name="T6" fmla="*/ 8 w 8"/>
                <a:gd name="T7" fmla="*/ 149 h 152"/>
                <a:gd name="T8" fmla="*/ 8 w 8"/>
                <a:gd name="T9" fmla="*/ 150 h 152"/>
                <a:gd name="T10" fmla="*/ 5 w 8"/>
                <a:gd name="T11" fmla="*/ 151 h 152"/>
                <a:gd name="T12" fmla="*/ 4 w 8"/>
                <a:gd name="T13" fmla="*/ 151 h 152"/>
                <a:gd name="T14" fmla="*/ 2 w 8"/>
                <a:gd name="T15" fmla="*/ 152 h 152"/>
                <a:gd name="T16" fmla="*/ 1 w 8"/>
                <a:gd name="T17" fmla="*/ 151 h 152"/>
                <a:gd name="T18" fmla="*/ 0 w 8"/>
                <a:gd name="T19" fmla="*/ 151 h 152"/>
                <a:gd name="T20" fmla="*/ 0 w 8"/>
                <a:gd name="T21" fmla="*/ 2 h 152"/>
                <a:gd name="T22" fmla="*/ 1 w 8"/>
                <a:gd name="T23" fmla="*/ 1 h 152"/>
                <a:gd name="T24" fmla="*/ 2 w 8"/>
                <a:gd name="T25" fmla="*/ 0 h 152"/>
                <a:gd name="T26" fmla="*/ 4 w 8"/>
                <a:gd name="T27" fmla="*/ 0 h 152"/>
                <a:gd name="T28" fmla="*/ 5 w 8"/>
                <a:gd name="T2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52">
                  <a:moveTo>
                    <a:pt x="5" y="0"/>
                  </a:moveTo>
                  <a:lnTo>
                    <a:pt x="8" y="0"/>
                  </a:lnTo>
                  <a:lnTo>
                    <a:pt x="8" y="1"/>
                  </a:lnTo>
                  <a:lnTo>
                    <a:pt x="8" y="149"/>
                  </a:lnTo>
                  <a:lnTo>
                    <a:pt x="8" y="150"/>
                  </a:lnTo>
                  <a:lnTo>
                    <a:pt x="5" y="151"/>
                  </a:lnTo>
                  <a:lnTo>
                    <a:pt x="4" y="151"/>
                  </a:lnTo>
                  <a:lnTo>
                    <a:pt x="2" y="152"/>
                  </a:lnTo>
                  <a:lnTo>
                    <a:pt x="1" y="151"/>
                  </a:lnTo>
                  <a:lnTo>
                    <a:pt x="0" y="151"/>
                  </a:lnTo>
                  <a:lnTo>
                    <a:pt x="0" y="2"/>
                  </a:lnTo>
                  <a:lnTo>
                    <a:pt x="1" y="1"/>
                  </a:lnTo>
                  <a:lnTo>
                    <a:pt x="2" y="0"/>
                  </a:lnTo>
                  <a:lnTo>
                    <a:pt x="4" y="0"/>
                  </a:lnTo>
                  <a:lnTo>
                    <a:pt x="5" y="0"/>
                  </a:lnTo>
                  <a:close/>
                </a:path>
              </a:pathLst>
            </a:custGeom>
            <a:solidFill>
              <a:srgbClr val="CFD2CF"/>
            </a:solidFill>
            <a:ln w="0">
              <a:solidFill>
                <a:srgbClr val="CFD2C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2" name="Freeform 136"/>
            <p:cNvSpPr>
              <a:spLocks/>
            </p:cNvSpPr>
            <p:nvPr/>
          </p:nvSpPr>
          <p:spPr bwMode="auto">
            <a:xfrm>
              <a:off x="4590762" y="3192030"/>
              <a:ext cx="95250" cy="4763"/>
            </a:xfrm>
            <a:custGeom>
              <a:avLst/>
              <a:gdLst>
                <a:gd name="T0" fmla="*/ 58 w 60"/>
                <a:gd name="T1" fmla="*/ 0 h 3"/>
                <a:gd name="T2" fmla="*/ 60 w 60"/>
                <a:gd name="T3" fmla="*/ 0 h 3"/>
                <a:gd name="T4" fmla="*/ 58 w 60"/>
                <a:gd name="T5" fmla="*/ 1 h 3"/>
                <a:gd name="T6" fmla="*/ 58 w 60"/>
                <a:gd name="T7" fmla="*/ 1 h 3"/>
                <a:gd name="T8" fmla="*/ 57 w 60"/>
                <a:gd name="T9" fmla="*/ 2 h 3"/>
                <a:gd name="T10" fmla="*/ 55 w 60"/>
                <a:gd name="T11" fmla="*/ 2 h 3"/>
                <a:gd name="T12" fmla="*/ 54 w 60"/>
                <a:gd name="T13" fmla="*/ 3 h 3"/>
                <a:gd name="T14" fmla="*/ 53 w 60"/>
                <a:gd name="T15" fmla="*/ 3 h 3"/>
                <a:gd name="T16" fmla="*/ 0 w 60"/>
                <a:gd name="T17" fmla="*/ 3 h 3"/>
                <a:gd name="T18" fmla="*/ 0 w 60"/>
                <a:gd name="T19" fmla="*/ 3 h 3"/>
                <a:gd name="T20" fmla="*/ 0 w 60"/>
                <a:gd name="T21" fmla="*/ 3 h 3"/>
                <a:gd name="T22" fmla="*/ 0 w 60"/>
                <a:gd name="T23" fmla="*/ 2 h 3"/>
                <a:gd name="T24" fmla="*/ 2 w 60"/>
                <a:gd name="T25" fmla="*/ 2 h 3"/>
                <a:gd name="T26" fmla="*/ 3 w 60"/>
                <a:gd name="T27" fmla="*/ 1 h 3"/>
                <a:gd name="T28" fmla="*/ 5 w 60"/>
                <a:gd name="T29" fmla="*/ 1 h 3"/>
                <a:gd name="T30" fmla="*/ 6 w 60"/>
                <a:gd name="T31" fmla="*/ 1 h 3"/>
                <a:gd name="T32" fmla="*/ 58 w 60"/>
                <a:gd name="T3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3">
                  <a:moveTo>
                    <a:pt x="58" y="0"/>
                  </a:moveTo>
                  <a:lnTo>
                    <a:pt x="60" y="0"/>
                  </a:lnTo>
                  <a:lnTo>
                    <a:pt x="58" y="1"/>
                  </a:lnTo>
                  <a:lnTo>
                    <a:pt x="58" y="1"/>
                  </a:lnTo>
                  <a:lnTo>
                    <a:pt x="57" y="2"/>
                  </a:lnTo>
                  <a:lnTo>
                    <a:pt x="55" y="2"/>
                  </a:lnTo>
                  <a:lnTo>
                    <a:pt x="54" y="3"/>
                  </a:lnTo>
                  <a:lnTo>
                    <a:pt x="53" y="3"/>
                  </a:lnTo>
                  <a:lnTo>
                    <a:pt x="0" y="3"/>
                  </a:lnTo>
                  <a:lnTo>
                    <a:pt x="0" y="3"/>
                  </a:lnTo>
                  <a:lnTo>
                    <a:pt x="0" y="3"/>
                  </a:lnTo>
                  <a:lnTo>
                    <a:pt x="0" y="2"/>
                  </a:lnTo>
                  <a:lnTo>
                    <a:pt x="2" y="2"/>
                  </a:lnTo>
                  <a:lnTo>
                    <a:pt x="3" y="1"/>
                  </a:lnTo>
                  <a:lnTo>
                    <a:pt x="5" y="1"/>
                  </a:lnTo>
                  <a:lnTo>
                    <a:pt x="6" y="1"/>
                  </a:lnTo>
                  <a:lnTo>
                    <a:pt x="58" y="0"/>
                  </a:lnTo>
                  <a:close/>
                </a:path>
              </a:pathLst>
            </a:custGeom>
            <a:solidFill>
              <a:srgbClr val="CFD2CF"/>
            </a:solidFill>
            <a:ln w="0">
              <a:solidFill>
                <a:srgbClr val="CFD2C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6" name="Freeform 182"/>
            <p:cNvSpPr>
              <a:spLocks/>
            </p:cNvSpPr>
            <p:nvPr/>
          </p:nvSpPr>
          <p:spPr bwMode="auto">
            <a:xfrm>
              <a:off x="4776499" y="3214255"/>
              <a:ext cx="98425" cy="25400"/>
            </a:xfrm>
            <a:custGeom>
              <a:avLst/>
              <a:gdLst>
                <a:gd name="T0" fmla="*/ 5 w 62"/>
                <a:gd name="T1" fmla="*/ 0 h 16"/>
                <a:gd name="T2" fmla="*/ 7 w 62"/>
                <a:gd name="T3" fmla="*/ 0 h 16"/>
                <a:gd name="T4" fmla="*/ 24 w 62"/>
                <a:gd name="T5" fmla="*/ 8 h 16"/>
                <a:gd name="T6" fmla="*/ 42 w 62"/>
                <a:gd name="T7" fmla="*/ 11 h 16"/>
                <a:gd name="T8" fmla="*/ 60 w 62"/>
                <a:gd name="T9" fmla="*/ 10 h 16"/>
                <a:gd name="T10" fmla="*/ 61 w 62"/>
                <a:gd name="T11" fmla="*/ 10 h 16"/>
                <a:gd name="T12" fmla="*/ 62 w 62"/>
                <a:gd name="T13" fmla="*/ 10 h 16"/>
                <a:gd name="T14" fmla="*/ 62 w 62"/>
                <a:gd name="T15" fmla="*/ 11 h 16"/>
                <a:gd name="T16" fmla="*/ 62 w 62"/>
                <a:gd name="T17" fmla="*/ 12 h 16"/>
                <a:gd name="T18" fmla="*/ 61 w 62"/>
                <a:gd name="T19" fmla="*/ 12 h 16"/>
                <a:gd name="T20" fmla="*/ 60 w 62"/>
                <a:gd name="T21" fmla="*/ 13 h 16"/>
                <a:gd name="T22" fmla="*/ 59 w 62"/>
                <a:gd name="T23" fmla="*/ 13 h 16"/>
                <a:gd name="T24" fmla="*/ 44 w 62"/>
                <a:gd name="T25" fmla="*/ 16 h 16"/>
                <a:gd name="T26" fmla="*/ 28 w 62"/>
                <a:gd name="T27" fmla="*/ 15 h 16"/>
                <a:gd name="T28" fmla="*/ 13 w 62"/>
                <a:gd name="T29" fmla="*/ 10 h 16"/>
                <a:gd name="T30" fmla="*/ 0 w 62"/>
                <a:gd name="T31" fmla="*/ 4 h 16"/>
                <a:gd name="T32" fmla="*/ 0 w 62"/>
                <a:gd name="T33" fmla="*/ 2 h 16"/>
                <a:gd name="T34" fmla="*/ 1 w 62"/>
                <a:gd name="T35" fmla="*/ 1 h 16"/>
                <a:gd name="T36" fmla="*/ 2 w 62"/>
                <a:gd name="T37" fmla="*/ 0 h 16"/>
                <a:gd name="T38" fmla="*/ 4 w 62"/>
                <a:gd name="T39" fmla="*/ 0 h 16"/>
                <a:gd name="T40" fmla="*/ 5 w 62"/>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6">
                  <a:moveTo>
                    <a:pt x="5" y="0"/>
                  </a:moveTo>
                  <a:lnTo>
                    <a:pt x="7" y="0"/>
                  </a:lnTo>
                  <a:lnTo>
                    <a:pt x="24" y="8"/>
                  </a:lnTo>
                  <a:lnTo>
                    <a:pt x="42" y="11"/>
                  </a:lnTo>
                  <a:lnTo>
                    <a:pt x="60" y="10"/>
                  </a:lnTo>
                  <a:lnTo>
                    <a:pt x="61" y="10"/>
                  </a:lnTo>
                  <a:lnTo>
                    <a:pt x="62" y="10"/>
                  </a:lnTo>
                  <a:lnTo>
                    <a:pt x="62" y="11"/>
                  </a:lnTo>
                  <a:lnTo>
                    <a:pt x="62" y="12"/>
                  </a:lnTo>
                  <a:lnTo>
                    <a:pt x="61" y="12"/>
                  </a:lnTo>
                  <a:lnTo>
                    <a:pt x="60" y="13"/>
                  </a:lnTo>
                  <a:lnTo>
                    <a:pt x="59" y="13"/>
                  </a:lnTo>
                  <a:lnTo>
                    <a:pt x="44" y="16"/>
                  </a:lnTo>
                  <a:lnTo>
                    <a:pt x="28" y="15"/>
                  </a:lnTo>
                  <a:lnTo>
                    <a:pt x="13" y="10"/>
                  </a:lnTo>
                  <a:lnTo>
                    <a:pt x="0" y="4"/>
                  </a:lnTo>
                  <a:lnTo>
                    <a:pt x="0" y="2"/>
                  </a:lnTo>
                  <a:lnTo>
                    <a:pt x="1" y="1"/>
                  </a:lnTo>
                  <a:lnTo>
                    <a:pt x="2" y="0"/>
                  </a:lnTo>
                  <a:lnTo>
                    <a:pt x="4" y="0"/>
                  </a:lnTo>
                  <a:lnTo>
                    <a:pt x="5" y="0"/>
                  </a:lnTo>
                  <a:close/>
                </a:path>
              </a:pathLst>
            </a:custGeom>
            <a:solidFill>
              <a:srgbClr val="CFD2CF"/>
            </a:solidFill>
            <a:ln w="0">
              <a:solidFill>
                <a:srgbClr val="CFD2C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9" name="Freeform 264"/>
            <p:cNvSpPr>
              <a:spLocks/>
            </p:cNvSpPr>
            <p:nvPr/>
          </p:nvSpPr>
          <p:spPr bwMode="auto">
            <a:xfrm>
              <a:off x="6014749" y="3361892"/>
              <a:ext cx="11113" cy="246063"/>
            </a:xfrm>
            <a:custGeom>
              <a:avLst/>
              <a:gdLst>
                <a:gd name="T0" fmla="*/ 6 w 7"/>
                <a:gd name="T1" fmla="*/ 0 h 155"/>
                <a:gd name="T2" fmla="*/ 7 w 7"/>
                <a:gd name="T3" fmla="*/ 1 h 155"/>
                <a:gd name="T4" fmla="*/ 7 w 7"/>
                <a:gd name="T5" fmla="*/ 2 h 155"/>
                <a:gd name="T6" fmla="*/ 7 w 7"/>
                <a:gd name="T7" fmla="*/ 153 h 155"/>
                <a:gd name="T8" fmla="*/ 7 w 7"/>
                <a:gd name="T9" fmla="*/ 154 h 155"/>
                <a:gd name="T10" fmla="*/ 6 w 7"/>
                <a:gd name="T11" fmla="*/ 155 h 155"/>
                <a:gd name="T12" fmla="*/ 4 w 7"/>
                <a:gd name="T13" fmla="*/ 155 h 155"/>
                <a:gd name="T14" fmla="*/ 2 w 7"/>
                <a:gd name="T15" fmla="*/ 155 h 155"/>
                <a:gd name="T16" fmla="*/ 1 w 7"/>
                <a:gd name="T17" fmla="*/ 155 h 155"/>
                <a:gd name="T18" fmla="*/ 0 w 7"/>
                <a:gd name="T19" fmla="*/ 154 h 155"/>
                <a:gd name="T20" fmla="*/ 0 w 7"/>
                <a:gd name="T21" fmla="*/ 3 h 155"/>
                <a:gd name="T22" fmla="*/ 1 w 7"/>
                <a:gd name="T23" fmla="*/ 1 h 155"/>
                <a:gd name="T24" fmla="*/ 2 w 7"/>
                <a:gd name="T25" fmla="*/ 1 h 155"/>
                <a:gd name="T26" fmla="*/ 4 w 7"/>
                <a:gd name="T27" fmla="*/ 0 h 155"/>
                <a:gd name="T28" fmla="*/ 6 w 7"/>
                <a:gd name="T2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55">
                  <a:moveTo>
                    <a:pt x="6" y="0"/>
                  </a:moveTo>
                  <a:lnTo>
                    <a:pt x="7" y="1"/>
                  </a:lnTo>
                  <a:lnTo>
                    <a:pt x="7" y="2"/>
                  </a:lnTo>
                  <a:lnTo>
                    <a:pt x="7" y="153"/>
                  </a:lnTo>
                  <a:lnTo>
                    <a:pt x="7" y="154"/>
                  </a:lnTo>
                  <a:lnTo>
                    <a:pt x="6" y="155"/>
                  </a:lnTo>
                  <a:lnTo>
                    <a:pt x="4" y="155"/>
                  </a:lnTo>
                  <a:lnTo>
                    <a:pt x="2" y="155"/>
                  </a:lnTo>
                  <a:lnTo>
                    <a:pt x="1" y="155"/>
                  </a:lnTo>
                  <a:lnTo>
                    <a:pt x="0" y="154"/>
                  </a:lnTo>
                  <a:lnTo>
                    <a:pt x="0" y="3"/>
                  </a:lnTo>
                  <a:lnTo>
                    <a:pt x="1" y="1"/>
                  </a:lnTo>
                  <a:lnTo>
                    <a:pt x="2" y="1"/>
                  </a:lnTo>
                  <a:lnTo>
                    <a:pt x="4" y="0"/>
                  </a:lnTo>
                  <a:lnTo>
                    <a:pt x="6" y="0"/>
                  </a:lnTo>
                  <a:close/>
                </a:path>
              </a:pathLst>
            </a:custGeom>
            <a:solidFill>
              <a:srgbClr val="CFD2CF"/>
            </a:solidFill>
            <a:ln w="0">
              <a:solidFill>
                <a:srgbClr val="CFD2C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0" name="Freeform 332"/>
            <p:cNvSpPr>
              <a:spLocks noEditPoints="1"/>
            </p:cNvSpPr>
            <p:nvPr/>
          </p:nvSpPr>
          <p:spPr bwMode="auto">
            <a:xfrm>
              <a:off x="4239924" y="4789055"/>
              <a:ext cx="955675" cy="65088"/>
            </a:xfrm>
            <a:custGeom>
              <a:avLst/>
              <a:gdLst>
                <a:gd name="T0" fmla="*/ 125 w 602"/>
                <a:gd name="T1" fmla="*/ 36 h 41"/>
                <a:gd name="T2" fmla="*/ 243 w 602"/>
                <a:gd name="T3" fmla="*/ 36 h 41"/>
                <a:gd name="T4" fmla="*/ 394 w 602"/>
                <a:gd name="T5" fmla="*/ 31 h 41"/>
                <a:gd name="T6" fmla="*/ 440 w 602"/>
                <a:gd name="T7" fmla="*/ 31 h 41"/>
                <a:gd name="T8" fmla="*/ 114 w 602"/>
                <a:gd name="T9" fmla="*/ 29 h 41"/>
                <a:gd name="T10" fmla="*/ 143 w 602"/>
                <a:gd name="T11" fmla="*/ 29 h 41"/>
                <a:gd name="T12" fmla="*/ 90 w 602"/>
                <a:gd name="T13" fmla="*/ 29 h 41"/>
                <a:gd name="T14" fmla="*/ 99 w 602"/>
                <a:gd name="T15" fmla="*/ 29 h 41"/>
                <a:gd name="T16" fmla="*/ 108 w 602"/>
                <a:gd name="T17" fmla="*/ 16 h 41"/>
                <a:gd name="T18" fmla="*/ 46 w 602"/>
                <a:gd name="T19" fmla="*/ 22 h 41"/>
                <a:gd name="T20" fmla="*/ 81 w 602"/>
                <a:gd name="T21" fmla="*/ 22 h 41"/>
                <a:gd name="T22" fmla="*/ 83 w 602"/>
                <a:gd name="T23" fmla="*/ 21 h 41"/>
                <a:gd name="T24" fmla="*/ 89 w 602"/>
                <a:gd name="T25" fmla="*/ 18 h 41"/>
                <a:gd name="T26" fmla="*/ 141 w 602"/>
                <a:gd name="T27" fmla="*/ 18 h 41"/>
                <a:gd name="T28" fmla="*/ 164 w 602"/>
                <a:gd name="T29" fmla="*/ 14 h 41"/>
                <a:gd name="T30" fmla="*/ 186 w 602"/>
                <a:gd name="T31" fmla="*/ 14 h 41"/>
                <a:gd name="T32" fmla="*/ 189 w 602"/>
                <a:gd name="T33" fmla="*/ 17 h 41"/>
                <a:gd name="T34" fmla="*/ 402 w 602"/>
                <a:gd name="T35" fmla="*/ 18 h 41"/>
                <a:gd name="T36" fmla="*/ 265 w 602"/>
                <a:gd name="T37" fmla="*/ 6 h 41"/>
                <a:gd name="T38" fmla="*/ 94 w 602"/>
                <a:gd name="T39" fmla="*/ 9 h 41"/>
                <a:gd name="T40" fmla="*/ 97 w 602"/>
                <a:gd name="T41" fmla="*/ 9 h 41"/>
                <a:gd name="T42" fmla="*/ 120 w 602"/>
                <a:gd name="T43" fmla="*/ 9 h 41"/>
                <a:gd name="T44" fmla="*/ 237 w 602"/>
                <a:gd name="T45" fmla="*/ 8 h 41"/>
                <a:gd name="T46" fmla="*/ 504 w 602"/>
                <a:gd name="T47" fmla="*/ 4 h 41"/>
                <a:gd name="T48" fmla="*/ 506 w 602"/>
                <a:gd name="T49" fmla="*/ 5 h 41"/>
                <a:gd name="T50" fmla="*/ 501 w 602"/>
                <a:gd name="T51" fmla="*/ 7 h 41"/>
                <a:gd name="T52" fmla="*/ 495 w 602"/>
                <a:gd name="T53" fmla="*/ 8 h 41"/>
                <a:gd name="T54" fmla="*/ 365 w 602"/>
                <a:gd name="T55" fmla="*/ 10 h 41"/>
                <a:gd name="T56" fmla="*/ 486 w 602"/>
                <a:gd name="T57" fmla="*/ 19 h 41"/>
                <a:gd name="T58" fmla="*/ 523 w 602"/>
                <a:gd name="T59" fmla="*/ 21 h 41"/>
                <a:gd name="T60" fmla="*/ 584 w 602"/>
                <a:gd name="T61" fmla="*/ 26 h 41"/>
                <a:gd name="T62" fmla="*/ 602 w 602"/>
                <a:gd name="T63" fmla="*/ 28 h 41"/>
                <a:gd name="T64" fmla="*/ 597 w 602"/>
                <a:gd name="T65" fmla="*/ 30 h 41"/>
                <a:gd name="T66" fmla="*/ 590 w 602"/>
                <a:gd name="T67" fmla="*/ 31 h 41"/>
                <a:gd name="T68" fmla="*/ 536 w 602"/>
                <a:gd name="T69" fmla="*/ 30 h 41"/>
                <a:gd name="T70" fmla="*/ 507 w 602"/>
                <a:gd name="T71" fmla="*/ 31 h 41"/>
                <a:gd name="T72" fmla="*/ 504 w 602"/>
                <a:gd name="T73" fmla="*/ 32 h 41"/>
                <a:gd name="T74" fmla="*/ 520 w 602"/>
                <a:gd name="T75" fmla="*/ 35 h 41"/>
                <a:gd name="T76" fmla="*/ 532 w 602"/>
                <a:gd name="T77" fmla="*/ 35 h 41"/>
                <a:gd name="T78" fmla="*/ 550 w 602"/>
                <a:gd name="T79" fmla="*/ 36 h 41"/>
                <a:gd name="T80" fmla="*/ 551 w 602"/>
                <a:gd name="T81" fmla="*/ 38 h 41"/>
                <a:gd name="T82" fmla="*/ 546 w 602"/>
                <a:gd name="T83" fmla="*/ 40 h 41"/>
                <a:gd name="T84" fmla="*/ 540 w 602"/>
                <a:gd name="T85" fmla="*/ 41 h 41"/>
                <a:gd name="T86" fmla="*/ 317 w 602"/>
                <a:gd name="T87" fmla="*/ 38 h 41"/>
                <a:gd name="T88" fmla="*/ 73 w 602"/>
                <a:gd name="T89" fmla="*/ 38 h 41"/>
                <a:gd name="T90" fmla="*/ 70 w 602"/>
                <a:gd name="T91" fmla="*/ 37 h 41"/>
                <a:gd name="T92" fmla="*/ 74 w 602"/>
                <a:gd name="T93" fmla="*/ 35 h 41"/>
                <a:gd name="T94" fmla="*/ 61 w 602"/>
                <a:gd name="T95" fmla="*/ 32 h 41"/>
                <a:gd name="T96" fmla="*/ 17 w 602"/>
                <a:gd name="T97" fmla="*/ 28 h 41"/>
                <a:gd name="T98" fmla="*/ 18 w 602"/>
                <a:gd name="T99" fmla="*/ 26 h 41"/>
                <a:gd name="T100" fmla="*/ 0 w 602"/>
                <a:gd name="T101" fmla="*/ 22 h 41"/>
                <a:gd name="T102" fmla="*/ 6 w 602"/>
                <a:gd name="T103" fmla="*/ 20 h 41"/>
                <a:gd name="T104" fmla="*/ 10 w 602"/>
                <a:gd name="T105" fmla="*/ 18 h 41"/>
                <a:gd name="T106" fmla="*/ 69 w 602"/>
                <a:gd name="T107" fmla="*/ 9 h 41"/>
                <a:gd name="T108" fmla="*/ 72 w 602"/>
                <a:gd name="T109" fmla="*/ 7 h 41"/>
                <a:gd name="T110" fmla="*/ 77 w 602"/>
                <a:gd name="T111" fmla="*/ 5 h 41"/>
                <a:gd name="T112" fmla="*/ 221 w 602"/>
                <a:gd name="T113" fmla="*/ 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2" h="41">
                  <a:moveTo>
                    <a:pt x="211" y="33"/>
                  </a:moveTo>
                  <a:lnTo>
                    <a:pt x="182" y="35"/>
                  </a:lnTo>
                  <a:lnTo>
                    <a:pt x="125" y="36"/>
                  </a:lnTo>
                  <a:lnTo>
                    <a:pt x="129" y="36"/>
                  </a:lnTo>
                  <a:lnTo>
                    <a:pt x="212" y="36"/>
                  </a:lnTo>
                  <a:lnTo>
                    <a:pt x="243" y="36"/>
                  </a:lnTo>
                  <a:lnTo>
                    <a:pt x="243" y="36"/>
                  </a:lnTo>
                  <a:lnTo>
                    <a:pt x="211" y="33"/>
                  </a:lnTo>
                  <a:close/>
                  <a:moveTo>
                    <a:pt x="394" y="31"/>
                  </a:moveTo>
                  <a:lnTo>
                    <a:pt x="407" y="31"/>
                  </a:lnTo>
                  <a:lnTo>
                    <a:pt x="432" y="31"/>
                  </a:lnTo>
                  <a:lnTo>
                    <a:pt x="440" y="31"/>
                  </a:lnTo>
                  <a:lnTo>
                    <a:pt x="436" y="31"/>
                  </a:lnTo>
                  <a:lnTo>
                    <a:pt x="394" y="31"/>
                  </a:lnTo>
                  <a:close/>
                  <a:moveTo>
                    <a:pt x="114" y="29"/>
                  </a:moveTo>
                  <a:lnTo>
                    <a:pt x="113" y="29"/>
                  </a:lnTo>
                  <a:lnTo>
                    <a:pt x="142" y="30"/>
                  </a:lnTo>
                  <a:lnTo>
                    <a:pt x="143" y="29"/>
                  </a:lnTo>
                  <a:lnTo>
                    <a:pt x="143" y="29"/>
                  </a:lnTo>
                  <a:lnTo>
                    <a:pt x="114" y="29"/>
                  </a:lnTo>
                  <a:close/>
                  <a:moveTo>
                    <a:pt x="90" y="29"/>
                  </a:moveTo>
                  <a:lnTo>
                    <a:pt x="94" y="29"/>
                  </a:lnTo>
                  <a:lnTo>
                    <a:pt x="98" y="29"/>
                  </a:lnTo>
                  <a:lnTo>
                    <a:pt x="99" y="29"/>
                  </a:lnTo>
                  <a:lnTo>
                    <a:pt x="90" y="29"/>
                  </a:lnTo>
                  <a:close/>
                  <a:moveTo>
                    <a:pt x="123" y="16"/>
                  </a:moveTo>
                  <a:lnTo>
                    <a:pt x="108" y="16"/>
                  </a:lnTo>
                  <a:lnTo>
                    <a:pt x="21" y="22"/>
                  </a:lnTo>
                  <a:lnTo>
                    <a:pt x="45" y="22"/>
                  </a:lnTo>
                  <a:lnTo>
                    <a:pt x="46" y="22"/>
                  </a:lnTo>
                  <a:lnTo>
                    <a:pt x="106" y="24"/>
                  </a:lnTo>
                  <a:lnTo>
                    <a:pt x="84" y="24"/>
                  </a:lnTo>
                  <a:lnTo>
                    <a:pt x="81" y="22"/>
                  </a:lnTo>
                  <a:lnTo>
                    <a:pt x="81" y="22"/>
                  </a:lnTo>
                  <a:lnTo>
                    <a:pt x="81" y="21"/>
                  </a:lnTo>
                  <a:lnTo>
                    <a:pt x="83" y="21"/>
                  </a:lnTo>
                  <a:lnTo>
                    <a:pt x="85" y="20"/>
                  </a:lnTo>
                  <a:lnTo>
                    <a:pt x="87" y="19"/>
                  </a:lnTo>
                  <a:lnTo>
                    <a:pt x="89" y="18"/>
                  </a:lnTo>
                  <a:lnTo>
                    <a:pt x="91" y="18"/>
                  </a:lnTo>
                  <a:lnTo>
                    <a:pt x="92" y="18"/>
                  </a:lnTo>
                  <a:lnTo>
                    <a:pt x="141" y="18"/>
                  </a:lnTo>
                  <a:lnTo>
                    <a:pt x="123" y="16"/>
                  </a:lnTo>
                  <a:close/>
                  <a:moveTo>
                    <a:pt x="186" y="14"/>
                  </a:moveTo>
                  <a:lnTo>
                    <a:pt x="164" y="14"/>
                  </a:lnTo>
                  <a:lnTo>
                    <a:pt x="168" y="15"/>
                  </a:lnTo>
                  <a:lnTo>
                    <a:pt x="174" y="15"/>
                  </a:lnTo>
                  <a:lnTo>
                    <a:pt x="186" y="14"/>
                  </a:lnTo>
                  <a:close/>
                  <a:moveTo>
                    <a:pt x="275" y="13"/>
                  </a:moveTo>
                  <a:lnTo>
                    <a:pt x="222" y="13"/>
                  </a:lnTo>
                  <a:lnTo>
                    <a:pt x="189" y="17"/>
                  </a:lnTo>
                  <a:lnTo>
                    <a:pt x="196" y="17"/>
                  </a:lnTo>
                  <a:lnTo>
                    <a:pt x="256" y="17"/>
                  </a:lnTo>
                  <a:lnTo>
                    <a:pt x="402" y="18"/>
                  </a:lnTo>
                  <a:lnTo>
                    <a:pt x="356" y="15"/>
                  </a:lnTo>
                  <a:lnTo>
                    <a:pt x="275" y="13"/>
                  </a:lnTo>
                  <a:close/>
                  <a:moveTo>
                    <a:pt x="265" y="6"/>
                  </a:moveTo>
                  <a:lnTo>
                    <a:pt x="213" y="6"/>
                  </a:lnTo>
                  <a:lnTo>
                    <a:pt x="103" y="8"/>
                  </a:lnTo>
                  <a:lnTo>
                    <a:pt x="94" y="9"/>
                  </a:lnTo>
                  <a:lnTo>
                    <a:pt x="90" y="9"/>
                  </a:lnTo>
                  <a:lnTo>
                    <a:pt x="91" y="9"/>
                  </a:lnTo>
                  <a:lnTo>
                    <a:pt x="97" y="9"/>
                  </a:lnTo>
                  <a:lnTo>
                    <a:pt x="105" y="9"/>
                  </a:lnTo>
                  <a:lnTo>
                    <a:pt x="112" y="9"/>
                  </a:lnTo>
                  <a:lnTo>
                    <a:pt x="120" y="9"/>
                  </a:lnTo>
                  <a:lnTo>
                    <a:pt x="124" y="9"/>
                  </a:lnTo>
                  <a:lnTo>
                    <a:pt x="132" y="10"/>
                  </a:lnTo>
                  <a:lnTo>
                    <a:pt x="237" y="8"/>
                  </a:lnTo>
                  <a:lnTo>
                    <a:pt x="265" y="6"/>
                  </a:lnTo>
                  <a:close/>
                  <a:moveTo>
                    <a:pt x="363" y="0"/>
                  </a:moveTo>
                  <a:lnTo>
                    <a:pt x="504" y="4"/>
                  </a:lnTo>
                  <a:lnTo>
                    <a:pt x="506" y="4"/>
                  </a:lnTo>
                  <a:lnTo>
                    <a:pt x="506" y="4"/>
                  </a:lnTo>
                  <a:lnTo>
                    <a:pt x="506" y="5"/>
                  </a:lnTo>
                  <a:lnTo>
                    <a:pt x="505" y="6"/>
                  </a:lnTo>
                  <a:lnTo>
                    <a:pt x="503" y="7"/>
                  </a:lnTo>
                  <a:lnTo>
                    <a:pt x="501" y="7"/>
                  </a:lnTo>
                  <a:lnTo>
                    <a:pt x="498" y="8"/>
                  </a:lnTo>
                  <a:lnTo>
                    <a:pt x="496" y="8"/>
                  </a:lnTo>
                  <a:lnTo>
                    <a:pt x="495" y="8"/>
                  </a:lnTo>
                  <a:lnTo>
                    <a:pt x="389" y="7"/>
                  </a:lnTo>
                  <a:lnTo>
                    <a:pt x="303" y="8"/>
                  </a:lnTo>
                  <a:lnTo>
                    <a:pt x="365" y="10"/>
                  </a:lnTo>
                  <a:lnTo>
                    <a:pt x="484" y="18"/>
                  </a:lnTo>
                  <a:lnTo>
                    <a:pt x="485" y="18"/>
                  </a:lnTo>
                  <a:lnTo>
                    <a:pt x="486" y="19"/>
                  </a:lnTo>
                  <a:lnTo>
                    <a:pt x="485" y="19"/>
                  </a:lnTo>
                  <a:lnTo>
                    <a:pt x="485" y="20"/>
                  </a:lnTo>
                  <a:lnTo>
                    <a:pt x="523" y="21"/>
                  </a:lnTo>
                  <a:lnTo>
                    <a:pt x="582" y="26"/>
                  </a:lnTo>
                  <a:lnTo>
                    <a:pt x="584" y="26"/>
                  </a:lnTo>
                  <a:lnTo>
                    <a:pt x="584" y="26"/>
                  </a:lnTo>
                  <a:lnTo>
                    <a:pt x="600" y="27"/>
                  </a:lnTo>
                  <a:lnTo>
                    <a:pt x="601" y="27"/>
                  </a:lnTo>
                  <a:lnTo>
                    <a:pt x="602" y="28"/>
                  </a:lnTo>
                  <a:lnTo>
                    <a:pt x="601" y="28"/>
                  </a:lnTo>
                  <a:lnTo>
                    <a:pt x="598" y="29"/>
                  </a:lnTo>
                  <a:lnTo>
                    <a:pt x="597" y="30"/>
                  </a:lnTo>
                  <a:lnTo>
                    <a:pt x="594" y="30"/>
                  </a:lnTo>
                  <a:lnTo>
                    <a:pt x="592" y="31"/>
                  </a:lnTo>
                  <a:lnTo>
                    <a:pt x="590" y="31"/>
                  </a:lnTo>
                  <a:lnTo>
                    <a:pt x="589" y="31"/>
                  </a:lnTo>
                  <a:lnTo>
                    <a:pt x="538" y="29"/>
                  </a:lnTo>
                  <a:lnTo>
                    <a:pt x="536" y="30"/>
                  </a:lnTo>
                  <a:lnTo>
                    <a:pt x="534" y="30"/>
                  </a:lnTo>
                  <a:lnTo>
                    <a:pt x="532" y="30"/>
                  </a:lnTo>
                  <a:lnTo>
                    <a:pt x="507" y="31"/>
                  </a:lnTo>
                  <a:lnTo>
                    <a:pt x="507" y="31"/>
                  </a:lnTo>
                  <a:lnTo>
                    <a:pt x="506" y="31"/>
                  </a:lnTo>
                  <a:lnTo>
                    <a:pt x="504" y="32"/>
                  </a:lnTo>
                  <a:lnTo>
                    <a:pt x="502" y="33"/>
                  </a:lnTo>
                  <a:lnTo>
                    <a:pt x="502" y="33"/>
                  </a:lnTo>
                  <a:lnTo>
                    <a:pt x="520" y="35"/>
                  </a:lnTo>
                  <a:lnTo>
                    <a:pt x="525" y="35"/>
                  </a:lnTo>
                  <a:lnTo>
                    <a:pt x="529" y="33"/>
                  </a:lnTo>
                  <a:lnTo>
                    <a:pt x="532" y="35"/>
                  </a:lnTo>
                  <a:lnTo>
                    <a:pt x="535" y="35"/>
                  </a:lnTo>
                  <a:lnTo>
                    <a:pt x="535" y="35"/>
                  </a:lnTo>
                  <a:lnTo>
                    <a:pt x="550" y="36"/>
                  </a:lnTo>
                  <a:lnTo>
                    <a:pt x="552" y="37"/>
                  </a:lnTo>
                  <a:lnTo>
                    <a:pt x="552" y="37"/>
                  </a:lnTo>
                  <a:lnTo>
                    <a:pt x="551" y="38"/>
                  </a:lnTo>
                  <a:lnTo>
                    <a:pt x="550" y="38"/>
                  </a:lnTo>
                  <a:lnTo>
                    <a:pt x="548" y="39"/>
                  </a:lnTo>
                  <a:lnTo>
                    <a:pt x="546" y="40"/>
                  </a:lnTo>
                  <a:lnTo>
                    <a:pt x="543" y="40"/>
                  </a:lnTo>
                  <a:lnTo>
                    <a:pt x="541" y="41"/>
                  </a:lnTo>
                  <a:lnTo>
                    <a:pt x="540" y="41"/>
                  </a:lnTo>
                  <a:lnTo>
                    <a:pt x="441" y="38"/>
                  </a:lnTo>
                  <a:lnTo>
                    <a:pt x="360" y="37"/>
                  </a:lnTo>
                  <a:lnTo>
                    <a:pt x="317" y="38"/>
                  </a:lnTo>
                  <a:lnTo>
                    <a:pt x="235" y="40"/>
                  </a:lnTo>
                  <a:lnTo>
                    <a:pt x="154" y="41"/>
                  </a:lnTo>
                  <a:lnTo>
                    <a:pt x="73" y="38"/>
                  </a:lnTo>
                  <a:lnTo>
                    <a:pt x="70" y="38"/>
                  </a:lnTo>
                  <a:lnTo>
                    <a:pt x="70" y="38"/>
                  </a:lnTo>
                  <a:lnTo>
                    <a:pt x="70" y="37"/>
                  </a:lnTo>
                  <a:lnTo>
                    <a:pt x="72" y="36"/>
                  </a:lnTo>
                  <a:lnTo>
                    <a:pt x="73" y="36"/>
                  </a:lnTo>
                  <a:lnTo>
                    <a:pt x="74" y="35"/>
                  </a:lnTo>
                  <a:lnTo>
                    <a:pt x="75" y="35"/>
                  </a:lnTo>
                  <a:lnTo>
                    <a:pt x="79" y="33"/>
                  </a:lnTo>
                  <a:lnTo>
                    <a:pt x="61" y="32"/>
                  </a:lnTo>
                  <a:lnTo>
                    <a:pt x="33" y="28"/>
                  </a:lnTo>
                  <a:lnTo>
                    <a:pt x="19" y="28"/>
                  </a:lnTo>
                  <a:lnTo>
                    <a:pt x="17" y="28"/>
                  </a:lnTo>
                  <a:lnTo>
                    <a:pt x="17" y="27"/>
                  </a:lnTo>
                  <a:lnTo>
                    <a:pt x="17" y="27"/>
                  </a:lnTo>
                  <a:lnTo>
                    <a:pt x="18" y="26"/>
                  </a:lnTo>
                  <a:lnTo>
                    <a:pt x="1" y="24"/>
                  </a:lnTo>
                  <a:lnTo>
                    <a:pt x="0" y="22"/>
                  </a:lnTo>
                  <a:lnTo>
                    <a:pt x="0" y="22"/>
                  </a:lnTo>
                  <a:lnTo>
                    <a:pt x="1" y="21"/>
                  </a:lnTo>
                  <a:lnTo>
                    <a:pt x="3" y="20"/>
                  </a:lnTo>
                  <a:lnTo>
                    <a:pt x="6" y="20"/>
                  </a:lnTo>
                  <a:lnTo>
                    <a:pt x="7" y="19"/>
                  </a:lnTo>
                  <a:lnTo>
                    <a:pt x="9" y="19"/>
                  </a:lnTo>
                  <a:lnTo>
                    <a:pt x="10" y="18"/>
                  </a:lnTo>
                  <a:lnTo>
                    <a:pt x="98" y="13"/>
                  </a:lnTo>
                  <a:lnTo>
                    <a:pt x="72" y="9"/>
                  </a:lnTo>
                  <a:lnTo>
                    <a:pt x="69" y="9"/>
                  </a:lnTo>
                  <a:lnTo>
                    <a:pt x="69" y="8"/>
                  </a:lnTo>
                  <a:lnTo>
                    <a:pt x="69" y="7"/>
                  </a:lnTo>
                  <a:lnTo>
                    <a:pt x="72" y="7"/>
                  </a:lnTo>
                  <a:lnTo>
                    <a:pt x="73" y="6"/>
                  </a:lnTo>
                  <a:lnTo>
                    <a:pt x="75" y="5"/>
                  </a:lnTo>
                  <a:lnTo>
                    <a:pt x="77" y="5"/>
                  </a:lnTo>
                  <a:lnTo>
                    <a:pt x="79" y="4"/>
                  </a:lnTo>
                  <a:lnTo>
                    <a:pt x="80" y="4"/>
                  </a:lnTo>
                  <a:lnTo>
                    <a:pt x="221" y="2"/>
                  </a:lnTo>
                  <a:lnTo>
                    <a:pt x="363" y="0"/>
                  </a:lnTo>
                  <a:close/>
                </a:path>
              </a:pathLst>
            </a:custGeom>
            <a:solidFill>
              <a:srgbClr val="CFD2CF"/>
            </a:solidFill>
            <a:ln w="0">
              <a:solidFill>
                <a:srgbClr val="CFD2C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1" name="Freeform 333"/>
            <p:cNvSpPr>
              <a:spLocks noEditPoints="1"/>
            </p:cNvSpPr>
            <p:nvPr/>
          </p:nvSpPr>
          <p:spPr bwMode="auto">
            <a:xfrm>
              <a:off x="6862474" y="4747780"/>
              <a:ext cx="1020763" cy="82550"/>
            </a:xfrm>
            <a:custGeom>
              <a:avLst/>
              <a:gdLst>
                <a:gd name="T0" fmla="*/ 382 w 643"/>
                <a:gd name="T1" fmla="*/ 33 h 52"/>
                <a:gd name="T2" fmla="*/ 232 w 643"/>
                <a:gd name="T3" fmla="*/ 41 h 52"/>
                <a:gd name="T4" fmla="*/ 389 w 643"/>
                <a:gd name="T5" fmla="*/ 35 h 52"/>
                <a:gd name="T6" fmla="*/ 521 w 643"/>
                <a:gd name="T7" fmla="*/ 17 h 52"/>
                <a:gd name="T8" fmla="*/ 517 w 643"/>
                <a:gd name="T9" fmla="*/ 19 h 52"/>
                <a:gd name="T10" fmla="*/ 450 w 643"/>
                <a:gd name="T11" fmla="*/ 19 h 52"/>
                <a:gd name="T12" fmla="*/ 447 w 643"/>
                <a:gd name="T13" fmla="*/ 20 h 52"/>
                <a:gd name="T14" fmla="*/ 507 w 643"/>
                <a:gd name="T15" fmla="*/ 21 h 52"/>
                <a:gd name="T16" fmla="*/ 512 w 643"/>
                <a:gd name="T17" fmla="*/ 22 h 52"/>
                <a:gd name="T18" fmla="*/ 513 w 643"/>
                <a:gd name="T19" fmla="*/ 24 h 52"/>
                <a:gd name="T20" fmla="*/ 562 w 643"/>
                <a:gd name="T21" fmla="*/ 19 h 52"/>
                <a:gd name="T22" fmla="*/ 89 w 643"/>
                <a:gd name="T23" fmla="*/ 0 h 52"/>
                <a:gd name="T24" fmla="*/ 330 w 643"/>
                <a:gd name="T25" fmla="*/ 4 h 52"/>
                <a:gd name="T26" fmla="*/ 386 w 643"/>
                <a:gd name="T27" fmla="*/ 4 h 52"/>
                <a:gd name="T28" fmla="*/ 638 w 643"/>
                <a:gd name="T29" fmla="*/ 12 h 52"/>
                <a:gd name="T30" fmla="*/ 642 w 643"/>
                <a:gd name="T31" fmla="*/ 14 h 52"/>
                <a:gd name="T32" fmla="*/ 643 w 643"/>
                <a:gd name="T33" fmla="*/ 17 h 52"/>
                <a:gd name="T34" fmla="*/ 639 w 643"/>
                <a:gd name="T35" fmla="*/ 20 h 52"/>
                <a:gd name="T36" fmla="*/ 636 w 643"/>
                <a:gd name="T37" fmla="*/ 22 h 52"/>
                <a:gd name="T38" fmla="*/ 551 w 643"/>
                <a:gd name="T39" fmla="*/ 31 h 52"/>
                <a:gd name="T40" fmla="*/ 385 w 643"/>
                <a:gd name="T41" fmla="*/ 46 h 52"/>
                <a:gd name="T42" fmla="*/ 219 w 643"/>
                <a:gd name="T43" fmla="*/ 52 h 52"/>
                <a:gd name="T44" fmla="*/ 133 w 643"/>
                <a:gd name="T45" fmla="*/ 47 h 52"/>
                <a:gd name="T46" fmla="*/ 131 w 643"/>
                <a:gd name="T47" fmla="*/ 44 h 52"/>
                <a:gd name="T48" fmla="*/ 132 w 643"/>
                <a:gd name="T49" fmla="*/ 42 h 52"/>
                <a:gd name="T50" fmla="*/ 136 w 643"/>
                <a:gd name="T51" fmla="*/ 39 h 52"/>
                <a:gd name="T52" fmla="*/ 140 w 643"/>
                <a:gd name="T53" fmla="*/ 37 h 52"/>
                <a:gd name="T54" fmla="*/ 183 w 643"/>
                <a:gd name="T55" fmla="*/ 30 h 52"/>
                <a:gd name="T56" fmla="*/ 178 w 643"/>
                <a:gd name="T57" fmla="*/ 29 h 52"/>
                <a:gd name="T58" fmla="*/ 177 w 643"/>
                <a:gd name="T59" fmla="*/ 25 h 52"/>
                <a:gd name="T60" fmla="*/ 178 w 643"/>
                <a:gd name="T61" fmla="*/ 22 h 52"/>
                <a:gd name="T62" fmla="*/ 183 w 643"/>
                <a:gd name="T63" fmla="*/ 20 h 52"/>
                <a:gd name="T64" fmla="*/ 251 w 643"/>
                <a:gd name="T65" fmla="*/ 18 h 52"/>
                <a:gd name="T66" fmla="*/ 327 w 643"/>
                <a:gd name="T67" fmla="*/ 18 h 52"/>
                <a:gd name="T68" fmla="*/ 257 w 643"/>
                <a:gd name="T69" fmla="*/ 17 h 52"/>
                <a:gd name="T70" fmla="*/ 27 w 643"/>
                <a:gd name="T71" fmla="*/ 21 h 52"/>
                <a:gd name="T72" fmla="*/ 22 w 643"/>
                <a:gd name="T73" fmla="*/ 21 h 52"/>
                <a:gd name="T74" fmla="*/ 4 w 643"/>
                <a:gd name="T75" fmla="*/ 20 h 52"/>
                <a:gd name="T76" fmla="*/ 0 w 643"/>
                <a:gd name="T77" fmla="*/ 18 h 52"/>
                <a:gd name="T78" fmla="*/ 0 w 643"/>
                <a:gd name="T79" fmla="*/ 14 h 52"/>
                <a:gd name="T80" fmla="*/ 4 w 643"/>
                <a:gd name="T81" fmla="*/ 11 h 52"/>
                <a:gd name="T82" fmla="*/ 8 w 643"/>
                <a:gd name="T83" fmla="*/ 10 h 52"/>
                <a:gd name="T84" fmla="*/ 83 w 643"/>
                <a:gd name="T85" fmla="*/ 9 h 52"/>
                <a:gd name="T86" fmla="*/ 81 w 643"/>
                <a:gd name="T87" fmla="*/ 6 h 52"/>
                <a:gd name="T88" fmla="*/ 83 w 643"/>
                <a:gd name="T89" fmla="*/ 2 h 52"/>
                <a:gd name="T90" fmla="*/ 86 w 643"/>
                <a:gd name="T9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3" h="52">
                  <a:moveTo>
                    <a:pt x="419" y="33"/>
                  </a:moveTo>
                  <a:lnTo>
                    <a:pt x="382" y="33"/>
                  </a:lnTo>
                  <a:lnTo>
                    <a:pt x="260" y="40"/>
                  </a:lnTo>
                  <a:lnTo>
                    <a:pt x="232" y="41"/>
                  </a:lnTo>
                  <a:lnTo>
                    <a:pt x="306" y="40"/>
                  </a:lnTo>
                  <a:lnTo>
                    <a:pt x="389" y="35"/>
                  </a:lnTo>
                  <a:lnTo>
                    <a:pt x="419" y="33"/>
                  </a:lnTo>
                  <a:close/>
                  <a:moveTo>
                    <a:pt x="521" y="17"/>
                  </a:moveTo>
                  <a:lnTo>
                    <a:pt x="519" y="18"/>
                  </a:lnTo>
                  <a:lnTo>
                    <a:pt x="517" y="19"/>
                  </a:lnTo>
                  <a:lnTo>
                    <a:pt x="515" y="19"/>
                  </a:lnTo>
                  <a:lnTo>
                    <a:pt x="450" y="19"/>
                  </a:lnTo>
                  <a:lnTo>
                    <a:pt x="449" y="19"/>
                  </a:lnTo>
                  <a:lnTo>
                    <a:pt x="447" y="20"/>
                  </a:lnTo>
                  <a:lnTo>
                    <a:pt x="428" y="21"/>
                  </a:lnTo>
                  <a:lnTo>
                    <a:pt x="507" y="21"/>
                  </a:lnTo>
                  <a:lnTo>
                    <a:pt x="510" y="21"/>
                  </a:lnTo>
                  <a:lnTo>
                    <a:pt x="512" y="22"/>
                  </a:lnTo>
                  <a:lnTo>
                    <a:pt x="513" y="23"/>
                  </a:lnTo>
                  <a:lnTo>
                    <a:pt x="513" y="24"/>
                  </a:lnTo>
                  <a:lnTo>
                    <a:pt x="554" y="20"/>
                  </a:lnTo>
                  <a:lnTo>
                    <a:pt x="562" y="19"/>
                  </a:lnTo>
                  <a:lnTo>
                    <a:pt x="521" y="17"/>
                  </a:lnTo>
                  <a:close/>
                  <a:moveTo>
                    <a:pt x="89" y="0"/>
                  </a:moveTo>
                  <a:lnTo>
                    <a:pt x="210" y="2"/>
                  </a:lnTo>
                  <a:lnTo>
                    <a:pt x="330" y="4"/>
                  </a:lnTo>
                  <a:lnTo>
                    <a:pt x="347" y="6"/>
                  </a:lnTo>
                  <a:lnTo>
                    <a:pt x="386" y="4"/>
                  </a:lnTo>
                  <a:lnTo>
                    <a:pt x="512" y="6"/>
                  </a:lnTo>
                  <a:lnTo>
                    <a:pt x="638" y="12"/>
                  </a:lnTo>
                  <a:lnTo>
                    <a:pt x="640" y="13"/>
                  </a:lnTo>
                  <a:lnTo>
                    <a:pt x="642" y="14"/>
                  </a:lnTo>
                  <a:lnTo>
                    <a:pt x="643" y="15"/>
                  </a:lnTo>
                  <a:lnTo>
                    <a:pt x="643" y="17"/>
                  </a:lnTo>
                  <a:lnTo>
                    <a:pt x="642" y="19"/>
                  </a:lnTo>
                  <a:lnTo>
                    <a:pt x="639" y="20"/>
                  </a:lnTo>
                  <a:lnTo>
                    <a:pt x="638" y="21"/>
                  </a:lnTo>
                  <a:lnTo>
                    <a:pt x="636" y="22"/>
                  </a:lnTo>
                  <a:lnTo>
                    <a:pt x="634" y="23"/>
                  </a:lnTo>
                  <a:lnTo>
                    <a:pt x="551" y="31"/>
                  </a:lnTo>
                  <a:lnTo>
                    <a:pt x="468" y="39"/>
                  </a:lnTo>
                  <a:lnTo>
                    <a:pt x="385" y="46"/>
                  </a:lnTo>
                  <a:lnTo>
                    <a:pt x="302" y="51"/>
                  </a:lnTo>
                  <a:lnTo>
                    <a:pt x="219" y="52"/>
                  </a:lnTo>
                  <a:lnTo>
                    <a:pt x="136" y="47"/>
                  </a:lnTo>
                  <a:lnTo>
                    <a:pt x="133" y="47"/>
                  </a:lnTo>
                  <a:lnTo>
                    <a:pt x="131" y="46"/>
                  </a:lnTo>
                  <a:lnTo>
                    <a:pt x="131" y="44"/>
                  </a:lnTo>
                  <a:lnTo>
                    <a:pt x="131" y="43"/>
                  </a:lnTo>
                  <a:lnTo>
                    <a:pt x="132" y="42"/>
                  </a:lnTo>
                  <a:lnTo>
                    <a:pt x="133" y="40"/>
                  </a:lnTo>
                  <a:lnTo>
                    <a:pt x="136" y="39"/>
                  </a:lnTo>
                  <a:lnTo>
                    <a:pt x="138" y="37"/>
                  </a:lnTo>
                  <a:lnTo>
                    <a:pt x="140" y="37"/>
                  </a:lnTo>
                  <a:lnTo>
                    <a:pt x="231" y="31"/>
                  </a:lnTo>
                  <a:lnTo>
                    <a:pt x="183" y="30"/>
                  </a:lnTo>
                  <a:lnTo>
                    <a:pt x="181" y="30"/>
                  </a:lnTo>
                  <a:lnTo>
                    <a:pt x="178" y="29"/>
                  </a:lnTo>
                  <a:lnTo>
                    <a:pt x="177" y="28"/>
                  </a:lnTo>
                  <a:lnTo>
                    <a:pt x="177" y="25"/>
                  </a:lnTo>
                  <a:lnTo>
                    <a:pt x="177" y="24"/>
                  </a:lnTo>
                  <a:lnTo>
                    <a:pt x="178" y="22"/>
                  </a:lnTo>
                  <a:lnTo>
                    <a:pt x="181" y="21"/>
                  </a:lnTo>
                  <a:lnTo>
                    <a:pt x="183" y="20"/>
                  </a:lnTo>
                  <a:lnTo>
                    <a:pt x="185" y="20"/>
                  </a:lnTo>
                  <a:lnTo>
                    <a:pt x="251" y="18"/>
                  </a:lnTo>
                  <a:lnTo>
                    <a:pt x="317" y="18"/>
                  </a:lnTo>
                  <a:lnTo>
                    <a:pt x="327" y="18"/>
                  </a:lnTo>
                  <a:lnTo>
                    <a:pt x="288" y="17"/>
                  </a:lnTo>
                  <a:lnTo>
                    <a:pt x="257" y="17"/>
                  </a:lnTo>
                  <a:lnTo>
                    <a:pt x="131" y="20"/>
                  </a:lnTo>
                  <a:lnTo>
                    <a:pt x="27" y="21"/>
                  </a:lnTo>
                  <a:lnTo>
                    <a:pt x="26" y="21"/>
                  </a:lnTo>
                  <a:lnTo>
                    <a:pt x="22" y="21"/>
                  </a:lnTo>
                  <a:lnTo>
                    <a:pt x="7" y="21"/>
                  </a:lnTo>
                  <a:lnTo>
                    <a:pt x="4" y="20"/>
                  </a:lnTo>
                  <a:lnTo>
                    <a:pt x="1" y="19"/>
                  </a:lnTo>
                  <a:lnTo>
                    <a:pt x="0" y="18"/>
                  </a:lnTo>
                  <a:lnTo>
                    <a:pt x="0" y="17"/>
                  </a:lnTo>
                  <a:lnTo>
                    <a:pt x="0" y="14"/>
                  </a:lnTo>
                  <a:lnTo>
                    <a:pt x="1" y="13"/>
                  </a:lnTo>
                  <a:lnTo>
                    <a:pt x="4" y="11"/>
                  </a:lnTo>
                  <a:lnTo>
                    <a:pt x="6" y="10"/>
                  </a:lnTo>
                  <a:lnTo>
                    <a:pt x="8" y="10"/>
                  </a:lnTo>
                  <a:lnTo>
                    <a:pt x="83" y="9"/>
                  </a:lnTo>
                  <a:lnTo>
                    <a:pt x="83" y="9"/>
                  </a:lnTo>
                  <a:lnTo>
                    <a:pt x="82" y="8"/>
                  </a:lnTo>
                  <a:lnTo>
                    <a:pt x="81" y="6"/>
                  </a:lnTo>
                  <a:lnTo>
                    <a:pt x="82" y="4"/>
                  </a:lnTo>
                  <a:lnTo>
                    <a:pt x="83" y="2"/>
                  </a:lnTo>
                  <a:lnTo>
                    <a:pt x="84" y="1"/>
                  </a:lnTo>
                  <a:lnTo>
                    <a:pt x="86" y="0"/>
                  </a:lnTo>
                  <a:lnTo>
                    <a:pt x="89" y="0"/>
                  </a:lnTo>
                  <a:close/>
                </a:path>
              </a:pathLst>
            </a:custGeom>
            <a:solidFill>
              <a:srgbClr val="CFD2CF"/>
            </a:solidFill>
            <a:ln w="0">
              <a:solidFill>
                <a:srgbClr val="CFD2C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2" name="Freeform 334"/>
            <p:cNvSpPr>
              <a:spLocks/>
            </p:cNvSpPr>
            <p:nvPr/>
          </p:nvSpPr>
          <p:spPr bwMode="auto">
            <a:xfrm>
              <a:off x="4760624" y="3973080"/>
              <a:ext cx="669925" cy="128588"/>
            </a:xfrm>
            <a:custGeom>
              <a:avLst/>
              <a:gdLst>
                <a:gd name="T0" fmla="*/ 26 w 422"/>
                <a:gd name="T1" fmla="*/ 0 h 81"/>
                <a:gd name="T2" fmla="*/ 422 w 422"/>
                <a:gd name="T3" fmla="*/ 44 h 81"/>
                <a:gd name="T4" fmla="*/ 417 w 422"/>
                <a:gd name="T5" fmla="*/ 81 h 81"/>
                <a:gd name="T6" fmla="*/ 0 w 422"/>
                <a:gd name="T7" fmla="*/ 33 h 81"/>
                <a:gd name="T8" fmla="*/ 26 w 422"/>
                <a:gd name="T9" fmla="*/ 0 h 81"/>
              </a:gdLst>
              <a:ahLst/>
              <a:cxnLst>
                <a:cxn ang="0">
                  <a:pos x="T0" y="T1"/>
                </a:cxn>
                <a:cxn ang="0">
                  <a:pos x="T2" y="T3"/>
                </a:cxn>
                <a:cxn ang="0">
                  <a:pos x="T4" y="T5"/>
                </a:cxn>
                <a:cxn ang="0">
                  <a:pos x="T6" y="T7"/>
                </a:cxn>
                <a:cxn ang="0">
                  <a:pos x="T8" y="T9"/>
                </a:cxn>
              </a:cxnLst>
              <a:rect l="0" t="0" r="r" b="b"/>
              <a:pathLst>
                <a:path w="422" h="81">
                  <a:moveTo>
                    <a:pt x="26" y="0"/>
                  </a:moveTo>
                  <a:lnTo>
                    <a:pt x="422" y="44"/>
                  </a:lnTo>
                  <a:lnTo>
                    <a:pt x="417" y="81"/>
                  </a:lnTo>
                  <a:lnTo>
                    <a:pt x="0" y="33"/>
                  </a:lnTo>
                  <a:lnTo>
                    <a:pt x="26" y="0"/>
                  </a:lnTo>
                  <a:close/>
                </a:path>
              </a:pathLst>
            </a:custGeom>
            <a:solidFill>
              <a:srgbClr val="5AE7D6"/>
            </a:solidFill>
            <a:ln w="0">
              <a:solidFill>
                <a:srgbClr val="5AE7D6"/>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3" name="Freeform 335"/>
            <p:cNvSpPr>
              <a:spLocks/>
            </p:cNvSpPr>
            <p:nvPr/>
          </p:nvSpPr>
          <p:spPr bwMode="auto">
            <a:xfrm>
              <a:off x="3971637" y="3596842"/>
              <a:ext cx="711200" cy="411163"/>
            </a:xfrm>
            <a:custGeom>
              <a:avLst/>
              <a:gdLst>
                <a:gd name="T0" fmla="*/ 16 w 448"/>
                <a:gd name="T1" fmla="*/ 0 h 259"/>
                <a:gd name="T2" fmla="*/ 203 w 448"/>
                <a:gd name="T3" fmla="*/ 120 h 259"/>
                <a:gd name="T4" fmla="*/ 448 w 448"/>
                <a:gd name="T5" fmla="*/ 245 h 259"/>
                <a:gd name="T6" fmla="*/ 431 w 448"/>
                <a:gd name="T7" fmla="*/ 259 h 259"/>
                <a:gd name="T8" fmla="*/ 243 w 448"/>
                <a:gd name="T9" fmla="*/ 159 h 259"/>
                <a:gd name="T10" fmla="*/ 0 w 448"/>
                <a:gd name="T11" fmla="*/ 36 h 259"/>
                <a:gd name="T12" fmla="*/ 16 w 448"/>
                <a:gd name="T13" fmla="*/ 0 h 259"/>
              </a:gdLst>
              <a:ahLst/>
              <a:cxnLst>
                <a:cxn ang="0">
                  <a:pos x="T0" y="T1"/>
                </a:cxn>
                <a:cxn ang="0">
                  <a:pos x="T2" y="T3"/>
                </a:cxn>
                <a:cxn ang="0">
                  <a:pos x="T4" y="T5"/>
                </a:cxn>
                <a:cxn ang="0">
                  <a:pos x="T6" y="T7"/>
                </a:cxn>
                <a:cxn ang="0">
                  <a:pos x="T8" y="T9"/>
                </a:cxn>
                <a:cxn ang="0">
                  <a:pos x="T10" y="T11"/>
                </a:cxn>
                <a:cxn ang="0">
                  <a:pos x="T12" y="T13"/>
                </a:cxn>
              </a:cxnLst>
              <a:rect l="0" t="0" r="r" b="b"/>
              <a:pathLst>
                <a:path w="448" h="259">
                  <a:moveTo>
                    <a:pt x="16" y="0"/>
                  </a:moveTo>
                  <a:lnTo>
                    <a:pt x="203" y="120"/>
                  </a:lnTo>
                  <a:lnTo>
                    <a:pt x="448" y="245"/>
                  </a:lnTo>
                  <a:lnTo>
                    <a:pt x="431" y="259"/>
                  </a:lnTo>
                  <a:lnTo>
                    <a:pt x="243" y="159"/>
                  </a:lnTo>
                  <a:lnTo>
                    <a:pt x="0" y="36"/>
                  </a:lnTo>
                  <a:lnTo>
                    <a:pt x="16" y="0"/>
                  </a:lnTo>
                  <a:close/>
                </a:path>
              </a:pathLst>
            </a:custGeom>
            <a:solidFill>
              <a:srgbClr val="5AE7D6"/>
            </a:solidFill>
            <a:ln w="0">
              <a:solidFill>
                <a:srgbClr val="5AE7D6"/>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4" name="Freeform 336"/>
            <p:cNvSpPr>
              <a:spLocks/>
            </p:cNvSpPr>
            <p:nvPr/>
          </p:nvSpPr>
          <p:spPr bwMode="auto">
            <a:xfrm>
              <a:off x="4144674" y="3630180"/>
              <a:ext cx="636588" cy="341313"/>
            </a:xfrm>
            <a:custGeom>
              <a:avLst/>
              <a:gdLst>
                <a:gd name="T0" fmla="*/ 7 w 401"/>
                <a:gd name="T1" fmla="*/ 0 h 215"/>
                <a:gd name="T2" fmla="*/ 401 w 401"/>
                <a:gd name="T3" fmla="*/ 197 h 215"/>
                <a:gd name="T4" fmla="*/ 386 w 401"/>
                <a:gd name="T5" fmla="*/ 215 h 215"/>
                <a:gd name="T6" fmla="*/ 0 w 401"/>
                <a:gd name="T7" fmla="*/ 19 h 215"/>
                <a:gd name="T8" fmla="*/ 7 w 401"/>
                <a:gd name="T9" fmla="*/ 0 h 215"/>
              </a:gdLst>
              <a:ahLst/>
              <a:cxnLst>
                <a:cxn ang="0">
                  <a:pos x="T0" y="T1"/>
                </a:cxn>
                <a:cxn ang="0">
                  <a:pos x="T2" y="T3"/>
                </a:cxn>
                <a:cxn ang="0">
                  <a:pos x="T4" y="T5"/>
                </a:cxn>
                <a:cxn ang="0">
                  <a:pos x="T6" y="T7"/>
                </a:cxn>
                <a:cxn ang="0">
                  <a:pos x="T8" y="T9"/>
                </a:cxn>
              </a:cxnLst>
              <a:rect l="0" t="0" r="r" b="b"/>
              <a:pathLst>
                <a:path w="401" h="215">
                  <a:moveTo>
                    <a:pt x="7" y="0"/>
                  </a:moveTo>
                  <a:lnTo>
                    <a:pt x="401" y="197"/>
                  </a:lnTo>
                  <a:lnTo>
                    <a:pt x="386" y="215"/>
                  </a:lnTo>
                  <a:lnTo>
                    <a:pt x="0" y="19"/>
                  </a:lnTo>
                  <a:lnTo>
                    <a:pt x="7" y="0"/>
                  </a:lnTo>
                  <a:close/>
                </a:path>
              </a:pathLst>
            </a:custGeom>
            <a:solidFill>
              <a:srgbClr val="5AE7D6"/>
            </a:solidFill>
            <a:ln w="0">
              <a:solidFill>
                <a:srgbClr val="5AE7D6"/>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5" name="Freeform 337"/>
            <p:cNvSpPr>
              <a:spLocks/>
            </p:cNvSpPr>
            <p:nvPr/>
          </p:nvSpPr>
          <p:spPr bwMode="auto">
            <a:xfrm>
              <a:off x="3817649" y="3168217"/>
              <a:ext cx="1806575" cy="973138"/>
            </a:xfrm>
            <a:custGeom>
              <a:avLst/>
              <a:gdLst>
                <a:gd name="T0" fmla="*/ 670 w 1138"/>
                <a:gd name="T1" fmla="*/ 3 h 613"/>
                <a:gd name="T2" fmla="*/ 758 w 1138"/>
                <a:gd name="T3" fmla="*/ 20 h 613"/>
                <a:gd name="T4" fmla="*/ 833 w 1138"/>
                <a:gd name="T5" fmla="*/ 49 h 613"/>
                <a:gd name="T6" fmla="*/ 896 w 1138"/>
                <a:gd name="T7" fmla="*/ 86 h 613"/>
                <a:gd name="T8" fmla="*/ 951 w 1138"/>
                <a:gd name="T9" fmla="*/ 130 h 613"/>
                <a:gd name="T10" fmla="*/ 1001 w 1138"/>
                <a:gd name="T11" fmla="*/ 177 h 613"/>
                <a:gd name="T12" fmla="*/ 1045 w 1138"/>
                <a:gd name="T13" fmla="*/ 224 h 613"/>
                <a:gd name="T14" fmla="*/ 1081 w 1138"/>
                <a:gd name="T15" fmla="*/ 280 h 613"/>
                <a:gd name="T16" fmla="*/ 1108 w 1138"/>
                <a:gd name="T17" fmla="*/ 347 h 613"/>
                <a:gd name="T18" fmla="*/ 1124 w 1138"/>
                <a:gd name="T19" fmla="*/ 420 h 613"/>
                <a:gd name="T20" fmla="*/ 1133 w 1138"/>
                <a:gd name="T21" fmla="*/ 488 h 613"/>
                <a:gd name="T22" fmla="*/ 1137 w 1138"/>
                <a:gd name="T23" fmla="*/ 547 h 613"/>
                <a:gd name="T24" fmla="*/ 1138 w 1138"/>
                <a:gd name="T25" fmla="*/ 588 h 613"/>
                <a:gd name="T26" fmla="*/ 1138 w 1138"/>
                <a:gd name="T27" fmla="*/ 602 h 613"/>
                <a:gd name="T28" fmla="*/ 1084 w 1138"/>
                <a:gd name="T29" fmla="*/ 559 h 613"/>
                <a:gd name="T30" fmla="*/ 1077 w 1138"/>
                <a:gd name="T31" fmla="*/ 455 h 613"/>
                <a:gd name="T32" fmla="*/ 1048 w 1138"/>
                <a:gd name="T33" fmla="*/ 357 h 613"/>
                <a:gd name="T34" fmla="*/ 1005 w 1138"/>
                <a:gd name="T35" fmla="*/ 269 h 613"/>
                <a:gd name="T36" fmla="*/ 955 w 1138"/>
                <a:gd name="T37" fmla="*/ 199 h 613"/>
                <a:gd name="T38" fmla="*/ 902 w 1138"/>
                <a:gd name="T39" fmla="*/ 150 h 613"/>
                <a:gd name="T40" fmla="*/ 828 w 1138"/>
                <a:gd name="T41" fmla="*/ 110 h 613"/>
                <a:gd name="T42" fmla="*/ 735 w 1138"/>
                <a:gd name="T43" fmla="*/ 77 h 613"/>
                <a:gd name="T44" fmla="*/ 628 w 1138"/>
                <a:gd name="T45" fmla="*/ 55 h 613"/>
                <a:gd name="T46" fmla="*/ 517 w 1138"/>
                <a:gd name="T47" fmla="*/ 50 h 613"/>
                <a:gd name="T48" fmla="*/ 424 w 1138"/>
                <a:gd name="T49" fmla="*/ 63 h 613"/>
                <a:gd name="T50" fmla="*/ 353 w 1138"/>
                <a:gd name="T51" fmla="*/ 93 h 613"/>
                <a:gd name="T52" fmla="*/ 285 w 1138"/>
                <a:gd name="T53" fmla="*/ 136 h 613"/>
                <a:gd name="T54" fmla="*/ 221 w 1138"/>
                <a:gd name="T55" fmla="*/ 187 h 613"/>
                <a:gd name="T56" fmla="*/ 166 w 1138"/>
                <a:gd name="T57" fmla="*/ 240 h 613"/>
                <a:gd name="T58" fmla="*/ 120 w 1138"/>
                <a:gd name="T59" fmla="*/ 292 h 613"/>
                <a:gd name="T60" fmla="*/ 87 w 1138"/>
                <a:gd name="T61" fmla="*/ 336 h 613"/>
                <a:gd name="T62" fmla="*/ 67 w 1138"/>
                <a:gd name="T63" fmla="*/ 367 h 613"/>
                <a:gd name="T64" fmla="*/ 45 w 1138"/>
                <a:gd name="T65" fmla="*/ 399 h 613"/>
                <a:gd name="T66" fmla="*/ 23 w 1138"/>
                <a:gd name="T67" fmla="*/ 411 h 613"/>
                <a:gd name="T68" fmla="*/ 6 w 1138"/>
                <a:gd name="T69" fmla="*/ 411 h 613"/>
                <a:gd name="T70" fmla="*/ 0 w 1138"/>
                <a:gd name="T71" fmla="*/ 410 h 613"/>
                <a:gd name="T72" fmla="*/ 2 w 1138"/>
                <a:gd name="T73" fmla="*/ 405 h 613"/>
                <a:gd name="T74" fmla="*/ 10 w 1138"/>
                <a:gd name="T75" fmla="*/ 392 h 613"/>
                <a:gd name="T76" fmla="*/ 25 w 1138"/>
                <a:gd name="T77" fmla="*/ 368 h 613"/>
                <a:gd name="T78" fmla="*/ 47 w 1138"/>
                <a:gd name="T79" fmla="*/ 328 h 613"/>
                <a:gd name="T80" fmla="*/ 79 w 1138"/>
                <a:gd name="T81" fmla="*/ 272 h 613"/>
                <a:gd name="T82" fmla="*/ 114 w 1138"/>
                <a:gd name="T83" fmla="*/ 220 h 613"/>
                <a:gd name="T84" fmla="*/ 165 w 1138"/>
                <a:gd name="T85" fmla="*/ 163 h 613"/>
                <a:gd name="T86" fmla="*/ 230 w 1138"/>
                <a:gd name="T87" fmla="*/ 111 h 613"/>
                <a:gd name="T88" fmla="*/ 309 w 1138"/>
                <a:gd name="T89" fmla="*/ 63 h 613"/>
                <a:gd name="T90" fmla="*/ 402 w 1138"/>
                <a:gd name="T91" fmla="*/ 27 h 613"/>
                <a:gd name="T92" fmla="*/ 508 w 1138"/>
                <a:gd name="T93" fmla="*/ 4 h 613"/>
                <a:gd name="T94" fmla="*/ 620 w 1138"/>
                <a:gd name="T95"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8" h="613">
                  <a:moveTo>
                    <a:pt x="620" y="0"/>
                  </a:moveTo>
                  <a:lnTo>
                    <a:pt x="670" y="3"/>
                  </a:lnTo>
                  <a:lnTo>
                    <a:pt x="715" y="11"/>
                  </a:lnTo>
                  <a:lnTo>
                    <a:pt x="758" y="20"/>
                  </a:lnTo>
                  <a:lnTo>
                    <a:pt x="796" y="34"/>
                  </a:lnTo>
                  <a:lnTo>
                    <a:pt x="833" y="49"/>
                  </a:lnTo>
                  <a:lnTo>
                    <a:pt x="866" y="67"/>
                  </a:lnTo>
                  <a:lnTo>
                    <a:pt x="896" y="86"/>
                  </a:lnTo>
                  <a:lnTo>
                    <a:pt x="925" y="107"/>
                  </a:lnTo>
                  <a:lnTo>
                    <a:pt x="951" y="130"/>
                  </a:lnTo>
                  <a:lnTo>
                    <a:pt x="977" y="154"/>
                  </a:lnTo>
                  <a:lnTo>
                    <a:pt x="1001" y="177"/>
                  </a:lnTo>
                  <a:lnTo>
                    <a:pt x="1023" y="201"/>
                  </a:lnTo>
                  <a:lnTo>
                    <a:pt x="1045" y="224"/>
                  </a:lnTo>
                  <a:lnTo>
                    <a:pt x="1065" y="250"/>
                  </a:lnTo>
                  <a:lnTo>
                    <a:pt x="1081" y="280"/>
                  </a:lnTo>
                  <a:lnTo>
                    <a:pt x="1095" y="312"/>
                  </a:lnTo>
                  <a:lnTo>
                    <a:pt x="1108" y="347"/>
                  </a:lnTo>
                  <a:lnTo>
                    <a:pt x="1116" y="383"/>
                  </a:lnTo>
                  <a:lnTo>
                    <a:pt x="1124" y="420"/>
                  </a:lnTo>
                  <a:lnTo>
                    <a:pt x="1130" y="455"/>
                  </a:lnTo>
                  <a:lnTo>
                    <a:pt x="1133" y="488"/>
                  </a:lnTo>
                  <a:lnTo>
                    <a:pt x="1136" y="520"/>
                  </a:lnTo>
                  <a:lnTo>
                    <a:pt x="1137" y="547"/>
                  </a:lnTo>
                  <a:lnTo>
                    <a:pt x="1138" y="570"/>
                  </a:lnTo>
                  <a:lnTo>
                    <a:pt x="1138" y="588"/>
                  </a:lnTo>
                  <a:lnTo>
                    <a:pt x="1138" y="599"/>
                  </a:lnTo>
                  <a:lnTo>
                    <a:pt x="1138" y="602"/>
                  </a:lnTo>
                  <a:lnTo>
                    <a:pt x="1114" y="613"/>
                  </a:lnTo>
                  <a:lnTo>
                    <a:pt x="1084" y="559"/>
                  </a:lnTo>
                  <a:lnTo>
                    <a:pt x="1083" y="507"/>
                  </a:lnTo>
                  <a:lnTo>
                    <a:pt x="1077" y="455"/>
                  </a:lnTo>
                  <a:lnTo>
                    <a:pt x="1065" y="405"/>
                  </a:lnTo>
                  <a:lnTo>
                    <a:pt x="1048" y="357"/>
                  </a:lnTo>
                  <a:lnTo>
                    <a:pt x="1028" y="311"/>
                  </a:lnTo>
                  <a:lnTo>
                    <a:pt x="1005" y="269"/>
                  </a:lnTo>
                  <a:lnTo>
                    <a:pt x="981" y="232"/>
                  </a:lnTo>
                  <a:lnTo>
                    <a:pt x="955" y="199"/>
                  </a:lnTo>
                  <a:lnTo>
                    <a:pt x="929" y="171"/>
                  </a:lnTo>
                  <a:lnTo>
                    <a:pt x="902" y="150"/>
                  </a:lnTo>
                  <a:lnTo>
                    <a:pt x="868" y="129"/>
                  </a:lnTo>
                  <a:lnTo>
                    <a:pt x="828" y="110"/>
                  </a:lnTo>
                  <a:lnTo>
                    <a:pt x="783" y="92"/>
                  </a:lnTo>
                  <a:lnTo>
                    <a:pt x="735" y="77"/>
                  </a:lnTo>
                  <a:lnTo>
                    <a:pt x="683" y="63"/>
                  </a:lnTo>
                  <a:lnTo>
                    <a:pt x="628" y="55"/>
                  </a:lnTo>
                  <a:lnTo>
                    <a:pt x="573" y="50"/>
                  </a:lnTo>
                  <a:lnTo>
                    <a:pt x="517" y="50"/>
                  </a:lnTo>
                  <a:lnTo>
                    <a:pt x="462" y="56"/>
                  </a:lnTo>
                  <a:lnTo>
                    <a:pt x="424" y="63"/>
                  </a:lnTo>
                  <a:lnTo>
                    <a:pt x="389" y="77"/>
                  </a:lnTo>
                  <a:lnTo>
                    <a:pt x="353" y="93"/>
                  </a:lnTo>
                  <a:lnTo>
                    <a:pt x="318" y="113"/>
                  </a:lnTo>
                  <a:lnTo>
                    <a:pt x="285" y="136"/>
                  </a:lnTo>
                  <a:lnTo>
                    <a:pt x="252" y="160"/>
                  </a:lnTo>
                  <a:lnTo>
                    <a:pt x="221" y="187"/>
                  </a:lnTo>
                  <a:lnTo>
                    <a:pt x="192" y="213"/>
                  </a:lnTo>
                  <a:lnTo>
                    <a:pt x="166" y="240"/>
                  </a:lnTo>
                  <a:lnTo>
                    <a:pt x="142" y="267"/>
                  </a:lnTo>
                  <a:lnTo>
                    <a:pt x="120" y="292"/>
                  </a:lnTo>
                  <a:lnTo>
                    <a:pt x="101" y="315"/>
                  </a:lnTo>
                  <a:lnTo>
                    <a:pt x="87" y="336"/>
                  </a:lnTo>
                  <a:lnTo>
                    <a:pt x="75" y="354"/>
                  </a:lnTo>
                  <a:lnTo>
                    <a:pt x="67" y="367"/>
                  </a:lnTo>
                  <a:lnTo>
                    <a:pt x="56" y="387"/>
                  </a:lnTo>
                  <a:lnTo>
                    <a:pt x="45" y="399"/>
                  </a:lnTo>
                  <a:lnTo>
                    <a:pt x="34" y="407"/>
                  </a:lnTo>
                  <a:lnTo>
                    <a:pt x="23" y="411"/>
                  </a:lnTo>
                  <a:lnTo>
                    <a:pt x="14" y="412"/>
                  </a:lnTo>
                  <a:lnTo>
                    <a:pt x="6" y="411"/>
                  </a:lnTo>
                  <a:lnTo>
                    <a:pt x="1" y="410"/>
                  </a:lnTo>
                  <a:lnTo>
                    <a:pt x="0" y="410"/>
                  </a:lnTo>
                  <a:lnTo>
                    <a:pt x="0" y="409"/>
                  </a:lnTo>
                  <a:lnTo>
                    <a:pt x="2" y="405"/>
                  </a:lnTo>
                  <a:lnTo>
                    <a:pt x="5" y="401"/>
                  </a:lnTo>
                  <a:lnTo>
                    <a:pt x="10" y="392"/>
                  </a:lnTo>
                  <a:lnTo>
                    <a:pt x="16" y="382"/>
                  </a:lnTo>
                  <a:lnTo>
                    <a:pt x="25" y="368"/>
                  </a:lnTo>
                  <a:lnTo>
                    <a:pt x="35" y="350"/>
                  </a:lnTo>
                  <a:lnTo>
                    <a:pt x="47" y="328"/>
                  </a:lnTo>
                  <a:lnTo>
                    <a:pt x="61" y="302"/>
                  </a:lnTo>
                  <a:lnTo>
                    <a:pt x="79" y="272"/>
                  </a:lnTo>
                  <a:lnTo>
                    <a:pt x="96" y="246"/>
                  </a:lnTo>
                  <a:lnTo>
                    <a:pt x="114" y="220"/>
                  </a:lnTo>
                  <a:lnTo>
                    <a:pt x="138" y="192"/>
                  </a:lnTo>
                  <a:lnTo>
                    <a:pt x="165" y="163"/>
                  </a:lnTo>
                  <a:lnTo>
                    <a:pt x="196" y="137"/>
                  </a:lnTo>
                  <a:lnTo>
                    <a:pt x="230" y="111"/>
                  </a:lnTo>
                  <a:lnTo>
                    <a:pt x="268" y="86"/>
                  </a:lnTo>
                  <a:lnTo>
                    <a:pt x="309" y="63"/>
                  </a:lnTo>
                  <a:lnTo>
                    <a:pt x="354" y="44"/>
                  </a:lnTo>
                  <a:lnTo>
                    <a:pt x="402" y="27"/>
                  </a:lnTo>
                  <a:lnTo>
                    <a:pt x="453" y="14"/>
                  </a:lnTo>
                  <a:lnTo>
                    <a:pt x="508" y="4"/>
                  </a:lnTo>
                  <a:lnTo>
                    <a:pt x="566" y="0"/>
                  </a:lnTo>
                  <a:lnTo>
                    <a:pt x="620" y="0"/>
                  </a:lnTo>
                  <a:close/>
                </a:path>
              </a:pathLst>
            </a:custGeom>
            <a:blipFill>
              <a:blip r:embed="rId4"/>
              <a:stretch>
                <a:fillRect/>
              </a:stretch>
            </a:blipFill>
            <a:ln w="0">
              <a:solidFill>
                <a:srgbClr val="5AE7D6"/>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6" name="Freeform 338"/>
            <p:cNvSpPr>
              <a:spLocks/>
            </p:cNvSpPr>
            <p:nvPr/>
          </p:nvSpPr>
          <p:spPr bwMode="auto">
            <a:xfrm>
              <a:off x="4625687" y="3177742"/>
              <a:ext cx="1016000" cy="1000125"/>
            </a:xfrm>
            <a:custGeom>
              <a:avLst/>
              <a:gdLst>
                <a:gd name="T0" fmla="*/ 579 w 640"/>
                <a:gd name="T1" fmla="*/ 28 h 630"/>
                <a:gd name="T2" fmla="*/ 557 w 640"/>
                <a:gd name="T3" fmla="*/ 41 h 630"/>
                <a:gd name="T4" fmla="*/ 523 w 640"/>
                <a:gd name="T5" fmla="*/ 66 h 630"/>
                <a:gd name="T6" fmla="*/ 482 w 640"/>
                <a:gd name="T7" fmla="*/ 101 h 630"/>
                <a:gd name="T8" fmla="*/ 437 w 640"/>
                <a:gd name="T9" fmla="*/ 143 h 630"/>
                <a:gd name="T10" fmla="*/ 390 w 640"/>
                <a:gd name="T11" fmla="*/ 188 h 630"/>
                <a:gd name="T12" fmla="*/ 343 w 640"/>
                <a:gd name="T13" fmla="*/ 232 h 630"/>
                <a:gd name="T14" fmla="*/ 303 w 640"/>
                <a:gd name="T15" fmla="*/ 272 h 630"/>
                <a:gd name="T16" fmla="*/ 270 w 640"/>
                <a:gd name="T17" fmla="*/ 305 h 630"/>
                <a:gd name="T18" fmla="*/ 248 w 640"/>
                <a:gd name="T19" fmla="*/ 327 h 630"/>
                <a:gd name="T20" fmla="*/ 240 w 640"/>
                <a:gd name="T21" fmla="*/ 336 h 630"/>
                <a:gd name="T22" fmla="*/ 232 w 640"/>
                <a:gd name="T23" fmla="*/ 344 h 630"/>
                <a:gd name="T24" fmla="*/ 214 w 640"/>
                <a:gd name="T25" fmla="*/ 368 h 630"/>
                <a:gd name="T26" fmla="*/ 188 w 640"/>
                <a:gd name="T27" fmla="*/ 399 h 630"/>
                <a:gd name="T28" fmla="*/ 160 w 640"/>
                <a:gd name="T29" fmla="*/ 437 h 630"/>
                <a:gd name="T30" fmla="*/ 132 w 640"/>
                <a:gd name="T31" fmla="*/ 473 h 630"/>
                <a:gd name="T32" fmla="*/ 109 w 640"/>
                <a:gd name="T33" fmla="*/ 505 h 630"/>
                <a:gd name="T34" fmla="*/ 95 w 640"/>
                <a:gd name="T35" fmla="*/ 527 h 630"/>
                <a:gd name="T36" fmla="*/ 95 w 640"/>
                <a:gd name="T37" fmla="*/ 538 h 630"/>
                <a:gd name="T38" fmla="*/ 116 w 640"/>
                <a:gd name="T39" fmla="*/ 549 h 630"/>
                <a:gd name="T40" fmla="*/ 146 w 640"/>
                <a:gd name="T41" fmla="*/ 559 h 630"/>
                <a:gd name="T42" fmla="*/ 177 w 640"/>
                <a:gd name="T43" fmla="*/ 567 h 630"/>
                <a:gd name="T44" fmla="*/ 198 w 640"/>
                <a:gd name="T45" fmla="*/ 571 h 630"/>
                <a:gd name="T46" fmla="*/ 205 w 640"/>
                <a:gd name="T47" fmla="*/ 572 h 630"/>
                <a:gd name="T48" fmla="*/ 232 w 640"/>
                <a:gd name="T49" fmla="*/ 573 h 630"/>
                <a:gd name="T50" fmla="*/ 280 w 640"/>
                <a:gd name="T51" fmla="*/ 577 h 630"/>
                <a:gd name="T52" fmla="*/ 339 w 640"/>
                <a:gd name="T53" fmla="*/ 581 h 630"/>
                <a:gd name="T54" fmla="*/ 405 w 640"/>
                <a:gd name="T55" fmla="*/ 588 h 630"/>
                <a:gd name="T56" fmla="*/ 470 w 640"/>
                <a:gd name="T57" fmla="*/ 595 h 630"/>
                <a:gd name="T58" fmla="*/ 545 w 640"/>
                <a:gd name="T59" fmla="*/ 602 h 630"/>
                <a:gd name="T60" fmla="*/ 597 w 640"/>
                <a:gd name="T61" fmla="*/ 601 h 630"/>
                <a:gd name="T62" fmla="*/ 629 w 640"/>
                <a:gd name="T63" fmla="*/ 597 h 630"/>
                <a:gd name="T64" fmla="*/ 640 w 640"/>
                <a:gd name="T65" fmla="*/ 595 h 630"/>
                <a:gd name="T66" fmla="*/ 528 w 640"/>
                <a:gd name="T67" fmla="*/ 630 h 630"/>
                <a:gd name="T68" fmla="*/ 71 w 640"/>
                <a:gd name="T69" fmla="*/ 570 h 630"/>
                <a:gd name="T70" fmla="*/ 60 w 640"/>
                <a:gd name="T71" fmla="*/ 573 h 630"/>
                <a:gd name="T72" fmla="*/ 36 w 640"/>
                <a:gd name="T73" fmla="*/ 580 h 630"/>
                <a:gd name="T74" fmla="*/ 12 w 640"/>
                <a:gd name="T75" fmla="*/ 584 h 630"/>
                <a:gd name="T76" fmla="*/ 2 w 640"/>
                <a:gd name="T77" fmla="*/ 577 h 630"/>
                <a:gd name="T78" fmla="*/ 0 w 640"/>
                <a:gd name="T79" fmla="*/ 560 h 630"/>
                <a:gd name="T80" fmla="*/ 3 w 640"/>
                <a:gd name="T81" fmla="*/ 540 h 630"/>
                <a:gd name="T82" fmla="*/ 7 w 640"/>
                <a:gd name="T83" fmla="*/ 525 h 630"/>
                <a:gd name="T84" fmla="*/ 19 w 640"/>
                <a:gd name="T85" fmla="*/ 515 h 630"/>
                <a:gd name="T86" fmla="*/ 42 w 640"/>
                <a:gd name="T87" fmla="*/ 508 h 630"/>
                <a:gd name="T88" fmla="*/ 64 w 640"/>
                <a:gd name="T89" fmla="*/ 504 h 630"/>
                <a:gd name="T90" fmla="*/ 75 w 640"/>
                <a:gd name="T91" fmla="*/ 503 h 630"/>
                <a:gd name="T92" fmla="*/ 375 w 640"/>
                <a:gd name="T93" fmla="*/ 160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40" h="630">
                  <a:moveTo>
                    <a:pt x="575" y="0"/>
                  </a:moveTo>
                  <a:lnTo>
                    <a:pt x="579" y="28"/>
                  </a:lnTo>
                  <a:lnTo>
                    <a:pt x="569" y="32"/>
                  </a:lnTo>
                  <a:lnTo>
                    <a:pt x="557" y="41"/>
                  </a:lnTo>
                  <a:lnTo>
                    <a:pt x="541" y="52"/>
                  </a:lnTo>
                  <a:lnTo>
                    <a:pt x="523" y="66"/>
                  </a:lnTo>
                  <a:lnTo>
                    <a:pt x="504" y="83"/>
                  </a:lnTo>
                  <a:lnTo>
                    <a:pt x="482" y="101"/>
                  </a:lnTo>
                  <a:lnTo>
                    <a:pt x="460" y="122"/>
                  </a:lnTo>
                  <a:lnTo>
                    <a:pt x="437" y="143"/>
                  </a:lnTo>
                  <a:lnTo>
                    <a:pt x="413" y="165"/>
                  </a:lnTo>
                  <a:lnTo>
                    <a:pt x="390" y="188"/>
                  </a:lnTo>
                  <a:lnTo>
                    <a:pt x="366" y="210"/>
                  </a:lnTo>
                  <a:lnTo>
                    <a:pt x="343" y="232"/>
                  </a:lnTo>
                  <a:lnTo>
                    <a:pt x="322" y="253"/>
                  </a:lnTo>
                  <a:lnTo>
                    <a:pt x="303" y="272"/>
                  </a:lnTo>
                  <a:lnTo>
                    <a:pt x="285" y="289"/>
                  </a:lnTo>
                  <a:lnTo>
                    <a:pt x="270" y="305"/>
                  </a:lnTo>
                  <a:lnTo>
                    <a:pt x="256" y="318"/>
                  </a:lnTo>
                  <a:lnTo>
                    <a:pt x="248" y="327"/>
                  </a:lnTo>
                  <a:lnTo>
                    <a:pt x="241" y="333"/>
                  </a:lnTo>
                  <a:lnTo>
                    <a:pt x="240" y="336"/>
                  </a:lnTo>
                  <a:lnTo>
                    <a:pt x="238" y="338"/>
                  </a:lnTo>
                  <a:lnTo>
                    <a:pt x="232" y="344"/>
                  </a:lnTo>
                  <a:lnTo>
                    <a:pt x="225" y="354"/>
                  </a:lnTo>
                  <a:lnTo>
                    <a:pt x="214" y="368"/>
                  </a:lnTo>
                  <a:lnTo>
                    <a:pt x="201" y="382"/>
                  </a:lnTo>
                  <a:lnTo>
                    <a:pt x="188" y="399"/>
                  </a:lnTo>
                  <a:lnTo>
                    <a:pt x="174" y="418"/>
                  </a:lnTo>
                  <a:lnTo>
                    <a:pt x="160" y="437"/>
                  </a:lnTo>
                  <a:lnTo>
                    <a:pt x="145" y="456"/>
                  </a:lnTo>
                  <a:lnTo>
                    <a:pt x="132" y="473"/>
                  </a:lnTo>
                  <a:lnTo>
                    <a:pt x="120" y="490"/>
                  </a:lnTo>
                  <a:lnTo>
                    <a:pt x="109" y="505"/>
                  </a:lnTo>
                  <a:lnTo>
                    <a:pt x="100" y="517"/>
                  </a:lnTo>
                  <a:lnTo>
                    <a:pt x="95" y="527"/>
                  </a:lnTo>
                  <a:lnTo>
                    <a:pt x="93" y="533"/>
                  </a:lnTo>
                  <a:lnTo>
                    <a:pt x="95" y="538"/>
                  </a:lnTo>
                  <a:lnTo>
                    <a:pt x="104" y="544"/>
                  </a:lnTo>
                  <a:lnTo>
                    <a:pt x="116" y="549"/>
                  </a:lnTo>
                  <a:lnTo>
                    <a:pt x="130" y="553"/>
                  </a:lnTo>
                  <a:lnTo>
                    <a:pt x="146" y="559"/>
                  </a:lnTo>
                  <a:lnTo>
                    <a:pt x="163" y="563"/>
                  </a:lnTo>
                  <a:lnTo>
                    <a:pt x="177" y="567"/>
                  </a:lnTo>
                  <a:lnTo>
                    <a:pt x="190" y="569"/>
                  </a:lnTo>
                  <a:lnTo>
                    <a:pt x="198" y="571"/>
                  </a:lnTo>
                  <a:lnTo>
                    <a:pt x="201" y="571"/>
                  </a:lnTo>
                  <a:lnTo>
                    <a:pt x="205" y="572"/>
                  </a:lnTo>
                  <a:lnTo>
                    <a:pt x="216" y="572"/>
                  </a:lnTo>
                  <a:lnTo>
                    <a:pt x="232" y="573"/>
                  </a:lnTo>
                  <a:lnTo>
                    <a:pt x="253" y="574"/>
                  </a:lnTo>
                  <a:lnTo>
                    <a:pt x="280" y="577"/>
                  </a:lnTo>
                  <a:lnTo>
                    <a:pt x="308" y="579"/>
                  </a:lnTo>
                  <a:lnTo>
                    <a:pt x="339" y="581"/>
                  </a:lnTo>
                  <a:lnTo>
                    <a:pt x="372" y="584"/>
                  </a:lnTo>
                  <a:lnTo>
                    <a:pt x="405" y="588"/>
                  </a:lnTo>
                  <a:lnTo>
                    <a:pt x="438" y="591"/>
                  </a:lnTo>
                  <a:lnTo>
                    <a:pt x="470" y="595"/>
                  </a:lnTo>
                  <a:lnTo>
                    <a:pt x="509" y="600"/>
                  </a:lnTo>
                  <a:lnTo>
                    <a:pt x="545" y="602"/>
                  </a:lnTo>
                  <a:lnTo>
                    <a:pt x="573" y="602"/>
                  </a:lnTo>
                  <a:lnTo>
                    <a:pt x="597" y="601"/>
                  </a:lnTo>
                  <a:lnTo>
                    <a:pt x="616" y="600"/>
                  </a:lnTo>
                  <a:lnTo>
                    <a:pt x="629" y="597"/>
                  </a:lnTo>
                  <a:lnTo>
                    <a:pt x="638" y="595"/>
                  </a:lnTo>
                  <a:lnTo>
                    <a:pt x="640" y="595"/>
                  </a:lnTo>
                  <a:lnTo>
                    <a:pt x="636" y="627"/>
                  </a:lnTo>
                  <a:lnTo>
                    <a:pt x="528" y="630"/>
                  </a:lnTo>
                  <a:lnTo>
                    <a:pt x="232" y="593"/>
                  </a:lnTo>
                  <a:lnTo>
                    <a:pt x="71" y="570"/>
                  </a:lnTo>
                  <a:lnTo>
                    <a:pt x="67" y="571"/>
                  </a:lnTo>
                  <a:lnTo>
                    <a:pt x="60" y="573"/>
                  </a:lnTo>
                  <a:lnTo>
                    <a:pt x="50" y="577"/>
                  </a:lnTo>
                  <a:lnTo>
                    <a:pt x="36" y="580"/>
                  </a:lnTo>
                  <a:lnTo>
                    <a:pt x="24" y="583"/>
                  </a:lnTo>
                  <a:lnTo>
                    <a:pt x="12" y="584"/>
                  </a:lnTo>
                  <a:lnTo>
                    <a:pt x="6" y="582"/>
                  </a:lnTo>
                  <a:lnTo>
                    <a:pt x="2" y="577"/>
                  </a:lnTo>
                  <a:lnTo>
                    <a:pt x="0" y="569"/>
                  </a:lnTo>
                  <a:lnTo>
                    <a:pt x="0" y="560"/>
                  </a:lnTo>
                  <a:lnTo>
                    <a:pt x="2" y="550"/>
                  </a:lnTo>
                  <a:lnTo>
                    <a:pt x="3" y="540"/>
                  </a:lnTo>
                  <a:lnTo>
                    <a:pt x="6" y="531"/>
                  </a:lnTo>
                  <a:lnTo>
                    <a:pt x="7" y="525"/>
                  </a:lnTo>
                  <a:lnTo>
                    <a:pt x="11" y="519"/>
                  </a:lnTo>
                  <a:lnTo>
                    <a:pt x="19" y="515"/>
                  </a:lnTo>
                  <a:lnTo>
                    <a:pt x="30" y="512"/>
                  </a:lnTo>
                  <a:lnTo>
                    <a:pt x="42" y="508"/>
                  </a:lnTo>
                  <a:lnTo>
                    <a:pt x="54" y="506"/>
                  </a:lnTo>
                  <a:lnTo>
                    <a:pt x="64" y="504"/>
                  </a:lnTo>
                  <a:lnTo>
                    <a:pt x="72" y="503"/>
                  </a:lnTo>
                  <a:lnTo>
                    <a:pt x="75" y="503"/>
                  </a:lnTo>
                  <a:lnTo>
                    <a:pt x="177" y="371"/>
                  </a:lnTo>
                  <a:lnTo>
                    <a:pt x="375" y="160"/>
                  </a:lnTo>
                  <a:lnTo>
                    <a:pt x="575" y="0"/>
                  </a:lnTo>
                  <a:close/>
                </a:path>
              </a:pathLst>
            </a:custGeom>
            <a:solidFill>
              <a:srgbClr val="5AE7D6"/>
            </a:solidFill>
            <a:ln w="0">
              <a:solidFill>
                <a:srgbClr val="5AE7D6"/>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7" name="Freeform 339"/>
            <p:cNvSpPr>
              <a:spLocks/>
            </p:cNvSpPr>
            <p:nvPr/>
          </p:nvSpPr>
          <p:spPr bwMode="auto">
            <a:xfrm>
              <a:off x="4900324" y="3885767"/>
              <a:ext cx="1225550" cy="300038"/>
            </a:xfrm>
            <a:custGeom>
              <a:avLst/>
              <a:gdLst>
                <a:gd name="T0" fmla="*/ 490 w 772"/>
                <a:gd name="T1" fmla="*/ 0 h 189"/>
                <a:gd name="T2" fmla="*/ 586 w 772"/>
                <a:gd name="T3" fmla="*/ 7 h 189"/>
                <a:gd name="T4" fmla="*/ 660 w 772"/>
                <a:gd name="T5" fmla="*/ 21 h 189"/>
                <a:gd name="T6" fmla="*/ 706 w 772"/>
                <a:gd name="T7" fmla="*/ 38 h 189"/>
                <a:gd name="T8" fmla="*/ 726 w 772"/>
                <a:gd name="T9" fmla="*/ 60 h 189"/>
                <a:gd name="T10" fmla="*/ 743 w 772"/>
                <a:gd name="T11" fmla="*/ 94 h 189"/>
                <a:gd name="T12" fmla="*/ 757 w 772"/>
                <a:gd name="T13" fmla="*/ 132 h 189"/>
                <a:gd name="T14" fmla="*/ 767 w 772"/>
                <a:gd name="T15" fmla="*/ 165 h 189"/>
                <a:gd name="T16" fmla="*/ 771 w 772"/>
                <a:gd name="T17" fmla="*/ 186 h 189"/>
                <a:gd name="T18" fmla="*/ 736 w 772"/>
                <a:gd name="T19" fmla="*/ 189 h 189"/>
                <a:gd name="T20" fmla="*/ 723 w 772"/>
                <a:gd name="T21" fmla="*/ 150 h 189"/>
                <a:gd name="T22" fmla="*/ 698 w 772"/>
                <a:gd name="T23" fmla="*/ 116 h 189"/>
                <a:gd name="T24" fmla="*/ 670 w 772"/>
                <a:gd name="T25" fmla="*/ 89 h 189"/>
                <a:gd name="T26" fmla="*/ 642 w 772"/>
                <a:gd name="T27" fmla="*/ 71 h 189"/>
                <a:gd name="T28" fmla="*/ 624 w 772"/>
                <a:gd name="T29" fmla="*/ 65 h 189"/>
                <a:gd name="T30" fmla="*/ 599 w 772"/>
                <a:gd name="T31" fmla="*/ 65 h 189"/>
                <a:gd name="T32" fmla="*/ 550 w 772"/>
                <a:gd name="T33" fmla="*/ 65 h 189"/>
                <a:gd name="T34" fmla="*/ 484 w 772"/>
                <a:gd name="T35" fmla="*/ 65 h 189"/>
                <a:gd name="T36" fmla="*/ 409 w 772"/>
                <a:gd name="T37" fmla="*/ 63 h 189"/>
                <a:gd name="T38" fmla="*/ 336 w 772"/>
                <a:gd name="T39" fmla="*/ 62 h 189"/>
                <a:gd name="T40" fmla="*/ 273 w 772"/>
                <a:gd name="T41" fmla="*/ 61 h 189"/>
                <a:gd name="T42" fmla="*/ 228 w 772"/>
                <a:gd name="T43" fmla="*/ 60 h 189"/>
                <a:gd name="T44" fmla="*/ 198 w 772"/>
                <a:gd name="T45" fmla="*/ 59 h 189"/>
                <a:gd name="T46" fmla="*/ 156 w 772"/>
                <a:gd name="T47" fmla="*/ 66 h 189"/>
                <a:gd name="T48" fmla="*/ 109 w 772"/>
                <a:gd name="T49" fmla="*/ 76 h 189"/>
                <a:gd name="T50" fmla="*/ 63 w 772"/>
                <a:gd name="T51" fmla="*/ 87 h 189"/>
                <a:gd name="T52" fmla="*/ 26 w 772"/>
                <a:gd name="T53" fmla="*/ 92 h 189"/>
                <a:gd name="T54" fmla="*/ 6 w 772"/>
                <a:gd name="T55" fmla="*/ 88 h 189"/>
                <a:gd name="T56" fmla="*/ 0 w 772"/>
                <a:gd name="T57" fmla="*/ 73 h 189"/>
                <a:gd name="T58" fmla="*/ 3 w 772"/>
                <a:gd name="T59" fmla="*/ 52 h 189"/>
                <a:gd name="T60" fmla="*/ 10 w 772"/>
                <a:gd name="T61" fmla="*/ 30 h 189"/>
                <a:gd name="T62" fmla="*/ 17 w 772"/>
                <a:gd name="T63" fmla="*/ 13 h 189"/>
                <a:gd name="T64" fmla="*/ 21 w 772"/>
                <a:gd name="T65" fmla="*/ 6 h 189"/>
                <a:gd name="T66" fmla="*/ 36 w 772"/>
                <a:gd name="T67" fmla="*/ 6 h 189"/>
                <a:gd name="T68" fmla="*/ 77 w 772"/>
                <a:gd name="T69" fmla="*/ 7 h 189"/>
                <a:gd name="T70" fmla="*/ 138 w 772"/>
                <a:gd name="T71" fmla="*/ 7 h 189"/>
                <a:gd name="T72" fmla="*/ 212 w 772"/>
                <a:gd name="T73" fmla="*/ 7 h 189"/>
                <a:gd name="T74" fmla="*/ 295 w 772"/>
                <a:gd name="T75" fmla="*/ 5 h 189"/>
                <a:gd name="T76" fmla="*/ 376 w 772"/>
                <a:gd name="T77" fmla="*/ 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2" h="189">
                  <a:moveTo>
                    <a:pt x="435" y="0"/>
                  </a:moveTo>
                  <a:lnTo>
                    <a:pt x="490" y="0"/>
                  </a:lnTo>
                  <a:lnTo>
                    <a:pt x="541" y="2"/>
                  </a:lnTo>
                  <a:lnTo>
                    <a:pt x="586" y="7"/>
                  </a:lnTo>
                  <a:lnTo>
                    <a:pt x="627" y="14"/>
                  </a:lnTo>
                  <a:lnTo>
                    <a:pt x="660" y="21"/>
                  </a:lnTo>
                  <a:lnTo>
                    <a:pt x="687" y="29"/>
                  </a:lnTo>
                  <a:lnTo>
                    <a:pt x="706" y="38"/>
                  </a:lnTo>
                  <a:lnTo>
                    <a:pt x="716" y="47"/>
                  </a:lnTo>
                  <a:lnTo>
                    <a:pt x="726" y="60"/>
                  </a:lnTo>
                  <a:lnTo>
                    <a:pt x="735" y="77"/>
                  </a:lnTo>
                  <a:lnTo>
                    <a:pt x="743" y="94"/>
                  </a:lnTo>
                  <a:lnTo>
                    <a:pt x="750" y="113"/>
                  </a:lnTo>
                  <a:lnTo>
                    <a:pt x="757" y="132"/>
                  </a:lnTo>
                  <a:lnTo>
                    <a:pt x="762" y="149"/>
                  </a:lnTo>
                  <a:lnTo>
                    <a:pt x="767" y="165"/>
                  </a:lnTo>
                  <a:lnTo>
                    <a:pt x="769" y="178"/>
                  </a:lnTo>
                  <a:lnTo>
                    <a:pt x="771" y="186"/>
                  </a:lnTo>
                  <a:lnTo>
                    <a:pt x="772" y="189"/>
                  </a:lnTo>
                  <a:lnTo>
                    <a:pt x="736" y="189"/>
                  </a:lnTo>
                  <a:lnTo>
                    <a:pt x="731" y="169"/>
                  </a:lnTo>
                  <a:lnTo>
                    <a:pt x="723" y="150"/>
                  </a:lnTo>
                  <a:lnTo>
                    <a:pt x="712" y="133"/>
                  </a:lnTo>
                  <a:lnTo>
                    <a:pt x="698" y="116"/>
                  </a:lnTo>
                  <a:lnTo>
                    <a:pt x="684" y="102"/>
                  </a:lnTo>
                  <a:lnTo>
                    <a:pt x="670" y="89"/>
                  </a:lnTo>
                  <a:lnTo>
                    <a:pt x="655" y="79"/>
                  </a:lnTo>
                  <a:lnTo>
                    <a:pt x="642" y="71"/>
                  </a:lnTo>
                  <a:lnTo>
                    <a:pt x="631" y="66"/>
                  </a:lnTo>
                  <a:lnTo>
                    <a:pt x="624" y="65"/>
                  </a:lnTo>
                  <a:lnTo>
                    <a:pt x="615" y="65"/>
                  </a:lnTo>
                  <a:lnTo>
                    <a:pt x="599" y="65"/>
                  </a:lnTo>
                  <a:lnTo>
                    <a:pt x="577" y="65"/>
                  </a:lnTo>
                  <a:lnTo>
                    <a:pt x="550" y="65"/>
                  </a:lnTo>
                  <a:lnTo>
                    <a:pt x="518" y="65"/>
                  </a:lnTo>
                  <a:lnTo>
                    <a:pt x="484" y="65"/>
                  </a:lnTo>
                  <a:lnTo>
                    <a:pt x="446" y="65"/>
                  </a:lnTo>
                  <a:lnTo>
                    <a:pt x="409" y="63"/>
                  </a:lnTo>
                  <a:lnTo>
                    <a:pt x="372" y="63"/>
                  </a:lnTo>
                  <a:lnTo>
                    <a:pt x="336" y="62"/>
                  </a:lnTo>
                  <a:lnTo>
                    <a:pt x="302" y="62"/>
                  </a:lnTo>
                  <a:lnTo>
                    <a:pt x="273" y="61"/>
                  </a:lnTo>
                  <a:lnTo>
                    <a:pt x="247" y="60"/>
                  </a:lnTo>
                  <a:lnTo>
                    <a:pt x="228" y="60"/>
                  </a:lnTo>
                  <a:lnTo>
                    <a:pt x="214" y="59"/>
                  </a:lnTo>
                  <a:lnTo>
                    <a:pt x="198" y="59"/>
                  </a:lnTo>
                  <a:lnTo>
                    <a:pt x="178" y="61"/>
                  </a:lnTo>
                  <a:lnTo>
                    <a:pt x="156" y="66"/>
                  </a:lnTo>
                  <a:lnTo>
                    <a:pt x="133" y="70"/>
                  </a:lnTo>
                  <a:lnTo>
                    <a:pt x="109" y="76"/>
                  </a:lnTo>
                  <a:lnTo>
                    <a:pt x="85" y="81"/>
                  </a:lnTo>
                  <a:lnTo>
                    <a:pt x="63" y="87"/>
                  </a:lnTo>
                  <a:lnTo>
                    <a:pt x="43" y="90"/>
                  </a:lnTo>
                  <a:lnTo>
                    <a:pt x="26" y="92"/>
                  </a:lnTo>
                  <a:lnTo>
                    <a:pt x="13" y="91"/>
                  </a:lnTo>
                  <a:lnTo>
                    <a:pt x="6" y="88"/>
                  </a:lnTo>
                  <a:lnTo>
                    <a:pt x="2" y="82"/>
                  </a:lnTo>
                  <a:lnTo>
                    <a:pt x="0" y="73"/>
                  </a:lnTo>
                  <a:lnTo>
                    <a:pt x="1" y="63"/>
                  </a:lnTo>
                  <a:lnTo>
                    <a:pt x="3" y="52"/>
                  </a:lnTo>
                  <a:lnTo>
                    <a:pt x="6" y="40"/>
                  </a:lnTo>
                  <a:lnTo>
                    <a:pt x="10" y="30"/>
                  </a:lnTo>
                  <a:lnTo>
                    <a:pt x="14" y="21"/>
                  </a:lnTo>
                  <a:lnTo>
                    <a:pt x="17" y="13"/>
                  </a:lnTo>
                  <a:lnTo>
                    <a:pt x="20" y="7"/>
                  </a:lnTo>
                  <a:lnTo>
                    <a:pt x="21" y="6"/>
                  </a:lnTo>
                  <a:lnTo>
                    <a:pt x="25" y="6"/>
                  </a:lnTo>
                  <a:lnTo>
                    <a:pt x="36" y="6"/>
                  </a:lnTo>
                  <a:lnTo>
                    <a:pt x="54" y="6"/>
                  </a:lnTo>
                  <a:lnTo>
                    <a:pt x="77" y="7"/>
                  </a:lnTo>
                  <a:lnTo>
                    <a:pt x="105" y="7"/>
                  </a:lnTo>
                  <a:lnTo>
                    <a:pt x="138" y="7"/>
                  </a:lnTo>
                  <a:lnTo>
                    <a:pt x="175" y="7"/>
                  </a:lnTo>
                  <a:lnTo>
                    <a:pt x="212" y="7"/>
                  </a:lnTo>
                  <a:lnTo>
                    <a:pt x="253" y="7"/>
                  </a:lnTo>
                  <a:lnTo>
                    <a:pt x="295" y="5"/>
                  </a:lnTo>
                  <a:lnTo>
                    <a:pt x="335" y="4"/>
                  </a:lnTo>
                  <a:lnTo>
                    <a:pt x="376" y="2"/>
                  </a:lnTo>
                  <a:lnTo>
                    <a:pt x="435" y="0"/>
                  </a:lnTo>
                  <a:close/>
                </a:path>
              </a:pathLst>
            </a:custGeom>
            <a:blipFill>
              <a:blip r:embed="rId4"/>
              <a:stretch>
                <a:fillRect/>
              </a:stretch>
            </a:blipFill>
            <a:ln w="0">
              <a:solidFill>
                <a:srgbClr val="5AE7D6"/>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8" name="Freeform 340"/>
            <p:cNvSpPr>
              <a:spLocks/>
            </p:cNvSpPr>
            <p:nvPr/>
          </p:nvSpPr>
          <p:spPr bwMode="auto">
            <a:xfrm>
              <a:off x="6549737" y="3182505"/>
              <a:ext cx="960438" cy="1231900"/>
            </a:xfrm>
            <a:custGeom>
              <a:avLst/>
              <a:gdLst>
                <a:gd name="T0" fmla="*/ 605 w 605"/>
                <a:gd name="T1" fmla="*/ 4 h 776"/>
                <a:gd name="T2" fmla="*/ 550 w 605"/>
                <a:gd name="T3" fmla="*/ 46 h 776"/>
                <a:gd name="T4" fmla="*/ 523 w 605"/>
                <a:gd name="T5" fmla="*/ 49 h 776"/>
                <a:gd name="T6" fmla="*/ 478 w 605"/>
                <a:gd name="T7" fmla="*/ 54 h 776"/>
                <a:gd name="T8" fmla="*/ 422 w 605"/>
                <a:gd name="T9" fmla="*/ 64 h 776"/>
                <a:gd name="T10" fmla="*/ 363 w 605"/>
                <a:gd name="T11" fmla="*/ 79 h 776"/>
                <a:gd name="T12" fmla="*/ 313 w 605"/>
                <a:gd name="T13" fmla="*/ 97 h 776"/>
                <a:gd name="T14" fmla="*/ 279 w 605"/>
                <a:gd name="T15" fmla="*/ 117 h 776"/>
                <a:gd name="T16" fmla="*/ 247 w 605"/>
                <a:gd name="T17" fmla="*/ 142 h 776"/>
                <a:gd name="T18" fmla="*/ 207 w 605"/>
                <a:gd name="T19" fmla="*/ 179 h 776"/>
                <a:gd name="T20" fmla="*/ 165 w 605"/>
                <a:gd name="T21" fmla="*/ 225 h 776"/>
                <a:gd name="T22" fmla="*/ 126 w 605"/>
                <a:gd name="T23" fmla="*/ 281 h 776"/>
                <a:gd name="T24" fmla="*/ 89 w 605"/>
                <a:gd name="T25" fmla="*/ 346 h 776"/>
                <a:gd name="T26" fmla="*/ 63 w 605"/>
                <a:gd name="T27" fmla="*/ 421 h 776"/>
                <a:gd name="T28" fmla="*/ 48 w 605"/>
                <a:gd name="T29" fmla="*/ 505 h 776"/>
                <a:gd name="T30" fmla="*/ 50 w 605"/>
                <a:gd name="T31" fmla="*/ 598 h 776"/>
                <a:gd name="T32" fmla="*/ 71 w 605"/>
                <a:gd name="T33" fmla="*/ 699 h 776"/>
                <a:gd name="T34" fmla="*/ 26 w 605"/>
                <a:gd name="T35" fmla="*/ 773 h 776"/>
                <a:gd name="T36" fmla="*/ 20 w 605"/>
                <a:gd name="T37" fmla="*/ 750 h 776"/>
                <a:gd name="T38" fmla="*/ 11 w 605"/>
                <a:gd name="T39" fmla="*/ 707 h 776"/>
                <a:gd name="T40" fmla="*/ 5 w 605"/>
                <a:gd name="T41" fmla="*/ 649 h 776"/>
                <a:gd name="T42" fmla="*/ 0 w 605"/>
                <a:gd name="T43" fmla="*/ 580 h 776"/>
                <a:gd name="T44" fmla="*/ 4 w 605"/>
                <a:gd name="T45" fmla="*/ 504 h 776"/>
                <a:gd name="T46" fmla="*/ 17 w 605"/>
                <a:gd name="T47" fmla="*/ 426 h 776"/>
                <a:gd name="T48" fmla="*/ 43 w 605"/>
                <a:gd name="T49" fmla="*/ 349 h 776"/>
                <a:gd name="T50" fmla="*/ 73 w 605"/>
                <a:gd name="T51" fmla="*/ 288 h 776"/>
                <a:gd name="T52" fmla="*/ 108 w 605"/>
                <a:gd name="T53" fmla="*/ 227 h 776"/>
                <a:gd name="T54" fmla="*/ 150 w 605"/>
                <a:gd name="T55" fmla="*/ 171 h 776"/>
                <a:gd name="T56" fmla="*/ 199 w 605"/>
                <a:gd name="T57" fmla="*/ 119 h 776"/>
                <a:gd name="T58" fmla="*/ 257 w 605"/>
                <a:gd name="T59" fmla="*/ 75 h 776"/>
                <a:gd name="T60" fmla="*/ 325 w 605"/>
                <a:gd name="T61" fmla="*/ 39 h 776"/>
                <a:gd name="T62" fmla="*/ 405 w 605"/>
                <a:gd name="T63" fmla="*/ 15 h 776"/>
                <a:gd name="T64" fmla="*/ 498 w 605"/>
                <a:gd name="T65" fmla="*/ 2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5" h="776">
                  <a:moveTo>
                    <a:pt x="549" y="0"/>
                  </a:moveTo>
                  <a:lnTo>
                    <a:pt x="605" y="4"/>
                  </a:lnTo>
                  <a:lnTo>
                    <a:pt x="554" y="46"/>
                  </a:lnTo>
                  <a:lnTo>
                    <a:pt x="550" y="46"/>
                  </a:lnTo>
                  <a:lnTo>
                    <a:pt x="539" y="47"/>
                  </a:lnTo>
                  <a:lnTo>
                    <a:pt x="523" y="49"/>
                  </a:lnTo>
                  <a:lnTo>
                    <a:pt x="502" y="51"/>
                  </a:lnTo>
                  <a:lnTo>
                    <a:pt x="478" y="54"/>
                  </a:lnTo>
                  <a:lnTo>
                    <a:pt x="450" y="59"/>
                  </a:lnTo>
                  <a:lnTo>
                    <a:pt x="422" y="64"/>
                  </a:lnTo>
                  <a:lnTo>
                    <a:pt x="392" y="71"/>
                  </a:lnTo>
                  <a:lnTo>
                    <a:pt x="363" y="79"/>
                  </a:lnTo>
                  <a:lnTo>
                    <a:pt x="337" y="87"/>
                  </a:lnTo>
                  <a:lnTo>
                    <a:pt x="313" y="97"/>
                  </a:lnTo>
                  <a:lnTo>
                    <a:pt x="292" y="108"/>
                  </a:lnTo>
                  <a:lnTo>
                    <a:pt x="279" y="117"/>
                  </a:lnTo>
                  <a:lnTo>
                    <a:pt x="263" y="129"/>
                  </a:lnTo>
                  <a:lnTo>
                    <a:pt x="247" y="142"/>
                  </a:lnTo>
                  <a:lnTo>
                    <a:pt x="227" y="160"/>
                  </a:lnTo>
                  <a:lnTo>
                    <a:pt x="207" y="179"/>
                  </a:lnTo>
                  <a:lnTo>
                    <a:pt x="186" y="201"/>
                  </a:lnTo>
                  <a:lnTo>
                    <a:pt x="165" y="225"/>
                  </a:lnTo>
                  <a:lnTo>
                    <a:pt x="146" y="251"/>
                  </a:lnTo>
                  <a:lnTo>
                    <a:pt x="126" y="281"/>
                  </a:lnTo>
                  <a:lnTo>
                    <a:pt x="107" y="312"/>
                  </a:lnTo>
                  <a:lnTo>
                    <a:pt x="89" y="346"/>
                  </a:lnTo>
                  <a:lnTo>
                    <a:pt x="75" y="382"/>
                  </a:lnTo>
                  <a:lnTo>
                    <a:pt x="63" y="421"/>
                  </a:lnTo>
                  <a:lnTo>
                    <a:pt x="54" y="462"/>
                  </a:lnTo>
                  <a:lnTo>
                    <a:pt x="48" y="505"/>
                  </a:lnTo>
                  <a:lnTo>
                    <a:pt x="47" y="550"/>
                  </a:lnTo>
                  <a:lnTo>
                    <a:pt x="50" y="598"/>
                  </a:lnTo>
                  <a:lnTo>
                    <a:pt x="58" y="647"/>
                  </a:lnTo>
                  <a:lnTo>
                    <a:pt x="71" y="699"/>
                  </a:lnTo>
                  <a:lnTo>
                    <a:pt x="27" y="776"/>
                  </a:lnTo>
                  <a:lnTo>
                    <a:pt x="26" y="773"/>
                  </a:lnTo>
                  <a:lnTo>
                    <a:pt x="23" y="764"/>
                  </a:lnTo>
                  <a:lnTo>
                    <a:pt x="20" y="750"/>
                  </a:lnTo>
                  <a:lnTo>
                    <a:pt x="16" y="731"/>
                  </a:lnTo>
                  <a:lnTo>
                    <a:pt x="11" y="707"/>
                  </a:lnTo>
                  <a:lnTo>
                    <a:pt x="8" y="680"/>
                  </a:lnTo>
                  <a:lnTo>
                    <a:pt x="5" y="649"/>
                  </a:lnTo>
                  <a:lnTo>
                    <a:pt x="1" y="615"/>
                  </a:lnTo>
                  <a:lnTo>
                    <a:pt x="0" y="580"/>
                  </a:lnTo>
                  <a:lnTo>
                    <a:pt x="1" y="543"/>
                  </a:lnTo>
                  <a:lnTo>
                    <a:pt x="4" y="504"/>
                  </a:lnTo>
                  <a:lnTo>
                    <a:pt x="9" y="466"/>
                  </a:lnTo>
                  <a:lnTo>
                    <a:pt x="17" y="426"/>
                  </a:lnTo>
                  <a:lnTo>
                    <a:pt x="28" y="388"/>
                  </a:lnTo>
                  <a:lnTo>
                    <a:pt x="43" y="349"/>
                  </a:lnTo>
                  <a:lnTo>
                    <a:pt x="58" y="318"/>
                  </a:lnTo>
                  <a:lnTo>
                    <a:pt x="73" y="288"/>
                  </a:lnTo>
                  <a:lnTo>
                    <a:pt x="91" y="258"/>
                  </a:lnTo>
                  <a:lnTo>
                    <a:pt x="108" y="227"/>
                  </a:lnTo>
                  <a:lnTo>
                    <a:pt x="128" y="198"/>
                  </a:lnTo>
                  <a:lnTo>
                    <a:pt x="150" y="171"/>
                  </a:lnTo>
                  <a:lnTo>
                    <a:pt x="173" y="145"/>
                  </a:lnTo>
                  <a:lnTo>
                    <a:pt x="199" y="119"/>
                  </a:lnTo>
                  <a:lnTo>
                    <a:pt x="227" y="96"/>
                  </a:lnTo>
                  <a:lnTo>
                    <a:pt x="257" y="75"/>
                  </a:lnTo>
                  <a:lnTo>
                    <a:pt x="290" y="55"/>
                  </a:lnTo>
                  <a:lnTo>
                    <a:pt x="325" y="39"/>
                  </a:lnTo>
                  <a:lnTo>
                    <a:pt x="363" y="26"/>
                  </a:lnTo>
                  <a:lnTo>
                    <a:pt x="405" y="15"/>
                  </a:lnTo>
                  <a:lnTo>
                    <a:pt x="450" y="7"/>
                  </a:lnTo>
                  <a:lnTo>
                    <a:pt x="498" y="2"/>
                  </a:lnTo>
                  <a:lnTo>
                    <a:pt x="549" y="0"/>
                  </a:lnTo>
                  <a:close/>
                </a:path>
              </a:pathLst>
            </a:custGeom>
            <a:solidFill>
              <a:srgbClr val="5AE7D6"/>
            </a:solidFill>
            <a:ln w="0">
              <a:solidFill>
                <a:srgbClr val="5AE7D6"/>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9" name="Freeform 341"/>
            <p:cNvSpPr>
              <a:spLocks/>
            </p:cNvSpPr>
            <p:nvPr/>
          </p:nvSpPr>
          <p:spPr bwMode="auto">
            <a:xfrm>
              <a:off x="5143212" y="2428442"/>
              <a:ext cx="633413" cy="280988"/>
            </a:xfrm>
            <a:custGeom>
              <a:avLst/>
              <a:gdLst>
                <a:gd name="T0" fmla="*/ 98 w 399"/>
                <a:gd name="T1" fmla="*/ 0 h 177"/>
                <a:gd name="T2" fmla="*/ 126 w 399"/>
                <a:gd name="T3" fmla="*/ 4 h 177"/>
                <a:gd name="T4" fmla="*/ 155 w 399"/>
                <a:gd name="T5" fmla="*/ 15 h 177"/>
                <a:gd name="T6" fmla="*/ 181 w 399"/>
                <a:gd name="T7" fmla="*/ 24 h 177"/>
                <a:gd name="T8" fmla="*/ 210 w 399"/>
                <a:gd name="T9" fmla="*/ 32 h 177"/>
                <a:gd name="T10" fmla="*/ 237 w 399"/>
                <a:gd name="T11" fmla="*/ 38 h 177"/>
                <a:gd name="T12" fmla="*/ 264 w 399"/>
                <a:gd name="T13" fmla="*/ 41 h 177"/>
                <a:gd name="T14" fmla="*/ 288 w 399"/>
                <a:gd name="T15" fmla="*/ 41 h 177"/>
                <a:gd name="T16" fmla="*/ 309 w 399"/>
                <a:gd name="T17" fmla="*/ 41 h 177"/>
                <a:gd name="T18" fmla="*/ 324 w 399"/>
                <a:gd name="T19" fmla="*/ 39 h 177"/>
                <a:gd name="T20" fmla="*/ 337 w 399"/>
                <a:gd name="T21" fmla="*/ 40 h 177"/>
                <a:gd name="T22" fmla="*/ 352 w 399"/>
                <a:gd name="T23" fmla="*/ 44 h 177"/>
                <a:gd name="T24" fmla="*/ 366 w 399"/>
                <a:gd name="T25" fmla="*/ 52 h 177"/>
                <a:gd name="T26" fmla="*/ 378 w 399"/>
                <a:gd name="T27" fmla="*/ 64 h 177"/>
                <a:gd name="T28" fmla="*/ 388 w 399"/>
                <a:gd name="T29" fmla="*/ 78 h 177"/>
                <a:gd name="T30" fmla="*/ 396 w 399"/>
                <a:gd name="T31" fmla="*/ 96 h 177"/>
                <a:gd name="T32" fmla="*/ 399 w 399"/>
                <a:gd name="T33" fmla="*/ 117 h 177"/>
                <a:gd name="T34" fmla="*/ 396 w 399"/>
                <a:gd name="T35" fmla="*/ 117 h 177"/>
                <a:gd name="T36" fmla="*/ 388 w 399"/>
                <a:gd name="T37" fmla="*/ 119 h 177"/>
                <a:gd name="T38" fmla="*/ 376 w 399"/>
                <a:gd name="T39" fmla="*/ 122 h 177"/>
                <a:gd name="T40" fmla="*/ 362 w 399"/>
                <a:gd name="T41" fmla="*/ 126 h 177"/>
                <a:gd name="T42" fmla="*/ 346 w 399"/>
                <a:gd name="T43" fmla="*/ 130 h 177"/>
                <a:gd name="T44" fmla="*/ 330 w 399"/>
                <a:gd name="T45" fmla="*/ 134 h 177"/>
                <a:gd name="T46" fmla="*/ 313 w 399"/>
                <a:gd name="T47" fmla="*/ 139 h 177"/>
                <a:gd name="T48" fmla="*/ 300 w 399"/>
                <a:gd name="T49" fmla="*/ 143 h 177"/>
                <a:gd name="T50" fmla="*/ 289 w 399"/>
                <a:gd name="T51" fmla="*/ 149 h 177"/>
                <a:gd name="T52" fmla="*/ 281 w 399"/>
                <a:gd name="T53" fmla="*/ 152 h 177"/>
                <a:gd name="T54" fmla="*/ 273 w 399"/>
                <a:gd name="T55" fmla="*/ 159 h 177"/>
                <a:gd name="T56" fmla="*/ 260 w 399"/>
                <a:gd name="T57" fmla="*/ 165 h 177"/>
                <a:gd name="T58" fmla="*/ 246 w 399"/>
                <a:gd name="T59" fmla="*/ 171 h 177"/>
                <a:gd name="T60" fmla="*/ 233 w 399"/>
                <a:gd name="T61" fmla="*/ 175 h 177"/>
                <a:gd name="T62" fmla="*/ 222 w 399"/>
                <a:gd name="T63" fmla="*/ 177 h 177"/>
                <a:gd name="T64" fmla="*/ 213 w 399"/>
                <a:gd name="T65" fmla="*/ 177 h 177"/>
                <a:gd name="T66" fmla="*/ 208 w 399"/>
                <a:gd name="T67" fmla="*/ 175 h 177"/>
                <a:gd name="T68" fmla="*/ 199 w 399"/>
                <a:gd name="T69" fmla="*/ 171 h 177"/>
                <a:gd name="T70" fmla="*/ 188 w 399"/>
                <a:gd name="T71" fmla="*/ 165 h 177"/>
                <a:gd name="T72" fmla="*/ 175 w 399"/>
                <a:gd name="T73" fmla="*/ 158 h 177"/>
                <a:gd name="T74" fmla="*/ 160 w 399"/>
                <a:gd name="T75" fmla="*/ 150 h 177"/>
                <a:gd name="T76" fmla="*/ 146 w 399"/>
                <a:gd name="T77" fmla="*/ 142 h 177"/>
                <a:gd name="T78" fmla="*/ 133 w 399"/>
                <a:gd name="T79" fmla="*/ 134 h 177"/>
                <a:gd name="T80" fmla="*/ 121 w 399"/>
                <a:gd name="T81" fmla="*/ 127 h 177"/>
                <a:gd name="T82" fmla="*/ 112 w 399"/>
                <a:gd name="T83" fmla="*/ 121 h 177"/>
                <a:gd name="T84" fmla="*/ 105 w 399"/>
                <a:gd name="T85" fmla="*/ 118 h 177"/>
                <a:gd name="T86" fmla="*/ 103 w 399"/>
                <a:gd name="T87" fmla="*/ 117 h 177"/>
                <a:gd name="T88" fmla="*/ 100 w 399"/>
                <a:gd name="T89" fmla="*/ 116 h 177"/>
                <a:gd name="T90" fmla="*/ 91 w 399"/>
                <a:gd name="T91" fmla="*/ 115 h 177"/>
                <a:gd name="T92" fmla="*/ 78 w 399"/>
                <a:gd name="T93" fmla="*/ 114 h 177"/>
                <a:gd name="T94" fmla="*/ 62 w 399"/>
                <a:gd name="T95" fmla="*/ 111 h 177"/>
                <a:gd name="T96" fmla="*/ 47 w 399"/>
                <a:gd name="T97" fmla="*/ 108 h 177"/>
                <a:gd name="T98" fmla="*/ 33 w 399"/>
                <a:gd name="T99" fmla="*/ 106 h 177"/>
                <a:gd name="T100" fmla="*/ 22 w 399"/>
                <a:gd name="T101" fmla="*/ 103 h 177"/>
                <a:gd name="T102" fmla="*/ 14 w 399"/>
                <a:gd name="T103" fmla="*/ 99 h 177"/>
                <a:gd name="T104" fmla="*/ 10 w 399"/>
                <a:gd name="T105" fmla="*/ 95 h 177"/>
                <a:gd name="T106" fmla="*/ 5 w 399"/>
                <a:gd name="T107" fmla="*/ 89 h 177"/>
                <a:gd name="T108" fmla="*/ 1 w 399"/>
                <a:gd name="T109" fmla="*/ 82 h 177"/>
                <a:gd name="T110" fmla="*/ 0 w 399"/>
                <a:gd name="T111" fmla="*/ 73 h 177"/>
                <a:gd name="T112" fmla="*/ 1 w 399"/>
                <a:gd name="T113" fmla="*/ 62 h 177"/>
                <a:gd name="T114" fmla="*/ 6 w 399"/>
                <a:gd name="T115" fmla="*/ 49 h 177"/>
                <a:gd name="T116" fmla="*/ 16 w 399"/>
                <a:gd name="T117" fmla="*/ 33 h 177"/>
                <a:gd name="T118" fmla="*/ 29 w 399"/>
                <a:gd name="T119" fmla="*/ 20 h 177"/>
                <a:gd name="T120" fmla="*/ 48 w 399"/>
                <a:gd name="T121" fmla="*/ 9 h 177"/>
                <a:gd name="T122" fmla="*/ 71 w 399"/>
                <a:gd name="T123" fmla="*/ 2 h 177"/>
                <a:gd name="T124" fmla="*/ 98 w 399"/>
                <a:gd name="T125"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9" h="177">
                  <a:moveTo>
                    <a:pt x="98" y="0"/>
                  </a:moveTo>
                  <a:lnTo>
                    <a:pt x="126" y="4"/>
                  </a:lnTo>
                  <a:lnTo>
                    <a:pt x="155" y="15"/>
                  </a:lnTo>
                  <a:lnTo>
                    <a:pt x="181" y="24"/>
                  </a:lnTo>
                  <a:lnTo>
                    <a:pt x="210" y="32"/>
                  </a:lnTo>
                  <a:lnTo>
                    <a:pt x="237" y="38"/>
                  </a:lnTo>
                  <a:lnTo>
                    <a:pt x="264" y="41"/>
                  </a:lnTo>
                  <a:lnTo>
                    <a:pt x="288" y="41"/>
                  </a:lnTo>
                  <a:lnTo>
                    <a:pt x="309" y="41"/>
                  </a:lnTo>
                  <a:lnTo>
                    <a:pt x="324" y="39"/>
                  </a:lnTo>
                  <a:lnTo>
                    <a:pt x="337" y="40"/>
                  </a:lnTo>
                  <a:lnTo>
                    <a:pt x="352" y="44"/>
                  </a:lnTo>
                  <a:lnTo>
                    <a:pt x="366" y="52"/>
                  </a:lnTo>
                  <a:lnTo>
                    <a:pt x="378" y="64"/>
                  </a:lnTo>
                  <a:lnTo>
                    <a:pt x="388" y="78"/>
                  </a:lnTo>
                  <a:lnTo>
                    <a:pt x="396" y="96"/>
                  </a:lnTo>
                  <a:lnTo>
                    <a:pt x="399" y="117"/>
                  </a:lnTo>
                  <a:lnTo>
                    <a:pt x="396" y="117"/>
                  </a:lnTo>
                  <a:lnTo>
                    <a:pt x="388" y="119"/>
                  </a:lnTo>
                  <a:lnTo>
                    <a:pt x="376" y="122"/>
                  </a:lnTo>
                  <a:lnTo>
                    <a:pt x="362" y="126"/>
                  </a:lnTo>
                  <a:lnTo>
                    <a:pt x="346" y="130"/>
                  </a:lnTo>
                  <a:lnTo>
                    <a:pt x="330" y="134"/>
                  </a:lnTo>
                  <a:lnTo>
                    <a:pt x="313" y="139"/>
                  </a:lnTo>
                  <a:lnTo>
                    <a:pt x="300" y="143"/>
                  </a:lnTo>
                  <a:lnTo>
                    <a:pt x="289" y="149"/>
                  </a:lnTo>
                  <a:lnTo>
                    <a:pt x="281" y="152"/>
                  </a:lnTo>
                  <a:lnTo>
                    <a:pt x="273" y="159"/>
                  </a:lnTo>
                  <a:lnTo>
                    <a:pt x="260" y="165"/>
                  </a:lnTo>
                  <a:lnTo>
                    <a:pt x="246" y="171"/>
                  </a:lnTo>
                  <a:lnTo>
                    <a:pt x="233" y="175"/>
                  </a:lnTo>
                  <a:lnTo>
                    <a:pt x="222" y="177"/>
                  </a:lnTo>
                  <a:lnTo>
                    <a:pt x="213" y="177"/>
                  </a:lnTo>
                  <a:lnTo>
                    <a:pt x="208" y="175"/>
                  </a:lnTo>
                  <a:lnTo>
                    <a:pt x="199" y="171"/>
                  </a:lnTo>
                  <a:lnTo>
                    <a:pt x="188" y="165"/>
                  </a:lnTo>
                  <a:lnTo>
                    <a:pt x="175" y="158"/>
                  </a:lnTo>
                  <a:lnTo>
                    <a:pt x="160" y="150"/>
                  </a:lnTo>
                  <a:lnTo>
                    <a:pt x="146" y="142"/>
                  </a:lnTo>
                  <a:lnTo>
                    <a:pt x="133" y="134"/>
                  </a:lnTo>
                  <a:lnTo>
                    <a:pt x="121" y="127"/>
                  </a:lnTo>
                  <a:lnTo>
                    <a:pt x="112" y="121"/>
                  </a:lnTo>
                  <a:lnTo>
                    <a:pt x="105" y="118"/>
                  </a:lnTo>
                  <a:lnTo>
                    <a:pt x="103" y="117"/>
                  </a:lnTo>
                  <a:lnTo>
                    <a:pt x="100" y="116"/>
                  </a:lnTo>
                  <a:lnTo>
                    <a:pt x="91" y="115"/>
                  </a:lnTo>
                  <a:lnTo>
                    <a:pt x="78" y="114"/>
                  </a:lnTo>
                  <a:lnTo>
                    <a:pt x="62" y="111"/>
                  </a:lnTo>
                  <a:lnTo>
                    <a:pt x="47" y="108"/>
                  </a:lnTo>
                  <a:lnTo>
                    <a:pt x="33" y="106"/>
                  </a:lnTo>
                  <a:lnTo>
                    <a:pt x="22" y="103"/>
                  </a:lnTo>
                  <a:lnTo>
                    <a:pt x="14" y="99"/>
                  </a:lnTo>
                  <a:lnTo>
                    <a:pt x="10" y="95"/>
                  </a:lnTo>
                  <a:lnTo>
                    <a:pt x="5" y="89"/>
                  </a:lnTo>
                  <a:lnTo>
                    <a:pt x="1" y="82"/>
                  </a:lnTo>
                  <a:lnTo>
                    <a:pt x="0" y="73"/>
                  </a:lnTo>
                  <a:lnTo>
                    <a:pt x="1" y="62"/>
                  </a:lnTo>
                  <a:lnTo>
                    <a:pt x="6" y="49"/>
                  </a:lnTo>
                  <a:lnTo>
                    <a:pt x="16" y="33"/>
                  </a:lnTo>
                  <a:lnTo>
                    <a:pt x="29" y="20"/>
                  </a:lnTo>
                  <a:lnTo>
                    <a:pt x="48" y="9"/>
                  </a:lnTo>
                  <a:lnTo>
                    <a:pt x="71" y="2"/>
                  </a:lnTo>
                  <a:lnTo>
                    <a:pt x="98" y="0"/>
                  </a:lnTo>
                  <a:close/>
                </a:path>
              </a:pathLst>
            </a:custGeom>
            <a:blipFill>
              <a:blip r:embed="rId4"/>
              <a:stretch>
                <a:fillRect/>
              </a:stretch>
            </a:blipFill>
            <a:ln w="0">
              <a:solidFill>
                <a:srgbClr val="5AE7D6"/>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0" name="Freeform 342"/>
            <p:cNvSpPr>
              <a:spLocks/>
            </p:cNvSpPr>
            <p:nvPr/>
          </p:nvSpPr>
          <p:spPr bwMode="auto">
            <a:xfrm>
              <a:off x="6349712" y="2085542"/>
              <a:ext cx="241300" cy="163513"/>
            </a:xfrm>
            <a:custGeom>
              <a:avLst/>
              <a:gdLst>
                <a:gd name="T0" fmla="*/ 0 w 152"/>
                <a:gd name="T1" fmla="*/ 0 h 103"/>
                <a:gd name="T2" fmla="*/ 152 w 152"/>
                <a:gd name="T3" fmla="*/ 59 h 103"/>
                <a:gd name="T4" fmla="*/ 134 w 152"/>
                <a:gd name="T5" fmla="*/ 103 h 103"/>
                <a:gd name="T6" fmla="*/ 0 w 152"/>
                <a:gd name="T7" fmla="*/ 45 h 103"/>
                <a:gd name="T8" fmla="*/ 0 w 152"/>
                <a:gd name="T9" fmla="*/ 0 h 103"/>
              </a:gdLst>
              <a:ahLst/>
              <a:cxnLst>
                <a:cxn ang="0">
                  <a:pos x="T0" y="T1"/>
                </a:cxn>
                <a:cxn ang="0">
                  <a:pos x="T2" y="T3"/>
                </a:cxn>
                <a:cxn ang="0">
                  <a:pos x="T4" y="T5"/>
                </a:cxn>
                <a:cxn ang="0">
                  <a:pos x="T6" y="T7"/>
                </a:cxn>
                <a:cxn ang="0">
                  <a:pos x="T8" y="T9"/>
                </a:cxn>
              </a:cxnLst>
              <a:rect l="0" t="0" r="r" b="b"/>
              <a:pathLst>
                <a:path w="152" h="103">
                  <a:moveTo>
                    <a:pt x="0" y="0"/>
                  </a:moveTo>
                  <a:lnTo>
                    <a:pt x="152" y="59"/>
                  </a:lnTo>
                  <a:lnTo>
                    <a:pt x="134" y="103"/>
                  </a:lnTo>
                  <a:lnTo>
                    <a:pt x="0" y="45"/>
                  </a:lnTo>
                  <a:lnTo>
                    <a:pt x="0" y="0"/>
                  </a:lnTo>
                  <a:close/>
                </a:path>
              </a:pathLst>
            </a:custGeom>
            <a:solidFill>
              <a:srgbClr val="5AE7D6"/>
            </a:solidFill>
            <a:ln w="0">
              <a:solidFill>
                <a:srgbClr val="5AE7D6"/>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1" name="Freeform 343"/>
            <p:cNvSpPr>
              <a:spLocks/>
            </p:cNvSpPr>
            <p:nvPr/>
          </p:nvSpPr>
          <p:spPr bwMode="auto">
            <a:xfrm>
              <a:off x="6486237" y="1799792"/>
              <a:ext cx="303213" cy="246063"/>
            </a:xfrm>
            <a:custGeom>
              <a:avLst/>
              <a:gdLst>
                <a:gd name="T0" fmla="*/ 29 w 191"/>
                <a:gd name="T1" fmla="*/ 0 h 155"/>
                <a:gd name="T2" fmla="*/ 191 w 191"/>
                <a:gd name="T3" fmla="*/ 107 h 155"/>
                <a:gd name="T4" fmla="*/ 186 w 191"/>
                <a:gd name="T5" fmla="*/ 119 h 155"/>
                <a:gd name="T6" fmla="*/ 113 w 191"/>
                <a:gd name="T7" fmla="*/ 85 h 155"/>
                <a:gd name="T8" fmla="*/ 105 w 191"/>
                <a:gd name="T9" fmla="*/ 97 h 155"/>
                <a:gd name="T10" fmla="*/ 179 w 191"/>
                <a:gd name="T11" fmla="*/ 141 h 155"/>
                <a:gd name="T12" fmla="*/ 170 w 191"/>
                <a:gd name="T13" fmla="*/ 155 h 155"/>
                <a:gd name="T14" fmla="*/ 0 w 191"/>
                <a:gd name="T15" fmla="*/ 43 h 155"/>
                <a:gd name="T16" fmla="*/ 29 w 191"/>
                <a:gd name="T17"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155">
                  <a:moveTo>
                    <a:pt x="29" y="0"/>
                  </a:moveTo>
                  <a:lnTo>
                    <a:pt x="191" y="107"/>
                  </a:lnTo>
                  <a:lnTo>
                    <a:pt x="186" y="119"/>
                  </a:lnTo>
                  <a:lnTo>
                    <a:pt x="113" y="85"/>
                  </a:lnTo>
                  <a:lnTo>
                    <a:pt x="105" y="97"/>
                  </a:lnTo>
                  <a:lnTo>
                    <a:pt x="179" y="141"/>
                  </a:lnTo>
                  <a:lnTo>
                    <a:pt x="170" y="155"/>
                  </a:lnTo>
                  <a:lnTo>
                    <a:pt x="0" y="43"/>
                  </a:lnTo>
                  <a:lnTo>
                    <a:pt x="29" y="0"/>
                  </a:lnTo>
                  <a:close/>
                </a:path>
              </a:pathLst>
            </a:custGeom>
            <a:solidFill>
              <a:srgbClr val="5AE7D6"/>
            </a:solidFill>
            <a:ln w="0">
              <a:solidFill>
                <a:srgbClr val="5AE7D6"/>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2" name="Freeform 344"/>
            <p:cNvSpPr>
              <a:spLocks/>
            </p:cNvSpPr>
            <p:nvPr/>
          </p:nvSpPr>
          <p:spPr bwMode="auto">
            <a:xfrm>
              <a:off x="5497224" y="2825317"/>
              <a:ext cx="1944688" cy="1360488"/>
            </a:xfrm>
            <a:custGeom>
              <a:avLst/>
              <a:gdLst>
                <a:gd name="T0" fmla="*/ 1089 w 1225"/>
                <a:gd name="T1" fmla="*/ 531 h 857"/>
                <a:gd name="T2" fmla="*/ 1108 w 1225"/>
                <a:gd name="T3" fmla="*/ 566 h 857"/>
                <a:gd name="T4" fmla="*/ 1144 w 1225"/>
                <a:gd name="T5" fmla="*/ 631 h 857"/>
                <a:gd name="T6" fmla="*/ 1167 w 1225"/>
                <a:gd name="T7" fmla="*/ 668 h 857"/>
                <a:gd name="T8" fmla="*/ 1190 w 1225"/>
                <a:gd name="T9" fmla="*/ 698 h 857"/>
                <a:gd name="T10" fmla="*/ 1219 w 1225"/>
                <a:gd name="T11" fmla="*/ 744 h 857"/>
                <a:gd name="T12" fmla="*/ 1211 w 1225"/>
                <a:gd name="T13" fmla="*/ 806 h 857"/>
                <a:gd name="T14" fmla="*/ 713 w 1225"/>
                <a:gd name="T15" fmla="*/ 857 h 857"/>
                <a:gd name="T16" fmla="*/ 1077 w 1225"/>
                <a:gd name="T17" fmla="*/ 793 h 857"/>
                <a:gd name="T18" fmla="*/ 769 w 1225"/>
                <a:gd name="T19" fmla="*/ 786 h 857"/>
                <a:gd name="T20" fmla="*/ 1022 w 1225"/>
                <a:gd name="T21" fmla="*/ 559 h 857"/>
                <a:gd name="T22" fmla="*/ 944 w 1225"/>
                <a:gd name="T23" fmla="*/ 290 h 857"/>
                <a:gd name="T24" fmla="*/ 882 w 1225"/>
                <a:gd name="T25" fmla="*/ 206 h 857"/>
                <a:gd name="T26" fmla="*/ 446 w 1225"/>
                <a:gd name="T27" fmla="*/ 715 h 857"/>
                <a:gd name="T28" fmla="*/ 582 w 1225"/>
                <a:gd name="T29" fmla="*/ 536 h 857"/>
                <a:gd name="T30" fmla="*/ 600 w 1225"/>
                <a:gd name="T31" fmla="*/ 505 h 857"/>
                <a:gd name="T32" fmla="*/ 629 w 1225"/>
                <a:gd name="T33" fmla="*/ 448 h 857"/>
                <a:gd name="T34" fmla="*/ 652 w 1225"/>
                <a:gd name="T35" fmla="*/ 399 h 857"/>
                <a:gd name="T36" fmla="*/ 691 w 1225"/>
                <a:gd name="T37" fmla="*/ 332 h 857"/>
                <a:gd name="T38" fmla="*/ 717 w 1225"/>
                <a:gd name="T39" fmla="*/ 287 h 857"/>
                <a:gd name="T40" fmla="*/ 822 w 1225"/>
                <a:gd name="T41" fmla="*/ 165 h 857"/>
                <a:gd name="T42" fmla="*/ 866 w 1225"/>
                <a:gd name="T43" fmla="*/ 135 h 857"/>
                <a:gd name="T44" fmla="*/ 877 w 1225"/>
                <a:gd name="T45" fmla="*/ 113 h 857"/>
                <a:gd name="T46" fmla="*/ 837 w 1225"/>
                <a:gd name="T47" fmla="*/ 115 h 857"/>
                <a:gd name="T48" fmla="*/ 783 w 1225"/>
                <a:gd name="T49" fmla="*/ 147 h 857"/>
                <a:gd name="T50" fmla="*/ 740 w 1225"/>
                <a:gd name="T51" fmla="*/ 179 h 857"/>
                <a:gd name="T52" fmla="*/ 693 w 1225"/>
                <a:gd name="T53" fmla="*/ 219 h 857"/>
                <a:gd name="T54" fmla="*/ 669 w 1225"/>
                <a:gd name="T55" fmla="*/ 241 h 857"/>
                <a:gd name="T56" fmla="*/ 529 w 1225"/>
                <a:gd name="T57" fmla="*/ 392 h 857"/>
                <a:gd name="T58" fmla="*/ 476 w 1225"/>
                <a:gd name="T59" fmla="*/ 437 h 857"/>
                <a:gd name="T60" fmla="*/ 429 w 1225"/>
                <a:gd name="T61" fmla="*/ 476 h 857"/>
                <a:gd name="T62" fmla="*/ 374 w 1225"/>
                <a:gd name="T63" fmla="*/ 507 h 857"/>
                <a:gd name="T64" fmla="*/ 285 w 1225"/>
                <a:gd name="T65" fmla="*/ 549 h 857"/>
                <a:gd name="T66" fmla="*/ 205 w 1225"/>
                <a:gd name="T67" fmla="*/ 583 h 857"/>
                <a:gd name="T68" fmla="*/ 175 w 1225"/>
                <a:gd name="T69" fmla="*/ 593 h 857"/>
                <a:gd name="T70" fmla="*/ 186 w 1225"/>
                <a:gd name="T71" fmla="*/ 628 h 857"/>
                <a:gd name="T72" fmla="*/ 201 w 1225"/>
                <a:gd name="T73" fmla="*/ 664 h 857"/>
                <a:gd name="T74" fmla="*/ 37 w 1225"/>
                <a:gd name="T75" fmla="*/ 142 h 857"/>
                <a:gd name="T76" fmla="*/ 183 w 1225"/>
                <a:gd name="T77" fmla="*/ 521 h 857"/>
                <a:gd name="T78" fmla="*/ 255 w 1225"/>
                <a:gd name="T79" fmla="*/ 496 h 857"/>
                <a:gd name="T80" fmla="*/ 310 w 1225"/>
                <a:gd name="T81" fmla="*/ 476 h 857"/>
                <a:gd name="T82" fmla="*/ 363 w 1225"/>
                <a:gd name="T83" fmla="*/ 447 h 857"/>
                <a:gd name="T84" fmla="*/ 457 w 1225"/>
                <a:gd name="T85" fmla="*/ 383 h 857"/>
                <a:gd name="T86" fmla="*/ 545 w 1225"/>
                <a:gd name="T87" fmla="*/ 305 h 857"/>
                <a:gd name="T88" fmla="*/ 607 w 1225"/>
                <a:gd name="T89" fmla="*/ 235 h 857"/>
                <a:gd name="T90" fmla="*/ 695 w 1225"/>
                <a:gd name="T91" fmla="*/ 162 h 857"/>
                <a:gd name="T92" fmla="*/ 785 w 1225"/>
                <a:gd name="T93" fmla="*/ 97 h 857"/>
                <a:gd name="T94" fmla="*/ 846 w 1225"/>
                <a:gd name="T95" fmla="*/ 56 h 857"/>
                <a:gd name="T96" fmla="*/ 901 w 1225"/>
                <a:gd name="T97"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5" h="857">
                  <a:moveTo>
                    <a:pt x="901" y="0"/>
                  </a:moveTo>
                  <a:lnTo>
                    <a:pt x="925" y="69"/>
                  </a:lnTo>
                  <a:lnTo>
                    <a:pt x="958" y="197"/>
                  </a:lnTo>
                  <a:lnTo>
                    <a:pt x="1089" y="531"/>
                  </a:lnTo>
                  <a:lnTo>
                    <a:pt x="1090" y="533"/>
                  </a:lnTo>
                  <a:lnTo>
                    <a:pt x="1095" y="541"/>
                  </a:lnTo>
                  <a:lnTo>
                    <a:pt x="1100" y="552"/>
                  </a:lnTo>
                  <a:lnTo>
                    <a:pt x="1108" y="566"/>
                  </a:lnTo>
                  <a:lnTo>
                    <a:pt x="1117" y="582"/>
                  </a:lnTo>
                  <a:lnTo>
                    <a:pt x="1126" y="598"/>
                  </a:lnTo>
                  <a:lnTo>
                    <a:pt x="1135" y="615"/>
                  </a:lnTo>
                  <a:lnTo>
                    <a:pt x="1144" y="631"/>
                  </a:lnTo>
                  <a:lnTo>
                    <a:pt x="1153" y="646"/>
                  </a:lnTo>
                  <a:lnTo>
                    <a:pt x="1159" y="657"/>
                  </a:lnTo>
                  <a:lnTo>
                    <a:pt x="1165" y="664"/>
                  </a:lnTo>
                  <a:lnTo>
                    <a:pt x="1167" y="668"/>
                  </a:lnTo>
                  <a:lnTo>
                    <a:pt x="1170" y="671"/>
                  </a:lnTo>
                  <a:lnTo>
                    <a:pt x="1176" y="678"/>
                  </a:lnTo>
                  <a:lnTo>
                    <a:pt x="1183" y="687"/>
                  </a:lnTo>
                  <a:lnTo>
                    <a:pt x="1190" y="698"/>
                  </a:lnTo>
                  <a:lnTo>
                    <a:pt x="1198" y="711"/>
                  </a:lnTo>
                  <a:lnTo>
                    <a:pt x="1206" y="724"/>
                  </a:lnTo>
                  <a:lnTo>
                    <a:pt x="1213" y="735"/>
                  </a:lnTo>
                  <a:lnTo>
                    <a:pt x="1219" y="744"/>
                  </a:lnTo>
                  <a:lnTo>
                    <a:pt x="1223" y="750"/>
                  </a:lnTo>
                  <a:lnTo>
                    <a:pt x="1224" y="752"/>
                  </a:lnTo>
                  <a:lnTo>
                    <a:pt x="1225" y="792"/>
                  </a:lnTo>
                  <a:lnTo>
                    <a:pt x="1211" y="806"/>
                  </a:lnTo>
                  <a:lnTo>
                    <a:pt x="1188" y="804"/>
                  </a:lnTo>
                  <a:lnTo>
                    <a:pt x="1179" y="792"/>
                  </a:lnTo>
                  <a:lnTo>
                    <a:pt x="901" y="827"/>
                  </a:lnTo>
                  <a:lnTo>
                    <a:pt x="713" y="857"/>
                  </a:lnTo>
                  <a:lnTo>
                    <a:pt x="705" y="814"/>
                  </a:lnTo>
                  <a:lnTo>
                    <a:pt x="732" y="815"/>
                  </a:lnTo>
                  <a:lnTo>
                    <a:pt x="988" y="800"/>
                  </a:lnTo>
                  <a:lnTo>
                    <a:pt x="1077" y="793"/>
                  </a:lnTo>
                  <a:lnTo>
                    <a:pt x="1179" y="762"/>
                  </a:lnTo>
                  <a:lnTo>
                    <a:pt x="1167" y="749"/>
                  </a:lnTo>
                  <a:lnTo>
                    <a:pt x="769" y="803"/>
                  </a:lnTo>
                  <a:lnTo>
                    <a:pt x="769" y="786"/>
                  </a:lnTo>
                  <a:lnTo>
                    <a:pt x="955" y="762"/>
                  </a:lnTo>
                  <a:lnTo>
                    <a:pt x="1134" y="731"/>
                  </a:lnTo>
                  <a:lnTo>
                    <a:pt x="1077" y="660"/>
                  </a:lnTo>
                  <a:lnTo>
                    <a:pt x="1022" y="559"/>
                  </a:lnTo>
                  <a:lnTo>
                    <a:pt x="960" y="406"/>
                  </a:lnTo>
                  <a:lnTo>
                    <a:pt x="983" y="387"/>
                  </a:lnTo>
                  <a:lnTo>
                    <a:pt x="960" y="327"/>
                  </a:lnTo>
                  <a:lnTo>
                    <a:pt x="944" y="290"/>
                  </a:lnTo>
                  <a:lnTo>
                    <a:pt x="919" y="290"/>
                  </a:lnTo>
                  <a:lnTo>
                    <a:pt x="910" y="208"/>
                  </a:lnTo>
                  <a:lnTo>
                    <a:pt x="910" y="196"/>
                  </a:lnTo>
                  <a:lnTo>
                    <a:pt x="882" y="206"/>
                  </a:lnTo>
                  <a:lnTo>
                    <a:pt x="743" y="368"/>
                  </a:lnTo>
                  <a:lnTo>
                    <a:pt x="603" y="565"/>
                  </a:lnTo>
                  <a:lnTo>
                    <a:pt x="537" y="639"/>
                  </a:lnTo>
                  <a:lnTo>
                    <a:pt x="446" y="715"/>
                  </a:lnTo>
                  <a:lnTo>
                    <a:pt x="369" y="760"/>
                  </a:lnTo>
                  <a:lnTo>
                    <a:pt x="336" y="718"/>
                  </a:lnTo>
                  <a:lnTo>
                    <a:pt x="470" y="626"/>
                  </a:lnTo>
                  <a:lnTo>
                    <a:pt x="582" y="536"/>
                  </a:lnTo>
                  <a:lnTo>
                    <a:pt x="584" y="533"/>
                  </a:lnTo>
                  <a:lnTo>
                    <a:pt x="587" y="527"/>
                  </a:lnTo>
                  <a:lnTo>
                    <a:pt x="593" y="517"/>
                  </a:lnTo>
                  <a:lnTo>
                    <a:pt x="600" y="505"/>
                  </a:lnTo>
                  <a:lnTo>
                    <a:pt x="607" y="491"/>
                  </a:lnTo>
                  <a:lnTo>
                    <a:pt x="615" y="476"/>
                  </a:lnTo>
                  <a:lnTo>
                    <a:pt x="623" y="461"/>
                  </a:lnTo>
                  <a:lnTo>
                    <a:pt x="629" y="448"/>
                  </a:lnTo>
                  <a:lnTo>
                    <a:pt x="635" y="437"/>
                  </a:lnTo>
                  <a:lnTo>
                    <a:pt x="639" y="427"/>
                  </a:lnTo>
                  <a:lnTo>
                    <a:pt x="645" y="415"/>
                  </a:lnTo>
                  <a:lnTo>
                    <a:pt x="652" y="399"/>
                  </a:lnTo>
                  <a:lnTo>
                    <a:pt x="662" y="384"/>
                  </a:lnTo>
                  <a:lnTo>
                    <a:pt x="671" y="366"/>
                  </a:lnTo>
                  <a:lnTo>
                    <a:pt x="681" y="349"/>
                  </a:lnTo>
                  <a:lnTo>
                    <a:pt x="691" y="332"/>
                  </a:lnTo>
                  <a:lnTo>
                    <a:pt x="700" y="317"/>
                  </a:lnTo>
                  <a:lnTo>
                    <a:pt x="707" y="305"/>
                  </a:lnTo>
                  <a:lnTo>
                    <a:pt x="713" y="294"/>
                  </a:lnTo>
                  <a:lnTo>
                    <a:pt x="717" y="287"/>
                  </a:lnTo>
                  <a:lnTo>
                    <a:pt x="718" y="285"/>
                  </a:lnTo>
                  <a:lnTo>
                    <a:pt x="813" y="170"/>
                  </a:lnTo>
                  <a:lnTo>
                    <a:pt x="815" y="169"/>
                  </a:lnTo>
                  <a:lnTo>
                    <a:pt x="822" y="165"/>
                  </a:lnTo>
                  <a:lnTo>
                    <a:pt x="832" y="158"/>
                  </a:lnTo>
                  <a:lnTo>
                    <a:pt x="843" y="152"/>
                  </a:lnTo>
                  <a:lnTo>
                    <a:pt x="855" y="143"/>
                  </a:lnTo>
                  <a:lnTo>
                    <a:pt x="866" y="135"/>
                  </a:lnTo>
                  <a:lnTo>
                    <a:pt x="875" y="129"/>
                  </a:lnTo>
                  <a:lnTo>
                    <a:pt x="880" y="122"/>
                  </a:lnTo>
                  <a:lnTo>
                    <a:pt x="882" y="119"/>
                  </a:lnTo>
                  <a:lnTo>
                    <a:pt x="877" y="113"/>
                  </a:lnTo>
                  <a:lnTo>
                    <a:pt x="867" y="111"/>
                  </a:lnTo>
                  <a:lnTo>
                    <a:pt x="856" y="110"/>
                  </a:lnTo>
                  <a:lnTo>
                    <a:pt x="845" y="112"/>
                  </a:lnTo>
                  <a:lnTo>
                    <a:pt x="837" y="115"/>
                  </a:lnTo>
                  <a:lnTo>
                    <a:pt x="826" y="122"/>
                  </a:lnTo>
                  <a:lnTo>
                    <a:pt x="813" y="129"/>
                  </a:lnTo>
                  <a:lnTo>
                    <a:pt x="798" y="137"/>
                  </a:lnTo>
                  <a:lnTo>
                    <a:pt x="783" y="147"/>
                  </a:lnTo>
                  <a:lnTo>
                    <a:pt x="770" y="156"/>
                  </a:lnTo>
                  <a:lnTo>
                    <a:pt x="759" y="164"/>
                  </a:lnTo>
                  <a:lnTo>
                    <a:pt x="750" y="170"/>
                  </a:lnTo>
                  <a:lnTo>
                    <a:pt x="740" y="179"/>
                  </a:lnTo>
                  <a:lnTo>
                    <a:pt x="729" y="189"/>
                  </a:lnTo>
                  <a:lnTo>
                    <a:pt x="717" y="199"/>
                  </a:lnTo>
                  <a:lnTo>
                    <a:pt x="705" y="209"/>
                  </a:lnTo>
                  <a:lnTo>
                    <a:pt x="693" y="219"/>
                  </a:lnTo>
                  <a:lnTo>
                    <a:pt x="683" y="228"/>
                  </a:lnTo>
                  <a:lnTo>
                    <a:pt x="675" y="234"/>
                  </a:lnTo>
                  <a:lnTo>
                    <a:pt x="670" y="239"/>
                  </a:lnTo>
                  <a:lnTo>
                    <a:pt x="669" y="241"/>
                  </a:lnTo>
                  <a:lnTo>
                    <a:pt x="546" y="377"/>
                  </a:lnTo>
                  <a:lnTo>
                    <a:pt x="543" y="379"/>
                  </a:lnTo>
                  <a:lnTo>
                    <a:pt x="538" y="385"/>
                  </a:lnTo>
                  <a:lnTo>
                    <a:pt x="529" y="392"/>
                  </a:lnTo>
                  <a:lnTo>
                    <a:pt x="518" y="401"/>
                  </a:lnTo>
                  <a:lnTo>
                    <a:pt x="505" y="412"/>
                  </a:lnTo>
                  <a:lnTo>
                    <a:pt x="491" y="425"/>
                  </a:lnTo>
                  <a:lnTo>
                    <a:pt x="476" y="437"/>
                  </a:lnTo>
                  <a:lnTo>
                    <a:pt x="462" y="449"/>
                  </a:lnTo>
                  <a:lnTo>
                    <a:pt x="450" y="460"/>
                  </a:lnTo>
                  <a:lnTo>
                    <a:pt x="438" y="470"/>
                  </a:lnTo>
                  <a:lnTo>
                    <a:pt x="429" y="476"/>
                  </a:lnTo>
                  <a:lnTo>
                    <a:pt x="421" y="483"/>
                  </a:lnTo>
                  <a:lnTo>
                    <a:pt x="409" y="489"/>
                  </a:lnTo>
                  <a:lnTo>
                    <a:pt x="393" y="498"/>
                  </a:lnTo>
                  <a:lnTo>
                    <a:pt x="374" y="507"/>
                  </a:lnTo>
                  <a:lnTo>
                    <a:pt x="353" y="518"/>
                  </a:lnTo>
                  <a:lnTo>
                    <a:pt x="331" y="528"/>
                  </a:lnTo>
                  <a:lnTo>
                    <a:pt x="308" y="539"/>
                  </a:lnTo>
                  <a:lnTo>
                    <a:pt x="285" y="549"/>
                  </a:lnTo>
                  <a:lnTo>
                    <a:pt x="262" y="559"/>
                  </a:lnTo>
                  <a:lnTo>
                    <a:pt x="241" y="569"/>
                  </a:lnTo>
                  <a:lnTo>
                    <a:pt x="221" y="576"/>
                  </a:lnTo>
                  <a:lnTo>
                    <a:pt x="205" y="583"/>
                  </a:lnTo>
                  <a:lnTo>
                    <a:pt x="191" y="587"/>
                  </a:lnTo>
                  <a:lnTo>
                    <a:pt x="182" y="591"/>
                  </a:lnTo>
                  <a:lnTo>
                    <a:pt x="177" y="592"/>
                  </a:lnTo>
                  <a:lnTo>
                    <a:pt x="175" y="593"/>
                  </a:lnTo>
                  <a:lnTo>
                    <a:pt x="176" y="598"/>
                  </a:lnTo>
                  <a:lnTo>
                    <a:pt x="178" y="606"/>
                  </a:lnTo>
                  <a:lnTo>
                    <a:pt x="182" y="617"/>
                  </a:lnTo>
                  <a:lnTo>
                    <a:pt x="186" y="628"/>
                  </a:lnTo>
                  <a:lnTo>
                    <a:pt x="190" y="639"/>
                  </a:lnTo>
                  <a:lnTo>
                    <a:pt x="195" y="650"/>
                  </a:lnTo>
                  <a:lnTo>
                    <a:pt x="198" y="659"/>
                  </a:lnTo>
                  <a:lnTo>
                    <a:pt x="201" y="664"/>
                  </a:lnTo>
                  <a:lnTo>
                    <a:pt x="202" y="667"/>
                  </a:lnTo>
                  <a:lnTo>
                    <a:pt x="142" y="671"/>
                  </a:lnTo>
                  <a:lnTo>
                    <a:pt x="0" y="158"/>
                  </a:lnTo>
                  <a:lnTo>
                    <a:pt x="37" y="142"/>
                  </a:lnTo>
                  <a:lnTo>
                    <a:pt x="158" y="530"/>
                  </a:lnTo>
                  <a:lnTo>
                    <a:pt x="162" y="529"/>
                  </a:lnTo>
                  <a:lnTo>
                    <a:pt x="169" y="526"/>
                  </a:lnTo>
                  <a:lnTo>
                    <a:pt x="183" y="521"/>
                  </a:lnTo>
                  <a:lnTo>
                    <a:pt x="199" y="516"/>
                  </a:lnTo>
                  <a:lnTo>
                    <a:pt x="217" y="510"/>
                  </a:lnTo>
                  <a:lnTo>
                    <a:pt x="237" y="504"/>
                  </a:lnTo>
                  <a:lnTo>
                    <a:pt x="255" y="496"/>
                  </a:lnTo>
                  <a:lnTo>
                    <a:pt x="274" y="491"/>
                  </a:lnTo>
                  <a:lnTo>
                    <a:pt x="289" y="484"/>
                  </a:lnTo>
                  <a:lnTo>
                    <a:pt x="303" y="480"/>
                  </a:lnTo>
                  <a:lnTo>
                    <a:pt x="310" y="476"/>
                  </a:lnTo>
                  <a:lnTo>
                    <a:pt x="317" y="473"/>
                  </a:lnTo>
                  <a:lnTo>
                    <a:pt x="329" y="466"/>
                  </a:lnTo>
                  <a:lnTo>
                    <a:pt x="344" y="458"/>
                  </a:lnTo>
                  <a:lnTo>
                    <a:pt x="363" y="447"/>
                  </a:lnTo>
                  <a:lnTo>
                    <a:pt x="384" y="432"/>
                  </a:lnTo>
                  <a:lnTo>
                    <a:pt x="407" y="417"/>
                  </a:lnTo>
                  <a:lnTo>
                    <a:pt x="431" y="400"/>
                  </a:lnTo>
                  <a:lnTo>
                    <a:pt x="457" y="383"/>
                  </a:lnTo>
                  <a:lnTo>
                    <a:pt x="481" y="364"/>
                  </a:lnTo>
                  <a:lnTo>
                    <a:pt x="504" y="344"/>
                  </a:lnTo>
                  <a:lnTo>
                    <a:pt x="526" y="324"/>
                  </a:lnTo>
                  <a:lnTo>
                    <a:pt x="545" y="305"/>
                  </a:lnTo>
                  <a:lnTo>
                    <a:pt x="561" y="285"/>
                  </a:lnTo>
                  <a:lnTo>
                    <a:pt x="573" y="269"/>
                  </a:lnTo>
                  <a:lnTo>
                    <a:pt x="589" y="253"/>
                  </a:lnTo>
                  <a:lnTo>
                    <a:pt x="607" y="235"/>
                  </a:lnTo>
                  <a:lnTo>
                    <a:pt x="627" y="217"/>
                  </a:lnTo>
                  <a:lnTo>
                    <a:pt x="649" y="198"/>
                  </a:lnTo>
                  <a:lnTo>
                    <a:pt x="672" y="180"/>
                  </a:lnTo>
                  <a:lnTo>
                    <a:pt x="695" y="162"/>
                  </a:lnTo>
                  <a:lnTo>
                    <a:pt x="719" y="144"/>
                  </a:lnTo>
                  <a:lnTo>
                    <a:pt x="743" y="128"/>
                  </a:lnTo>
                  <a:lnTo>
                    <a:pt x="765" y="111"/>
                  </a:lnTo>
                  <a:lnTo>
                    <a:pt x="785" y="97"/>
                  </a:lnTo>
                  <a:lnTo>
                    <a:pt x="805" y="84"/>
                  </a:lnTo>
                  <a:lnTo>
                    <a:pt x="822" y="71"/>
                  </a:lnTo>
                  <a:lnTo>
                    <a:pt x="835" y="63"/>
                  </a:lnTo>
                  <a:lnTo>
                    <a:pt x="846" y="56"/>
                  </a:lnTo>
                  <a:lnTo>
                    <a:pt x="853" y="52"/>
                  </a:lnTo>
                  <a:lnTo>
                    <a:pt x="855" y="49"/>
                  </a:lnTo>
                  <a:lnTo>
                    <a:pt x="850" y="18"/>
                  </a:lnTo>
                  <a:lnTo>
                    <a:pt x="901" y="0"/>
                  </a:lnTo>
                  <a:close/>
                </a:path>
              </a:pathLst>
            </a:custGeom>
            <a:blipFill>
              <a:blip r:embed="rId4"/>
              <a:stretch>
                <a:fillRect/>
              </a:stretch>
            </a:blipFill>
            <a:ln w="0">
              <a:solidFill>
                <a:srgbClr val="5AE7D6"/>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3" name="Freeform 345"/>
            <p:cNvSpPr>
              <a:spLocks/>
            </p:cNvSpPr>
            <p:nvPr/>
          </p:nvSpPr>
          <p:spPr bwMode="auto">
            <a:xfrm>
              <a:off x="6538624" y="1799792"/>
              <a:ext cx="252413" cy="176213"/>
            </a:xfrm>
            <a:custGeom>
              <a:avLst/>
              <a:gdLst>
                <a:gd name="T0" fmla="*/ 2 w 159"/>
                <a:gd name="T1" fmla="*/ 0 h 111"/>
                <a:gd name="T2" fmla="*/ 4 w 159"/>
                <a:gd name="T3" fmla="*/ 0 h 111"/>
                <a:gd name="T4" fmla="*/ 33 w 159"/>
                <a:gd name="T5" fmla="*/ 15 h 111"/>
                <a:gd name="T6" fmla="*/ 60 w 159"/>
                <a:gd name="T7" fmla="*/ 33 h 111"/>
                <a:gd name="T8" fmla="*/ 87 w 159"/>
                <a:gd name="T9" fmla="*/ 53 h 111"/>
                <a:gd name="T10" fmla="*/ 112 w 159"/>
                <a:gd name="T11" fmla="*/ 73 h 111"/>
                <a:gd name="T12" fmla="*/ 134 w 159"/>
                <a:gd name="T13" fmla="*/ 89 h 111"/>
                <a:gd name="T14" fmla="*/ 158 w 159"/>
                <a:gd name="T15" fmla="*/ 105 h 111"/>
                <a:gd name="T16" fmla="*/ 159 w 159"/>
                <a:gd name="T17" fmla="*/ 106 h 111"/>
                <a:gd name="T18" fmla="*/ 159 w 159"/>
                <a:gd name="T19" fmla="*/ 107 h 111"/>
                <a:gd name="T20" fmla="*/ 159 w 159"/>
                <a:gd name="T21" fmla="*/ 109 h 111"/>
                <a:gd name="T22" fmla="*/ 158 w 159"/>
                <a:gd name="T23" fmla="*/ 110 h 111"/>
                <a:gd name="T24" fmla="*/ 156 w 159"/>
                <a:gd name="T25" fmla="*/ 111 h 111"/>
                <a:gd name="T26" fmla="*/ 155 w 159"/>
                <a:gd name="T27" fmla="*/ 110 h 111"/>
                <a:gd name="T28" fmla="*/ 125 w 159"/>
                <a:gd name="T29" fmla="*/ 92 h 111"/>
                <a:gd name="T30" fmla="*/ 98 w 159"/>
                <a:gd name="T31" fmla="*/ 71 h 111"/>
                <a:gd name="T32" fmla="*/ 70 w 159"/>
                <a:gd name="T33" fmla="*/ 49 h 111"/>
                <a:gd name="T34" fmla="*/ 49 w 159"/>
                <a:gd name="T35" fmla="*/ 33 h 111"/>
                <a:gd name="T36" fmla="*/ 27 w 159"/>
                <a:gd name="T37" fmla="*/ 19 h 111"/>
                <a:gd name="T38" fmla="*/ 3 w 159"/>
                <a:gd name="T39" fmla="*/ 8 h 111"/>
                <a:gd name="T40" fmla="*/ 2 w 159"/>
                <a:gd name="T41" fmla="*/ 7 h 111"/>
                <a:gd name="T42" fmla="*/ 1 w 159"/>
                <a:gd name="T43" fmla="*/ 6 h 111"/>
                <a:gd name="T44" fmla="*/ 0 w 159"/>
                <a:gd name="T45" fmla="*/ 4 h 111"/>
                <a:gd name="T46" fmla="*/ 0 w 159"/>
                <a:gd name="T47" fmla="*/ 2 h 111"/>
                <a:gd name="T48" fmla="*/ 1 w 159"/>
                <a:gd name="T49" fmla="*/ 0 h 111"/>
                <a:gd name="T50" fmla="*/ 2 w 159"/>
                <a:gd name="T5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11">
                  <a:moveTo>
                    <a:pt x="2" y="0"/>
                  </a:moveTo>
                  <a:lnTo>
                    <a:pt x="4" y="0"/>
                  </a:lnTo>
                  <a:lnTo>
                    <a:pt x="33" y="15"/>
                  </a:lnTo>
                  <a:lnTo>
                    <a:pt x="60" y="33"/>
                  </a:lnTo>
                  <a:lnTo>
                    <a:pt x="87" y="53"/>
                  </a:lnTo>
                  <a:lnTo>
                    <a:pt x="112" y="73"/>
                  </a:lnTo>
                  <a:lnTo>
                    <a:pt x="134" y="89"/>
                  </a:lnTo>
                  <a:lnTo>
                    <a:pt x="158" y="105"/>
                  </a:lnTo>
                  <a:lnTo>
                    <a:pt x="159" y="106"/>
                  </a:lnTo>
                  <a:lnTo>
                    <a:pt x="159" y="107"/>
                  </a:lnTo>
                  <a:lnTo>
                    <a:pt x="159" y="109"/>
                  </a:lnTo>
                  <a:lnTo>
                    <a:pt x="158" y="110"/>
                  </a:lnTo>
                  <a:lnTo>
                    <a:pt x="156" y="111"/>
                  </a:lnTo>
                  <a:lnTo>
                    <a:pt x="155" y="110"/>
                  </a:lnTo>
                  <a:lnTo>
                    <a:pt x="125" y="92"/>
                  </a:lnTo>
                  <a:lnTo>
                    <a:pt x="98" y="71"/>
                  </a:lnTo>
                  <a:lnTo>
                    <a:pt x="70" y="49"/>
                  </a:lnTo>
                  <a:lnTo>
                    <a:pt x="49" y="33"/>
                  </a:lnTo>
                  <a:lnTo>
                    <a:pt x="27" y="19"/>
                  </a:lnTo>
                  <a:lnTo>
                    <a:pt x="3" y="8"/>
                  </a:lnTo>
                  <a:lnTo>
                    <a:pt x="2" y="7"/>
                  </a:lnTo>
                  <a:lnTo>
                    <a:pt x="1" y="6"/>
                  </a:lnTo>
                  <a:lnTo>
                    <a:pt x="0" y="4"/>
                  </a:lnTo>
                  <a:lnTo>
                    <a:pt x="0" y="2"/>
                  </a:lnTo>
                  <a:lnTo>
                    <a:pt x="1" y="0"/>
                  </a:lnTo>
                  <a:lnTo>
                    <a:pt x="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4" name="Freeform 346"/>
            <p:cNvSpPr>
              <a:spLocks/>
            </p:cNvSpPr>
            <p:nvPr/>
          </p:nvSpPr>
          <p:spPr bwMode="auto">
            <a:xfrm>
              <a:off x="6479887" y="1868055"/>
              <a:ext cx="285750" cy="171450"/>
            </a:xfrm>
            <a:custGeom>
              <a:avLst/>
              <a:gdLst>
                <a:gd name="T0" fmla="*/ 4 w 180"/>
                <a:gd name="T1" fmla="*/ 0 h 108"/>
                <a:gd name="T2" fmla="*/ 5 w 180"/>
                <a:gd name="T3" fmla="*/ 0 h 108"/>
                <a:gd name="T4" fmla="*/ 32 w 180"/>
                <a:gd name="T5" fmla="*/ 9 h 108"/>
                <a:gd name="T6" fmla="*/ 59 w 180"/>
                <a:gd name="T7" fmla="*/ 22 h 108"/>
                <a:gd name="T8" fmla="*/ 100 w 180"/>
                <a:gd name="T9" fmla="*/ 46 h 108"/>
                <a:gd name="T10" fmla="*/ 139 w 180"/>
                <a:gd name="T11" fmla="*/ 74 h 108"/>
                <a:gd name="T12" fmla="*/ 179 w 180"/>
                <a:gd name="T13" fmla="*/ 101 h 108"/>
                <a:gd name="T14" fmla="*/ 180 w 180"/>
                <a:gd name="T15" fmla="*/ 102 h 108"/>
                <a:gd name="T16" fmla="*/ 180 w 180"/>
                <a:gd name="T17" fmla="*/ 105 h 108"/>
                <a:gd name="T18" fmla="*/ 180 w 180"/>
                <a:gd name="T19" fmla="*/ 106 h 108"/>
                <a:gd name="T20" fmla="*/ 179 w 180"/>
                <a:gd name="T21" fmla="*/ 107 h 108"/>
                <a:gd name="T22" fmla="*/ 176 w 180"/>
                <a:gd name="T23" fmla="*/ 108 h 108"/>
                <a:gd name="T24" fmla="*/ 175 w 180"/>
                <a:gd name="T25" fmla="*/ 107 h 108"/>
                <a:gd name="T26" fmla="*/ 153 w 180"/>
                <a:gd name="T27" fmla="*/ 93 h 108"/>
                <a:gd name="T28" fmla="*/ 124 w 180"/>
                <a:gd name="T29" fmla="*/ 72 h 108"/>
                <a:gd name="T30" fmla="*/ 94 w 180"/>
                <a:gd name="T31" fmla="*/ 51 h 108"/>
                <a:gd name="T32" fmla="*/ 64 w 180"/>
                <a:gd name="T33" fmla="*/ 32 h 108"/>
                <a:gd name="T34" fmla="*/ 32 w 180"/>
                <a:gd name="T35" fmla="*/ 17 h 108"/>
                <a:gd name="T36" fmla="*/ 3 w 180"/>
                <a:gd name="T37" fmla="*/ 7 h 108"/>
                <a:gd name="T38" fmla="*/ 1 w 180"/>
                <a:gd name="T39" fmla="*/ 6 h 108"/>
                <a:gd name="T40" fmla="*/ 0 w 180"/>
                <a:gd name="T41" fmla="*/ 5 h 108"/>
                <a:gd name="T42" fmla="*/ 0 w 180"/>
                <a:gd name="T43" fmla="*/ 2 h 108"/>
                <a:gd name="T44" fmla="*/ 0 w 180"/>
                <a:gd name="T45" fmla="*/ 1 h 108"/>
                <a:gd name="T46" fmla="*/ 1 w 180"/>
                <a:gd name="T47" fmla="*/ 0 h 108"/>
                <a:gd name="T48" fmla="*/ 4 w 180"/>
                <a:gd name="T4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108">
                  <a:moveTo>
                    <a:pt x="4" y="0"/>
                  </a:moveTo>
                  <a:lnTo>
                    <a:pt x="5" y="0"/>
                  </a:lnTo>
                  <a:lnTo>
                    <a:pt x="32" y="9"/>
                  </a:lnTo>
                  <a:lnTo>
                    <a:pt x="59" y="22"/>
                  </a:lnTo>
                  <a:lnTo>
                    <a:pt x="100" y="46"/>
                  </a:lnTo>
                  <a:lnTo>
                    <a:pt x="139" y="74"/>
                  </a:lnTo>
                  <a:lnTo>
                    <a:pt x="179" y="101"/>
                  </a:lnTo>
                  <a:lnTo>
                    <a:pt x="180" y="102"/>
                  </a:lnTo>
                  <a:lnTo>
                    <a:pt x="180" y="105"/>
                  </a:lnTo>
                  <a:lnTo>
                    <a:pt x="180" y="106"/>
                  </a:lnTo>
                  <a:lnTo>
                    <a:pt x="179" y="107"/>
                  </a:lnTo>
                  <a:lnTo>
                    <a:pt x="176" y="108"/>
                  </a:lnTo>
                  <a:lnTo>
                    <a:pt x="175" y="107"/>
                  </a:lnTo>
                  <a:lnTo>
                    <a:pt x="153" y="93"/>
                  </a:lnTo>
                  <a:lnTo>
                    <a:pt x="124" y="72"/>
                  </a:lnTo>
                  <a:lnTo>
                    <a:pt x="94" y="51"/>
                  </a:lnTo>
                  <a:lnTo>
                    <a:pt x="64" y="32"/>
                  </a:lnTo>
                  <a:lnTo>
                    <a:pt x="32" y="17"/>
                  </a:lnTo>
                  <a:lnTo>
                    <a:pt x="3" y="7"/>
                  </a:lnTo>
                  <a:lnTo>
                    <a:pt x="1" y="6"/>
                  </a:lnTo>
                  <a:lnTo>
                    <a:pt x="0" y="5"/>
                  </a:lnTo>
                  <a:lnTo>
                    <a:pt x="0" y="2"/>
                  </a:lnTo>
                  <a:lnTo>
                    <a:pt x="0" y="1"/>
                  </a:lnTo>
                  <a:lnTo>
                    <a:pt x="1"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25" name="Freeform 347"/>
            <p:cNvSpPr>
              <a:spLocks noEditPoints="1"/>
            </p:cNvSpPr>
            <p:nvPr/>
          </p:nvSpPr>
          <p:spPr bwMode="auto">
            <a:xfrm>
              <a:off x="6667212" y="1923617"/>
              <a:ext cx="225425" cy="153988"/>
            </a:xfrm>
            <a:custGeom>
              <a:avLst/>
              <a:gdLst>
                <a:gd name="T0" fmla="*/ 124 w 142"/>
                <a:gd name="T1" fmla="*/ 86 h 97"/>
                <a:gd name="T2" fmla="*/ 124 w 142"/>
                <a:gd name="T3" fmla="*/ 87 h 97"/>
                <a:gd name="T4" fmla="*/ 124 w 142"/>
                <a:gd name="T5" fmla="*/ 86 h 97"/>
                <a:gd name="T6" fmla="*/ 124 w 142"/>
                <a:gd name="T7" fmla="*/ 86 h 97"/>
                <a:gd name="T8" fmla="*/ 3 w 142"/>
                <a:gd name="T9" fmla="*/ 0 h 97"/>
                <a:gd name="T10" fmla="*/ 4 w 142"/>
                <a:gd name="T11" fmla="*/ 0 h 97"/>
                <a:gd name="T12" fmla="*/ 6 w 142"/>
                <a:gd name="T13" fmla="*/ 1 h 97"/>
                <a:gd name="T14" fmla="*/ 8 w 142"/>
                <a:gd name="T15" fmla="*/ 3 h 97"/>
                <a:gd name="T16" fmla="*/ 19 w 142"/>
                <a:gd name="T17" fmla="*/ 11 h 97"/>
                <a:gd name="T18" fmla="*/ 50 w 142"/>
                <a:gd name="T19" fmla="*/ 31 h 97"/>
                <a:gd name="T20" fmla="*/ 81 w 142"/>
                <a:gd name="T21" fmla="*/ 50 h 97"/>
                <a:gd name="T22" fmla="*/ 112 w 142"/>
                <a:gd name="T23" fmla="*/ 70 h 97"/>
                <a:gd name="T24" fmla="*/ 141 w 142"/>
                <a:gd name="T25" fmla="*/ 92 h 97"/>
                <a:gd name="T26" fmla="*/ 142 w 142"/>
                <a:gd name="T27" fmla="*/ 94 h 97"/>
                <a:gd name="T28" fmla="*/ 142 w 142"/>
                <a:gd name="T29" fmla="*/ 95 h 97"/>
                <a:gd name="T30" fmla="*/ 141 w 142"/>
                <a:gd name="T31" fmla="*/ 96 h 97"/>
                <a:gd name="T32" fmla="*/ 140 w 142"/>
                <a:gd name="T33" fmla="*/ 97 h 97"/>
                <a:gd name="T34" fmla="*/ 138 w 142"/>
                <a:gd name="T35" fmla="*/ 97 h 97"/>
                <a:gd name="T36" fmla="*/ 136 w 142"/>
                <a:gd name="T37" fmla="*/ 97 h 97"/>
                <a:gd name="T38" fmla="*/ 124 w 142"/>
                <a:gd name="T39" fmla="*/ 86 h 97"/>
                <a:gd name="T40" fmla="*/ 94 w 142"/>
                <a:gd name="T41" fmla="*/ 65 h 97"/>
                <a:gd name="T42" fmla="*/ 63 w 142"/>
                <a:gd name="T43" fmla="*/ 47 h 97"/>
                <a:gd name="T44" fmla="*/ 31 w 142"/>
                <a:gd name="T45" fmla="*/ 27 h 97"/>
                <a:gd name="T46" fmla="*/ 1 w 142"/>
                <a:gd name="T47" fmla="*/ 6 h 97"/>
                <a:gd name="T48" fmla="*/ 0 w 142"/>
                <a:gd name="T49" fmla="*/ 5 h 97"/>
                <a:gd name="T50" fmla="*/ 0 w 142"/>
                <a:gd name="T51" fmla="*/ 4 h 97"/>
                <a:gd name="T52" fmla="*/ 1 w 142"/>
                <a:gd name="T53" fmla="*/ 1 h 97"/>
                <a:gd name="T54" fmla="*/ 2 w 142"/>
                <a:gd name="T55" fmla="*/ 0 h 97"/>
                <a:gd name="T56" fmla="*/ 3 w 142"/>
                <a:gd name="T5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2" h="97">
                  <a:moveTo>
                    <a:pt x="124" y="86"/>
                  </a:moveTo>
                  <a:lnTo>
                    <a:pt x="124" y="87"/>
                  </a:lnTo>
                  <a:lnTo>
                    <a:pt x="124" y="86"/>
                  </a:lnTo>
                  <a:lnTo>
                    <a:pt x="124" y="86"/>
                  </a:lnTo>
                  <a:close/>
                  <a:moveTo>
                    <a:pt x="3" y="0"/>
                  </a:moveTo>
                  <a:lnTo>
                    <a:pt x="4" y="0"/>
                  </a:lnTo>
                  <a:lnTo>
                    <a:pt x="6" y="1"/>
                  </a:lnTo>
                  <a:lnTo>
                    <a:pt x="8" y="3"/>
                  </a:lnTo>
                  <a:lnTo>
                    <a:pt x="19" y="11"/>
                  </a:lnTo>
                  <a:lnTo>
                    <a:pt x="50" y="31"/>
                  </a:lnTo>
                  <a:lnTo>
                    <a:pt x="81" y="50"/>
                  </a:lnTo>
                  <a:lnTo>
                    <a:pt x="112" y="70"/>
                  </a:lnTo>
                  <a:lnTo>
                    <a:pt x="141" y="92"/>
                  </a:lnTo>
                  <a:lnTo>
                    <a:pt x="142" y="94"/>
                  </a:lnTo>
                  <a:lnTo>
                    <a:pt x="142" y="95"/>
                  </a:lnTo>
                  <a:lnTo>
                    <a:pt x="141" y="96"/>
                  </a:lnTo>
                  <a:lnTo>
                    <a:pt x="140" y="97"/>
                  </a:lnTo>
                  <a:lnTo>
                    <a:pt x="138" y="97"/>
                  </a:lnTo>
                  <a:lnTo>
                    <a:pt x="136" y="97"/>
                  </a:lnTo>
                  <a:lnTo>
                    <a:pt x="124" y="86"/>
                  </a:lnTo>
                  <a:lnTo>
                    <a:pt x="94" y="65"/>
                  </a:lnTo>
                  <a:lnTo>
                    <a:pt x="63" y="47"/>
                  </a:lnTo>
                  <a:lnTo>
                    <a:pt x="31" y="27"/>
                  </a:lnTo>
                  <a:lnTo>
                    <a:pt x="1" y="6"/>
                  </a:lnTo>
                  <a:lnTo>
                    <a:pt x="0" y="5"/>
                  </a:lnTo>
                  <a:lnTo>
                    <a:pt x="0" y="4"/>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6" name="Freeform 348"/>
            <p:cNvSpPr>
              <a:spLocks/>
            </p:cNvSpPr>
            <p:nvPr/>
          </p:nvSpPr>
          <p:spPr bwMode="auto">
            <a:xfrm>
              <a:off x="6660862" y="1942667"/>
              <a:ext cx="228600" cy="144463"/>
            </a:xfrm>
            <a:custGeom>
              <a:avLst/>
              <a:gdLst>
                <a:gd name="T0" fmla="*/ 3 w 144"/>
                <a:gd name="T1" fmla="*/ 0 h 91"/>
                <a:gd name="T2" fmla="*/ 4 w 144"/>
                <a:gd name="T3" fmla="*/ 2 h 91"/>
                <a:gd name="T4" fmla="*/ 6 w 144"/>
                <a:gd name="T5" fmla="*/ 3 h 91"/>
                <a:gd name="T6" fmla="*/ 50 w 144"/>
                <a:gd name="T7" fmla="*/ 31 h 91"/>
                <a:gd name="T8" fmla="*/ 96 w 144"/>
                <a:gd name="T9" fmla="*/ 58 h 91"/>
                <a:gd name="T10" fmla="*/ 142 w 144"/>
                <a:gd name="T11" fmla="*/ 84 h 91"/>
                <a:gd name="T12" fmla="*/ 143 w 144"/>
                <a:gd name="T13" fmla="*/ 85 h 91"/>
                <a:gd name="T14" fmla="*/ 144 w 144"/>
                <a:gd name="T15" fmla="*/ 87 h 91"/>
                <a:gd name="T16" fmla="*/ 143 w 144"/>
                <a:gd name="T17" fmla="*/ 88 h 91"/>
                <a:gd name="T18" fmla="*/ 142 w 144"/>
                <a:gd name="T19" fmla="*/ 91 h 91"/>
                <a:gd name="T20" fmla="*/ 140 w 144"/>
                <a:gd name="T21" fmla="*/ 91 h 91"/>
                <a:gd name="T22" fmla="*/ 138 w 144"/>
                <a:gd name="T23" fmla="*/ 91 h 91"/>
                <a:gd name="T24" fmla="*/ 136 w 144"/>
                <a:gd name="T25" fmla="*/ 88 h 91"/>
                <a:gd name="T26" fmla="*/ 91 w 144"/>
                <a:gd name="T27" fmla="*/ 62 h 91"/>
                <a:gd name="T28" fmla="*/ 45 w 144"/>
                <a:gd name="T29" fmla="*/ 36 h 91"/>
                <a:gd name="T30" fmla="*/ 1 w 144"/>
                <a:gd name="T31" fmla="*/ 7 h 91"/>
                <a:gd name="T32" fmla="*/ 0 w 144"/>
                <a:gd name="T33" fmla="*/ 6 h 91"/>
                <a:gd name="T34" fmla="*/ 0 w 144"/>
                <a:gd name="T35" fmla="*/ 4 h 91"/>
                <a:gd name="T36" fmla="*/ 0 w 144"/>
                <a:gd name="T37" fmla="*/ 3 h 91"/>
                <a:gd name="T38" fmla="*/ 1 w 144"/>
                <a:gd name="T39" fmla="*/ 2 h 91"/>
                <a:gd name="T40" fmla="*/ 3 w 144"/>
                <a:gd name="T41"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91">
                  <a:moveTo>
                    <a:pt x="3" y="0"/>
                  </a:moveTo>
                  <a:lnTo>
                    <a:pt x="4" y="2"/>
                  </a:lnTo>
                  <a:lnTo>
                    <a:pt x="6" y="3"/>
                  </a:lnTo>
                  <a:lnTo>
                    <a:pt x="50" y="31"/>
                  </a:lnTo>
                  <a:lnTo>
                    <a:pt x="96" y="58"/>
                  </a:lnTo>
                  <a:lnTo>
                    <a:pt x="142" y="84"/>
                  </a:lnTo>
                  <a:lnTo>
                    <a:pt x="143" y="85"/>
                  </a:lnTo>
                  <a:lnTo>
                    <a:pt x="144" y="87"/>
                  </a:lnTo>
                  <a:lnTo>
                    <a:pt x="143" y="88"/>
                  </a:lnTo>
                  <a:lnTo>
                    <a:pt x="142" y="91"/>
                  </a:lnTo>
                  <a:lnTo>
                    <a:pt x="140" y="91"/>
                  </a:lnTo>
                  <a:lnTo>
                    <a:pt x="138" y="91"/>
                  </a:lnTo>
                  <a:lnTo>
                    <a:pt x="136" y="88"/>
                  </a:lnTo>
                  <a:lnTo>
                    <a:pt x="91" y="62"/>
                  </a:lnTo>
                  <a:lnTo>
                    <a:pt x="45" y="36"/>
                  </a:lnTo>
                  <a:lnTo>
                    <a:pt x="1" y="7"/>
                  </a:lnTo>
                  <a:lnTo>
                    <a:pt x="0" y="6"/>
                  </a:lnTo>
                  <a:lnTo>
                    <a:pt x="0" y="4"/>
                  </a:lnTo>
                  <a:lnTo>
                    <a:pt x="0" y="3"/>
                  </a:lnTo>
                  <a:lnTo>
                    <a:pt x="1" y="2"/>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7" name="Freeform 349"/>
            <p:cNvSpPr>
              <a:spLocks/>
            </p:cNvSpPr>
            <p:nvPr/>
          </p:nvSpPr>
          <p:spPr bwMode="auto">
            <a:xfrm>
              <a:off x="6652924" y="1914092"/>
              <a:ext cx="26988" cy="31750"/>
            </a:xfrm>
            <a:custGeom>
              <a:avLst/>
              <a:gdLst>
                <a:gd name="T0" fmla="*/ 13 w 17"/>
                <a:gd name="T1" fmla="*/ 0 h 20"/>
                <a:gd name="T2" fmla="*/ 16 w 17"/>
                <a:gd name="T3" fmla="*/ 0 h 20"/>
                <a:gd name="T4" fmla="*/ 17 w 17"/>
                <a:gd name="T5" fmla="*/ 1 h 20"/>
                <a:gd name="T6" fmla="*/ 17 w 17"/>
                <a:gd name="T7" fmla="*/ 3 h 20"/>
                <a:gd name="T8" fmla="*/ 17 w 17"/>
                <a:gd name="T9" fmla="*/ 4 h 20"/>
                <a:gd name="T10" fmla="*/ 16 w 17"/>
                <a:gd name="T11" fmla="*/ 5 h 20"/>
                <a:gd name="T12" fmla="*/ 13 w 17"/>
                <a:gd name="T13" fmla="*/ 7 h 20"/>
                <a:gd name="T14" fmla="*/ 10 w 17"/>
                <a:gd name="T15" fmla="*/ 13 h 20"/>
                <a:gd name="T16" fmla="*/ 7 w 17"/>
                <a:gd name="T17" fmla="*/ 18 h 20"/>
                <a:gd name="T18" fmla="*/ 6 w 17"/>
                <a:gd name="T19" fmla="*/ 20 h 20"/>
                <a:gd name="T20" fmla="*/ 5 w 17"/>
                <a:gd name="T21" fmla="*/ 20 h 20"/>
                <a:gd name="T22" fmla="*/ 2 w 17"/>
                <a:gd name="T23" fmla="*/ 20 h 20"/>
                <a:gd name="T24" fmla="*/ 1 w 17"/>
                <a:gd name="T25" fmla="*/ 18 h 20"/>
                <a:gd name="T26" fmla="*/ 0 w 17"/>
                <a:gd name="T27" fmla="*/ 16 h 20"/>
                <a:gd name="T28" fmla="*/ 1 w 17"/>
                <a:gd name="T29" fmla="*/ 15 h 20"/>
                <a:gd name="T30" fmla="*/ 4 w 17"/>
                <a:gd name="T31" fmla="*/ 11 h 20"/>
                <a:gd name="T32" fmla="*/ 6 w 17"/>
                <a:gd name="T33" fmla="*/ 6 h 20"/>
                <a:gd name="T34" fmla="*/ 9 w 17"/>
                <a:gd name="T35" fmla="*/ 3 h 20"/>
                <a:gd name="T36" fmla="*/ 12 w 17"/>
                <a:gd name="T37" fmla="*/ 0 h 20"/>
                <a:gd name="T38" fmla="*/ 13 w 17"/>
                <a:gd name="T3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20">
                  <a:moveTo>
                    <a:pt x="13" y="0"/>
                  </a:moveTo>
                  <a:lnTo>
                    <a:pt x="16" y="0"/>
                  </a:lnTo>
                  <a:lnTo>
                    <a:pt x="17" y="1"/>
                  </a:lnTo>
                  <a:lnTo>
                    <a:pt x="17" y="3"/>
                  </a:lnTo>
                  <a:lnTo>
                    <a:pt x="17" y="4"/>
                  </a:lnTo>
                  <a:lnTo>
                    <a:pt x="16" y="5"/>
                  </a:lnTo>
                  <a:lnTo>
                    <a:pt x="13" y="7"/>
                  </a:lnTo>
                  <a:lnTo>
                    <a:pt x="10" y="13"/>
                  </a:lnTo>
                  <a:lnTo>
                    <a:pt x="7" y="18"/>
                  </a:lnTo>
                  <a:lnTo>
                    <a:pt x="6" y="20"/>
                  </a:lnTo>
                  <a:lnTo>
                    <a:pt x="5" y="20"/>
                  </a:lnTo>
                  <a:lnTo>
                    <a:pt x="2" y="20"/>
                  </a:lnTo>
                  <a:lnTo>
                    <a:pt x="1" y="18"/>
                  </a:lnTo>
                  <a:lnTo>
                    <a:pt x="0" y="16"/>
                  </a:lnTo>
                  <a:lnTo>
                    <a:pt x="1" y="15"/>
                  </a:lnTo>
                  <a:lnTo>
                    <a:pt x="4" y="11"/>
                  </a:lnTo>
                  <a:lnTo>
                    <a:pt x="6" y="6"/>
                  </a:lnTo>
                  <a:lnTo>
                    <a:pt x="9" y="3"/>
                  </a:lnTo>
                  <a:lnTo>
                    <a:pt x="12" y="0"/>
                  </a:lnTo>
                  <a:lnTo>
                    <a:pt x="1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8" name="Freeform 350"/>
            <p:cNvSpPr>
              <a:spLocks/>
            </p:cNvSpPr>
            <p:nvPr/>
          </p:nvSpPr>
          <p:spPr bwMode="auto">
            <a:xfrm>
              <a:off x="6751349" y="2028392"/>
              <a:ext cx="9525" cy="11113"/>
            </a:xfrm>
            <a:custGeom>
              <a:avLst/>
              <a:gdLst>
                <a:gd name="T0" fmla="*/ 3 w 6"/>
                <a:gd name="T1" fmla="*/ 0 h 7"/>
                <a:gd name="T2" fmla="*/ 4 w 6"/>
                <a:gd name="T3" fmla="*/ 0 h 7"/>
                <a:gd name="T4" fmla="*/ 5 w 6"/>
                <a:gd name="T5" fmla="*/ 1 h 7"/>
                <a:gd name="T6" fmla="*/ 6 w 6"/>
                <a:gd name="T7" fmla="*/ 4 h 7"/>
                <a:gd name="T8" fmla="*/ 5 w 6"/>
                <a:gd name="T9" fmla="*/ 5 h 7"/>
                <a:gd name="T10" fmla="*/ 4 w 6"/>
                <a:gd name="T11" fmla="*/ 6 h 7"/>
                <a:gd name="T12" fmla="*/ 3 w 6"/>
                <a:gd name="T13" fmla="*/ 7 h 7"/>
                <a:gd name="T14" fmla="*/ 1 w 6"/>
                <a:gd name="T15" fmla="*/ 6 h 7"/>
                <a:gd name="T16" fmla="*/ 0 w 6"/>
                <a:gd name="T17" fmla="*/ 5 h 7"/>
                <a:gd name="T18" fmla="*/ 0 w 6"/>
                <a:gd name="T19" fmla="*/ 4 h 7"/>
                <a:gd name="T20" fmla="*/ 0 w 6"/>
                <a:gd name="T21" fmla="*/ 1 h 7"/>
                <a:gd name="T22" fmla="*/ 1 w 6"/>
                <a:gd name="T23" fmla="*/ 0 h 7"/>
                <a:gd name="T24" fmla="*/ 3 w 6"/>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7">
                  <a:moveTo>
                    <a:pt x="3" y="0"/>
                  </a:moveTo>
                  <a:lnTo>
                    <a:pt x="4" y="0"/>
                  </a:lnTo>
                  <a:lnTo>
                    <a:pt x="5" y="1"/>
                  </a:lnTo>
                  <a:lnTo>
                    <a:pt x="6" y="4"/>
                  </a:lnTo>
                  <a:lnTo>
                    <a:pt x="5" y="5"/>
                  </a:lnTo>
                  <a:lnTo>
                    <a:pt x="4" y="6"/>
                  </a:lnTo>
                  <a:lnTo>
                    <a:pt x="3" y="7"/>
                  </a:lnTo>
                  <a:lnTo>
                    <a:pt x="1" y="6"/>
                  </a:lnTo>
                  <a:lnTo>
                    <a:pt x="0" y="5"/>
                  </a:lnTo>
                  <a:lnTo>
                    <a:pt x="0" y="4"/>
                  </a:lnTo>
                  <a:lnTo>
                    <a:pt x="0" y="1"/>
                  </a:lnTo>
                  <a:lnTo>
                    <a:pt x="1"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9" name="Freeform 351"/>
            <p:cNvSpPr>
              <a:spLocks/>
            </p:cNvSpPr>
            <p:nvPr/>
          </p:nvSpPr>
          <p:spPr bwMode="auto">
            <a:xfrm>
              <a:off x="6776749" y="1953780"/>
              <a:ext cx="23813" cy="33338"/>
            </a:xfrm>
            <a:custGeom>
              <a:avLst/>
              <a:gdLst>
                <a:gd name="T0" fmla="*/ 11 w 15"/>
                <a:gd name="T1" fmla="*/ 0 h 21"/>
                <a:gd name="T2" fmla="*/ 14 w 15"/>
                <a:gd name="T3" fmla="*/ 0 h 21"/>
                <a:gd name="T4" fmla="*/ 15 w 15"/>
                <a:gd name="T5" fmla="*/ 1 h 21"/>
                <a:gd name="T6" fmla="*/ 15 w 15"/>
                <a:gd name="T7" fmla="*/ 3 h 21"/>
                <a:gd name="T8" fmla="*/ 15 w 15"/>
                <a:gd name="T9" fmla="*/ 6 h 21"/>
                <a:gd name="T10" fmla="*/ 7 w 15"/>
                <a:gd name="T11" fmla="*/ 19 h 21"/>
                <a:gd name="T12" fmla="*/ 6 w 15"/>
                <a:gd name="T13" fmla="*/ 21 h 21"/>
                <a:gd name="T14" fmla="*/ 4 w 15"/>
                <a:gd name="T15" fmla="*/ 21 h 21"/>
                <a:gd name="T16" fmla="*/ 3 w 15"/>
                <a:gd name="T17" fmla="*/ 20 h 21"/>
                <a:gd name="T18" fmla="*/ 1 w 15"/>
                <a:gd name="T19" fmla="*/ 19 h 21"/>
                <a:gd name="T20" fmla="*/ 0 w 15"/>
                <a:gd name="T21" fmla="*/ 18 h 21"/>
                <a:gd name="T22" fmla="*/ 1 w 15"/>
                <a:gd name="T23" fmla="*/ 15 h 21"/>
                <a:gd name="T24" fmla="*/ 9 w 15"/>
                <a:gd name="T25" fmla="*/ 2 h 21"/>
                <a:gd name="T26" fmla="*/ 10 w 15"/>
                <a:gd name="T27" fmla="*/ 0 h 21"/>
                <a:gd name="T28" fmla="*/ 11 w 15"/>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11" y="0"/>
                  </a:moveTo>
                  <a:lnTo>
                    <a:pt x="14" y="0"/>
                  </a:lnTo>
                  <a:lnTo>
                    <a:pt x="15" y="1"/>
                  </a:lnTo>
                  <a:lnTo>
                    <a:pt x="15" y="3"/>
                  </a:lnTo>
                  <a:lnTo>
                    <a:pt x="15" y="6"/>
                  </a:lnTo>
                  <a:lnTo>
                    <a:pt x="7" y="19"/>
                  </a:lnTo>
                  <a:lnTo>
                    <a:pt x="6" y="21"/>
                  </a:lnTo>
                  <a:lnTo>
                    <a:pt x="4" y="21"/>
                  </a:lnTo>
                  <a:lnTo>
                    <a:pt x="3" y="20"/>
                  </a:lnTo>
                  <a:lnTo>
                    <a:pt x="1" y="19"/>
                  </a:lnTo>
                  <a:lnTo>
                    <a:pt x="0" y="18"/>
                  </a:lnTo>
                  <a:lnTo>
                    <a:pt x="1" y="15"/>
                  </a:lnTo>
                  <a:lnTo>
                    <a:pt x="9" y="2"/>
                  </a:lnTo>
                  <a:lnTo>
                    <a:pt x="10" y="0"/>
                  </a:lnTo>
                  <a:lnTo>
                    <a:pt x="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0" name="Freeform 352"/>
            <p:cNvSpPr>
              <a:spLocks/>
            </p:cNvSpPr>
            <p:nvPr/>
          </p:nvSpPr>
          <p:spPr bwMode="auto">
            <a:xfrm>
              <a:off x="6760874" y="2022042"/>
              <a:ext cx="219075" cy="404813"/>
            </a:xfrm>
            <a:custGeom>
              <a:avLst/>
              <a:gdLst>
                <a:gd name="T0" fmla="*/ 5 w 138"/>
                <a:gd name="T1" fmla="*/ 0 h 255"/>
                <a:gd name="T2" fmla="*/ 6 w 138"/>
                <a:gd name="T3" fmla="*/ 1 h 255"/>
                <a:gd name="T4" fmla="*/ 33 w 138"/>
                <a:gd name="T5" fmla="*/ 13 h 255"/>
                <a:gd name="T6" fmla="*/ 60 w 138"/>
                <a:gd name="T7" fmla="*/ 29 h 255"/>
                <a:gd name="T8" fmla="*/ 84 w 138"/>
                <a:gd name="T9" fmla="*/ 46 h 255"/>
                <a:gd name="T10" fmla="*/ 98 w 138"/>
                <a:gd name="T11" fmla="*/ 58 h 255"/>
                <a:gd name="T12" fmla="*/ 110 w 138"/>
                <a:gd name="T13" fmla="*/ 74 h 255"/>
                <a:gd name="T14" fmla="*/ 120 w 138"/>
                <a:gd name="T15" fmla="*/ 89 h 255"/>
                <a:gd name="T16" fmla="*/ 128 w 138"/>
                <a:gd name="T17" fmla="*/ 111 h 255"/>
                <a:gd name="T18" fmla="*/ 131 w 138"/>
                <a:gd name="T19" fmla="*/ 134 h 255"/>
                <a:gd name="T20" fmla="*/ 131 w 138"/>
                <a:gd name="T21" fmla="*/ 134 h 255"/>
                <a:gd name="T22" fmla="*/ 134 w 138"/>
                <a:gd name="T23" fmla="*/ 146 h 255"/>
                <a:gd name="T24" fmla="*/ 134 w 138"/>
                <a:gd name="T25" fmla="*/ 148 h 255"/>
                <a:gd name="T26" fmla="*/ 137 w 138"/>
                <a:gd name="T27" fmla="*/ 178 h 255"/>
                <a:gd name="T28" fmla="*/ 138 w 138"/>
                <a:gd name="T29" fmla="*/ 189 h 255"/>
                <a:gd name="T30" fmla="*/ 138 w 138"/>
                <a:gd name="T31" fmla="*/ 201 h 255"/>
                <a:gd name="T32" fmla="*/ 137 w 138"/>
                <a:gd name="T33" fmla="*/ 214 h 255"/>
                <a:gd name="T34" fmla="*/ 135 w 138"/>
                <a:gd name="T35" fmla="*/ 228 h 255"/>
                <a:gd name="T36" fmla="*/ 131 w 138"/>
                <a:gd name="T37" fmla="*/ 239 h 255"/>
                <a:gd name="T38" fmla="*/ 124 w 138"/>
                <a:gd name="T39" fmla="*/ 249 h 255"/>
                <a:gd name="T40" fmla="*/ 114 w 138"/>
                <a:gd name="T41" fmla="*/ 255 h 255"/>
                <a:gd name="T42" fmla="*/ 113 w 138"/>
                <a:gd name="T43" fmla="*/ 255 h 255"/>
                <a:gd name="T44" fmla="*/ 110 w 138"/>
                <a:gd name="T45" fmla="*/ 254 h 255"/>
                <a:gd name="T46" fmla="*/ 110 w 138"/>
                <a:gd name="T47" fmla="*/ 253 h 255"/>
                <a:gd name="T48" fmla="*/ 110 w 138"/>
                <a:gd name="T49" fmla="*/ 251 h 255"/>
                <a:gd name="T50" fmla="*/ 110 w 138"/>
                <a:gd name="T51" fmla="*/ 250 h 255"/>
                <a:gd name="T52" fmla="*/ 113 w 138"/>
                <a:gd name="T53" fmla="*/ 249 h 255"/>
                <a:gd name="T54" fmla="*/ 112 w 138"/>
                <a:gd name="T55" fmla="*/ 249 h 255"/>
                <a:gd name="T56" fmla="*/ 117 w 138"/>
                <a:gd name="T57" fmla="*/ 245 h 255"/>
                <a:gd name="T58" fmla="*/ 121 w 138"/>
                <a:gd name="T59" fmla="*/ 241 h 255"/>
                <a:gd name="T60" fmla="*/ 124 w 138"/>
                <a:gd name="T61" fmla="*/ 238 h 255"/>
                <a:gd name="T62" fmla="*/ 126 w 138"/>
                <a:gd name="T63" fmla="*/ 234 h 255"/>
                <a:gd name="T64" fmla="*/ 129 w 138"/>
                <a:gd name="T65" fmla="*/ 217 h 255"/>
                <a:gd name="T66" fmla="*/ 130 w 138"/>
                <a:gd name="T67" fmla="*/ 195 h 255"/>
                <a:gd name="T68" fmla="*/ 129 w 138"/>
                <a:gd name="T69" fmla="*/ 170 h 255"/>
                <a:gd name="T70" fmla="*/ 128 w 138"/>
                <a:gd name="T71" fmla="*/ 166 h 255"/>
                <a:gd name="T72" fmla="*/ 127 w 138"/>
                <a:gd name="T73" fmla="*/ 159 h 255"/>
                <a:gd name="T74" fmla="*/ 126 w 138"/>
                <a:gd name="T75" fmla="*/ 153 h 255"/>
                <a:gd name="T76" fmla="*/ 127 w 138"/>
                <a:gd name="T77" fmla="*/ 147 h 255"/>
                <a:gd name="T78" fmla="*/ 125 w 138"/>
                <a:gd name="T79" fmla="*/ 139 h 255"/>
                <a:gd name="T80" fmla="*/ 124 w 138"/>
                <a:gd name="T81" fmla="*/ 121 h 255"/>
                <a:gd name="T82" fmla="*/ 117 w 138"/>
                <a:gd name="T83" fmla="*/ 98 h 255"/>
                <a:gd name="T84" fmla="*/ 110 w 138"/>
                <a:gd name="T85" fmla="*/ 87 h 255"/>
                <a:gd name="T86" fmla="*/ 104 w 138"/>
                <a:gd name="T87" fmla="*/ 76 h 255"/>
                <a:gd name="T88" fmla="*/ 90 w 138"/>
                <a:gd name="T89" fmla="*/ 60 h 255"/>
                <a:gd name="T90" fmla="*/ 75 w 138"/>
                <a:gd name="T91" fmla="*/ 47 h 255"/>
                <a:gd name="T92" fmla="*/ 52 w 138"/>
                <a:gd name="T93" fmla="*/ 32 h 255"/>
                <a:gd name="T94" fmla="*/ 28 w 138"/>
                <a:gd name="T95" fmla="*/ 19 h 255"/>
                <a:gd name="T96" fmla="*/ 3 w 138"/>
                <a:gd name="T97" fmla="*/ 7 h 255"/>
                <a:gd name="T98" fmla="*/ 2 w 138"/>
                <a:gd name="T99" fmla="*/ 5 h 255"/>
                <a:gd name="T100" fmla="*/ 0 w 138"/>
                <a:gd name="T101" fmla="*/ 4 h 255"/>
                <a:gd name="T102" fmla="*/ 2 w 138"/>
                <a:gd name="T103" fmla="*/ 2 h 255"/>
                <a:gd name="T104" fmla="*/ 3 w 138"/>
                <a:gd name="T105" fmla="*/ 1 h 255"/>
                <a:gd name="T106" fmla="*/ 5 w 138"/>
                <a:gd name="T10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8" h="255">
                  <a:moveTo>
                    <a:pt x="5" y="0"/>
                  </a:moveTo>
                  <a:lnTo>
                    <a:pt x="6" y="1"/>
                  </a:lnTo>
                  <a:lnTo>
                    <a:pt x="33" y="13"/>
                  </a:lnTo>
                  <a:lnTo>
                    <a:pt x="60" y="29"/>
                  </a:lnTo>
                  <a:lnTo>
                    <a:pt x="84" y="46"/>
                  </a:lnTo>
                  <a:lnTo>
                    <a:pt x="98" y="58"/>
                  </a:lnTo>
                  <a:lnTo>
                    <a:pt x="110" y="74"/>
                  </a:lnTo>
                  <a:lnTo>
                    <a:pt x="120" y="89"/>
                  </a:lnTo>
                  <a:lnTo>
                    <a:pt x="128" y="111"/>
                  </a:lnTo>
                  <a:lnTo>
                    <a:pt x="131" y="134"/>
                  </a:lnTo>
                  <a:lnTo>
                    <a:pt x="131" y="134"/>
                  </a:lnTo>
                  <a:lnTo>
                    <a:pt x="134" y="146"/>
                  </a:lnTo>
                  <a:lnTo>
                    <a:pt x="134" y="148"/>
                  </a:lnTo>
                  <a:lnTo>
                    <a:pt x="137" y="178"/>
                  </a:lnTo>
                  <a:lnTo>
                    <a:pt x="138" y="189"/>
                  </a:lnTo>
                  <a:lnTo>
                    <a:pt x="138" y="201"/>
                  </a:lnTo>
                  <a:lnTo>
                    <a:pt x="137" y="214"/>
                  </a:lnTo>
                  <a:lnTo>
                    <a:pt x="135" y="228"/>
                  </a:lnTo>
                  <a:lnTo>
                    <a:pt x="131" y="239"/>
                  </a:lnTo>
                  <a:lnTo>
                    <a:pt x="124" y="249"/>
                  </a:lnTo>
                  <a:lnTo>
                    <a:pt x="114" y="255"/>
                  </a:lnTo>
                  <a:lnTo>
                    <a:pt x="113" y="255"/>
                  </a:lnTo>
                  <a:lnTo>
                    <a:pt x="110" y="254"/>
                  </a:lnTo>
                  <a:lnTo>
                    <a:pt x="110" y="253"/>
                  </a:lnTo>
                  <a:lnTo>
                    <a:pt x="110" y="251"/>
                  </a:lnTo>
                  <a:lnTo>
                    <a:pt x="110" y="250"/>
                  </a:lnTo>
                  <a:lnTo>
                    <a:pt x="113" y="249"/>
                  </a:lnTo>
                  <a:lnTo>
                    <a:pt x="112" y="249"/>
                  </a:lnTo>
                  <a:lnTo>
                    <a:pt x="117" y="245"/>
                  </a:lnTo>
                  <a:lnTo>
                    <a:pt x="121" y="241"/>
                  </a:lnTo>
                  <a:lnTo>
                    <a:pt x="124" y="238"/>
                  </a:lnTo>
                  <a:lnTo>
                    <a:pt x="126" y="234"/>
                  </a:lnTo>
                  <a:lnTo>
                    <a:pt x="129" y="217"/>
                  </a:lnTo>
                  <a:lnTo>
                    <a:pt x="130" y="195"/>
                  </a:lnTo>
                  <a:lnTo>
                    <a:pt x="129" y="170"/>
                  </a:lnTo>
                  <a:lnTo>
                    <a:pt x="128" y="166"/>
                  </a:lnTo>
                  <a:lnTo>
                    <a:pt x="127" y="159"/>
                  </a:lnTo>
                  <a:lnTo>
                    <a:pt x="126" y="153"/>
                  </a:lnTo>
                  <a:lnTo>
                    <a:pt x="127" y="147"/>
                  </a:lnTo>
                  <a:lnTo>
                    <a:pt x="125" y="139"/>
                  </a:lnTo>
                  <a:lnTo>
                    <a:pt x="124" y="121"/>
                  </a:lnTo>
                  <a:lnTo>
                    <a:pt x="117" y="98"/>
                  </a:lnTo>
                  <a:lnTo>
                    <a:pt x="110" y="87"/>
                  </a:lnTo>
                  <a:lnTo>
                    <a:pt x="104" y="76"/>
                  </a:lnTo>
                  <a:lnTo>
                    <a:pt x="90" y="60"/>
                  </a:lnTo>
                  <a:lnTo>
                    <a:pt x="75" y="47"/>
                  </a:lnTo>
                  <a:lnTo>
                    <a:pt x="52" y="32"/>
                  </a:lnTo>
                  <a:lnTo>
                    <a:pt x="28" y="19"/>
                  </a:lnTo>
                  <a:lnTo>
                    <a:pt x="3" y="7"/>
                  </a:lnTo>
                  <a:lnTo>
                    <a:pt x="2" y="5"/>
                  </a:lnTo>
                  <a:lnTo>
                    <a:pt x="0" y="4"/>
                  </a:lnTo>
                  <a:lnTo>
                    <a:pt x="2" y="2"/>
                  </a:lnTo>
                  <a:lnTo>
                    <a:pt x="3" y="1"/>
                  </a:lnTo>
                  <a:lnTo>
                    <a:pt x="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1" name="Freeform 353"/>
            <p:cNvSpPr>
              <a:spLocks/>
            </p:cNvSpPr>
            <p:nvPr/>
          </p:nvSpPr>
          <p:spPr bwMode="auto">
            <a:xfrm>
              <a:off x="6792624" y="1988705"/>
              <a:ext cx="223838" cy="468313"/>
            </a:xfrm>
            <a:custGeom>
              <a:avLst/>
              <a:gdLst>
                <a:gd name="T0" fmla="*/ 4 w 141"/>
                <a:gd name="T1" fmla="*/ 0 h 295"/>
                <a:gd name="T2" fmla="*/ 5 w 141"/>
                <a:gd name="T3" fmla="*/ 1 h 295"/>
                <a:gd name="T4" fmla="*/ 10 w 141"/>
                <a:gd name="T5" fmla="*/ 4 h 295"/>
                <a:gd name="T6" fmla="*/ 33 w 141"/>
                <a:gd name="T7" fmla="*/ 19 h 295"/>
                <a:gd name="T8" fmla="*/ 56 w 141"/>
                <a:gd name="T9" fmla="*/ 33 h 295"/>
                <a:gd name="T10" fmla="*/ 79 w 141"/>
                <a:gd name="T11" fmla="*/ 48 h 295"/>
                <a:gd name="T12" fmla="*/ 99 w 141"/>
                <a:gd name="T13" fmla="*/ 67 h 295"/>
                <a:gd name="T14" fmla="*/ 112 w 141"/>
                <a:gd name="T15" fmla="*/ 84 h 295"/>
                <a:gd name="T16" fmla="*/ 122 w 141"/>
                <a:gd name="T17" fmla="*/ 102 h 295"/>
                <a:gd name="T18" fmla="*/ 128 w 141"/>
                <a:gd name="T19" fmla="*/ 121 h 295"/>
                <a:gd name="T20" fmla="*/ 132 w 141"/>
                <a:gd name="T21" fmla="*/ 142 h 295"/>
                <a:gd name="T22" fmla="*/ 134 w 141"/>
                <a:gd name="T23" fmla="*/ 163 h 295"/>
                <a:gd name="T24" fmla="*/ 137 w 141"/>
                <a:gd name="T25" fmla="*/ 184 h 295"/>
                <a:gd name="T26" fmla="*/ 140 w 141"/>
                <a:gd name="T27" fmla="*/ 207 h 295"/>
                <a:gd name="T28" fmla="*/ 141 w 141"/>
                <a:gd name="T29" fmla="*/ 231 h 295"/>
                <a:gd name="T30" fmla="*/ 139 w 141"/>
                <a:gd name="T31" fmla="*/ 254 h 295"/>
                <a:gd name="T32" fmla="*/ 133 w 141"/>
                <a:gd name="T33" fmla="*/ 270 h 295"/>
                <a:gd name="T34" fmla="*/ 123 w 141"/>
                <a:gd name="T35" fmla="*/ 283 h 295"/>
                <a:gd name="T36" fmla="*/ 112 w 141"/>
                <a:gd name="T37" fmla="*/ 294 h 295"/>
                <a:gd name="T38" fmla="*/ 110 w 141"/>
                <a:gd name="T39" fmla="*/ 295 h 295"/>
                <a:gd name="T40" fmla="*/ 109 w 141"/>
                <a:gd name="T41" fmla="*/ 294 h 295"/>
                <a:gd name="T42" fmla="*/ 108 w 141"/>
                <a:gd name="T43" fmla="*/ 293 h 295"/>
                <a:gd name="T44" fmla="*/ 107 w 141"/>
                <a:gd name="T45" fmla="*/ 292 h 295"/>
                <a:gd name="T46" fmla="*/ 108 w 141"/>
                <a:gd name="T47" fmla="*/ 289 h 295"/>
                <a:gd name="T48" fmla="*/ 109 w 141"/>
                <a:gd name="T49" fmla="*/ 288 h 295"/>
                <a:gd name="T50" fmla="*/ 111 w 141"/>
                <a:gd name="T51" fmla="*/ 286 h 295"/>
                <a:gd name="T52" fmla="*/ 115 w 141"/>
                <a:gd name="T53" fmla="*/ 283 h 295"/>
                <a:gd name="T54" fmla="*/ 118 w 141"/>
                <a:gd name="T55" fmla="*/ 279 h 295"/>
                <a:gd name="T56" fmla="*/ 121 w 141"/>
                <a:gd name="T57" fmla="*/ 276 h 295"/>
                <a:gd name="T58" fmla="*/ 123 w 141"/>
                <a:gd name="T59" fmla="*/ 274 h 295"/>
                <a:gd name="T60" fmla="*/ 126 w 141"/>
                <a:gd name="T61" fmla="*/ 271 h 295"/>
                <a:gd name="T62" fmla="*/ 128 w 141"/>
                <a:gd name="T63" fmla="*/ 267 h 295"/>
                <a:gd name="T64" fmla="*/ 129 w 141"/>
                <a:gd name="T65" fmla="*/ 264 h 295"/>
                <a:gd name="T66" fmla="*/ 130 w 141"/>
                <a:gd name="T67" fmla="*/ 262 h 295"/>
                <a:gd name="T68" fmla="*/ 131 w 141"/>
                <a:gd name="T69" fmla="*/ 259 h 295"/>
                <a:gd name="T70" fmla="*/ 132 w 141"/>
                <a:gd name="T71" fmla="*/ 255 h 295"/>
                <a:gd name="T72" fmla="*/ 133 w 141"/>
                <a:gd name="T73" fmla="*/ 251 h 295"/>
                <a:gd name="T74" fmla="*/ 134 w 141"/>
                <a:gd name="T75" fmla="*/ 221 h 295"/>
                <a:gd name="T76" fmla="*/ 132 w 141"/>
                <a:gd name="T77" fmla="*/ 191 h 295"/>
                <a:gd name="T78" fmla="*/ 129 w 141"/>
                <a:gd name="T79" fmla="*/ 162 h 295"/>
                <a:gd name="T80" fmla="*/ 125 w 141"/>
                <a:gd name="T81" fmla="*/ 132 h 295"/>
                <a:gd name="T82" fmla="*/ 125 w 141"/>
                <a:gd name="T83" fmla="*/ 133 h 295"/>
                <a:gd name="T84" fmla="*/ 121 w 141"/>
                <a:gd name="T85" fmla="*/ 118 h 295"/>
                <a:gd name="T86" fmla="*/ 117 w 141"/>
                <a:gd name="T87" fmla="*/ 103 h 295"/>
                <a:gd name="T88" fmla="*/ 104 w 141"/>
                <a:gd name="T89" fmla="*/ 81 h 295"/>
                <a:gd name="T90" fmla="*/ 92 w 141"/>
                <a:gd name="T91" fmla="*/ 69 h 295"/>
                <a:gd name="T92" fmla="*/ 79 w 141"/>
                <a:gd name="T93" fmla="*/ 57 h 295"/>
                <a:gd name="T94" fmla="*/ 53 w 141"/>
                <a:gd name="T95" fmla="*/ 40 h 295"/>
                <a:gd name="T96" fmla="*/ 28 w 141"/>
                <a:gd name="T97" fmla="*/ 24 h 295"/>
                <a:gd name="T98" fmla="*/ 1 w 141"/>
                <a:gd name="T99" fmla="*/ 7 h 295"/>
                <a:gd name="T100" fmla="*/ 0 w 141"/>
                <a:gd name="T101" fmla="*/ 6 h 295"/>
                <a:gd name="T102" fmla="*/ 0 w 141"/>
                <a:gd name="T103" fmla="*/ 3 h 295"/>
                <a:gd name="T104" fmla="*/ 0 w 141"/>
                <a:gd name="T105" fmla="*/ 2 h 295"/>
                <a:gd name="T106" fmla="*/ 1 w 141"/>
                <a:gd name="T107" fmla="*/ 1 h 295"/>
                <a:gd name="T108" fmla="*/ 4 w 141"/>
                <a:gd name="T109"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1" h="295">
                  <a:moveTo>
                    <a:pt x="4" y="0"/>
                  </a:moveTo>
                  <a:lnTo>
                    <a:pt x="5" y="1"/>
                  </a:lnTo>
                  <a:lnTo>
                    <a:pt x="10" y="4"/>
                  </a:lnTo>
                  <a:lnTo>
                    <a:pt x="33" y="19"/>
                  </a:lnTo>
                  <a:lnTo>
                    <a:pt x="56" y="33"/>
                  </a:lnTo>
                  <a:lnTo>
                    <a:pt x="79" y="48"/>
                  </a:lnTo>
                  <a:lnTo>
                    <a:pt x="99" y="67"/>
                  </a:lnTo>
                  <a:lnTo>
                    <a:pt x="112" y="84"/>
                  </a:lnTo>
                  <a:lnTo>
                    <a:pt x="122" y="102"/>
                  </a:lnTo>
                  <a:lnTo>
                    <a:pt x="128" y="121"/>
                  </a:lnTo>
                  <a:lnTo>
                    <a:pt x="132" y="142"/>
                  </a:lnTo>
                  <a:lnTo>
                    <a:pt x="134" y="163"/>
                  </a:lnTo>
                  <a:lnTo>
                    <a:pt x="137" y="184"/>
                  </a:lnTo>
                  <a:lnTo>
                    <a:pt x="140" y="207"/>
                  </a:lnTo>
                  <a:lnTo>
                    <a:pt x="141" y="231"/>
                  </a:lnTo>
                  <a:lnTo>
                    <a:pt x="139" y="254"/>
                  </a:lnTo>
                  <a:lnTo>
                    <a:pt x="133" y="270"/>
                  </a:lnTo>
                  <a:lnTo>
                    <a:pt x="123" y="283"/>
                  </a:lnTo>
                  <a:lnTo>
                    <a:pt x="112" y="294"/>
                  </a:lnTo>
                  <a:lnTo>
                    <a:pt x="110" y="295"/>
                  </a:lnTo>
                  <a:lnTo>
                    <a:pt x="109" y="294"/>
                  </a:lnTo>
                  <a:lnTo>
                    <a:pt x="108" y="293"/>
                  </a:lnTo>
                  <a:lnTo>
                    <a:pt x="107" y="292"/>
                  </a:lnTo>
                  <a:lnTo>
                    <a:pt x="108" y="289"/>
                  </a:lnTo>
                  <a:lnTo>
                    <a:pt x="109" y="288"/>
                  </a:lnTo>
                  <a:lnTo>
                    <a:pt x="111" y="286"/>
                  </a:lnTo>
                  <a:lnTo>
                    <a:pt x="115" y="283"/>
                  </a:lnTo>
                  <a:lnTo>
                    <a:pt x="118" y="279"/>
                  </a:lnTo>
                  <a:lnTo>
                    <a:pt x="121" y="276"/>
                  </a:lnTo>
                  <a:lnTo>
                    <a:pt x="123" y="274"/>
                  </a:lnTo>
                  <a:lnTo>
                    <a:pt x="126" y="271"/>
                  </a:lnTo>
                  <a:lnTo>
                    <a:pt x="128" y="267"/>
                  </a:lnTo>
                  <a:lnTo>
                    <a:pt x="129" y="264"/>
                  </a:lnTo>
                  <a:lnTo>
                    <a:pt x="130" y="262"/>
                  </a:lnTo>
                  <a:lnTo>
                    <a:pt x="131" y="259"/>
                  </a:lnTo>
                  <a:lnTo>
                    <a:pt x="132" y="255"/>
                  </a:lnTo>
                  <a:lnTo>
                    <a:pt x="133" y="251"/>
                  </a:lnTo>
                  <a:lnTo>
                    <a:pt x="134" y="221"/>
                  </a:lnTo>
                  <a:lnTo>
                    <a:pt x="132" y="191"/>
                  </a:lnTo>
                  <a:lnTo>
                    <a:pt x="129" y="162"/>
                  </a:lnTo>
                  <a:lnTo>
                    <a:pt x="125" y="132"/>
                  </a:lnTo>
                  <a:lnTo>
                    <a:pt x="125" y="133"/>
                  </a:lnTo>
                  <a:lnTo>
                    <a:pt x="121" y="118"/>
                  </a:lnTo>
                  <a:lnTo>
                    <a:pt x="117" y="103"/>
                  </a:lnTo>
                  <a:lnTo>
                    <a:pt x="104" y="81"/>
                  </a:lnTo>
                  <a:lnTo>
                    <a:pt x="92" y="69"/>
                  </a:lnTo>
                  <a:lnTo>
                    <a:pt x="79" y="57"/>
                  </a:lnTo>
                  <a:lnTo>
                    <a:pt x="53" y="40"/>
                  </a:lnTo>
                  <a:lnTo>
                    <a:pt x="28" y="24"/>
                  </a:lnTo>
                  <a:lnTo>
                    <a:pt x="1" y="7"/>
                  </a:lnTo>
                  <a:lnTo>
                    <a:pt x="0" y="6"/>
                  </a:lnTo>
                  <a:lnTo>
                    <a:pt x="0" y="3"/>
                  </a:lnTo>
                  <a:lnTo>
                    <a:pt x="0" y="2"/>
                  </a:lnTo>
                  <a:lnTo>
                    <a:pt x="1" y="1"/>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2" name="Freeform 354"/>
            <p:cNvSpPr>
              <a:spLocks/>
            </p:cNvSpPr>
            <p:nvPr/>
          </p:nvSpPr>
          <p:spPr bwMode="auto">
            <a:xfrm>
              <a:off x="6914862" y="2388755"/>
              <a:ext cx="69850" cy="87313"/>
            </a:xfrm>
            <a:custGeom>
              <a:avLst/>
              <a:gdLst>
                <a:gd name="T0" fmla="*/ 23 w 44"/>
                <a:gd name="T1" fmla="*/ 0 h 55"/>
                <a:gd name="T2" fmla="*/ 24 w 44"/>
                <a:gd name="T3" fmla="*/ 1 h 55"/>
                <a:gd name="T4" fmla="*/ 26 w 44"/>
                <a:gd name="T5" fmla="*/ 2 h 55"/>
                <a:gd name="T6" fmla="*/ 27 w 44"/>
                <a:gd name="T7" fmla="*/ 3 h 55"/>
                <a:gd name="T8" fmla="*/ 27 w 44"/>
                <a:gd name="T9" fmla="*/ 4 h 55"/>
                <a:gd name="T10" fmla="*/ 26 w 44"/>
                <a:gd name="T11" fmla="*/ 7 h 55"/>
                <a:gd name="T12" fmla="*/ 24 w 44"/>
                <a:gd name="T13" fmla="*/ 7 h 55"/>
                <a:gd name="T14" fmla="*/ 21 w 44"/>
                <a:gd name="T15" fmla="*/ 8 h 55"/>
                <a:gd name="T16" fmla="*/ 19 w 44"/>
                <a:gd name="T17" fmla="*/ 10 h 55"/>
                <a:gd name="T18" fmla="*/ 16 w 44"/>
                <a:gd name="T19" fmla="*/ 11 h 55"/>
                <a:gd name="T20" fmla="*/ 11 w 44"/>
                <a:gd name="T21" fmla="*/ 15 h 55"/>
                <a:gd name="T22" fmla="*/ 9 w 44"/>
                <a:gd name="T23" fmla="*/ 20 h 55"/>
                <a:gd name="T24" fmla="*/ 7 w 44"/>
                <a:gd name="T25" fmla="*/ 26 h 55"/>
                <a:gd name="T26" fmla="*/ 7 w 44"/>
                <a:gd name="T27" fmla="*/ 33 h 55"/>
                <a:gd name="T28" fmla="*/ 9 w 44"/>
                <a:gd name="T29" fmla="*/ 38 h 55"/>
                <a:gd name="T30" fmla="*/ 11 w 44"/>
                <a:gd name="T31" fmla="*/ 43 h 55"/>
                <a:gd name="T32" fmla="*/ 13 w 44"/>
                <a:gd name="T33" fmla="*/ 46 h 55"/>
                <a:gd name="T34" fmla="*/ 17 w 44"/>
                <a:gd name="T35" fmla="*/ 48 h 55"/>
                <a:gd name="T36" fmla="*/ 20 w 44"/>
                <a:gd name="T37" fmla="*/ 48 h 55"/>
                <a:gd name="T38" fmla="*/ 24 w 44"/>
                <a:gd name="T39" fmla="*/ 48 h 55"/>
                <a:gd name="T40" fmla="*/ 30 w 44"/>
                <a:gd name="T41" fmla="*/ 47 h 55"/>
                <a:gd name="T42" fmla="*/ 34 w 44"/>
                <a:gd name="T43" fmla="*/ 45 h 55"/>
                <a:gd name="T44" fmla="*/ 39 w 44"/>
                <a:gd name="T45" fmla="*/ 43 h 55"/>
                <a:gd name="T46" fmla="*/ 39 w 44"/>
                <a:gd name="T47" fmla="*/ 42 h 55"/>
                <a:gd name="T48" fmla="*/ 41 w 44"/>
                <a:gd name="T49" fmla="*/ 41 h 55"/>
                <a:gd name="T50" fmla="*/ 42 w 44"/>
                <a:gd name="T51" fmla="*/ 41 h 55"/>
                <a:gd name="T52" fmla="*/ 44 w 44"/>
                <a:gd name="T53" fmla="*/ 42 h 55"/>
                <a:gd name="T54" fmla="*/ 44 w 44"/>
                <a:gd name="T55" fmla="*/ 44 h 55"/>
                <a:gd name="T56" fmla="*/ 44 w 44"/>
                <a:gd name="T57" fmla="*/ 45 h 55"/>
                <a:gd name="T58" fmla="*/ 44 w 44"/>
                <a:gd name="T59" fmla="*/ 46 h 55"/>
                <a:gd name="T60" fmla="*/ 37 w 44"/>
                <a:gd name="T61" fmla="*/ 52 h 55"/>
                <a:gd name="T62" fmla="*/ 29 w 44"/>
                <a:gd name="T63" fmla="*/ 55 h 55"/>
                <a:gd name="T64" fmla="*/ 20 w 44"/>
                <a:gd name="T65" fmla="*/ 55 h 55"/>
                <a:gd name="T66" fmla="*/ 10 w 44"/>
                <a:gd name="T67" fmla="*/ 53 h 55"/>
                <a:gd name="T68" fmla="*/ 4 w 44"/>
                <a:gd name="T69" fmla="*/ 46 h 55"/>
                <a:gd name="T70" fmla="*/ 1 w 44"/>
                <a:gd name="T71" fmla="*/ 38 h 55"/>
                <a:gd name="T72" fmla="*/ 0 w 44"/>
                <a:gd name="T73" fmla="*/ 30 h 55"/>
                <a:gd name="T74" fmla="*/ 2 w 44"/>
                <a:gd name="T75" fmla="*/ 20 h 55"/>
                <a:gd name="T76" fmla="*/ 8 w 44"/>
                <a:gd name="T77" fmla="*/ 12 h 55"/>
                <a:gd name="T78" fmla="*/ 15 w 44"/>
                <a:gd name="T79" fmla="*/ 4 h 55"/>
                <a:gd name="T80" fmla="*/ 22 w 44"/>
                <a:gd name="T81" fmla="*/ 0 h 55"/>
                <a:gd name="T82" fmla="*/ 23 w 44"/>
                <a:gd name="T8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 h="55">
                  <a:moveTo>
                    <a:pt x="23" y="0"/>
                  </a:moveTo>
                  <a:lnTo>
                    <a:pt x="24" y="1"/>
                  </a:lnTo>
                  <a:lnTo>
                    <a:pt x="26" y="2"/>
                  </a:lnTo>
                  <a:lnTo>
                    <a:pt x="27" y="3"/>
                  </a:lnTo>
                  <a:lnTo>
                    <a:pt x="27" y="4"/>
                  </a:lnTo>
                  <a:lnTo>
                    <a:pt x="26" y="7"/>
                  </a:lnTo>
                  <a:lnTo>
                    <a:pt x="24" y="7"/>
                  </a:lnTo>
                  <a:lnTo>
                    <a:pt x="21" y="8"/>
                  </a:lnTo>
                  <a:lnTo>
                    <a:pt x="19" y="10"/>
                  </a:lnTo>
                  <a:lnTo>
                    <a:pt x="16" y="11"/>
                  </a:lnTo>
                  <a:lnTo>
                    <a:pt x="11" y="15"/>
                  </a:lnTo>
                  <a:lnTo>
                    <a:pt x="9" y="20"/>
                  </a:lnTo>
                  <a:lnTo>
                    <a:pt x="7" y="26"/>
                  </a:lnTo>
                  <a:lnTo>
                    <a:pt x="7" y="33"/>
                  </a:lnTo>
                  <a:lnTo>
                    <a:pt x="9" y="38"/>
                  </a:lnTo>
                  <a:lnTo>
                    <a:pt x="11" y="43"/>
                  </a:lnTo>
                  <a:lnTo>
                    <a:pt x="13" y="46"/>
                  </a:lnTo>
                  <a:lnTo>
                    <a:pt x="17" y="48"/>
                  </a:lnTo>
                  <a:lnTo>
                    <a:pt x="20" y="48"/>
                  </a:lnTo>
                  <a:lnTo>
                    <a:pt x="24" y="48"/>
                  </a:lnTo>
                  <a:lnTo>
                    <a:pt x="30" y="47"/>
                  </a:lnTo>
                  <a:lnTo>
                    <a:pt x="34" y="45"/>
                  </a:lnTo>
                  <a:lnTo>
                    <a:pt x="39" y="43"/>
                  </a:lnTo>
                  <a:lnTo>
                    <a:pt x="39" y="42"/>
                  </a:lnTo>
                  <a:lnTo>
                    <a:pt x="41" y="41"/>
                  </a:lnTo>
                  <a:lnTo>
                    <a:pt x="42" y="41"/>
                  </a:lnTo>
                  <a:lnTo>
                    <a:pt x="44" y="42"/>
                  </a:lnTo>
                  <a:lnTo>
                    <a:pt x="44" y="44"/>
                  </a:lnTo>
                  <a:lnTo>
                    <a:pt x="44" y="45"/>
                  </a:lnTo>
                  <a:lnTo>
                    <a:pt x="44" y="46"/>
                  </a:lnTo>
                  <a:lnTo>
                    <a:pt x="37" y="52"/>
                  </a:lnTo>
                  <a:lnTo>
                    <a:pt x="29" y="55"/>
                  </a:lnTo>
                  <a:lnTo>
                    <a:pt x="20" y="55"/>
                  </a:lnTo>
                  <a:lnTo>
                    <a:pt x="10" y="53"/>
                  </a:lnTo>
                  <a:lnTo>
                    <a:pt x="4" y="46"/>
                  </a:lnTo>
                  <a:lnTo>
                    <a:pt x="1" y="38"/>
                  </a:lnTo>
                  <a:lnTo>
                    <a:pt x="0" y="30"/>
                  </a:lnTo>
                  <a:lnTo>
                    <a:pt x="2" y="20"/>
                  </a:lnTo>
                  <a:lnTo>
                    <a:pt x="8" y="12"/>
                  </a:lnTo>
                  <a:lnTo>
                    <a:pt x="15" y="4"/>
                  </a:lnTo>
                  <a:lnTo>
                    <a:pt x="22" y="0"/>
                  </a:lnTo>
                  <a:lnTo>
                    <a:pt x="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3" name="Freeform 355"/>
            <p:cNvSpPr>
              <a:spLocks noEditPoints="1"/>
            </p:cNvSpPr>
            <p:nvPr/>
          </p:nvSpPr>
          <p:spPr bwMode="auto">
            <a:xfrm>
              <a:off x="6848187" y="2390342"/>
              <a:ext cx="95250" cy="66675"/>
            </a:xfrm>
            <a:custGeom>
              <a:avLst/>
              <a:gdLst>
                <a:gd name="T0" fmla="*/ 27 w 60"/>
                <a:gd name="T1" fmla="*/ 21 h 42"/>
                <a:gd name="T2" fmla="*/ 27 w 60"/>
                <a:gd name="T3" fmla="*/ 21 h 42"/>
                <a:gd name="T4" fmla="*/ 27 w 60"/>
                <a:gd name="T5" fmla="*/ 21 h 42"/>
                <a:gd name="T6" fmla="*/ 27 w 60"/>
                <a:gd name="T7" fmla="*/ 21 h 42"/>
                <a:gd name="T8" fmla="*/ 57 w 60"/>
                <a:gd name="T9" fmla="*/ 0 h 42"/>
                <a:gd name="T10" fmla="*/ 58 w 60"/>
                <a:gd name="T11" fmla="*/ 0 h 42"/>
                <a:gd name="T12" fmla="*/ 59 w 60"/>
                <a:gd name="T13" fmla="*/ 2 h 42"/>
                <a:gd name="T14" fmla="*/ 60 w 60"/>
                <a:gd name="T15" fmla="*/ 3 h 42"/>
                <a:gd name="T16" fmla="*/ 59 w 60"/>
                <a:gd name="T17" fmla="*/ 6 h 42"/>
                <a:gd name="T18" fmla="*/ 57 w 60"/>
                <a:gd name="T19" fmla="*/ 7 h 42"/>
                <a:gd name="T20" fmla="*/ 50 w 60"/>
                <a:gd name="T21" fmla="*/ 9 h 42"/>
                <a:gd name="T22" fmla="*/ 42 w 60"/>
                <a:gd name="T23" fmla="*/ 12 h 42"/>
                <a:gd name="T24" fmla="*/ 35 w 60"/>
                <a:gd name="T25" fmla="*/ 15 h 42"/>
                <a:gd name="T26" fmla="*/ 27 w 60"/>
                <a:gd name="T27" fmla="*/ 21 h 42"/>
                <a:gd name="T28" fmla="*/ 27 w 60"/>
                <a:gd name="T29" fmla="*/ 21 h 42"/>
                <a:gd name="T30" fmla="*/ 27 w 60"/>
                <a:gd name="T31" fmla="*/ 21 h 42"/>
                <a:gd name="T32" fmla="*/ 27 w 60"/>
                <a:gd name="T33" fmla="*/ 21 h 42"/>
                <a:gd name="T34" fmla="*/ 27 w 60"/>
                <a:gd name="T35" fmla="*/ 21 h 42"/>
                <a:gd name="T36" fmla="*/ 27 w 60"/>
                <a:gd name="T37" fmla="*/ 21 h 42"/>
                <a:gd name="T38" fmla="*/ 16 w 60"/>
                <a:gd name="T39" fmla="*/ 31 h 42"/>
                <a:gd name="T40" fmla="*/ 6 w 60"/>
                <a:gd name="T41" fmla="*/ 41 h 42"/>
                <a:gd name="T42" fmla="*/ 5 w 60"/>
                <a:gd name="T43" fmla="*/ 42 h 42"/>
                <a:gd name="T44" fmla="*/ 3 w 60"/>
                <a:gd name="T45" fmla="*/ 42 h 42"/>
                <a:gd name="T46" fmla="*/ 2 w 60"/>
                <a:gd name="T47" fmla="*/ 41 h 42"/>
                <a:gd name="T48" fmla="*/ 0 w 60"/>
                <a:gd name="T49" fmla="*/ 40 h 42"/>
                <a:gd name="T50" fmla="*/ 0 w 60"/>
                <a:gd name="T51" fmla="*/ 37 h 42"/>
                <a:gd name="T52" fmla="*/ 2 w 60"/>
                <a:gd name="T53" fmla="*/ 36 h 42"/>
                <a:gd name="T54" fmla="*/ 18 w 60"/>
                <a:gd name="T55" fmla="*/ 21 h 42"/>
                <a:gd name="T56" fmla="*/ 35 w 60"/>
                <a:gd name="T57" fmla="*/ 9 h 42"/>
                <a:gd name="T58" fmla="*/ 55 w 60"/>
                <a:gd name="T59" fmla="*/ 0 h 42"/>
                <a:gd name="T60" fmla="*/ 57 w 60"/>
                <a:gd name="T6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 h="42">
                  <a:moveTo>
                    <a:pt x="27" y="21"/>
                  </a:moveTo>
                  <a:lnTo>
                    <a:pt x="27" y="21"/>
                  </a:lnTo>
                  <a:lnTo>
                    <a:pt x="27" y="21"/>
                  </a:lnTo>
                  <a:lnTo>
                    <a:pt x="27" y="21"/>
                  </a:lnTo>
                  <a:close/>
                  <a:moveTo>
                    <a:pt x="57" y="0"/>
                  </a:moveTo>
                  <a:lnTo>
                    <a:pt x="58" y="0"/>
                  </a:lnTo>
                  <a:lnTo>
                    <a:pt x="59" y="2"/>
                  </a:lnTo>
                  <a:lnTo>
                    <a:pt x="60" y="3"/>
                  </a:lnTo>
                  <a:lnTo>
                    <a:pt x="59" y="6"/>
                  </a:lnTo>
                  <a:lnTo>
                    <a:pt x="57" y="7"/>
                  </a:lnTo>
                  <a:lnTo>
                    <a:pt x="50" y="9"/>
                  </a:lnTo>
                  <a:lnTo>
                    <a:pt x="42" y="12"/>
                  </a:lnTo>
                  <a:lnTo>
                    <a:pt x="35" y="15"/>
                  </a:lnTo>
                  <a:lnTo>
                    <a:pt x="27" y="21"/>
                  </a:lnTo>
                  <a:lnTo>
                    <a:pt x="27" y="21"/>
                  </a:lnTo>
                  <a:lnTo>
                    <a:pt x="27" y="21"/>
                  </a:lnTo>
                  <a:lnTo>
                    <a:pt x="27" y="21"/>
                  </a:lnTo>
                  <a:lnTo>
                    <a:pt x="27" y="21"/>
                  </a:lnTo>
                  <a:lnTo>
                    <a:pt x="27" y="21"/>
                  </a:lnTo>
                  <a:lnTo>
                    <a:pt x="16" y="31"/>
                  </a:lnTo>
                  <a:lnTo>
                    <a:pt x="6" y="41"/>
                  </a:lnTo>
                  <a:lnTo>
                    <a:pt x="5" y="42"/>
                  </a:lnTo>
                  <a:lnTo>
                    <a:pt x="3" y="42"/>
                  </a:lnTo>
                  <a:lnTo>
                    <a:pt x="2" y="41"/>
                  </a:lnTo>
                  <a:lnTo>
                    <a:pt x="0" y="40"/>
                  </a:lnTo>
                  <a:lnTo>
                    <a:pt x="0" y="37"/>
                  </a:lnTo>
                  <a:lnTo>
                    <a:pt x="2" y="36"/>
                  </a:lnTo>
                  <a:lnTo>
                    <a:pt x="18" y="21"/>
                  </a:lnTo>
                  <a:lnTo>
                    <a:pt x="35" y="9"/>
                  </a:lnTo>
                  <a:lnTo>
                    <a:pt x="55" y="0"/>
                  </a:lnTo>
                  <a:lnTo>
                    <a:pt x="5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4" name="Freeform 356"/>
            <p:cNvSpPr>
              <a:spLocks/>
            </p:cNvSpPr>
            <p:nvPr/>
          </p:nvSpPr>
          <p:spPr bwMode="auto">
            <a:xfrm>
              <a:off x="6878349" y="2458605"/>
              <a:ext cx="66675" cy="30163"/>
            </a:xfrm>
            <a:custGeom>
              <a:avLst/>
              <a:gdLst>
                <a:gd name="T0" fmla="*/ 40 w 42"/>
                <a:gd name="T1" fmla="*/ 0 h 19"/>
                <a:gd name="T2" fmla="*/ 41 w 42"/>
                <a:gd name="T3" fmla="*/ 1 h 19"/>
                <a:gd name="T4" fmla="*/ 42 w 42"/>
                <a:gd name="T5" fmla="*/ 2 h 19"/>
                <a:gd name="T6" fmla="*/ 42 w 42"/>
                <a:gd name="T7" fmla="*/ 3 h 19"/>
                <a:gd name="T8" fmla="*/ 42 w 42"/>
                <a:gd name="T9" fmla="*/ 5 h 19"/>
                <a:gd name="T10" fmla="*/ 41 w 42"/>
                <a:gd name="T11" fmla="*/ 7 h 19"/>
                <a:gd name="T12" fmla="*/ 29 w 42"/>
                <a:gd name="T13" fmla="*/ 14 h 19"/>
                <a:gd name="T14" fmla="*/ 17 w 42"/>
                <a:gd name="T15" fmla="*/ 19 h 19"/>
                <a:gd name="T16" fmla="*/ 3 w 42"/>
                <a:gd name="T17" fmla="*/ 19 h 19"/>
                <a:gd name="T18" fmla="*/ 1 w 42"/>
                <a:gd name="T19" fmla="*/ 19 h 19"/>
                <a:gd name="T20" fmla="*/ 0 w 42"/>
                <a:gd name="T21" fmla="*/ 16 h 19"/>
                <a:gd name="T22" fmla="*/ 0 w 42"/>
                <a:gd name="T23" fmla="*/ 15 h 19"/>
                <a:gd name="T24" fmla="*/ 0 w 42"/>
                <a:gd name="T25" fmla="*/ 13 h 19"/>
                <a:gd name="T26" fmla="*/ 1 w 42"/>
                <a:gd name="T27" fmla="*/ 12 h 19"/>
                <a:gd name="T28" fmla="*/ 3 w 42"/>
                <a:gd name="T29" fmla="*/ 12 h 19"/>
                <a:gd name="T30" fmla="*/ 8 w 42"/>
                <a:gd name="T31" fmla="*/ 12 h 19"/>
                <a:gd name="T32" fmla="*/ 13 w 42"/>
                <a:gd name="T33" fmla="*/ 11 h 19"/>
                <a:gd name="T34" fmla="*/ 13 w 42"/>
                <a:gd name="T35" fmla="*/ 11 h 19"/>
                <a:gd name="T36" fmla="*/ 19 w 42"/>
                <a:gd name="T37" fmla="*/ 11 h 19"/>
                <a:gd name="T38" fmla="*/ 23 w 42"/>
                <a:gd name="T39" fmla="*/ 9 h 19"/>
                <a:gd name="T40" fmla="*/ 31 w 42"/>
                <a:gd name="T41" fmla="*/ 5 h 19"/>
                <a:gd name="T42" fmla="*/ 38 w 42"/>
                <a:gd name="T43" fmla="*/ 1 h 19"/>
                <a:gd name="T44" fmla="*/ 40 w 42"/>
                <a:gd name="T4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 h="19">
                  <a:moveTo>
                    <a:pt x="40" y="0"/>
                  </a:moveTo>
                  <a:lnTo>
                    <a:pt x="41" y="1"/>
                  </a:lnTo>
                  <a:lnTo>
                    <a:pt x="42" y="2"/>
                  </a:lnTo>
                  <a:lnTo>
                    <a:pt x="42" y="3"/>
                  </a:lnTo>
                  <a:lnTo>
                    <a:pt x="42" y="5"/>
                  </a:lnTo>
                  <a:lnTo>
                    <a:pt x="41" y="7"/>
                  </a:lnTo>
                  <a:lnTo>
                    <a:pt x="29" y="14"/>
                  </a:lnTo>
                  <a:lnTo>
                    <a:pt x="17" y="19"/>
                  </a:lnTo>
                  <a:lnTo>
                    <a:pt x="3" y="19"/>
                  </a:lnTo>
                  <a:lnTo>
                    <a:pt x="1" y="19"/>
                  </a:lnTo>
                  <a:lnTo>
                    <a:pt x="0" y="16"/>
                  </a:lnTo>
                  <a:lnTo>
                    <a:pt x="0" y="15"/>
                  </a:lnTo>
                  <a:lnTo>
                    <a:pt x="0" y="13"/>
                  </a:lnTo>
                  <a:lnTo>
                    <a:pt x="1" y="12"/>
                  </a:lnTo>
                  <a:lnTo>
                    <a:pt x="3" y="12"/>
                  </a:lnTo>
                  <a:lnTo>
                    <a:pt x="8" y="12"/>
                  </a:lnTo>
                  <a:lnTo>
                    <a:pt x="13" y="11"/>
                  </a:lnTo>
                  <a:lnTo>
                    <a:pt x="13" y="11"/>
                  </a:lnTo>
                  <a:lnTo>
                    <a:pt x="19" y="11"/>
                  </a:lnTo>
                  <a:lnTo>
                    <a:pt x="23" y="9"/>
                  </a:lnTo>
                  <a:lnTo>
                    <a:pt x="31" y="5"/>
                  </a:lnTo>
                  <a:lnTo>
                    <a:pt x="38" y="1"/>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5" name="Freeform 357"/>
            <p:cNvSpPr>
              <a:spLocks/>
            </p:cNvSpPr>
            <p:nvPr/>
          </p:nvSpPr>
          <p:spPr bwMode="auto">
            <a:xfrm>
              <a:off x="6332249" y="2163330"/>
              <a:ext cx="222250" cy="85725"/>
            </a:xfrm>
            <a:custGeom>
              <a:avLst/>
              <a:gdLst>
                <a:gd name="T0" fmla="*/ 4 w 140"/>
                <a:gd name="T1" fmla="*/ 0 h 54"/>
                <a:gd name="T2" fmla="*/ 4 w 140"/>
                <a:gd name="T3" fmla="*/ 0 h 54"/>
                <a:gd name="T4" fmla="*/ 38 w 140"/>
                <a:gd name="T5" fmla="*/ 9 h 54"/>
                <a:gd name="T6" fmla="*/ 72 w 140"/>
                <a:gd name="T7" fmla="*/ 21 h 54"/>
                <a:gd name="T8" fmla="*/ 105 w 140"/>
                <a:gd name="T9" fmla="*/ 34 h 54"/>
                <a:gd name="T10" fmla="*/ 137 w 140"/>
                <a:gd name="T11" fmla="*/ 47 h 54"/>
                <a:gd name="T12" fmla="*/ 140 w 140"/>
                <a:gd name="T13" fmla="*/ 48 h 54"/>
                <a:gd name="T14" fmla="*/ 140 w 140"/>
                <a:gd name="T15" fmla="*/ 51 h 54"/>
                <a:gd name="T16" fmla="*/ 140 w 140"/>
                <a:gd name="T17" fmla="*/ 52 h 54"/>
                <a:gd name="T18" fmla="*/ 140 w 140"/>
                <a:gd name="T19" fmla="*/ 53 h 54"/>
                <a:gd name="T20" fmla="*/ 137 w 140"/>
                <a:gd name="T21" fmla="*/ 54 h 54"/>
                <a:gd name="T22" fmla="*/ 136 w 140"/>
                <a:gd name="T23" fmla="*/ 54 h 54"/>
                <a:gd name="T24" fmla="*/ 103 w 140"/>
                <a:gd name="T25" fmla="*/ 41 h 54"/>
                <a:gd name="T26" fmla="*/ 70 w 140"/>
                <a:gd name="T27" fmla="*/ 28 h 54"/>
                <a:gd name="T28" fmla="*/ 37 w 140"/>
                <a:gd name="T29" fmla="*/ 15 h 54"/>
                <a:gd name="T30" fmla="*/ 3 w 140"/>
                <a:gd name="T31" fmla="*/ 7 h 54"/>
                <a:gd name="T32" fmla="*/ 1 w 140"/>
                <a:gd name="T33" fmla="*/ 6 h 54"/>
                <a:gd name="T34" fmla="*/ 1 w 140"/>
                <a:gd name="T35" fmla="*/ 4 h 54"/>
                <a:gd name="T36" fmla="*/ 0 w 140"/>
                <a:gd name="T37" fmla="*/ 3 h 54"/>
                <a:gd name="T38" fmla="*/ 1 w 140"/>
                <a:gd name="T39" fmla="*/ 1 h 54"/>
                <a:gd name="T40" fmla="*/ 2 w 140"/>
                <a:gd name="T41" fmla="*/ 0 h 54"/>
                <a:gd name="T42" fmla="*/ 4 w 140"/>
                <a:gd name="T4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54">
                  <a:moveTo>
                    <a:pt x="4" y="0"/>
                  </a:moveTo>
                  <a:lnTo>
                    <a:pt x="4" y="0"/>
                  </a:lnTo>
                  <a:lnTo>
                    <a:pt x="38" y="9"/>
                  </a:lnTo>
                  <a:lnTo>
                    <a:pt x="72" y="21"/>
                  </a:lnTo>
                  <a:lnTo>
                    <a:pt x="105" y="34"/>
                  </a:lnTo>
                  <a:lnTo>
                    <a:pt x="137" y="47"/>
                  </a:lnTo>
                  <a:lnTo>
                    <a:pt x="140" y="48"/>
                  </a:lnTo>
                  <a:lnTo>
                    <a:pt x="140" y="51"/>
                  </a:lnTo>
                  <a:lnTo>
                    <a:pt x="140" y="52"/>
                  </a:lnTo>
                  <a:lnTo>
                    <a:pt x="140" y="53"/>
                  </a:lnTo>
                  <a:lnTo>
                    <a:pt x="137" y="54"/>
                  </a:lnTo>
                  <a:lnTo>
                    <a:pt x="136" y="54"/>
                  </a:lnTo>
                  <a:lnTo>
                    <a:pt x="103" y="41"/>
                  </a:lnTo>
                  <a:lnTo>
                    <a:pt x="70" y="28"/>
                  </a:lnTo>
                  <a:lnTo>
                    <a:pt x="37" y="15"/>
                  </a:lnTo>
                  <a:lnTo>
                    <a:pt x="3" y="7"/>
                  </a:lnTo>
                  <a:lnTo>
                    <a:pt x="1" y="6"/>
                  </a:lnTo>
                  <a:lnTo>
                    <a:pt x="1" y="4"/>
                  </a:lnTo>
                  <a:lnTo>
                    <a:pt x="0" y="3"/>
                  </a:lnTo>
                  <a:lnTo>
                    <a:pt x="1" y="1"/>
                  </a:lnTo>
                  <a:lnTo>
                    <a:pt x="2"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6" name="Freeform 359"/>
            <p:cNvSpPr>
              <a:spLocks/>
            </p:cNvSpPr>
            <p:nvPr/>
          </p:nvSpPr>
          <p:spPr bwMode="auto">
            <a:xfrm>
              <a:off x="6352887" y="2085542"/>
              <a:ext cx="239713" cy="98425"/>
            </a:xfrm>
            <a:custGeom>
              <a:avLst/>
              <a:gdLst>
                <a:gd name="T0" fmla="*/ 3 w 151"/>
                <a:gd name="T1" fmla="*/ 0 h 62"/>
                <a:gd name="T2" fmla="*/ 4 w 151"/>
                <a:gd name="T3" fmla="*/ 0 h 62"/>
                <a:gd name="T4" fmla="*/ 53 w 151"/>
                <a:gd name="T5" fmla="*/ 18 h 62"/>
                <a:gd name="T6" fmla="*/ 101 w 151"/>
                <a:gd name="T7" fmla="*/ 36 h 62"/>
                <a:gd name="T8" fmla="*/ 149 w 151"/>
                <a:gd name="T9" fmla="*/ 57 h 62"/>
                <a:gd name="T10" fmla="*/ 150 w 151"/>
                <a:gd name="T11" fmla="*/ 58 h 62"/>
                <a:gd name="T12" fmla="*/ 151 w 151"/>
                <a:gd name="T13" fmla="*/ 59 h 62"/>
                <a:gd name="T14" fmla="*/ 150 w 151"/>
                <a:gd name="T15" fmla="*/ 61 h 62"/>
                <a:gd name="T16" fmla="*/ 149 w 151"/>
                <a:gd name="T17" fmla="*/ 62 h 62"/>
                <a:gd name="T18" fmla="*/ 147 w 151"/>
                <a:gd name="T19" fmla="*/ 62 h 62"/>
                <a:gd name="T20" fmla="*/ 145 w 151"/>
                <a:gd name="T21" fmla="*/ 62 h 62"/>
                <a:gd name="T22" fmla="*/ 122 w 151"/>
                <a:gd name="T23" fmla="*/ 52 h 62"/>
                <a:gd name="T24" fmla="*/ 63 w 151"/>
                <a:gd name="T25" fmla="*/ 29 h 62"/>
                <a:gd name="T26" fmla="*/ 2 w 151"/>
                <a:gd name="T27" fmla="*/ 6 h 62"/>
                <a:gd name="T28" fmla="*/ 1 w 151"/>
                <a:gd name="T29" fmla="*/ 5 h 62"/>
                <a:gd name="T30" fmla="*/ 0 w 151"/>
                <a:gd name="T31" fmla="*/ 3 h 62"/>
                <a:gd name="T32" fmla="*/ 0 w 151"/>
                <a:gd name="T33" fmla="*/ 2 h 62"/>
                <a:gd name="T34" fmla="*/ 1 w 151"/>
                <a:gd name="T35" fmla="*/ 0 h 62"/>
                <a:gd name="T36" fmla="*/ 3 w 151"/>
                <a:gd name="T3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62">
                  <a:moveTo>
                    <a:pt x="3" y="0"/>
                  </a:moveTo>
                  <a:lnTo>
                    <a:pt x="4" y="0"/>
                  </a:lnTo>
                  <a:lnTo>
                    <a:pt x="53" y="18"/>
                  </a:lnTo>
                  <a:lnTo>
                    <a:pt x="101" y="36"/>
                  </a:lnTo>
                  <a:lnTo>
                    <a:pt x="149" y="57"/>
                  </a:lnTo>
                  <a:lnTo>
                    <a:pt x="150" y="58"/>
                  </a:lnTo>
                  <a:lnTo>
                    <a:pt x="151" y="59"/>
                  </a:lnTo>
                  <a:lnTo>
                    <a:pt x="150" y="61"/>
                  </a:lnTo>
                  <a:lnTo>
                    <a:pt x="149" y="62"/>
                  </a:lnTo>
                  <a:lnTo>
                    <a:pt x="147" y="62"/>
                  </a:lnTo>
                  <a:lnTo>
                    <a:pt x="145" y="62"/>
                  </a:lnTo>
                  <a:lnTo>
                    <a:pt x="122" y="52"/>
                  </a:lnTo>
                  <a:lnTo>
                    <a:pt x="63" y="29"/>
                  </a:lnTo>
                  <a:lnTo>
                    <a:pt x="2" y="6"/>
                  </a:lnTo>
                  <a:lnTo>
                    <a:pt x="1" y="5"/>
                  </a:lnTo>
                  <a:lnTo>
                    <a:pt x="0" y="3"/>
                  </a:lnTo>
                  <a:lnTo>
                    <a:pt x="0" y="2"/>
                  </a:lnTo>
                  <a:lnTo>
                    <a:pt x="1" y="0"/>
                  </a:lnTo>
                  <a:lnTo>
                    <a:pt x="3" y="0"/>
                  </a:lnTo>
                  <a:close/>
                </a:path>
              </a:pathLst>
            </a:custGeom>
            <a:blipFill>
              <a:blip r:embed="rId5"/>
              <a:stretch>
                <a:fillRect/>
              </a:stretch>
            </a:bli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7" name="Freeform 360"/>
            <p:cNvSpPr>
              <a:spLocks/>
            </p:cNvSpPr>
            <p:nvPr/>
          </p:nvSpPr>
          <p:spPr bwMode="auto">
            <a:xfrm>
              <a:off x="6554499" y="2169680"/>
              <a:ext cx="36513" cy="76200"/>
            </a:xfrm>
            <a:custGeom>
              <a:avLst/>
              <a:gdLst>
                <a:gd name="T0" fmla="*/ 19 w 23"/>
                <a:gd name="T1" fmla="*/ 0 h 48"/>
                <a:gd name="T2" fmla="*/ 20 w 23"/>
                <a:gd name="T3" fmla="*/ 2 h 48"/>
                <a:gd name="T4" fmla="*/ 22 w 23"/>
                <a:gd name="T5" fmla="*/ 3 h 48"/>
                <a:gd name="T6" fmla="*/ 23 w 23"/>
                <a:gd name="T7" fmla="*/ 4 h 48"/>
                <a:gd name="T8" fmla="*/ 23 w 23"/>
                <a:gd name="T9" fmla="*/ 6 h 48"/>
                <a:gd name="T10" fmla="*/ 15 w 23"/>
                <a:gd name="T11" fmla="*/ 18 h 48"/>
                <a:gd name="T12" fmla="*/ 7 w 23"/>
                <a:gd name="T13" fmla="*/ 29 h 48"/>
                <a:gd name="T14" fmla="*/ 5 w 23"/>
                <a:gd name="T15" fmla="*/ 36 h 48"/>
                <a:gd name="T16" fmla="*/ 6 w 23"/>
                <a:gd name="T17" fmla="*/ 43 h 48"/>
                <a:gd name="T18" fmla="*/ 6 w 23"/>
                <a:gd name="T19" fmla="*/ 43 h 48"/>
                <a:gd name="T20" fmla="*/ 6 w 23"/>
                <a:gd name="T21" fmla="*/ 43 h 48"/>
                <a:gd name="T22" fmla="*/ 6 w 23"/>
                <a:gd name="T23" fmla="*/ 43 h 48"/>
                <a:gd name="T24" fmla="*/ 5 w 23"/>
                <a:gd name="T25" fmla="*/ 46 h 48"/>
                <a:gd name="T26" fmla="*/ 4 w 23"/>
                <a:gd name="T27" fmla="*/ 47 h 48"/>
                <a:gd name="T28" fmla="*/ 3 w 23"/>
                <a:gd name="T29" fmla="*/ 48 h 48"/>
                <a:gd name="T30" fmla="*/ 2 w 23"/>
                <a:gd name="T31" fmla="*/ 48 h 48"/>
                <a:gd name="T32" fmla="*/ 0 w 23"/>
                <a:gd name="T33" fmla="*/ 47 h 48"/>
                <a:gd name="T34" fmla="*/ 0 w 23"/>
                <a:gd name="T35" fmla="*/ 44 h 48"/>
                <a:gd name="T36" fmla="*/ 0 w 23"/>
                <a:gd name="T37" fmla="*/ 35 h 48"/>
                <a:gd name="T38" fmla="*/ 2 w 23"/>
                <a:gd name="T39" fmla="*/ 27 h 48"/>
                <a:gd name="T40" fmla="*/ 6 w 23"/>
                <a:gd name="T41" fmla="*/ 19 h 48"/>
                <a:gd name="T42" fmla="*/ 12 w 23"/>
                <a:gd name="T43" fmla="*/ 11 h 48"/>
                <a:gd name="T44" fmla="*/ 16 w 23"/>
                <a:gd name="T45" fmla="*/ 3 h 48"/>
                <a:gd name="T46" fmla="*/ 17 w 23"/>
                <a:gd name="T47" fmla="*/ 2 h 48"/>
                <a:gd name="T48" fmla="*/ 19 w 23"/>
                <a:gd name="T4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48">
                  <a:moveTo>
                    <a:pt x="19" y="0"/>
                  </a:moveTo>
                  <a:lnTo>
                    <a:pt x="20" y="2"/>
                  </a:lnTo>
                  <a:lnTo>
                    <a:pt x="22" y="3"/>
                  </a:lnTo>
                  <a:lnTo>
                    <a:pt x="23" y="4"/>
                  </a:lnTo>
                  <a:lnTo>
                    <a:pt x="23" y="6"/>
                  </a:lnTo>
                  <a:lnTo>
                    <a:pt x="15" y="18"/>
                  </a:lnTo>
                  <a:lnTo>
                    <a:pt x="7" y="29"/>
                  </a:lnTo>
                  <a:lnTo>
                    <a:pt x="5" y="36"/>
                  </a:lnTo>
                  <a:lnTo>
                    <a:pt x="6" y="43"/>
                  </a:lnTo>
                  <a:lnTo>
                    <a:pt x="6" y="43"/>
                  </a:lnTo>
                  <a:lnTo>
                    <a:pt x="6" y="43"/>
                  </a:lnTo>
                  <a:lnTo>
                    <a:pt x="6" y="43"/>
                  </a:lnTo>
                  <a:lnTo>
                    <a:pt x="5" y="46"/>
                  </a:lnTo>
                  <a:lnTo>
                    <a:pt x="4" y="47"/>
                  </a:lnTo>
                  <a:lnTo>
                    <a:pt x="3" y="48"/>
                  </a:lnTo>
                  <a:lnTo>
                    <a:pt x="2" y="48"/>
                  </a:lnTo>
                  <a:lnTo>
                    <a:pt x="0" y="47"/>
                  </a:lnTo>
                  <a:lnTo>
                    <a:pt x="0" y="44"/>
                  </a:lnTo>
                  <a:lnTo>
                    <a:pt x="0" y="35"/>
                  </a:lnTo>
                  <a:lnTo>
                    <a:pt x="2" y="27"/>
                  </a:lnTo>
                  <a:lnTo>
                    <a:pt x="6" y="19"/>
                  </a:lnTo>
                  <a:lnTo>
                    <a:pt x="12" y="11"/>
                  </a:lnTo>
                  <a:lnTo>
                    <a:pt x="16" y="3"/>
                  </a:lnTo>
                  <a:lnTo>
                    <a:pt x="17" y="2"/>
                  </a:lnTo>
                  <a:lnTo>
                    <a:pt x="1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8" name="Freeform 361"/>
            <p:cNvSpPr>
              <a:spLocks/>
            </p:cNvSpPr>
            <p:nvPr/>
          </p:nvSpPr>
          <p:spPr bwMode="auto">
            <a:xfrm>
              <a:off x="6554499" y="2209367"/>
              <a:ext cx="292100" cy="242888"/>
            </a:xfrm>
            <a:custGeom>
              <a:avLst/>
              <a:gdLst>
                <a:gd name="T0" fmla="*/ 2 w 184"/>
                <a:gd name="T1" fmla="*/ 0 h 153"/>
                <a:gd name="T2" fmla="*/ 3 w 184"/>
                <a:gd name="T3" fmla="*/ 0 h 153"/>
                <a:gd name="T4" fmla="*/ 36 w 184"/>
                <a:gd name="T5" fmla="*/ 12 h 153"/>
                <a:gd name="T6" fmla="*/ 61 w 184"/>
                <a:gd name="T7" fmla="*/ 21 h 153"/>
                <a:gd name="T8" fmla="*/ 85 w 184"/>
                <a:gd name="T9" fmla="*/ 30 h 153"/>
                <a:gd name="T10" fmla="*/ 108 w 184"/>
                <a:gd name="T11" fmla="*/ 43 h 153"/>
                <a:gd name="T12" fmla="*/ 129 w 184"/>
                <a:gd name="T13" fmla="*/ 57 h 153"/>
                <a:gd name="T14" fmla="*/ 149 w 184"/>
                <a:gd name="T15" fmla="*/ 76 h 153"/>
                <a:gd name="T16" fmla="*/ 166 w 184"/>
                <a:gd name="T17" fmla="*/ 98 h 153"/>
                <a:gd name="T18" fmla="*/ 177 w 184"/>
                <a:gd name="T19" fmla="*/ 122 h 153"/>
                <a:gd name="T20" fmla="*/ 184 w 184"/>
                <a:gd name="T21" fmla="*/ 148 h 153"/>
                <a:gd name="T22" fmla="*/ 184 w 184"/>
                <a:gd name="T23" fmla="*/ 149 h 153"/>
                <a:gd name="T24" fmla="*/ 183 w 184"/>
                <a:gd name="T25" fmla="*/ 151 h 153"/>
                <a:gd name="T26" fmla="*/ 182 w 184"/>
                <a:gd name="T27" fmla="*/ 151 h 153"/>
                <a:gd name="T28" fmla="*/ 180 w 184"/>
                <a:gd name="T29" fmla="*/ 153 h 153"/>
                <a:gd name="T30" fmla="*/ 179 w 184"/>
                <a:gd name="T31" fmla="*/ 151 h 153"/>
                <a:gd name="T32" fmla="*/ 178 w 184"/>
                <a:gd name="T33" fmla="*/ 149 h 153"/>
                <a:gd name="T34" fmla="*/ 173 w 184"/>
                <a:gd name="T35" fmla="*/ 133 h 153"/>
                <a:gd name="T36" fmla="*/ 168 w 184"/>
                <a:gd name="T37" fmla="*/ 117 h 153"/>
                <a:gd name="T38" fmla="*/ 168 w 184"/>
                <a:gd name="T39" fmla="*/ 116 h 153"/>
                <a:gd name="T40" fmla="*/ 160 w 184"/>
                <a:gd name="T41" fmla="*/ 101 h 153"/>
                <a:gd name="T42" fmla="*/ 149 w 184"/>
                <a:gd name="T43" fmla="*/ 85 h 153"/>
                <a:gd name="T44" fmla="*/ 138 w 184"/>
                <a:gd name="T45" fmla="*/ 73 h 153"/>
                <a:gd name="T46" fmla="*/ 125 w 184"/>
                <a:gd name="T47" fmla="*/ 61 h 153"/>
                <a:gd name="T48" fmla="*/ 100 w 184"/>
                <a:gd name="T49" fmla="*/ 46 h 153"/>
                <a:gd name="T50" fmla="*/ 74 w 184"/>
                <a:gd name="T51" fmla="*/ 33 h 153"/>
                <a:gd name="T52" fmla="*/ 38 w 184"/>
                <a:gd name="T53" fmla="*/ 19 h 153"/>
                <a:gd name="T54" fmla="*/ 2 w 184"/>
                <a:gd name="T55" fmla="*/ 6 h 153"/>
                <a:gd name="T56" fmla="*/ 0 w 184"/>
                <a:gd name="T57" fmla="*/ 5 h 153"/>
                <a:gd name="T58" fmla="*/ 0 w 184"/>
                <a:gd name="T59" fmla="*/ 3 h 153"/>
                <a:gd name="T60" fmla="*/ 0 w 184"/>
                <a:gd name="T61" fmla="*/ 2 h 153"/>
                <a:gd name="T62" fmla="*/ 1 w 184"/>
                <a:gd name="T63" fmla="*/ 0 h 153"/>
                <a:gd name="T64" fmla="*/ 2 w 184"/>
                <a:gd name="T6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4" h="153">
                  <a:moveTo>
                    <a:pt x="2" y="0"/>
                  </a:moveTo>
                  <a:lnTo>
                    <a:pt x="3" y="0"/>
                  </a:lnTo>
                  <a:lnTo>
                    <a:pt x="36" y="12"/>
                  </a:lnTo>
                  <a:lnTo>
                    <a:pt x="61" y="21"/>
                  </a:lnTo>
                  <a:lnTo>
                    <a:pt x="85" y="30"/>
                  </a:lnTo>
                  <a:lnTo>
                    <a:pt x="108" y="43"/>
                  </a:lnTo>
                  <a:lnTo>
                    <a:pt x="129" y="57"/>
                  </a:lnTo>
                  <a:lnTo>
                    <a:pt x="149" y="76"/>
                  </a:lnTo>
                  <a:lnTo>
                    <a:pt x="166" y="98"/>
                  </a:lnTo>
                  <a:lnTo>
                    <a:pt x="177" y="122"/>
                  </a:lnTo>
                  <a:lnTo>
                    <a:pt x="184" y="148"/>
                  </a:lnTo>
                  <a:lnTo>
                    <a:pt x="184" y="149"/>
                  </a:lnTo>
                  <a:lnTo>
                    <a:pt x="183" y="151"/>
                  </a:lnTo>
                  <a:lnTo>
                    <a:pt x="182" y="151"/>
                  </a:lnTo>
                  <a:lnTo>
                    <a:pt x="180" y="153"/>
                  </a:lnTo>
                  <a:lnTo>
                    <a:pt x="179" y="151"/>
                  </a:lnTo>
                  <a:lnTo>
                    <a:pt x="178" y="149"/>
                  </a:lnTo>
                  <a:lnTo>
                    <a:pt x="173" y="133"/>
                  </a:lnTo>
                  <a:lnTo>
                    <a:pt x="168" y="117"/>
                  </a:lnTo>
                  <a:lnTo>
                    <a:pt x="168" y="116"/>
                  </a:lnTo>
                  <a:lnTo>
                    <a:pt x="160" y="101"/>
                  </a:lnTo>
                  <a:lnTo>
                    <a:pt x="149" y="85"/>
                  </a:lnTo>
                  <a:lnTo>
                    <a:pt x="138" y="73"/>
                  </a:lnTo>
                  <a:lnTo>
                    <a:pt x="125" y="61"/>
                  </a:lnTo>
                  <a:lnTo>
                    <a:pt x="100" y="46"/>
                  </a:lnTo>
                  <a:lnTo>
                    <a:pt x="74" y="33"/>
                  </a:lnTo>
                  <a:lnTo>
                    <a:pt x="38" y="19"/>
                  </a:lnTo>
                  <a:lnTo>
                    <a:pt x="2" y="6"/>
                  </a:lnTo>
                  <a:lnTo>
                    <a:pt x="0" y="5"/>
                  </a:lnTo>
                  <a:lnTo>
                    <a:pt x="0" y="3"/>
                  </a:lnTo>
                  <a:lnTo>
                    <a:pt x="0" y="2"/>
                  </a:lnTo>
                  <a:lnTo>
                    <a:pt x="1" y="0"/>
                  </a:lnTo>
                  <a:lnTo>
                    <a:pt x="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9" name="Freeform 362"/>
            <p:cNvSpPr>
              <a:spLocks/>
            </p:cNvSpPr>
            <p:nvPr/>
          </p:nvSpPr>
          <p:spPr bwMode="auto">
            <a:xfrm>
              <a:off x="6773574" y="2441142"/>
              <a:ext cx="84138" cy="388938"/>
            </a:xfrm>
            <a:custGeom>
              <a:avLst/>
              <a:gdLst>
                <a:gd name="T0" fmla="*/ 50 w 53"/>
                <a:gd name="T1" fmla="*/ 0 h 245"/>
                <a:gd name="T2" fmla="*/ 51 w 53"/>
                <a:gd name="T3" fmla="*/ 0 h 245"/>
                <a:gd name="T4" fmla="*/ 52 w 53"/>
                <a:gd name="T5" fmla="*/ 1 h 245"/>
                <a:gd name="T6" fmla="*/ 53 w 53"/>
                <a:gd name="T7" fmla="*/ 2 h 245"/>
                <a:gd name="T8" fmla="*/ 53 w 53"/>
                <a:gd name="T9" fmla="*/ 3 h 245"/>
                <a:gd name="T10" fmla="*/ 45 w 53"/>
                <a:gd name="T11" fmla="*/ 20 h 245"/>
                <a:gd name="T12" fmla="*/ 34 w 53"/>
                <a:gd name="T13" fmla="*/ 34 h 245"/>
                <a:gd name="T14" fmla="*/ 23 w 53"/>
                <a:gd name="T15" fmla="*/ 48 h 245"/>
                <a:gd name="T16" fmla="*/ 17 w 53"/>
                <a:gd name="T17" fmla="*/ 57 h 245"/>
                <a:gd name="T18" fmla="*/ 12 w 53"/>
                <a:gd name="T19" fmla="*/ 66 h 245"/>
                <a:gd name="T20" fmla="*/ 10 w 53"/>
                <a:gd name="T21" fmla="*/ 74 h 245"/>
                <a:gd name="T22" fmla="*/ 8 w 53"/>
                <a:gd name="T23" fmla="*/ 80 h 245"/>
                <a:gd name="T24" fmla="*/ 7 w 53"/>
                <a:gd name="T25" fmla="*/ 99 h 245"/>
                <a:gd name="T26" fmla="*/ 9 w 53"/>
                <a:gd name="T27" fmla="*/ 117 h 245"/>
                <a:gd name="T28" fmla="*/ 16 w 53"/>
                <a:gd name="T29" fmla="*/ 148 h 245"/>
                <a:gd name="T30" fmla="*/ 25 w 53"/>
                <a:gd name="T31" fmla="*/ 179 h 245"/>
                <a:gd name="T32" fmla="*/ 36 w 53"/>
                <a:gd name="T33" fmla="*/ 210 h 245"/>
                <a:gd name="T34" fmla="*/ 47 w 53"/>
                <a:gd name="T35" fmla="*/ 241 h 245"/>
                <a:gd name="T36" fmla="*/ 47 w 53"/>
                <a:gd name="T37" fmla="*/ 243 h 245"/>
                <a:gd name="T38" fmla="*/ 46 w 53"/>
                <a:gd name="T39" fmla="*/ 244 h 245"/>
                <a:gd name="T40" fmla="*/ 45 w 53"/>
                <a:gd name="T41" fmla="*/ 245 h 245"/>
                <a:gd name="T42" fmla="*/ 43 w 53"/>
                <a:gd name="T43" fmla="*/ 245 h 245"/>
                <a:gd name="T44" fmla="*/ 42 w 53"/>
                <a:gd name="T45" fmla="*/ 244 h 245"/>
                <a:gd name="T46" fmla="*/ 41 w 53"/>
                <a:gd name="T47" fmla="*/ 243 h 245"/>
                <a:gd name="T48" fmla="*/ 29 w 53"/>
                <a:gd name="T49" fmla="*/ 208 h 245"/>
                <a:gd name="T50" fmla="*/ 16 w 53"/>
                <a:gd name="T51" fmla="*/ 174 h 245"/>
                <a:gd name="T52" fmla="*/ 6 w 53"/>
                <a:gd name="T53" fmla="*/ 139 h 245"/>
                <a:gd name="T54" fmla="*/ 2 w 53"/>
                <a:gd name="T55" fmla="*/ 117 h 245"/>
                <a:gd name="T56" fmla="*/ 0 w 53"/>
                <a:gd name="T57" fmla="*/ 95 h 245"/>
                <a:gd name="T58" fmla="*/ 2 w 53"/>
                <a:gd name="T59" fmla="*/ 74 h 245"/>
                <a:gd name="T60" fmla="*/ 8 w 53"/>
                <a:gd name="T61" fmla="*/ 59 h 245"/>
                <a:gd name="T62" fmla="*/ 14 w 53"/>
                <a:gd name="T63" fmla="*/ 47 h 245"/>
                <a:gd name="T64" fmla="*/ 24 w 53"/>
                <a:gd name="T65" fmla="*/ 36 h 245"/>
                <a:gd name="T66" fmla="*/ 33 w 53"/>
                <a:gd name="T67" fmla="*/ 24 h 245"/>
                <a:gd name="T68" fmla="*/ 33 w 53"/>
                <a:gd name="T69" fmla="*/ 25 h 245"/>
                <a:gd name="T70" fmla="*/ 40 w 53"/>
                <a:gd name="T71" fmla="*/ 16 h 245"/>
                <a:gd name="T72" fmla="*/ 44 w 53"/>
                <a:gd name="T73" fmla="*/ 5 h 245"/>
                <a:gd name="T74" fmla="*/ 46 w 53"/>
                <a:gd name="T75" fmla="*/ 2 h 245"/>
                <a:gd name="T76" fmla="*/ 47 w 53"/>
                <a:gd name="T77" fmla="*/ 1 h 245"/>
                <a:gd name="T78" fmla="*/ 49 w 53"/>
                <a:gd name="T79" fmla="*/ 0 h 245"/>
                <a:gd name="T80" fmla="*/ 50 w 53"/>
                <a:gd name="T8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 h="245">
                  <a:moveTo>
                    <a:pt x="50" y="0"/>
                  </a:moveTo>
                  <a:lnTo>
                    <a:pt x="51" y="0"/>
                  </a:lnTo>
                  <a:lnTo>
                    <a:pt x="52" y="1"/>
                  </a:lnTo>
                  <a:lnTo>
                    <a:pt x="53" y="2"/>
                  </a:lnTo>
                  <a:lnTo>
                    <a:pt x="53" y="3"/>
                  </a:lnTo>
                  <a:lnTo>
                    <a:pt x="45" y="20"/>
                  </a:lnTo>
                  <a:lnTo>
                    <a:pt x="34" y="34"/>
                  </a:lnTo>
                  <a:lnTo>
                    <a:pt x="23" y="48"/>
                  </a:lnTo>
                  <a:lnTo>
                    <a:pt x="17" y="57"/>
                  </a:lnTo>
                  <a:lnTo>
                    <a:pt x="12" y="66"/>
                  </a:lnTo>
                  <a:lnTo>
                    <a:pt x="10" y="74"/>
                  </a:lnTo>
                  <a:lnTo>
                    <a:pt x="8" y="80"/>
                  </a:lnTo>
                  <a:lnTo>
                    <a:pt x="7" y="99"/>
                  </a:lnTo>
                  <a:lnTo>
                    <a:pt x="9" y="117"/>
                  </a:lnTo>
                  <a:lnTo>
                    <a:pt x="16" y="148"/>
                  </a:lnTo>
                  <a:lnTo>
                    <a:pt x="25" y="179"/>
                  </a:lnTo>
                  <a:lnTo>
                    <a:pt x="36" y="210"/>
                  </a:lnTo>
                  <a:lnTo>
                    <a:pt x="47" y="241"/>
                  </a:lnTo>
                  <a:lnTo>
                    <a:pt x="47" y="243"/>
                  </a:lnTo>
                  <a:lnTo>
                    <a:pt x="46" y="244"/>
                  </a:lnTo>
                  <a:lnTo>
                    <a:pt x="45" y="245"/>
                  </a:lnTo>
                  <a:lnTo>
                    <a:pt x="43" y="245"/>
                  </a:lnTo>
                  <a:lnTo>
                    <a:pt x="42" y="244"/>
                  </a:lnTo>
                  <a:lnTo>
                    <a:pt x="41" y="243"/>
                  </a:lnTo>
                  <a:lnTo>
                    <a:pt x="29" y="208"/>
                  </a:lnTo>
                  <a:lnTo>
                    <a:pt x="16" y="174"/>
                  </a:lnTo>
                  <a:lnTo>
                    <a:pt x="6" y="139"/>
                  </a:lnTo>
                  <a:lnTo>
                    <a:pt x="2" y="117"/>
                  </a:lnTo>
                  <a:lnTo>
                    <a:pt x="0" y="95"/>
                  </a:lnTo>
                  <a:lnTo>
                    <a:pt x="2" y="74"/>
                  </a:lnTo>
                  <a:lnTo>
                    <a:pt x="8" y="59"/>
                  </a:lnTo>
                  <a:lnTo>
                    <a:pt x="14" y="47"/>
                  </a:lnTo>
                  <a:lnTo>
                    <a:pt x="24" y="36"/>
                  </a:lnTo>
                  <a:lnTo>
                    <a:pt x="33" y="24"/>
                  </a:lnTo>
                  <a:lnTo>
                    <a:pt x="33" y="25"/>
                  </a:lnTo>
                  <a:lnTo>
                    <a:pt x="40" y="16"/>
                  </a:lnTo>
                  <a:lnTo>
                    <a:pt x="44" y="5"/>
                  </a:lnTo>
                  <a:lnTo>
                    <a:pt x="46" y="2"/>
                  </a:lnTo>
                  <a:lnTo>
                    <a:pt x="47" y="1"/>
                  </a:lnTo>
                  <a:lnTo>
                    <a:pt x="49" y="0"/>
                  </a:lnTo>
                  <a:lnTo>
                    <a:pt x="5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0" name="Freeform 363"/>
            <p:cNvSpPr>
              <a:spLocks/>
            </p:cNvSpPr>
            <p:nvPr/>
          </p:nvSpPr>
          <p:spPr bwMode="auto">
            <a:xfrm>
              <a:off x="6816437" y="2471305"/>
              <a:ext cx="80963" cy="338138"/>
            </a:xfrm>
            <a:custGeom>
              <a:avLst/>
              <a:gdLst>
                <a:gd name="T0" fmla="*/ 48 w 51"/>
                <a:gd name="T1" fmla="*/ 0 h 213"/>
                <a:gd name="T2" fmla="*/ 49 w 51"/>
                <a:gd name="T3" fmla="*/ 0 h 213"/>
                <a:gd name="T4" fmla="*/ 50 w 51"/>
                <a:gd name="T5" fmla="*/ 1 h 213"/>
                <a:gd name="T6" fmla="*/ 51 w 51"/>
                <a:gd name="T7" fmla="*/ 2 h 213"/>
                <a:gd name="T8" fmla="*/ 50 w 51"/>
                <a:gd name="T9" fmla="*/ 3 h 213"/>
                <a:gd name="T10" fmla="*/ 50 w 51"/>
                <a:gd name="T11" fmla="*/ 5 h 213"/>
                <a:gd name="T12" fmla="*/ 48 w 51"/>
                <a:gd name="T13" fmla="*/ 6 h 213"/>
                <a:gd name="T14" fmla="*/ 45 w 51"/>
                <a:gd name="T15" fmla="*/ 7 h 213"/>
                <a:gd name="T16" fmla="*/ 40 w 51"/>
                <a:gd name="T17" fmla="*/ 10 h 213"/>
                <a:gd name="T18" fmla="*/ 36 w 51"/>
                <a:gd name="T19" fmla="*/ 13 h 213"/>
                <a:gd name="T20" fmla="*/ 36 w 51"/>
                <a:gd name="T21" fmla="*/ 13 h 213"/>
                <a:gd name="T22" fmla="*/ 36 w 51"/>
                <a:gd name="T23" fmla="*/ 13 h 213"/>
                <a:gd name="T24" fmla="*/ 36 w 51"/>
                <a:gd name="T25" fmla="*/ 13 h 213"/>
                <a:gd name="T26" fmla="*/ 36 w 51"/>
                <a:gd name="T27" fmla="*/ 13 h 213"/>
                <a:gd name="T28" fmla="*/ 36 w 51"/>
                <a:gd name="T29" fmla="*/ 13 h 213"/>
                <a:gd name="T30" fmla="*/ 29 w 51"/>
                <a:gd name="T31" fmla="*/ 18 h 213"/>
                <a:gd name="T32" fmla="*/ 23 w 51"/>
                <a:gd name="T33" fmla="*/ 26 h 213"/>
                <a:gd name="T34" fmla="*/ 11 w 51"/>
                <a:gd name="T35" fmla="*/ 47 h 213"/>
                <a:gd name="T36" fmla="*/ 7 w 51"/>
                <a:gd name="T37" fmla="*/ 55 h 213"/>
                <a:gd name="T38" fmla="*/ 6 w 51"/>
                <a:gd name="T39" fmla="*/ 63 h 213"/>
                <a:gd name="T40" fmla="*/ 6 w 51"/>
                <a:gd name="T41" fmla="*/ 74 h 213"/>
                <a:gd name="T42" fmla="*/ 6 w 51"/>
                <a:gd name="T43" fmla="*/ 84 h 213"/>
                <a:gd name="T44" fmla="*/ 13 w 51"/>
                <a:gd name="T45" fmla="*/ 114 h 213"/>
                <a:gd name="T46" fmla="*/ 22 w 51"/>
                <a:gd name="T47" fmla="*/ 143 h 213"/>
                <a:gd name="T48" fmla="*/ 33 w 51"/>
                <a:gd name="T49" fmla="*/ 170 h 213"/>
                <a:gd name="T50" fmla="*/ 33 w 51"/>
                <a:gd name="T51" fmla="*/ 170 h 213"/>
                <a:gd name="T52" fmla="*/ 50 w 51"/>
                <a:gd name="T53" fmla="*/ 208 h 213"/>
                <a:gd name="T54" fmla="*/ 50 w 51"/>
                <a:gd name="T55" fmla="*/ 210 h 213"/>
                <a:gd name="T56" fmla="*/ 49 w 51"/>
                <a:gd name="T57" fmla="*/ 211 h 213"/>
                <a:gd name="T58" fmla="*/ 48 w 51"/>
                <a:gd name="T59" fmla="*/ 212 h 213"/>
                <a:gd name="T60" fmla="*/ 47 w 51"/>
                <a:gd name="T61" fmla="*/ 213 h 213"/>
                <a:gd name="T62" fmla="*/ 45 w 51"/>
                <a:gd name="T63" fmla="*/ 212 h 213"/>
                <a:gd name="T64" fmla="*/ 44 w 51"/>
                <a:gd name="T65" fmla="*/ 211 h 213"/>
                <a:gd name="T66" fmla="*/ 26 w 51"/>
                <a:gd name="T67" fmla="*/ 172 h 213"/>
                <a:gd name="T68" fmla="*/ 12 w 51"/>
                <a:gd name="T69" fmla="*/ 134 h 213"/>
                <a:gd name="T70" fmla="*/ 2 w 51"/>
                <a:gd name="T71" fmla="*/ 93 h 213"/>
                <a:gd name="T72" fmla="*/ 0 w 51"/>
                <a:gd name="T73" fmla="*/ 73 h 213"/>
                <a:gd name="T74" fmla="*/ 1 w 51"/>
                <a:gd name="T75" fmla="*/ 56 h 213"/>
                <a:gd name="T76" fmla="*/ 8 w 51"/>
                <a:gd name="T77" fmla="*/ 37 h 213"/>
                <a:gd name="T78" fmla="*/ 15 w 51"/>
                <a:gd name="T79" fmla="*/ 25 h 213"/>
                <a:gd name="T80" fmla="*/ 24 w 51"/>
                <a:gd name="T81" fmla="*/ 14 h 213"/>
                <a:gd name="T82" fmla="*/ 35 w 51"/>
                <a:gd name="T83" fmla="*/ 5 h 213"/>
                <a:gd name="T84" fmla="*/ 47 w 51"/>
                <a:gd name="T85" fmla="*/ 0 h 213"/>
                <a:gd name="T86" fmla="*/ 48 w 51"/>
                <a:gd name="T87"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213">
                  <a:moveTo>
                    <a:pt x="48" y="0"/>
                  </a:moveTo>
                  <a:lnTo>
                    <a:pt x="49" y="0"/>
                  </a:lnTo>
                  <a:lnTo>
                    <a:pt x="50" y="1"/>
                  </a:lnTo>
                  <a:lnTo>
                    <a:pt x="51" y="2"/>
                  </a:lnTo>
                  <a:lnTo>
                    <a:pt x="50" y="3"/>
                  </a:lnTo>
                  <a:lnTo>
                    <a:pt x="50" y="5"/>
                  </a:lnTo>
                  <a:lnTo>
                    <a:pt x="48" y="6"/>
                  </a:lnTo>
                  <a:lnTo>
                    <a:pt x="45" y="7"/>
                  </a:lnTo>
                  <a:lnTo>
                    <a:pt x="40" y="10"/>
                  </a:lnTo>
                  <a:lnTo>
                    <a:pt x="36" y="13"/>
                  </a:lnTo>
                  <a:lnTo>
                    <a:pt x="36" y="13"/>
                  </a:lnTo>
                  <a:lnTo>
                    <a:pt x="36" y="13"/>
                  </a:lnTo>
                  <a:lnTo>
                    <a:pt x="36" y="13"/>
                  </a:lnTo>
                  <a:lnTo>
                    <a:pt x="36" y="13"/>
                  </a:lnTo>
                  <a:lnTo>
                    <a:pt x="36" y="13"/>
                  </a:lnTo>
                  <a:lnTo>
                    <a:pt x="29" y="18"/>
                  </a:lnTo>
                  <a:lnTo>
                    <a:pt x="23" y="26"/>
                  </a:lnTo>
                  <a:lnTo>
                    <a:pt x="11" y="47"/>
                  </a:lnTo>
                  <a:lnTo>
                    <a:pt x="7" y="55"/>
                  </a:lnTo>
                  <a:lnTo>
                    <a:pt x="6" y="63"/>
                  </a:lnTo>
                  <a:lnTo>
                    <a:pt x="6" y="74"/>
                  </a:lnTo>
                  <a:lnTo>
                    <a:pt x="6" y="84"/>
                  </a:lnTo>
                  <a:lnTo>
                    <a:pt x="13" y="114"/>
                  </a:lnTo>
                  <a:lnTo>
                    <a:pt x="22" y="143"/>
                  </a:lnTo>
                  <a:lnTo>
                    <a:pt x="33" y="170"/>
                  </a:lnTo>
                  <a:lnTo>
                    <a:pt x="33" y="170"/>
                  </a:lnTo>
                  <a:lnTo>
                    <a:pt x="50" y="208"/>
                  </a:lnTo>
                  <a:lnTo>
                    <a:pt x="50" y="210"/>
                  </a:lnTo>
                  <a:lnTo>
                    <a:pt x="49" y="211"/>
                  </a:lnTo>
                  <a:lnTo>
                    <a:pt x="48" y="212"/>
                  </a:lnTo>
                  <a:lnTo>
                    <a:pt x="47" y="213"/>
                  </a:lnTo>
                  <a:lnTo>
                    <a:pt x="45" y="212"/>
                  </a:lnTo>
                  <a:lnTo>
                    <a:pt x="44" y="211"/>
                  </a:lnTo>
                  <a:lnTo>
                    <a:pt x="26" y="172"/>
                  </a:lnTo>
                  <a:lnTo>
                    <a:pt x="12" y="134"/>
                  </a:lnTo>
                  <a:lnTo>
                    <a:pt x="2" y="93"/>
                  </a:lnTo>
                  <a:lnTo>
                    <a:pt x="0" y="73"/>
                  </a:lnTo>
                  <a:lnTo>
                    <a:pt x="1" y="56"/>
                  </a:lnTo>
                  <a:lnTo>
                    <a:pt x="8" y="37"/>
                  </a:lnTo>
                  <a:lnTo>
                    <a:pt x="15" y="25"/>
                  </a:lnTo>
                  <a:lnTo>
                    <a:pt x="24" y="14"/>
                  </a:lnTo>
                  <a:lnTo>
                    <a:pt x="35" y="5"/>
                  </a:lnTo>
                  <a:lnTo>
                    <a:pt x="47" y="0"/>
                  </a:lnTo>
                  <a:lnTo>
                    <a:pt x="4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1" name="Freeform 364"/>
            <p:cNvSpPr>
              <a:spLocks/>
            </p:cNvSpPr>
            <p:nvPr/>
          </p:nvSpPr>
          <p:spPr bwMode="auto">
            <a:xfrm>
              <a:off x="6829137" y="2793567"/>
              <a:ext cx="74613" cy="44450"/>
            </a:xfrm>
            <a:custGeom>
              <a:avLst/>
              <a:gdLst>
                <a:gd name="T0" fmla="*/ 43 w 47"/>
                <a:gd name="T1" fmla="*/ 0 h 28"/>
                <a:gd name="T2" fmla="*/ 45 w 47"/>
                <a:gd name="T3" fmla="*/ 0 h 28"/>
                <a:gd name="T4" fmla="*/ 45 w 47"/>
                <a:gd name="T5" fmla="*/ 2 h 28"/>
                <a:gd name="T6" fmla="*/ 47 w 47"/>
                <a:gd name="T7" fmla="*/ 3 h 28"/>
                <a:gd name="T8" fmla="*/ 45 w 47"/>
                <a:gd name="T9" fmla="*/ 6 h 28"/>
                <a:gd name="T10" fmla="*/ 44 w 47"/>
                <a:gd name="T11" fmla="*/ 7 h 28"/>
                <a:gd name="T12" fmla="*/ 40 w 47"/>
                <a:gd name="T13" fmla="*/ 8 h 28"/>
                <a:gd name="T14" fmla="*/ 22 w 47"/>
                <a:gd name="T15" fmla="*/ 17 h 28"/>
                <a:gd name="T16" fmla="*/ 5 w 47"/>
                <a:gd name="T17" fmla="*/ 28 h 28"/>
                <a:gd name="T18" fmla="*/ 4 w 47"/>
                <a:gd name="T19" fmla="*/ 28 h 28"/>
                <a:gd name="T20" fmla="*/ 1 w 47"/>
                <a:gd name="T21" fmla="*/ 28 h 28"/>
                <a:gd name="T22" fmla="*/ 0 w 47"/>
                <a:gd name="T23" fmla="*/ 27 h 28"/>
                <a:gd name="T24" fmla="*/ 0 w 47"/>
                <a:gd name="T25" fmla="*/ 24 h 28"/>
                <a:gd name="T26" fmla="*/ 0 w 47"/>
                <a:gd name="T27" fmla="*/ 23 h 28"/>
                <a:gd name="T28" fmla="*/ 1 w 47"/>
                <a:gd name="T29" fmla="*/ 21 h 28"/>
                <a:gd name="T30" fmla="*/ 21 w 47"/>
                <a:gd name="T31" fmla="*/ 10 h 28"/>
                <a:gd name="T32" fmla="*/ 42 w 47"/>
                <a:gd name="T33" fmla="*/ 0 h 28"/>
                <a:gd name="T34" fmla="*/ 43 w 47"/>
                <a:gd name="T3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8">
                  <a:moveTo>
                    <a:pt x="43" y="0"/>
                  </a:moveTo>
                  <a:lnTo>
                    <a:pt x="45" y="0"/>
                  </a:lnTo>
                  <a:lnTo>
                    <a:pt x="45" y="2"/>
                  </a:lnTo>
                  <a:lnTo>
                    <a:pt x="47" y="3"/>
                  </a:lnTo>
                  <a:lnTo>
                    <a:pt x="45" y="6"/>
                  </a:lnTo>
                  <a:lnTo>
                    <a:pt x="44" y="7"/>
                  </a:lnTo>
                  <a:lnTo>
                    <a:pt x="40" y="8"/>
                  </a:lnTo>
                  <a:lnTo>
                    <a:pt x="22" y="17"/>
                  </a:lnTo>
                  <a:lnTo>
                    <a:pt x="5" y="28"/>
                  </a:lnTo>
                  <a:lnTo>
                    <a:pt x="4" y="28"/>
                  </a:lnTo>
                  <a:lnTo>
                    <a:pt x="1" y="28"/>
                  </a:lnTo>
                  <a:lnTo>
                    <a:pt x="0" y="27"/>
                  </a:lnTo>
                  <a:lnTo>
                    <a:pt x="0" y="24"/>
                  </a:lnTo>
                  <a:lnTo>
                    <a:pt x="0" y="23"/>
                  </a:lnTo>
                  <a:lnTo>
                    <a:pt x="1" y="21"/>
                  </a:lnTo>
                  <a:lnTo>
                    <a:pt x="21" y="10"/>
                  </a:lnTo>
                  <a:lnTo>
                    <a:pt x="42" y="0"/>
                  </a:lnTo>
                  <a:lnTo>
                    <a:pt x="4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2" name="Freeform 365"/>
            <p:cNvSpPr>
              <a:spLocks/>
            </p:cNvSpPr>
            <p:nvPr/>
          </p:nvSpPr>
          <p:spPr bwMode="auto">
            <a:xfrm>
              <a:off x="6833899" y="2814205"/>
              <a:ext cx="87313" cy="33338"/>
            </a:xfrm>
            <a:custGeom>
              <a:avLst/>
              <a:gdLst>
                <a:gd name="T0" fmla="*/ 51 w 55"/>
                <a:gd name="T1" fmla="*/ 0 h 21"/>
                <a:gd name="T2" fmla="*/ 52 w 55"/>
                <a:gd name="T3" fmla="*/ 0 h 21"/>
                <a:gd name="T4" fmla="*/ 53 w 55"/>
                <a:gd name="T5" fmla="*/ 1 h 21"/>
                <a:gd name="T6" fmla="*/ 55 w 55"/>
                <a:gd name="T7" fmla="*/ 4 h 21"/>
                <a:gd name="T8" fmla="*/ 55 w 55"/>
                <a:gd name="T9" fmla="*/ 5 h 21"/>
                <a:gd name="T10" fmla="*/ 52 w 55"/>
                <a:gd name="T11" fmla="*/ 7 h 21"/>
                <a:gd name="T12" fmla="*/ 37 w 55"/>
                <a:gd name="T13" fmla="*/ 15 h 21"/>
                <a:gd name="T14" fmla="*/ 19 w 55"/>
                <a:gd name="T15" fmla="*/ 20 h 21"/>
                <a:gd name="T16" fmla="*/ 2 w 55"/>
                <a:gd name="T17" fmla="*/ 21 h 21"/>
                <a:gd name="T18" fmla="*/ 0 w 55"/>
                <a:gd name="T19" fmla="*/ 21 h 21"/>
                <a:gd name="T20" fmla="*/ 0 w 55"/>
                <a:gd name="T21" fmla="*/ 19 h 21"/>
                <a:gd name="T22" fmla="*/ 0 w 55"/>
                <a:gd name="T23" fmla="*/ 18 h 21"/>
                <a:gd name="T24" fmla="*/ 0 w 55"/>
                <a:gd name="T25" fmla="*/ 16 h 21"/>
                <a:gd name="T26" fmla="*/ 2 w 55"/>
                <a:gd name="T27" fmla="*/ 16 h 21"/>
                <a:gd name="T28" fmla="*/ 3 w 55"/>
                <a:gd name="T29" fmla="*/ 15 h 21"/>
                <a:gd name="T30" fmla="*/ 3 w 55"/>
                <a:gd name="T31" fmla="*/ 15 h 21"/>
                <a:gd name="T32" fmla="*/ 8 w 55"/>
                <a:gd name="T33" fmla="*/ 16 h 21"/>
                <a:gd name="T34" fmla="*/ 14 w 55"/>
                <a:gd name="T35" fmla="*/ 15 h 21"/>
                <a:gd name="T36" fmla="*/ 23 w 55"/>
                <a:gd name="T37" fmla="*/ 12 h 21"/>
                <a:gd name="T38" fmla="*/ 31 w 55"/>
                <a:gd name="T39" fmla="*/ 10 h 21"/>
                <a:gd name="T40" fmla="*/ 49 w 55"/>
                <a:gd name="T41" fmla="*/ 0 h 21"/>
                <a:gd name="T42" fmla="*/ 51 w 55"/>
                <a:gd name="T4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21">
                  <a:moveTo>
                    <a:pt x="51" y="0"/>
                  </a:moveTo>
                  <a:lnTo>
                    <a:pt x="52" y="0"/>
                  </a:lnTo>
                  <a:lnTo>
                    <a:pt x="53" y="1"/>
                  </a:lnTo>
                  <a:lnTo>
                    <a:pt x="55" y="4"/>
                  </a:lnTo>
                  <a:lnTo>
                    <a:pt x="55" y="5"/>
                  </a:lnTo>
                  <a:lnTo>
                    <a:pt x="52" y="7"/>
                  </a:lnTo>
                  <a:lnTo>
                    <a:pt x="37" y="15"/>
                  </a:lnTo>
                  <a:lnTo>
                    <a:pt x="19" y="20"/>
                  </a:lnTo>
                  <a:lnTo>
                    <a:pt x="2" y="21"/>
                  </a:lnTo>
                  <a:lnTo>
                    <a:pt x="0" y="21"/>
                  </a:lnTo>
                  <a:lnTo>
                    <a:pt x="0" y="19"/>
                  </a:lnTo>
                  <a:lnTo>
                    <a:pt x="0" y="18"/>
                  </a:lnTo>
                  <a:lnTo>
                    <a:pt x="0" y="16"/>
                  </a:lnTo>
                  <a:lnTo>
                    <a:pt x="2" y="16"/>
                  </a:lnTo>
                  <a:lnTo>
                    <a:pt x="3" y="15"/>
                  </a:lnTo>
                  <a:lnTo>
                    <a:pt x="3" y="15"/>
                  </a:lnTo>
                  <a:lnTo>
                    <a:pt x="8" y="16"/>
                  </a:lnTo>
                  <a:lnTo>
                    <a:pt x="14" y="15"/>
                  </a:lnTo>
                  <a:lnTo>
                    <a:pt x="23" y="12"/>
                  </a:lnTo>
                  <a:lnTo>
                    <a:pt x="31" y="10"/>
                  </a:lnTo>
                  <a:lnTo>
                    <a:pt x="49" y="0"/>
                  </a:lnTo>
                  <a:lnTo>
                    <a:pt x="5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3" name="Freeform 366"/>
            <p:cNvSpPr>
              <a:spLocks/>
            </p:cNvSpPr>
            <p:nvPr/>
          </p:nvSpPr>
          <p:spPr bwMode="auto">
            <a:xfrm>
              <a:off x="6825962" y="2838017"/>
              <a:ext cx="88900" cy="26988"/>
            </a:xfrm>
            <a:custGeom>
              <a:avLst/>
              <a:gdLst>
                <a:gd name="T0" fmla="*/ 53 w 56"/>
                <a:gd name="T1" fmla="*/ 0 h 17"/>
                <a:gd name="T2" fmla="*/ 55 w 56"/>
                <a:gd name="T3" fmla="*/ 1 h 17"/>
                <a:gd name="T4" fmla="*/ 56 w 56"/>
                <a:gd name="T5" fmla="*/ 2 h 17"/>
                <a:gd name="T6" fmla="*/ 56 w 56"/>
                <a:gd name="T7" fmla="*/ 3 h 17"/>
                <a:gd name="T8" fmla="*/ 56 w 56"/>
                <a:gd name="T9" fmla="*/ 5 h 17"/>
                <a:gd name="T10" fmla="*/ 55 w 56"/>
                <a:gd name="T11" fmla="*/ 6 h 17"/>
                <a:gd name="T12" fmla="*/ 42 w 56"/>
                <a:gd name="T13" fmla="*/ 13 h 17"/>
                <a:gd name="T14" fmla="*/ 30 w 56"/>
                <a:gd name="T15" fmla="*/ 16 h 17"/>
                <a:gd name="T16" fmla="*/ 18 w 56"/>
                <a:gd name="T17" fmla="*/ 17 h 17"/>
                <a:gd name="T18" fmla="*/ 3 w 56"/>
                <a:gd name="T19" fmla="*/ 14 h 17"/>
                <a:gd name="T20" fmla="*/ 1 w 56"/>
                <a:gd name="T21" fmla="*/ 13 h 17"/>
                <a:gd name="T22" fmla="*/ 0 w 56"/>
                <a:gd name="T23" fmla="*/ 11 h 17"/>
                <a:gd name="T24" fmla="*/ 1 w 56"/>
                <a:gd name="T25" fmla="*/ 10 h 17"/>
                <a:gd name="T26" fmla="*/ 1 w 56"/>
                <a:gd name="T27" fmla="*/ 7 h 17"/>
                <a:gd name="T28" fmla="*/ 2 w 56"/>
                <a:gd name="T29" fmla="*/ 7 h 17"/>
                <a:gd name="T30" fmla="*/ 5 w 56"/>
                <a:gd name="T31" fmla="*/ 7 h 17"/>
                <a:gd name="T32" fmla="*/ 12 w 56"/>
                <a:gd name="T33" fmla="*/ 10 h 17"/>
                <a:gd name="T34" fmla="*/ 20 w 56"/>
                <a:gd name="T35" fmla="*/ 11 h 17"/>
                <a:gd name="T36" fmla="*/ 24 w 56"/>
                <a:gd name="T37" fmla="*/ 12 h 17"/>
                <a:gd name="T38" fmla="*/ 28 w 56"/>
                <a:gd name="T39" fmla="*/ 11 h 17"/>
                <a:gd name="T40" fmla="*/ 32 w 56"/>
                <a:gd name="T41" fmla="*/ 11 h 17"/>
                <a:gd name="T42" fmla="*/ 36 w 56"/>
                <a:gd name="T43" fmla="*/ 8 h 17"/>
                <a:gd name="T44" fmla="*/ 44 w 56"/>
                <a:gd name="T45" fmla="*/ 5 h 17"/>
                <a:gd name="T46" fmla="*/ 52 w 56"/>
                <a:gd name="T47" fmla="*/ 1 h 17"/>
                <a:gd name="T48" fmla="*/ 53 w 56"/>
                <a:gd name="T4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17">
                  <a:moveTo>
                    <a:pt x="53" y="0"/>
                  </a:moveTo>
                  <a:lnTo>
                    <a:pt x="55" y="1"/>
                  </a:lnTo>
                  <a:lnTo>
                    <a:pt x="56" y="2"/>
                  </a:lnTo>
                  <a:lnTo>
                    <a:pt x="56" y="3"/>
                  </a:lnTo>
                  <a:lnTo>
                    <a:pt x="56" y="5"/>
                  </a:lnTo>
                  <a:lnTo>
                    <a:pt x="55" y="6"/>
                  </a:lnTo>
                  <a:lnTo>
                    <a:pt x="42" y="13"/>
                  </a:lnTo>
                  <a:lnTo>
                    <a:pt x="30" y="16"/>
                  </a:lnTo>
                  <a:lnTo>
                    <a:pt x="18" y="17"/>
                  </a:lnTo>
                  <a:lnTo>
                    <a:pt x="3" y="14"/>
                  </a:lnTo>
                  <a:lnTo>
                    <a:pt x="1" y="13"/>
                  </a:lnTo>
                  <a:lnTo>
                    <a:pt x="0" y="11"/>
                  </a:lnTo>
                  <a:lnTo>
                    <a:pt x="1" y="10"/>
                  </a:lnTo>
                  <a:lnTo>
                    <a:pt x="1" y="7"/>
                  </a:lnTo>
                  <a:lnTo>
                    <a:pt x="2" y="7"/>
                  </a:lnTo>
                  <a:lnTo>
                    <a:pt x="5" y="7"/>
                  </a:lnTo>
                  <a:lnTo>
                    <a:pt x="12" y="10"/>
                  </a:lnTo>
                  <a:lnTo>
                    <a:pt x="20" y="11"/>
                  </a:lnTo>
                  <a:lnTo>
                    <a:pt x="24" y="12"/>
                  </a:lnTo>
                  <a:lnTo>
                    <a:pt x="28" y="11"/>
                  </a:lnTo>
                  <a:lnTo>
                    <a:pt x="32" y="11"/>
                  </a:lnTo>
                  <a:lnTo>
                    <a:pt x="36" y="8"/>
                  </a:lnTo>
                  <a:lnTo>
                    <a:pt x="44" y="5"/>
                  </a:lnTo>
                  <a:lnTo>
                    <a:pt x="52" y="1"/>
                  </a:lnTo>
                  <a:lnTo>
                    <a:pt x="5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4" name="Freeform 367"/>
            <p:cNvSpPr>
              <a:spLocks noEditPoints="1"/>
            </p:cNvSpPr>
            <p:nvPr/>
          </p:nvSpPr>
          <p:spPr bwMode="auto">
            <a:xfrm>
              <a:off x="6562437" y="2179205"/>
              <a:ext cx="319088" cy="250825"/>
            </a:xfrm>
            <a:custGeom>
              <a:avLst/>
              <a:gdLst>
                <a:gd name="T0" fmla="*/ 166 w 201"/>
                <a:gd name="T1" fmla="*/ 98 h 158"/>
                <a:gd name="T2" fmla="*/ 166 w 201"/>
                <a:gd name="T3" fmla="*/ 98 h 158"/>
                <a:gd name="T4" fmla="*/ 166 w 201"/>
                <a:gd name="T5" fmla="*/ 98 h 158"/>
                <a:gd name="T6" fmla="*/ 166 w 201"/>
                <a:gd name="T7" fmla="*/ 98 h 158"/>
                <a:gd name="T8" fmla="*/ 166 w 201"/>
                <a:gd name="T9" fmla="*/ 98 h 158"/>
                <a:gd name="T10" fmla="*/ 166 w 201"/>
                <a:gd name="T11" fmla="*/ 98 h 158"/>
                <a:gd name="T12" fmla="*/ 166 w 201"/>
                <a:gd name="T13" fmla="*/ 98 h 158"/>
                <a:gd name="T14" fmla="*/ 166 w 201"/>
                <a:gd name="T15" fmla="*/ 98 h 158"/>
                <a:gd name="T16" fmla="*/ 3 w 201"/>
                <a:gd name="T17" fmla="*/ 0 h 158"/>
                <a:gd name="T18" fmla="*/ 4 w 201"/>
                <a:gd name="T19" fmla="*/ 1 h 158"/>
                <a:gd name="T20" fmla="*/ 34 w 201"/>
                <a:gd name="T21" fmla="*/ 8 h 158"/>
                <a:gd name="T22" fmla="*/ 62 w 201"/>
                <a:gd name="T23" fmla="*/ 18 h 158"/>
                <a:gd name="T24" fmla="*/ 88 w 201"/>
                <a:gd name="T25" fmla="*/ 30 h 158"/>
                <a:gd name="T26" fmla="*/ 114 w 201"/>
                <a:gd name="T27" fmla="*/ 44 h 158"/>
                <a:gd name="T28" fmla="*/ 138 w 201"/>
                <a:gd name="T29" fmla="*/ 60 h 158"/>
                <a:gd name="T30" fmla="*/ 160 w 201"/>
                <a:gd name="T31" fmla="*/ 80 h 158"/>
                <a:gd name="T32" fmla="*/ 177 w 201"/>
                <a:gd name="T33" fmla="*/ 102 h 158"/>
                <a:gd name="T34" fmla="*/ 191 w 201"/>
                <a:gd name="T35" fmla="*/ 128 h 158"/>
                <a:gd name="T36" fmla="*/ 201 w 201"/>
                <a:gd name="T37" fmla="*/ 154 h 158"/>
                <a:gd name="T38" fmla="*/ 201 w 201"/>
                <a:gd name="T39" fmla="*/ 156 h 158"/>
                <a:gd name="T40" fmla="*/ 200 w 201"/>
                <a:gd name="T41" fmla="*/ 157 h 158"/>
                <a:gd name="T42" fmla="*/ 198 w 201"/>
                <a:gd name="T43" fmla="*/ 158 h 158"/>
                <a:gd name="T44" fmla="*/ 197 w 201"/>
                <a:gd name="T45" fmla="*/ 158 h 158"/>
                <a:gd name="T46" fmla="*/ 196 w 201"/>
                <a:gd name="T47" fmla="*/ 157 h 158"/>
                <a:gd name="T48" fmla="*/ 195 w 201"/>
                <a:gd name="T49" fmla="*/ 156 h 158"/>
                <a:gd name="T50" fmla="*/ 187 w 201"/>
                <a:gd name="T51" fmla="*/ 133 h 158"/>
                <a:gd name="T52" fmla="*/ 178 w 201"/>
                <a:gd name="T53" fmla="*/ 115 h 158"/>
                <a:gd name="T54" fmla="*/ 166 w 201"/>
                <a:gd name="T55" fmla="*/ 98 h 158"/>
                <a:gd name="T56" fmla="*/ 166 w 201"/>
                <a:gd name="T57" fmla="*/ 99 h 158"/>
                <a:gd name="T58" fmla="*/ 166 w 201"/>
                <a:gd name="T59" fmla="*/ 98 h 158"/>
                <a:gd name="T60" fmla="*/ 166 w 201"/>
                <a:gd name="T61" fmla="*/ 98 h 158"/>
                <a:gd name="T62" fmla="*/ 166 w 201"/>
                <a:gd name="T63" fmla="*/ 98 h 158"/>
                <a:gd name="T64" fmla="*/ 166 w 201"/>
                <a:gd name="T65" fmla="*/ 98 h 158"/>
                <a:gd name="T66" fmla="*/ 150 w 201"/>
                <a:gd name="T67" fmla="*/ 79 h 158"/>
                <a:gd name="T68" fmla="*/ 131 w 201"/>
                <a:gd name="T69" fmla="*/ 64 h 158"/>
                <a:gd name="T70" fmla="*/ 101 w 201"/>
                <a:gd name="T71" fmla="*/ 44 h 158"/>
                <a:gd name="T72" fmla="*/ 69 w 201"/>
                <a:gd name="T73" fmla="*/ 29 h 158"/>
                <a:gd name="T74" fmla="*/ 69 w 201"/>
                <a:gd name="T75" fmla="*/ 29 h 158"/>
                <a:gd name="T76" fmla="*/ 36 w 201"/>
                <a:gd name="T77" fmla="*/ 16 h 158"/>
                <a:gd name="T78" fmla="*/ 3 w 201"/>
                <a:gd name="T79" fmla="*/ 7 h 158"/>
                <a:gd name="T80" fmla="*/ 1 w 201"/>
                <a:gd name="T81" fmla="*/ 7 h 158"/>
                <a:gd name="T82" fmla="*/ 0 w 201"/>
                <a:gd name="T83" fmla="*/ 5 h 158"/>
                <a:gd name="T84" fmla="*/ 0 w 201"/>
                <a:gd name="T85" fmla="*/ 3 h 158"/>
                <a:gd name="T86" fmla="*/ 1 w 201"/>
                <a:gd name="T87" fmla="*/ 2 h 158"/>
                <a:gd name="T88" fmla="*/ 2 w 201"/>
                <a:gd name="T89" fmla="*/ 1 h 158"/>
                <a:gd name="T90" fmla="*/ 3 w 201"/>
                <a:gd name="T9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158">
                  <a:moveTo>
                    <a:pt x="166" y="98"/>
                  </a:moveTo>
                  <a:lnTo>
                    <a:pt x="166" y="98"/>
                  </a:lnTo>
                  <a:lnTo>
                    <a:pt x="166" y="98"/>
                  </a:lnTo>
                  <a:lnTo>
                    <a:pt x="166" y="98"/>
                  </a:lnTo>
                  <a:close/>
                  <a:moveTo>
                    <a:pt x="166" y="98"/>
                  </a:moveTo>
                  <a:lnTo>
                    <a:pt x="166" y="98"/>
                  </a:lnTo>
                  <a:lnTo>
                    <a:pt x="166" y="98"/>
                  </a:lnTo>
                  <a:lnTo>
                    <a:pt x="166" y="98"/>
                  </a:lnTo>
                  <a:close/>
                  <a:moveTo>
                    <a:pt x="3" y="0"/>
                  </a:moveTo>
                  <a:lnTo>
                    <a:pt x="4" y="1"/>
                  </a:lnTo>
                  <a:lnTo>
                    <a:pt x="34" y="8"/>
                  </a:lnTo>
                  <a:lnTo>
                    <a:pt x="62" y="18"/>
                  </a:lnTo>
                  <a:lnTo>
                    <a:pt x="88" y="30"/>
                  </a:lnTo>
                  <a:lnTo>
                    <a:pt x="114" y="44"/>
                  </a:lnTo>
                  <a:lnTo>
                    <a:pt x="138" y="60"/>
                  </a:lnTo>
                  <a:lnTo>
                    <a:pt x="160" y="80"/>
                  </a:lnTo>
                  <a:lnTo>
                    <a:pt x="177" y="102"/>
                  </a:lnTo>
                  <a:lnTo>
                    <a:pt x="191" y="128"/>
                  </a:lnTo>
                  <a:lnTo>
                    <a:pt x="201" y="154"/>
                  </a:lnTo>
                  <a:lnTo>
                    <a:pt x="201" y="156"/>
                  </a:lnTo>
                  <a:lnTo>
                    <a:pt x="200" y="157"/>
                  </a:lnTo>
                  <a:lnTo>
                    <a:pt x="198" y="158"/>
                  </a:lnTo>
                  <a:lnTo>
                    <a:pt x="197" y="158"/>
                  </a:lnTo>
                  <a:lnTo>
                    <a:pt x="196" y="157"/>
                  </a:lnTo>
                  <a:lnTo>
                    <a:pt x="195" y="156"/>
                  </a:lnTo>
                  <a:lnTo>
                    <a:pt x="187" y="133"/>
                  </a:lnTo>
                  <a:lnTo>
                    <a:pt x="178" y="115"/>
                  </a:lnTo>
                  <a:lnTo>
                    <a:pt x="166" y="98"/>
                  </a:lnTo>
                  <a:lnTo>
                    <a:pt x="166" y="99"/>
                  </a:lnTo>
                  <a:lnTo>
                    <a:pt x="166" y="98"/>
                  </a:lnTo>
                  <a:lnTo>
                    <a:pt x="166" y="98"/>
                  </a:lnTo>
                  <a:lnTo>
                    <a:pt x="166" y="98"/>
                  </a:lnTo>
                  <a:lnTo>
                    <a:pt x="166" y="98"/>
                  </a:lnTo>
                  <a:lnTo>
                    <a:pt x="150" y="79"/>
                  </a:lnTo>
                  <a:lnTo>
                    <a:pt x="131" y="64"/>
                  </a:lnTo>
                  <a:lnTo>
                    <a:pt x="101" y="44"/>
                  </a:lnTo>
                  <a:lnTo>
                    <a:pt x="69" y="29"/>
                  </a:lnTo>
                  <a:lnTo>
                    <a:pt x="69" y="29"/>
                  </a:lnTo>
                  <a:lnTo>
                    <a:pt x="36" y="16"/>
                  </a:lnTo>
                  <a:lnTo>
                    <a:pt x="3" y="7"/>
                  </a:lnTo>
                  <a:lnTo>
                    <a:pt x="1" y="7"/>
                  </a:lnTo>
                  <a:lnTo>
                    <a:pt x="0" y="5"/>
                  </a:lnTo>
                  <a:lnTo>
                    <a:pt x="0" y="3"/>
                  </a:lnTo>
                  <a:lnTo>
                    <a:pt x="1" y="2"/>
                  </a:lnTo>
                  <a:lnTo>
                    <a:pt x="2"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5" name="Freeform 368"/>
            <p:cNvSpPr>
              <a:spLocks/>
            </p:cNvSpPr>
            <p:nvPr/>
          </p:nvSpPr>
          <p:spPr bwMode="auto">
            <a:xfrm>
              <a:off x="6659274" y="1922030"/>
              <a:ext cx="204788" cy="147638"/>
            </a:xfrm>
            <a:custGeom>
              <a:avLst/>
              <a:gdLst>
                <a:gd name="T0" fmla="*/ 3 w 129"/>
                <a:gd name="T1" fmla="*/ 0 h 93"/>
                <a:gd name="T2" fmla="*/ 4 w 129"/>
                <a:gd name="T3" fmla="*/ 1 h 93"/>
                <a:gd name="T4" fmla="*/ 12 w 129"/>
                <a:gd name="T5" fmla="*/ 5 h 93"/>
                <a:gd name="T6" fmla="*/ 42 w 129"/>
                <a:gd name="T7" fmla="*/ 23 h 93"/>
                <a:gd name="T8" fmla="*/ 73 w 129"/>
                <a:gd name="T9" fmla="*/ 42 h 93"/>
                <a:gd name="T10" fmla="*/ 102 w 129"/>
                <a:gd name="T11" fmla="*/ 64 h 93"/>
                <a:gd name="T12" fmla="*/ 128 w 129"/>
                <a:gd name="T13" fmla="*/ 87 h 93"/>
                <a:gd name="T14" fmla="*/ 129 w 129"/>
                <a:gd name="T15" fmla="*/ 89 h 93"/>
                <a:gd name="T16" fmla="*/ 129 w 129"/>
                <a:gd name="T17" fmla="*/ 90 h 93"/>
                <a:gd name="T18" fmla="*/ 128 w 129"/>
                <a:gd name="T19" fmla="*/ 92 h 93"/>
                <a:gd name="T20" fmla="*/ 127 w 129"/>
                <a:gd name="T21" fmla="*/ 93 h 93"/>
                <a:gd name="T22" fmla="*/ 126 w 129"/>
                <a:gd name="T23" fmla="*/ 93 h 93"/>
                <a:gd name="T24" fmla="*/ 124 w 129"/>
                <a:gd name="T25" fmla="*/ 93 h 93"/>
                <a:gd name="T26" fmla="*/ 94 w 129"/>
                <a:gd name="T27" fmla="*/ 66 h 93"/>
                <a:gd name="T28" fmla="*/ 64 w 129"/>
                <a:gd name="T29" fmla="*/ 45 h 93"/>
                <a:gd name="T30" fmla="*/ 34 w 129"/>
                <a:gd name="T31" fmla="*/ 26 h 93"/>
                <a:gd name="T32" fmla="*/ 1 w 129"/>
                <a:gd name="T33" fmla="*/ 7 h 93"/>
                <a:gd name="T34" fmla="*/ 0 w 129"/>
                <a:gd name="T35" fmla="*/ 6 h 93"/>
                <a:gd name="T36" fmla="*/ 0 w 129"/>
                <a:gd name="T37" fmla="*/ 4 h 93"/>
                <a:gd name="T38" fmla="*/ 0 w 129"/>
                <a:gd name="T39" fmla="*/ 2 h 93"/>
                <a:gd name="T40" fmla="*/ 1 w 129"/>
                <a:gd name="T41" fmla="*/ 1 h 93"/>
                <a:gd name="T42" fmla="*/ 3 w 129"/>
                <a:gd name="T4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9" h="93">
                  <a:moveTo>
                    <a:pt x="3" y="0"/>
                  </a:moveTo>
                  <a:lnTo>
                    <a:pt x="4" y="1"/>
                  </a:lnTo>
                  <a:lnTo>
                    <a:pt x="12" y="5"/>
                  </a:lnTo>
                  <a:lnTo>
                    <a:pt x="42" y="23"/>
                  </a:lnTo>
                  <a:lnTo>
                    <a:pt x="73" y="42"/>
                  </a:lnTo>
                  <a:lnTo>
                    <a:pt x="102" y="64"/>
                  </a:lnTo>
                  <a:lnTo>
                    <a:pt x="128" y="87"/>
                  </a:lnTo>
                  <a:lnTo>
                    <a:pt x="129" y="89"/>
                  </a:lnTo>
                  <a:lnTo>
                    <a:pt x="129" y="90"/>
                  </a:lnTo>
                  <a:lnTo>
                    <a:pt x="128" y="92"/>
                  </a:lnTo>
                  <a:lnTo>
                    <a:pt x="127" y="93"/>
                  </a:lnTo>
                  <a:lnTo>
                    <a:pt x="126" y="93"/>
                  </a:lnTo>
                  <a:lnTo>
                    <a:pt x="124" y="93"/>
                  </a:lnTo>
                  <a:lnTo>
                    <a:pt x="94" y="66"/>
                  </a:lnTo>
                  <a:lnTo>
                    <a:pt x="64" y="45"/>
                  </a:lnTo>
                  <a:lnTo>
                    <a:pt x="34" y="26"/>
                  </a:lnTo>
                  <a:lnTo>
                    <a:pt x="1" y="7"/>
                  </a:lnTo>
                  <a:lnTo>
                    <a:pt x="0" y="6"/>
                  </a:lnTo>
                  <a:lnTo>
                    <a:pt x="0" y="4"/>
                  </a:lnTo>
                  <a:lnTo>
                    <a:pt x="0" y="2"/>
                  </a:lnTo>
                  <a:lnTo>
                    <a:pt x="1"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6" name="Freeform 369"/>
            <p:cNvSpPr>
              <a:spLocks/>
            </p:cNvSpPr>
            <p:nvPr/>
          </p:nvSpPr>
          <p:spPr bwMode="auto">
            <a:xfrm>
              <a:off x="6927562" y="3123767"/>
              <a:ext cx="100013" cy="44450"/>
            </a:xfrm>
            <a:custGeom>
              <a:avLst/>
              <a:gdLst>
                <a:gd name="T0" fmla="*/ 59 w 63"/>
                <a:gd name="T1" fmla="*/ 0 h 28"/>
                <a:gd name="T2" fmla="*/ 62 w 63"/>
                <a:gd name="T3" fmla="*/ 0 h 28"/>
                <a:gd name="T4" fmla="*/ 63 w 63"/>
                <a:gd name="T5" fmla="*/ 1 h 28"/>
                <a:gd name="T6" fmla="*/ 63 w 63"/>
                <a:gd name="T7" fmla="*/ 3 h 28"/>
                <a:gd name="T8" fmla="*/ 63 w 63"/>
                <a:gd name="T9" fmla="*/ 6 h 28"/>
                <a:gd name="T10" fmla="*/ 56 w 63"/>
                <a:gd name="T11" fmla="*/ 14 h 28"/>
                <a:gd name="T12" fmla="*/ 48 w 63"/>
                <a:gd name="T13" fmla="*/ 21 h 28"/>
                <a:gd name="T14" fmla="*/ 37 w 63"/>
                <a:gd name="T15" fmla="*/ 25 h 28"/>
                <a:gd name="T16" fmla="*/ 26 w 63"/>
                <a:gd name="T17" fmla="*/ 28 h 28"/>
                <a:gd name="T18" fmla="*/ 15 w 63"/>
                <a:gd name="T19" fmla="*/ 28 h 28"/>
                <a:gd name="T20" fmla="*/ 13 w 63"/>
                <a:gd name="T21" fmla="*/ 26 h 28"/>
                <a:gd name="T22" fmla="*/ 12 w 63"/>
                <a:gd name="T23" fmla="*/ 25 h 28"/>
                <a:gd name="T24" fmla="*/ 12 w 63"/>
                <a:gd name="T25" fmla="*/ 23 h 28"/>
                <a:gd name="T26" fmla="*/ 2 w 63"/>
                <a:gd name="T27" fmla="*/ 22 h 28"/>
                <a:gd name="T28" fmla="*/ 1 w 63"/>
                <a:gd name="T29" fmla="*/ 21 h 28"/>
                <a:gd name="T30" fmla="*/ 0 w 63"/>
                <a:gd name="T31" fmla="*/ 20 h 28"/>
                <a:gd name="T32" fmla="*/ 0 w 63"/>
                <a:gd name="T33" fmla="*/ 18 h 28"/>
                <a:gd name="T34" fmla="*/ 1 w 63"/>
                <a:gd name="T35" fmla="*/ 17 h 28"/>
                <a:gd name="T36" fmla="*/ 2 w 63"/>
                <a:gd name="T37" fmla="*/ 15 h 28"/>
                <a:gd name="T38" fmla="*/ 4 w 63"/>
                <a:gd name="T39" fmla="*/ 15 h 28"/>
                <a:gd name="T40" fmla="*/ 15 w 63"/>
                <a:gd name="T41" fmla="*/ 18 h 28"/>
                <a:gd name="T42" fmla="*/ 22 w 63"/>
                <a:gd name="T43" fmla="*/ 18 h 28"/>
                <a:gd name="T44" fmla="*/ 30 w 63"/>
                <a:gd name="T45" fmla="*/ 18 h 28"/>
                <a:gd name="T46" fmla="*/ 35 w 63"/>
                <a:gd name="T47" fmla="*/ 17 h 28"/>
                <a:gd name="T48" fmla="*/ 40 w 63"/>
                <a:gd name="T49" fmla="*/ 14 h 28"/>
                <a:gd name="T50" fmla="*/ 46 w 63"/>
                <a:gd name="T51" fmla="*/ 12 h 28"/>
                <a:gd name="T52" fmla="*/ 51 w 63"/>
                <a:gd name="T53" fmla="*/ 8 h 28"/>
                <a:gd name="T54" fmla="*/ 53 w 63"/>
                <a:gd name="T55" fmla="*/ 7 h 28"/>
                <a:gd name="T56" fmla="*/ 54 w 63"/>
                <a:gd name="T57" fmla="*/ 7 h 28"/>
                <a:gd name="T58" fmla="*/ 55 w 63"/>
                <a:gd name="T59" fmla="*/ 7 h 28"/>
                <a:gd name="T60" fmla="*/ 57 w 63"/>
                <a:gd name="T61" fmla="*/ 1 h 28"/>
                <a:gd name="T62" fmla="*/ 58 w 63"/>
                <a:gd name="T63" fmla="*/ 0 h 28"/>
                <a:gd name="T64" fmla="*/ 59 w 63"/>
                <a:gd name="T6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 h="28">
                  <a:moveTo>
                    <a:pt x="59" y="0"/>
                  </a:moveTo>
                  <a:lnTo>
                    <a:pt x="62" y="0"/>
                  </a:lnTo>
                  <a:lnTo>
                    <a:pt x="63" y="1"/>
                  </a:lnTo>
                  <a:lnTo>
                    <a:pt x="63" y="3"/>
                  </a:lnTo>
                  <a:lnTo>
                    <a:pt x="63" y="6"/>
                  </a:lnTo>
                  <a:lnTo>
                    <a:pt x="56" y="14"/>
                  </a:lnTo>
                  <a:lnTo>
                    <a:pt x="48" y="21"/>
                  </a:lnTo>
                  <a:lnTo>
                    <a:pt x="37" y="25"/>
                  </a:lnTo>
                  <a:lnTo>
                    <a:pt x="26" y="28"/>
                  </a:lnTo>
                  <a:lnTo>
                    <a:pt x="15" y="28"/>
                  </a:lnTo>
                  <a:lnTo>
                    <a:pt x="13" y="26"/>
                  </a:lnTo>
                  <a:lnTo>
                    <a:pt x="12" y="25"/>
                  </a:lnTo>
                  <a:lnTo>
                    <a:pt x="12" y="23"/>
                  </a:lnTo>
                  <a:lnTo>
                    <a:pt x="2" y="22"/>
                  </a:lnTo>
                  <a:lnTo>
                    <a:pt x="1" y="21"/>
                  </a:lnTo>
                  <a:lnTo>
                    <a:pt x="0" y="20"/>
                  </a:lnTo>
                  <a:lnTo>
                    <a:pt x="0" y="18"/>
                  </a:lnTo>
                  <a:lnTo>
                    <a:pt x="1" y="17"/>
                  </a:lnTo>
                  <a:lnTo>
                    <a:pt x="2" y="15"/>
                  </a:lnTo>
                  <a:lnTo>
                    <a:pt x="4" y="15"/>
                  </a:lnTo>
                  <a:lnTo>
                    <a:pt x="15" y="18"/>
                  </a:lnTo>
                  <a:lnTo>
                    <a:pt x="22" y="18"/>
                  </a:lnTo>
                  <a:lnTo>
                    <a:pt x="30" y="18"/>
                  </a:lnTo>
                  <a:lnTo>
                    <a:pt x="35" y="17"/>
                  </a:lnTo>
                  <a:lnTo>
                    <a:pt x="40" y="14"/>
                  </a:lnTo>
                  <a:lnTo>
                    <a:pt x="46" y="12"/>
                  </a:lnTo>
                  <a:lnTo>
                    <a:pt x="51" y="8"/>
                  </a:lnTo>
                  <a:lnTo>
                    <a:pt x="53" y="7"/>
                  </a:lnTo>
                  <a:lnTo>
                    <a:pt x="54" y="7"/>
                  </a:lnTo>
                  <a:lnTo>
                    <a:pt x="55" y="7"/>
                  </a:lnTo>
                  <a:lnTo>
                    <a:pt x="57" y="1"/>
                  </a:lnTo>
                  <a:lnTo>
                    <a:pt x="58" y="0"/>
                  </a:lnTo>
                  <a:lnTo>
                    <a:pt x="5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7" name="Freeform 370"/>
            <p:cNvSpPr>
              <a:spLocks/>
            </p:cNvSpPr>
            <p:nvPr/>
          </p:nvSpPr>
          <p:spPr bwMode="auto">
            <a:xfrm>
              <a:off x="6910099" y="2826905"/>
              <a:ext cx="111125" cy="325438"/>
            </a:xfrm>
            <a:custGeom>
              <a:avLst/>
              <a:gdLst>
                <a:gd name="T0" fmla="*/ 3 w 70"/>
                <a:gd name="T1" fmla="*/ 0 h 205"/>
                <a:gd name="T2" fmla="*/ 4 w 70"/>
                <a:gd name="T3" fmla="*/ 1 h 205"/>
                <a:gd name="T4" fmla="*/ 7 w 70"/>
                <a:gd name="T5" fmla="*/ 1 h 205"/>
                <a:gd name="T6" fmla="*/ 7 w 70"/>
                <a:gd name="T7" fmla="*/ 2 h 205"/>
                <a:gd name="T8" fmla="*/ 25 w 70"/>
                <a:gd name="T9" fmla="*/ 48 h 205"/>
                <a:gd name="T10" fmla="*/ 43 w 70"/>
                <a:gd name="T11" fmla="*/ 98 h 205"/>
                <a:gd name="T12" fmla="*/ 58 w 70"/>
                <a:gd name="T13" fmla="*/ 150 h 205"/>
                <a:gd name="T14" fmla="*/ 70 w 70"/>
                <a:gd name="T15" fmla="*/ 201 h 205"/>
                <a:gd name="T16" fmla="*/ 70 w 70"/>
                <a:gd name="T17" fmla="*/ 202 h 205"/>
                <a:gd name="T18" fmla="*/ 69 w 70"/>
                <a:gd name="T19" fmla="*/ 205 h 205"/>
                <a:gd name="T20" fmla="*/ 68 w 70"/>
                <a:gd name="T21" fmla="*/ 205 h 205"/>
                <a:gd name="T22" fmla="*/ 66 w 70"/>
                <a:gd name="T23" fmla="*/ 205 h 205"/>
                <a:gd name="T24" fmla="*/ 65 w 70"/>
                <a:gd name="T25" fmla="*/ 205 h 205"/>
                <a:gd name="T26" fmla="*/ 64 w 70"/>
                <a:gd name="T27" fmla="*/ 202 h 205"/>
                <a:gd name="T28" fmla="*/ 53 w 70"/>
                <a:gd name="T29" fmla="*/ 155 h 205"/>
                <a:gd name="T30" fmla="*/ 37 w 70"/>
                <a:gd name="T31" fmla="*/ 105 h 205"/>
                <a:gd name="T32" fmla="*/ 20 w 70"/>
                <a:gd name="T33" fmla="*/ 54 h 205"/>
                <a:gd name="T34" fmla="*/ 0 w 70"/>
                <a:gd name="T35" fmla="*/ 4 h 205"/>
                <a:gd name="T36" fmla="*/ 0 w 70"/>
                <a:gd name="T37" fmla="*/ 3 h 205"/>
                <a:gd name="T38" fmla="*/ 1 w 70"/>
                <a:gd name="T39" fmla="*/ 1 h 205"/>
                <a:gd name="T40" fmla="*/ 2 w 70"/>
                <a:gd name="T41" fmla="*/ 1 h 205"/>
                <a:gd name="T42" fmla="*/ 3 w 70"/>
                <a:gd name="T43"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205">
                  <a:moveTo>
                    <a:pt x="3" y="0"/>
                  </a:moveTo>
                  <a:lnTo>
                    <a:pt x="4" y="1"/>
                  </a:lnTo>
                  <a:lnTo>
                    <a:pt x="7" y="1"/>
                  </a:lnTo>
                  <a:lnTo>
                    <a:pt x="7" y="2"/>
                  </a:lnTo>
                  <a:lnTo>
                    <a:pt x="25" y="48"/>
                  </a:lnTo>
                  <a:lnTo>
                    <a:pt x="43" y="98"/>
                  </a:lnTo>
                  <a:lnTo>
                    <a:pt x="58" y="150"/>
                  </a:lnTo>
                  <a:lnTo>
                    <a:pt x="70" y="201"/>
                  </a:lnTo>
                  <a:lnTo>
                    <a:pt x="70" y="202"/>
                  </a:lnTo>
                  <a:lnTo>
                    <a:pt x="69" y="205"/>
                  </a:lnTo>
                  <a:lnTo>
                    <a:pt x="68" y="205"/>
                  </a:lnTo>
                  <a:lnTo>
                    <a:pt x="66" y="205"/>
                  </a:lnTo>
                  <a:lnTo>
                    <a:pt x="65" y="205"/>
                  </a:lnTo>
                  <a:lnTo>
                    <a:pt x="64" y="202"/>
                  </a:lnTo>
                  <a:lnTo>
                    <a:pt x="53" y="155"/>
                  </a:lnTo>
                  <a:lnTo>
                    <a:pt x="37" y="105"/>
                  </a:lnTo>
                  <a:lnTo>
                    <a:pt x="20" y="54"/>
                  </a:lnTo>
                  <a:lnTo>
                    <a:pt x="0" y="4"/>
                  </a:lnTo>
                  <a:lnTo>
                    <a:pt x="0" y="3"/>
                  </a:lnTo>
                  <a:lnTo>
                    <a:pt x="1" y="1"/>
                  </a:lnTo>
                  <a:lnTo>
                    <a:pt x="2"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8" name="Freeform 371"/>
            <p:cNvSpPr>
              <a:spLocks/>
            </p:cNvSpPr>
            <p:nvPr/>
          </p:nvSpPr>
          <p:spPr bwMode="auto">
            <a:xfrm>
              <a:off x="6827549" y="2849130"/>
              <a:ext cx="11113" cy="11113"/>
            </a:xfrm>
            <a:custGeom>
              <a:avLst/>
              <a:gdLst>
                <a:gd name="T0" fmla="*/ 4 w 7"/>
                <a:gd name="T1" fmla="*/ 0 h 7"/>
                <a:gd name="T2" fmla="*/ 6 w 7"/>
                <a:gd name="T3" fmla="*/ 0 h 7"/>
                <a:gd name="T4" fmla="*/ 7 w 7"/>
                <a:gd name="T5" fmla="*/ 1 h 7"/>
                <a:gd name="T6" fmla="*/ 7 w 7"/>
                <a:gd name="T7" fmla="*/ 4 h 7"/>
                <a:gd name="T8" fmla="*/ 7 w 7"/>
                <a:gd name="T9" fmla="*/ 5 h 7"/>
                <a:gd name="T10" fmla="*/ 6 w 7"/>
                <a:gd name="T11" fmla="*/ 6 h 7"/>
                <a:gd name="T12" fmla="*/ 4 w 7"/>
                <a:gd name="T13" fmla="*/ 7 h 7"/>
                <a:gd name="T14" fmla="*/ 1 w 7"/>
                <a:gd name="T15" fmla="*/ 6 h 7"/>
                <a:gd name="T16" fmla="*/ 0 w 7"/>
                <a:gd name="T17" fmla="*/ 5 h 7"/>
                <a:gd name="T18" fmla="*/ 0 w 7"/>
                <a:gd name="T19" fmla="*/ 4 h 7"/>
                <a:gd name="T20" fmla="*/ 0 w 7"/>
                <a:gd name="T21" fmla="*/ 1 h 7"/>
                <a:gd name="T22" fmla="*/ 1 w 7"/>
                <a:gd name="T23" fmla="*/ 0 h 7"/>
                <a:gd name="T24" fmla="*/ 4 w 7"/>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4" y="0"/>
                  </a:moveTo>
                  <a:lnTo>
                    <a:pt x="6" y="0"/>
                  </a:lnTo>
                  <a:lnTo>
                    <a:pt x="7" y="1"/>
                  </a:lnTo>
                  <a:lnTo>
                    <a:pt x="7" y="4"/>
                  </a:lnTo>
                  <a:lnTo>
                    <a:pt x="7" y="5"/>
                  </a:lnTo>
                  <a:lnTo>
                    <a:pt x="6" y="6"/>
                  </a:lnTo>
                  <a:lnTo>
                    <a:pt x="4" y="7"/>
                  </a:lnTo>
                  <a:lnTo>
                    <a:pt x="1" y="6"/>
                  </a:lnTo>
                  <a:lnTo>
                    <a:pt x="0" y="5"/>
                  </a:lnTo>
                  <a:lnTo>
                    <a:pt x="0" y="4"/>
                  </a:lnTo>
                  <a:lnTo>
                    <a:pt x="0" y="1"/>
                  </a:lnTo>
                  <a:lnTo>
                    <a:pt x="1"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9" name="Freeform 372"/>
            <p:cNvSpPr>
              <a:spLocks/>
            </p:cNvSpPr>
            <p:nvPr/>
          </p:nvSpPr>
          <p:spPr bwMode="auto">
            <a:xfrm>
              <a:off x="6827549" y="2847542"/>
              <a:ext cx="26988" cy="58738"/>
            </a:xfrm>
            <a:custGeom>
              <a:avLst/>
              <a:gdLst>
                <a:gd name="T0" fmla="*/ 5 w 17"/>
                <a:gd name="T1" fmla="*/ 0 h 37"/>
                <a:gd name="T2" fmla="*/ 6 w 17"/>
                <a:gd name="T3" fmla="*/ 0 h 37"/>
                <a:gd name="T4" fmla="*/ 7 w 17"/>
                <a:gd name="T5" fmla="*/ 1 h 37"/>
                <a:gd name="T6" fmla="*/ 15 w 17"/>
                <a:gd name="T7" fmla="*/ 17 h 37"/>
                <a:gd name="T8" fmla="*/ 17 w 17"/>
                <a:gd name="T9" fmla="*/ 33 h 37"/>
                <a:gd name="T10" fmla="*/ 16 w 17"/>
                <a:gd name="T11" fmla="*/ 34 h 37"/>
                <a:gd name="T12" fmla="*/ 15 w 17"/>
                <a:gd name="T13" fmla="*/ 35 h 37"/>
                <a:gd name="T14" fmla="*/ 13 w 17"/>
                <a:gd name="T15" fmla="*/ 37 h 37"/>
                <a:gd name="T16" fmla="*/ 11 w 17"/>
                <a:gd name="T17" fmla="*/ 35 h 37"/>
                <a:gd name="T18" fmla="*/ 10 w 17"/>
                <a:gd name="T19" fmla="*/ 34 h 37"/>
                <a:gd name="T20" fmla="*/ 10 w 17"/>
                <a:gd name="T21" fmla="*/ 33 h 37"/>
                <a:gd name="T22" fmla="*/ 10 w 17"/>
                <a:gd name="T23" fmla="*/ 24 h 37"/>
                <a:gd name="T24" fmla="*/ 9 w 17"/>
                <a:gd name="T25" fmla="*/ 20 h 37"/>
                <a:gd name="T26" fmla="*/ 7 w 17"/>
                <a:gd name="T27" fmla="*/ 16 h 37"/>
                <a:gd name="T28" fmla="*/ 5 w 17"/>
                <a:gd name="T29" fmla="*/ 10 h 37"/>
                <a:gd name="T30" fmla="*/ 1 w 17"/>
                <a:gd name="T31" fmla="*/ 6 h 37"/>
                <a:gd name="T32" fmla="*/ 0 w 17"/>
                <a:gd name="T33" fmla="*/ 4 h 37"/>
                <a:gd name="T34" fmla="*/ 1 w 17"/>
                <a:gd name="T35" fmla="*/ 1 h 37"/>
                <a:gd name="T36" fmla="*/ 2 w 17"/>
                <a:gd name="T37" fmla="*/ 0 h 37"/>
                <a:gd name="T38" fmla="*/ 5 w 17"/>
                <a:gd name="T3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37">
                  <a:moveTo>
                    <a:pt x="5" y="0"/>
                  </a:moveTo>
                  <a:lnTo>
                    <a:pt x="6" y="0"/>
                  </a:lnTo>
                  <a:lnTo>
                    <a:pt x="7" y="1"/>
                  </a:lnTo>
                  <a:lnTo>
                    <a:pt x="15" y="17"/>
                  </a:lnTo>
                  <a:lnTo>
                    <a:pt x="17" y="33"/>
                  </a:lnTo>
                  <a:lnTo>
                    <a:pt x="16" y="34"/>
                  </a:lnTo>
                  <a:lnTo>
                    <a:pt x="15" y="35"/>
                  </a:lnTo>
                  <a:lnTo>
                    <a:pt x="13" y="37"/>
                  </a:lnTo>
                  <a:lnTo>
                    <a:pt x="11" y="35"/>
                  </a:lnTo>
                  <a:lnTo>
                    <a:pt x="10" y="34"/>
                  </a:lnTo>
                  <a:lnTo>
                    <a:pt x="10" y="33"/>
                  </a:lnTo>
                  <a:lnTo>
                    <a:pt x="10" y="24"/>
                  </a:lnTo>
                  <a:lnTo>
                    <a:pt x="9" y="20"/>
                  </a:lnTo>
                  <a:lnTo>
                    <a:pt x="7" y="16"/>
                  </a:lnTo>
                  <a:lnTo>
                    <a:pt x="5" y="10"/>
                  </a:lnTo>
                  <a:lnTo>
                    <a:pt x="1" y="6"/>
                  </a:lnTo>
                  <a:lnTo>
                    <a:pt x="0" y="4"/>
                  </a:lnTo>
                  <a:lnTo>
                    <a:pt x="1" y="1"/>
                  </a:lnTo>
                  <a:lnTo>
                    <a:pt x="2" y="0"/>
                  </a:lnTo>
                  <a:lnTo>
                    <a:pt x="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0" name="Freeform 373"/>
            <p:cNvSpPr>
              <a:spLocks/>
            </p:cNvSpPr>
            <p:nvPr/>
          </p:nvSpPr>
          <p:spPr bwMode="auto">
            <a:xfrm>
              <a:off x="6930737" y="3145992"/>
              <a:ext cx="34925" cy="150813"/>
            </a:xfrm>
            <a:custGeom>
              <a:avLst/>
              <a:gdLst>
                <a:gd name="T0" fmla="*/ 3 w 22"/>
                <a:gd name="T1" fmla="*/ 0 h 95"/>
                <a:gd name="T2" fmla="*/ 6 w 22"/>
                <a:gd name="T3" fmla="*/ 1 h 95"/>
                <a:gd name="T4" fmla="*/ 7 w 22"/>
                <a:gd name="T5" fmla="*/ 3 h 95"/>
                <a:gd name="T6" fmla="*/ 14 w 22"/>
                <a:gd name="T7" fmla="*/ 19 h 95"/>
                <a:gd name="T8" fmla="*/ 19 w 22"/>
                <a:gd name="T9" fmla="*/ 37 h 95"/>
                <a:gd name="T10" fmla="*/ 20 w 22"/>
                <a:gd name="T11" fmla="*/ 55 h 95"/>
                <a:gd name="T12" fmla="*/ 21 w 22"/>
                <a:gd name="T13" fmla="*/ 74 h 95"/>
                <a:gd name="T14" fmla="*/ 22 w 22"/>
                <a:gd name="T15" fmla="*/ 93 h 95"/>
                <a:gd name="T16" fmla="*/ 22 w 22"/>
                <a:gd name="T17" fmla="*/ 94 h 95"/>
                <a:gd name="T18" fmla="*/ 21 w 22"/>
                <a:gd name="T19" fmla="*/ 95 h 95"/>
                <a:gd name="T20" fmla="*/ 19 w 22"/>
                <a:gd name="T21" fmla="*/ 95 h 95"/>
                <a:gd name="T22" fmla="*/ 18 w 22"/>
                <a:gd name="T23" fmla="*/ 95 h 95"/>
                <a:gd name="T24" fmla="*/ 16 w 22"/>
                <a:gd name="T25" fmla="*/ 94 h 95"/>
                <a:gd name="T26" fmla="*/ 16 w 22"/>
                <a:gd name="T27" fmla="*/ 93 h 95"/>
                <a:gd name="T28" fmla="*/ 14 w 22"/>
                <a:gd name="T29" fmla="*/ 65 h 95"/>
                <a:gd name="T30" fmla="*/ 13 w 22"/>
                <a:gd name="T31" fmla="*/ 38 h 95"/>
                <a:gd name="T32" fmla="*/ 8 w 22"/>
                <a:gd name="T33" fmla="*/ 18 h 95"/>
                <a:gd name="T34" fmla="*/ 5 w 22"/>
                <a:gd name="T35" fmla="*/ 11 h 95"/>
                <a:gd name="T36" fmla="*/ 0 w 22"/>
                <a:gd name="T37" fmla="*/ 6 h 95"/>
                <a:gd name="T38" fmla="*/ 0 w 22"/>
                <a:gd name="T39" fmla="*/ 4 h 95"/>
                <a:gd name="T40" fmla="*/ 0 w 22"/>
                <a:gd name="T41" fmla="*/ 3 h 95"/>
                <a:gd name="T42" fmla="*/ 2 w 22"/>
                <a:gd name="T43" fmla="*/ 1 h 95"/>
                <a:gd name="T44" fmla="*/ 3 w 22"/>
                <a:gd name="T4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5">
                  <a:moveTo>
                    <a:pt x="3" y="0"/>
                  </a:moveTo>
                  <a:lnTo>
                    <a:pt x="6" y="1"/>
                  </a:lnTo>
                  <a:lnTo>
                    <a:pt x="7" y="3"/>
                  </a:lnTo>
                  <a:lnTo>
                    <a:pt x="14" y="19"/>
                  </a:lnTo>
                  <a:lnTo>
                    <a:pt x="19" y="37"/>
                  </a:lnTo>
                  <a:lnTo>
                    <a:pt x="20" y="55"/>
                  </a:lnTo>
                  <a:lnTo>
                    <a:pt x="21" y="74"/>
                  </a:lnTo>
                  <a:lnTo>
                    <a:pt x="22" y="93"/>
                  </a:lnTo>
                  <a:lnTo>
                    <a:pt x="22" y="94"/>
                  </a:lnTo>
                  <a:lnTo>
                    <a:pt x="21" y="95"/>
                  </a:lnTo>
                  <a:lnTo>
                    <a:pt x="19" y="95"/>
                  </a:lnTo>
                  <a:lnTo>
                    <a:pt x="18" y="95"/>
                  </a:lnTo>
                  <a:lnTo>
                    <a:pt x="16" y="94"/>
                  </a:lnTo>
                  <a:lnTo>
                    <a:pt x="16" y="93"/>
                  </a:lnTo>
                  <a:lnTo>
                    <a:pt x="14" y="65"/>
                  </a:lnTo>
                  <a:lnTo>
                    <a:pt x="13" y="38"/>
                  </a:lnTo>
                  <a:lnTo>
                    <a:pt x="8" y="18"/>
                  </a:lnTo>
                  <a:lnTo>
                    <a:pt x="5" y="11"/>
                  </a:lnTo>
                  <a:lnTo>
                    <a:pt x="0" y="6"/>
                  </a:lnTo>
                  <a:lnTo>
                    <a:pt x="0" y="4"/>
                  </a:lnTo>
                  <a:lnTo>
                    <a:pt x="0" y="3"/>
                  </a:lnTo>
                  <a:lnTo>
                    <a:pt x="2"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1" name="Freeform 374"/>
            <p:cNvSpPr>
              <a:spLocks/>
            </p:cNvSpPr>
            <p:nvPr/>
          </p:nvSpPr>
          <p:spPr bwMode="auto">
            <a:xfrm>
              <a:off x="7013287" y="3123767"/>
              <a:ext cx="434975" cy="917575"/>
            </a:xfrm>
            <a:custGeom>
              <a:avLst/>
              <a:gdLst>
                <a:gd name="T0" fmla="*/ 4 w 274"/>
                <a:gd name="T1" fmla="*/ 0 h 578"/>
                <a:gd name="T2" fmla="*/ 5 w 274"/>
                <a:gd name="T3" fmla="*/ 0 h 578"/>
                <a:gd name="T4" fmla="*/ 6 w 274"/>
                <a:gd name="T5" fmla="*/ 1 h 578"/>
                <a:gd name="T6" fmla="*/ 6 w 274"/>
                <a:gd name="T7" fmla="*/ 2 h 578"/>
                <a:gd name="T8" fmla="*/ 19 w 274"/>
                <a:gd name="T9" fmla="*/ 44 h 578"/>
                <a:gd name="T10" fmla="*/ 35 w 274"/>
                <a:gd name="T11" fmla="*/ 85 h 578"/>
                <a:gd name="T12" fmla="*/ 35 w 274"/>
                <a:gd name="T13" fmla="*/ 85 h 578"/>
                <a:gd name="T14" fmla="*/ 60 w 274"/>
                <a:gd name="T15" fmla="*/ 149 h 578"/>
                <a:gd name="T16" fmla="*/ 85 w 274"/>
                <a:gd name="T17" fmla="*/ 213 h 578"/>
                <a:gd name="T18" fmla="*/ 110 w 274"/>
                <a:gd name="T19" fmla="*/ 277 h 578"/>
                <a:gd name="T20" fmla="*/ 123 w 274"/>
                <a:gd name="T21" fmla="*/ 308 h 578"/>
                <a:gd name="T22" fmla="*/ 146 w 274"/>
                <a:gd name="T23" fmla="*/ 359 h 578"/>
                <a:gd name="T24" fmla="*/ 169 w 274"/>
                <a:gd name="T25" fmla="*/ 408 h 578"/>
                <a:gd name="T26" fmla="*/ 185 w 274"/>
                <a:gd name="T27" fmla="*/ 439 h 578"/>
                <a:gd name="T28" fmla="*/ 201 w 274"/>
                <a:gd name="T29" fmla="*/ 469 h 578"/>
                <a:gd name="T30" fmla="*/ 221 w 274"/>
                <a:gd name="T31" fmla="*/ 497 h 578"/>
                <a:gd name="T32" fmla="*/ 221 w 274"/>
                <a:gd name="T33" fmla="*/ 496 h 578"/>
                <a:gd name="T34" fmla="*/ 235 w 274"/>
                <a:gd name="T35" fmla="*/ 515 h 578"/>
                <a:gd name="T36" fmla="*/ 250 w 274"/>
                <a:gd name="T37" fmla="*/ 532 h 578"/>
                <a:gd name="T38" fmla="*/ 263 w 274"/>
                <a:gd name="T39" fmla="*/ 552 h 578"/>
                <a:gd name="T40" fmla="*/ 274 w 274"/>
                <a:gd name="T41" fmla="*/ 572 h 578"/>
                <a:gd name="T42" fmla="*/ 274 w 274"/>
                <a:gd name="T43" fmla="*/ 574 h 578"/>
                <a:gd name="T44" fmla="*/ 274 w 274"/>
                <a:gd name="T45" fmla="*/ 575 h 578"/>
                <a:gd name="T46" fmla="*/ 272 w 274"/>
                <a:gd name="T47" fmla="*/ 578 h 578"/>
                <a:gd name="T48" fmla="*/ 270 w 274"/>
                <a:gd name="T49" fmla="*/ 578 h 578"/>
                <a:gd name="T50" fmla="*/ 269 w 274"/>
                <a:gd name="T51" fmla="*/ 578 h 578"/>
                <a:gd name="T52" fmla="*/ 268 w 274"/>
                <a:gd name="T53" fmla="*/ 575 h 578"/>
                <a:gd name="T54" fmla="*/ 256 w 274"/>
                <a:gd name="T55" fmla="*/ 554 h 578"/>
                <a:gd name="T56" fmla="*/ 242 w 274"/>
                <a:gd name="T57" fmla="*/ 535 h 578"/>
                <a:gd name="T58" fmla="*/ 242 w 274"/>
                <a:gd name="T59" fmla="*/ 534 h 578"/>
                <a:gd name="T60" fmla="*/ 242 w 274"/>
                <a:gd name="T61" fmla="*/ 534 h 578"/>
                <a:gd name="T62" fmla="*/ 221 w 274"/>
                <a:gd name="T63" fmla="*/ 508 h 578"/>
                <a:gd name="T64" fmla="*/ 197 w 274"/>
                <a:gd name="T65" fmla="*/ 474 h 578"/>
                <a:gd name="T66" fmla="*/ 176 w 274"/>
                <a:gd name="T67" fmla="*/ 438 h 578"/>
                <a:gd name="T68" fmla="*/ 157 w 274"/>
                <a:gd name="T69" fmla="*/ 399 h 578"/>
                <a:gd name="T70" fmla="*/ 140 w 274"/>
                <a:gd name="T71" fmla="*/ 361 h 578"/>
                <a:gd name="T72" fmla="*/ 123 w 274"/>
                <a:gd name="T73" fmla="*/ 322 h 578"/>
                <a:gd name="T74" fmla="*/ 96 w 274"/>
                <a:gd name="T75" fmla="*/ 256 h 578"/>
                <a:gd name="T76" fmla="*/ 70 w 274"/>
                <a:gd name="T77" fmla="*/ 188 h 578"/>
                <a:gd name="T78" fmla="*/ 44 w 274"/>
                <a:gd name="T79" fmla="*/ 121 h 578"/>
                <a:gd name="T80" fmla="*/ 44 w 274"/>
                <a:gd name="T81" fmla="*/ 122 h 578"/>
                <a:gd name="T82" fmla="*/ 27 w 274"/>
                <a:gd name="T83" fmla="*/ 84 h 578"/>
                <a:gd name="T84" fmla="*/ 12 w 274"/>
                <a:gd name="T85" fmla="*/ 44 h 578"/>
                <a:gd name="T86" fmla="*/ 0 w 274"/>
                <a:gd name="T87" fmla="*/ 4 h 578"/>
                <a:gd name="T88" fmla="*/ 0 w 274"/>
                <a:gd name="T89" fmla="*/ 2 h 578"/>
                <a:gd name="T90" fmla="*/ 1 w 274"/>
                <a:gd name="T91" fmla="*/ 1 h 578"/>
                <a:gd name="T92" fmla="*/ 2 w 274"/>
                <a:gd name="T93" fmla="*/ 0 h 578"/>
                <a:gd name="T94" fmla="*/ 4 w 274"/>
                <a:gd name="T95"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4" h="578">
                  <a:moveTo>
                    <a:pt x="4" y="0"/>
                  </a:moveTo>
                  <a:lnTo>
                    <a:pt x="5" y="0"/>
                  </a:lnTo>
                  <a:lnTo>
                    <a:pt x="6" y="1"/>
                  </a:lnTo>
                  <a:lnTo>
                    <a:pt x="6" y="2"/>
                  </a:lnTo>
                  <a:lnTo>
                    <a:pt x="19" y="44"/>
                  </a:lnTo>
                  <a:lnTo>
                    <a:pt x="35" y="85"/>
                  </a:lnTo>
                  <a:lnTo>
                    <a:pt x="35" y="85"/>
                  </a:lnTo>
                  <a:lnTo>
                    <a:pt x="60" y="149"/>
                  </a:lnTo>
                  <a:lnTo>
                    <a:pt x="85" y="213"/>
                  </a:lnTo>
                  <a:lnTo>
                    <a:pt x="110" y="277"/>
                  </a:lnTo>
                  <a:lnTo>
                    <a:pt x="123" y="308"/>
                  </a:lnTo>
                  <a:lnTo>
                    <a:pt x="146" y="359"/>
                  </a:lnTo>
                  <a:lnTo>
                    <a:pt x="169" y="408"/>
                  </a:lnTo>
                  <a:lnTo>
                    <a:pt x="185" y="439"/>
                  </a:lnTo>
                  <a:lnTo>
                    <a:pt x="201" y="469"/>
                  </a:lnTo>
                  <a:lnTo>
                    <a:pt x="221" y="497"/>
                  </a:lnTo>
                  <a:lnTo>
                    <a:pt x="221" y="496"/>
                  </a:lnTo>
                  <a:lnTo>
                    <a:pt x="235" y="515"/>
                  </a:lnTo>
                  <a:lnTo>
                    <a:pt x="250" y="532"/>
                  </a:lnTo>
                  <a:lnTo>
                    <a:pt x="263" y="552"/>
                  </a:lnTo>
                  <a:lnTo>
                    <a:pt x="274" y="572"/>
                  </a:lnTo>
                  <a:lnTo>
                    <a:pt x="274" y="574"/>
                  </a:lnTo>
                  <a:lnTo>
                    <a:pt x="274" y="575"/>
                  </a:lnTo>
                  <a:lnTo>
                    <a:pt x="272" y="578"/>
                  </a:lnTo>
                  <a:lnTo>
                    <a:pt x="270" y="578"/>
                  </a:lnTo>
                  <a:lnTo>
                    <a:pt x="269" y="578"/>
                  </a:lnTo>
                  <a:lnTo>
                    <a:pt x="268" y="575"/>
                  </a:lnTo>
                  <a:lnTo>
                    <a:pt x="256" y="554"/>
                  </a:lnTo>
                  <a:lnTo>
                    <a:pt x="242" y="535"/>
                  </a:lnTo>
                  <a:lnTo>
                    <a:pt x="242" y="534"/>
                  </a:lnTo>
                  <a:lnTo>
                    <a:pt x="242" y="534"/>
                  </a:lnTo>
                  <a:lnTo>
                    <a:pt x="221" y="508"/>
                  </a:lnTo>
                  <a:lnTo>
                    <a:pt x="197" y="474"/>
                  </a:lnTo>
                  <a:lnTo>
                    <a:pt x="176" y="438"/>
                  </a:lnTo>
                  <a:lnTo>
                    <a:pt x="157" y="399"/>
                  </a:lnTo>
                  <a:lnTo>
                    <a:pt x="140" y="361"/>
                  </a:lnTo>
                  <a:lnTo>
                    <a:pt x="123" y="322"/>
                  </a:lnTo>
                  <a:lnTo>
                    <a:pt x="96" y="256"/>
                  </a:lnTo>
                  <a:lnTo>
                    <a:pt x="70" y="188"/>
                  </a:lnTo>
                  <a:lnTo>
                    <a:pt x="44" y="121"/>
                  </a:lnTo>
                  <a:lnTo>
                    <a:pt x="44" y="122"/>
                  </a:lnTo>
                  <a:lnTo>
                    <a:pt x="27" y="84"/>
                  </a:lnTo>
                  <a:lnTo>
                    <a:pt x="12" y="44"/>
                  </a:lnTo>
                  <a:lnTo>
                    <a:pt x="0" y="4"/>
                  </a:lnTo>
                  <a:lnTo>
                    <a:pt x="0" y="2"/>
                  </a:lnTo>
                  <a:lnTo>
                    <a:pt x="1" y="1"/>
                  </a:lnTo>
                  <a:lnTo>
                    <a:pt x="2"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2" name="Freeform 375"/>
            <p:cNvSpPr>
              <a:spLocks noEditPoints="1"/>
            </p:cNvSpPr>
            <p:nvPr/>
          </p:nvSpPr>
          <p:spPr bwMode="auto">
            <a:xfrm>
              <a:off x="6967249" y="3269817"/>
              <a:ext cx="422275" cy="808038"/>
            </a:xfrm>
            <a:custGeom>
              <a:avLst/>
              <a:gdLst>
                <a:gd name="T0" fmla="*/ 237 w 266"/>
                <a:gd name="T1" fmla="*/ 466 h 509"/>
                <a:gd name="T2" fmla="*/ 237 w 266"/>
                <a:gd name="T3" fmla="*/ 466 h 509"/>
                <a:gd name="T4" fmla="*/ 4 w 266"/>
                <a:gd name="T5" fmla="*/ 0 h 509"/>
                <a:gd name="T6" fmla="*/ 20 w 266"/>
                <a:gd name="T7" fmla="*/ 4 h 509"/>
                <a:gd name="T8" fmla="*/ 24 w 266"/>
                <a:gd name="T9" fmla="*/ 7 h 509"/>
                <a:gd name="T10" fmla="*/ 27 w 266"/>
                <a:gd name="T11" fmla="*/ 13 h 509"/>
                <a:gd name="T12" fmla="*/ 32 w 266"/>
                <a:gd name="T13" fmla="*/ 32 h 509"/>
                <a:gd name="T14" fmla="*/ 38 w 266"/>
                <a:gd name="T15" fmla="*/ 47 h 509"/>
                <a:gd name="T16" fmla="*/ 83 w 266"/>
                <a:gd name="T17" fmla="*/ 162 h 509"/>
                <a:gd name="T18" fmla="*/ 122 w 266"/>
                <a:gd name="T19" fmla="*/ 273 h 509"/>
                <a:gd name="T20" fmla="*/ 159 w 266"/>
                <a:gd name="T21" fmla="*/ 359 h 509"/>
                <a:gd name="T22" fmla="*/ 194 w 266"/>
                <a:gd name="T23" fmla="*/ 407 h 509"/>
                <a:gd name="T24" fmla="*/ 227 w 266"/>
                <a:gd name="T25" fmla="*/ 444 h 509"/>
                <a:gd name="T26" fmla="*/ 255 w 266"/>
                <a:gd name="T27" fmla="*/ 482 h 509"/>
                <a:gd name="T28" fmla="*/ 266 w 266"/>
                <a:gd name="T29" fmla="*/ 506 h 509"/>
                <a:gd name="T30" fmla="*/ 264 w 266"/>
                <a:gd name="T31" fmla="*/ 509 h 509"/>
                <a:gd name="T32" fmla="*/ 261 w 266"/>
                <a:gd name="T33" fmla="*/ 508 h 509"/>
                <a:gd name="T34" fmla="*/ 258 w 266"/>
                <a:gd name="T35" fmla="*/ 502 h 509"/>
                <a:gd name="T36" fmla="*/ 237 w 266"/>
                <a:gd name="T37" fmla="*/ 466 h 509"/>
                <a:gd name="T38" fmla="*/ 237 w 266"/>
                <a:gd name="T39" fmla="*/ 466 h 509"/>
                <a:gd name="T40" fmla="*/ 237 w 266"/>
                <a:gd name="T41" fmla="*/ 466 h 509"/>
                <a:gd name="T42" fmla="*/ 184 w 266"/>
                <a:gd name="T43" fmla="*/ 407 h 509"/>
                <a:gd name="T44" fmla="*/ 148 w 266"/>
                <a:gd name="T45" fmla="*/ 352 h 509"/>
                <a:gd name="T46" fmla="*/ 122 w 266"/>
                <a:gd name="T47" fmla="*/ 292 h 509"/>
                <a:gd name="T48" fmla="*/ 96 w 266"/>
                <a:gd name="T49" fmla="*/ 217 h 509"/>
                <a:gd name="T50" fmla="*/ 64 w 266"/>
                <a:gd name="T51" fmla="*/ 128 h 509"/>
                <a:gd name="T52" fmla="*/ 37 w 266"/>
                <a:gd name="T53" fmla="*/ 60 h 509"/>
                <a:gd name="T54" fmla="*/ 20 w 266"/>
                <a:gd name="T55" fmla="*/ 10 h 509"/>
                <a:gd name="T56" fmla="*/ 12 w 266"/>
                <a:gd name="T57" fmla="*/ 8 h 509"/>
                <a:gd name="T58" fmla="*/ 4 w 266"/>
                <a:gd name="T59" fmla="*/ 7 h 509"/>
                <a:gd name="T60" fmla="*/ 0 w 266"/>
                <a:gd name="T61" fmla="*/ 5 h 509"/>
                <a:gd name="T62" fmla="*/ 0 w 266"/>
                <a:gd name="T63" fmla="*/ 2 h 509"/>
                <a:gd name="T64" fmla="*/ 4 w 266"/>
                <a:gd name="T65" fmla="*/ 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6" h="509">
                  <a:moveTo>
                    <a:pt x="237" y="466"/>
                  </a:moveTo>
                  <a:lnTo>
                    <a:pt x="237" y="466"/>
                  </a:lnTo>
                  <a:lnTo>
                    <a:pt x="237" y="466"/>
                  </a:lnTo>
                  <a:lnTo>
                    <a:pt x="237" y="466"/>
                  </a:lnTo>
                  <a:close/>
                  <a:moveTo>
                    <a:pt x="4" y="0"/>
                  </a:moveTo>
                  <a:lnTo>
                    <a:pt x="4" y="0"/>
                  </a:lnTo>
                  <a:lnTo>
                    <a:pt x="11" y="2"/>
                  </a:lnTo>
                  <a:lnTo>
                    <a:pt x="20" y="4"/>
                  </a:lnTo>
                  <a:lnTo>
                    <a:pt x="23" y="5"/>
                  </a:lnTo>
                  <a:lnTo>
                    <a:pt x="24" y="7"/>
                  </a:lnTo>
                  <a:lnTo>
                    <a:pt x="26" y="9"/>
                  </a:lnTo>
                  <a:lnTo>
                    <a:pt x="27" y="13"/>
                  </a:lnTo>
                  <a:lnTo>
                    <a:pt x="28" y="16"/>
                  </a:lnTo>
                  <a:lnTo>
                    <a:pt x="32" y="32"/>
                  </a:lnTo>
                  <a:lnTo>
                    <a:pt x="38" y="48"/>
                  </a:lnTo>
                  <a:lnTo>
                    <a:pt x="38" y="47"/>
                  </a:lnTo>
                  <a:lnTo>
                    <a:pt x="61" y="104"/>
                  </a:lnTo>
                  <a:lnTo>
                    <a:pt x="83" y="162"/>
                  </a:lnTo>
                  <a:lnTo>
                    <a:pt x="103" y="217"/>
                  </a:lnTo>
                  <a:lnTo>
                    <a:pt x="122" y="273"/>
                  </a:lnTo>
                  <a:lnTo>
                    <a:pt x="144" y="328"/>
                  </a:lnTo>
                  <a:lnTo>
                    <a:pt x="159" y="359"/>
                  </a:lnTo>
                  <a:lnTo>
                    <a:pt x="177" y="389"/>
                  </a:lnTo>
                  <a:lnTo>
                    <a:pt x="194" y="407"/>
                  </a:lnTo>
                  <a:lnTo>
                    <a:pt x="210" y="425"/>
                  </a:lnTo>
                  <a:lnTo>
                    <a:pt x="227" y="444"/>
                  </a:lnTo>
                  <a:lnTo>
                    <a:pt x="242" y="462"/>
                  </a:lnTo>
                  <a:lnTo>
                    <a:pt x="255" y="482"/>
                  </a:lnTo>
                  <a:lnTo>
                    <a:pt x="266" y="504"/>
                  </a:lnTo>
                  <a:lnTo>
                    <a:pt x="266" y="506"/>
                  </a:lnTo>
                  <a:lnTo>
                    <a:pt x="265" y="508"/>
                  </a:lnTo>
                  <a:lnTo>
                    <a:pt x="264" y="509"/>
                  </a:lnTo>
                  <a:lnTo>
                    <a:pt x="263" y="509"/>
                  </a:lnTo>
                  <a:lnTo>
                    <a:pt x="261" y="508"/>
                  </a:lnTo>
                  <a:lnTo>
                    <a:pt x="260" y="506"/>
                  </a:lnTo>
                  <a:lnTo>
                    <a:pt x="258" y="502"/>
                  </a:lnTo>
                  <a:lnTo>
                    <a:pt x="249" y="483"/>
                  </a:lnTo>
                  <a:lnTo>
                    <a:pt x="237" y="466"/>
                  </a:lnTo>
                  <a:lnTo>
                    <a:pt x="237" y="466"/>
                  </a:lnTo>
                  <a:lnTo>
                    <a:pt x="237" y="466"/>
                  </a:lnTo>
                  <a:lnTo>
                    <a:pt x="236" y="466"/>
                  </a:lnTo>
                  <a:lnTo>
                    <a:pt x="237" y="466"/>
                  </a:lnTo>
                  <a:lnTo>
                    <a:pt x="210" y="436"/>
                  </a:lnTo>
                  <a:lnTo>
                    <a:pt x="184" y="407"/>
                  </a:lnTo>
                  <a:lnTo>
                    <a:pt x="164" y="381"/>
                  </a:lnTo>
                  <a:lnTo>
                    <a:pt x="148" y="352"/>
                  </a:lnTo>
                  <a:lnTo>
                    <a:pt x="134" y="323"/>
                  </a:lnTo>
                  <a:lnTo>
                    <a:pt x="122" y="292"/>
                  </a:lnTo>
                  <a:lnTo>
                    <a:pt x="112" y="260"/>
                  </a:lnTo>
                  <a:lnTo>
                    <a:pt x="96" y="217"/>
                  </a:lnTo>
                  <a:lnTo>
                    <a:pt x="79" y="173"/>
                  </a:lnTo>
                  <a:lnTo>
                    <a:pt x="64" y="128"/>
                  </a:lnTo>
                  <a:lnTo>
                    <a:pt x="46" y="84"/>
                  </a:lnTo>
                  <a:lnTo>
                    <a:pt x="37" y="60"/>
                  </a:lnTo>
                  <a:lnTo>
                    <a:pt x="27" y="36"/>
                  </a:lnTo>
                  <a:lnTo>
                    <a:pt x="20" y="10"/>
                  </a:lnTo>
                  <a:lnTo>
                    <a:pt x="18" y="10"/>
                  </a:lnTo>
                  <a:lnTo>
                    <a:pt x="12" y="8"/>
                  </a:lnTo>
                  <a:lnTo>
                    <a:pt x="8" y="7"/>
                  </a:lnTo>
                  <a:lnTo>
                    <a:pt x="4" y="7"/>
                  </a:lnTo>
                  <a:lnTo>
                    <a:pt x="1" y="6"/>
                  </a:lnTo>
                  <a:lnTo>
                    <a:pt x="0" y="5"/>
                  </a:lnTo>
                  <a:lnTo>
                    <a:pt x="0" y="4"/>
                  </a:lnTo>
                  <a:lnTo>
                    <a:pt x="0" y="2"/>
                  </a:lnTo>
                  <a:lnTo>
                    <a:pt x="1"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3" name="Freeform 376"/>
            <p:cNvSpPr>
              <a:spLocks noEditPoints="1"/>
            </p:cNvSpPr>
            <p:nvPr/>
          </p:nvSpPr>
          <p:spPr bwMode="auto">
            <a:xfrm>
              <a:off x="7397462" y="4012767"/>
              <a:ext cx="61913" cy="82550"/>
            </a:xfrm>
            <a:custGeom>
              <a:avLst/>
              <a:gdLst>
                <a:gd name="T0" fmla="*/ 27 w 39"/>
                <a:gd name="T1" fmla="*/ 37 h 52"/>
                <a:gd name="T2" fmla="*/ 20 w 39"/>
                <a:gd name="T3" fmla="*/ 41 h 52"/>
                <a:gd name="T4" fmla="*/ 12 w 39"/>
                <a:gd name="T5" fmla="*/ 41 h 52"/>
                <a:gd name="T6" fmla="*/ 8 w 39"/>
                <a:gd name="T7" fmla="*/ 40 h 52"/>
                <a:gd name="T8" fmla="*/ 10 w 39"/>
                <a:gd name="T9" fmla="*/ 43 h 52"/>
                <a:gd name="T10" fmla="*/ 16 w 39"/>
                <a:gd name="T11" fmla="*/ 45 h 52"/>
                <a:gd name="T12" fmla="*/ 22 w 39"/>
                <a:gd name="T13" fmla="*/ 44 h 52"/>
                <a:gd name="T14" fmla="*/ 27 w 39"/>
                <a:gd name="T15" fmla="*/ 40 h 52"/>
                <a:gd name="T16" fmla="*/ 31 w 39"/>
                <a:gd name="T17" fmla="*/ 34 h 52"/>
                <a:gd name="T18" fmla="*/ 24 w 39"/>
                <a:gd name="T19" fmla="*/ 14 h 52"/>
                <a:gd name="T20" fmla="*/ 23 w 39"/>
                <a:gd name="T21" fmla="*/ 16 h 52"/>
                <a:gd name="T22" fmla="*/ 22 w 39"/>
                <a:gd name="T23" fmla="*/ 20 h 52"/>
                <a:gd name="T24" fmla="*/ 17 w 39"/>
                <a:gd name="T25" fmla="*/ 22 h 52"/>
                <a:gd name="T26" fmla="*/ 14 w 39"/>
                <a:gd name="T27" fmla="*/ 29 h 52"/>
                <a:gd name="T28" fmla="*/ 12 w 39"/>
                <a:gd name="T29" fmla="*/ 34 h 52"/>
                <a:gd name="T30" fmla="*/ 19 w 39"/>
                <a:gd name="T31" fmla="*/ 34 h 52"/>
                <a:gd name="T32" fmla="*/ 25 w 39"/>
                <a:gd name="T33" fmla="*/ 32 h 52"/>
                <a:gd name="T34" fmla="*/ 30 w 39"/>
                <a:gd name="T35" fmla="*/ 26 h 52"/>
                <a:gd name="T36" fmla="*/ 31 w 39"/>
                <a:gd name="T37" fmla="*/ 20 h 52"/>
                <a:gd name="T38" fmla="*/ 28 w 39"/>
                <a:gd name="T39" fmla="*/ 16 h 52"/>
                <a:gd name="T40" fmla="*/ 26 w 39"/>
                <a:gd name="T41" fmla="*/ 14 h 52"/>
                <a:gd name="T42" fmla="*/ 20 w 39"/>
                <a:gd name="T43" fmla="*/ 0 h 52"/>
                <a:gd name="T44" fmla="*/ 34 w 39"/>
                <a:gd name="T45" fmla="*/ 7 h 52"/>
                <a:gd name="T46" fmla="*/ 39 w 39"/>
                <a:gd name="T47" fmla="*/ 24 h 52"/>
                <a:gd name="T48" fmla="*/ 35 w 39"/>
                <a:gd name="T49" fmla="*/ 41 h 52"/>
                <a:gd name="T50" fmla="*/ 23 w 39"/>
                <a:gd name="T51" fmla="*/ 51 h 52"/>
                <a:gd name="T52" fmla="*/ 9 w 39"/>
                <a:gd name="T53" fmla="*/ 49 h 52"/>
                <a:gd name="T54" fmla="*/ 0 w 39"/>
                <a:gd name="T55" fmla="*/ 35 h 52"/>
                <a:gd name="T56" fmla="*/ 6 w 39"/>
                <a:gd name="T57" fmla="*/ 18 h 52"/>
                <a:gd name="T58" fmla="*/ 22 w 39"/>
                <a:gd name="T59" fmla="*/ 8 h 52"/>
                <a:gd name="T60" fmla="*/ 26 w 39"/>
                <a:gd name="T61" fmla="*/ 8 h 52"/>
                <a:gd name="T62" fmla="*/ 22 w 39"/>
                <a:gd name="T63" fmla="*/ 7 h 52"/>
                <a:gd name="T64" fmla="*/ 17 w 39"/>
                <a:gd name="T65" fmla="*/ 7 h 52"/>
                <a:gd name="T66" fmla="*/ 14 w 39"/>
                <a:gd name="T67" fmla="*/ 5 h 52"/>
                <a:gd name="T68" fmla="*/ 13 w 39"/>
                <a:gd name="T69" fmla="*/ 2 h 52"/>
                <a:gd name="T70" fmla="*/ 15 w 39"/>
                <a:gd name="T7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2">
                  <a:moveTo>
                    <a:pt x="31" y="34"/>
                  </a:moveTo>
                  <a:lnTo>
                    <a:pt x="27" y="37"/>
                  </a:lnTo>
                  <a:lnTo>
                    <a:pt x="24" y="40"/>
                  </a:lnTo>
                  <a:lnTo>
                    <a:pt x="20" y="41"/>
                  </a:lnTo>
                  <a:lnTo>
                    <a:pt x="15" y="41"/>
                  </a:lnTo>
                  <a:lnTo>
                    <a:pt x="12" y="41"/>
                  </a:lnTo>
                  <a:lnTo>
                    <a:pt x="9" y="40"/>
                  </a:lnTo>
                  <a:lnTo>
                    <a:pt x="8" y="40"/>
                  </a:lnTo>
                  <a:lnTo>
                    <a:pt x="9" y="41"/>
                  </a:lnTo>
                  <a:lnTo>
                    <a:pt x="10" y="43"/>
                  </a:lnTo>
                  <a:lnTo>
                    <a:pt x="13" y="44"/>
                  </a:lnTo>
                  <a:lnTo>
                    <a:pt x="16" y="45"/>
                  </a:lnTo>
                  <a:lnTo>
                    <a:pt x="20" y="45"/>
                  </a:lnTo>
                  <a:lnTo>
                    <a:pt x="22" y="44"/>
                  </a:lnTo>
                  <a:lnTo>
                    <a:pt x="25" y="43"/>
                  </a:lnTo>
                  <a:lnTo>
                    <a:pt x="27" y="40"/>
                  </a:lnTo>
                  <a:lnTo>
                    <a:pt x="31" y="35"/>
                  </a:lnTo>
                  <a:lnTo>
                    <a:pt x="31" y="34"/>
                  </a:lnTo>
                  <a:close/>
                  <a:moveTo>
                    <a:pt x="25" y="14"/>
                  </a:moveTo>
                  <a:lnTo>
                    <a:pt x="24" y="14"/>
                  </a:lnTo>
                  <a:lnTo>
                    <a:pt x="22" y="14"/>
                  </a:lnTo>
                  <a:lnTo>
                    <a:pt x="23" y="16"/>
                  </a:lnTo>
                  <a:lnTo>
                    <a:pt x="23" y="18"/>
                  </a:lnTo>
                  <a:lnTo>
                    <a:pt x="22" y="20"/>
                  </a:lnTo>
                  <a:lnTo>
                    <a:pt x="21" y="20"/>
                  </a:lnTo>
                  <a:lnTo>
                    <a:pt x="17" y="22"/>
                  </a:lnTo>
                  <a:lnTo>
                    <a:pt x="16" y="24"/>
                  </a:lnTo>
                  <a:lnTo>
                    <a:pt x="14" y="29"/>
                  </a:lnTo>
                  <a:lnTo>
                    <a:pt x="13" y="33"/>
                  </a:lnTo>
                  <a:lnTo>
                    <a:pt x="12" y="34"/>
                  </a:lnTo>
                  <a:lnTo>
                    <a:pt x="13" y="34"/>
                  </a:lnTo>
                  <a:lnTo>
                    <a:pt x="19" y="34"/>
                  </a:lnTo>
                  <a:lnTo>
                    <a:pt x="23" y="33"/>
                  </a:lnTo>
                  <a:lnTo>
                    <a:pt x="25" y="32"/>
                  </a:lnTo>
                  <a:lnTo>
                    <a:pt x="27" y="30"/>
                  </a:lnTo>
                  <a:lnTo>
                    <a:pt x="30" y="26"/>
                  </a:lnTo>
                  <a:lnTo>
                    <a:pt x="31" y="23"/>
                  </a:lnTo>
                  <a:lnTo>
                    <a:pt x="31" y="20"/>
                  </a:lnTo>
                  <a:lnTo>
                    <a:pt x="30" y="18"/>
                  </a:lnTo>
                  <a:lnTo>
                    <a:pt x="28" y="16"/>
                  </a:lnTo>
                  <a:lnTo>
                    <a:pt x="27" y="15"/>
                  </a:lnTo>
                  <a:lnTo>
                    <a:pt x="26" y="14"/>
                  </a:lnTo>
                  <a:lnTo>
                    <a:pt x="25" y="14"/>
                  </a:lnTo>
                  <a:close/>
                  <a:moveTo>
                    <a:pt x="20" y="0"/>
                  </a:moveTo>
                  <a:lnTo>
                    <a:pt x="28" y="1"/>
                  </a:lnTo>
                  <a:lnTo>
                    <a:pt x="34" y="7"/>
                  </a:lnTo>
                  <a:lnTo>
                    <a:pt x="38" y="14"/>
                  </a:lnTo>
                  <a:lnTo>
                    <a:pt x="39" y="24"/>
                  </a:lnTo>
                  <a:lnTo>
                    <a:pt x="38" y="33"/>
                  </a:lnTo>
                  <a:lnTo>
                    <a:pt x="35" y="41"/>
                  </a:lnTo>
                  <a:lnTo>
                    <a:pt x="30" y="47"/>
                  </a:lnTo>
                  <a:lnTo>
                    <a:pt x="23" y="51"/>
                  </a:lnTo>
                  <a:lnTo>
                    <a:pt x="15" y="52"/>
                  </a:lnTo>
                  <a:lnTo>
                    <a:pt x="9" y="49"/>
                  </a:lnTo>
                  <a:lnTo>
                    <a:pt x="2" y="44"/>
                  </a:lnTo>
                  <a:lnTo>
                    <a:pt x="0" y="35"/>
                  </a:lnTo>
                  <a:lnTo>
                    <a:pt x="1" y="26"/>
                  </a:lnTo>
                  <a:lnTo>
                    <a:pt x="6" y="18"/>
                  </a:lnTo>
                  <a:lnTo>
                    <a:pt x="13" y="11"/>
                  </a:lnTo>
                  <a:lnTo>
                    <a:pt x="22" y="8"/>
                  </a:lnTo>
                  <a:lnTo>
                    <a:pt x="24" y="8"/>
                  </a:lnTo>
                  <a:lnTo>
                    <a:pt x="26" y="8"/>
                  </a:lnTo>
                  <a:lnTo>
                    <a:pt x="25" y="7"/>
                  </a:lnTo>
                  <a:lnTo>
                    <a:pt x="22" y="7"/>
                  </a:lnTo>
                  <a:lnTo>
                    <a:pt x="17" y="7"/>
                  </a:lnTo>
                  <a:lnTo>
                    <a:pt x="17" y="7"/>
                  </a:lnTo>
                  <a:lnTo>
                    <a:pt x="15" y="7"/>
                  </a:lnTo>
                  <a:lnTo>
                    <a:pt x="14" y="5"/>
                  </a:lnTo>
                  <a:lnTo>
                    <a:pt x="13" y="4"/>
                  </a:lnTo>
                  <a:lnTo>
                    <a:pt x="13" y="2"/>
                  </a:lnTo>
                  <a:lnTo>
                    <a:pt x="14" y="1"/>
                  </a:lnTo>
                  <a:lnTo>
                    <a:pt x="15" y="0"/>
                  </a:lnTo>
                  <a:lnTo>
                    <a:pt x="2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4" name="Freeform 377"/>
            <p:cNvSpPr>
              <a:spLocks noEditPoints="1"/>
            </p:cNvSpPr>
            <p:nvPr/>
          </p:nvSpPr>
          <p:spPr bwMode="auto">
            <a:xfrm>
              <a:off x="7132349" y="3212667"/>
              <a:ext cx="103188" cy="304800"/>
            </a:xfrm>
            <a:custGeom>
              <a:avLst/>
              <a:gdLst>
                <a:gd name="T0" fmla="*/ 52 w 65"/>
                <a:gd name="T1" fmla="*/ 183 h 192"/>
                <a:gd name="T2" fmla="*/ 57 w 65"/>
                <a:gd name="T3" fmla="*/ 185 h 192"/>
                <a:gd name="T4" fmla="*/ 55 w 65"/>
                <a:gd name="T5" fmla="*/ 182 h 192"/>
                <a:gd name="T6" fmla="*/ 50 w 65"/>
                <a:gd name="T7" fmla="*/ 172 h 192"/>
                <a:gd name="T8" fmla="*/ 56 w 65"/>
                <a:gd name="T9" fmla="*/ 175 h 192"/>
                <a:gd name="T10" fmla="*/ 54 w 65"/>
                <a:gd name="T11" fmla="*/ 168 h 192"/>
                <a:gd name="T12" fmla="*/ 50 w 65"/>
                <a:gd name="T13" fmla="*/ 130 h 192"/>
                <a:gd name="T14" fmla="*/ 49 w 65"/>
                <a:gd name="T15" fmla="*/ 128 h 192"/>
                <a:gd name="T16" fmla="*/ 48 w 65"/>
                <a:gd name="T17" fmla="*/ 129 h 192"/>
                <a:gd name="T18" fmla="*/ 47 w 65"/>
                <a:gd name="T19" fmla="*/ 133 h 192"/>
                <a:gd name="T20" fmla="*/ 43 w 65"/>
                <a:gd name="T21" fmla="*/ 134 h 192"/>
                <a:gd name="T22" fmla="*/ 40 w 65"/>
                <a:gd name="T23" fmla="*/ 145 h 192"/>
                <a:gd name="T24" fmla="*/ 48 w 65"/>
                <a:gd name="T25" fmla="*/ 146 h 192"/>
                <a:gd name="T26" fmla="*/ 48 w 65"/>
                <a:gd name="T27" fmla="*/ 151 h 192"/>
                <a:gd name="T28" fmla="*/ 46 w 65"/>
                <a:gd name="T29" fmla="*/ 156 h 192"/>
                <a:gd name="T30" fmla="*/ 58 w 65"/>
                <a:gd name="T31" fmla="*/ 162 h 192"/>
                <a:gd name="T32" fmla="*/ 50 w 65"/>
                <a:gd name="T33" fmla="*/ 130 h 192"/>
                <a:gd name="T34" fmla="*/ 50 w 65"/>
                <a:gd name="T35" fmla="*/ 130 h 192"/>
                <a:gd name="T36" fmla="*/ 49 w 65"/>
                <a:gd name="T37" fmla="*/ 128 h 192"/>
                <a:gd name="T38" fmla="*/ 46 w 65"/>
                <a:gd name="T39" fmla="*/ 122 h 192"/>
                <a:gd name="T40" fmla="*/ 25 w 65"/>
                <a:gd name="T41" fmla="*/ 112 h 192"/>
                <a:gd name="T42" fmla="*/ 19 w 65"/>
                <a:gd name="T43" fmla="*/ 126 h 192"/>
                <a:gd name="T44" fmla="*/ 23 w 65"/>
                <a:gd name="T45" fmla="*/ 140 h 192"/>
                <a:gd name="T46" fmla="*/ 34 w 65"/>
                <a:gd name="T47" fmla="*/ 145 h 192"/>
                <a:gd name="T48" fmla="*/ 35 w 65"/>
                <a:gd name="T49" fmla="*/ 140 h 192"/>
                <a:gd name="T50" fmla="*/ 38 w 65"/>
                <a:gd name="T51" fmla="*/ 129 h 192"/>
                <a:gd name="T52" fmla="*/ 34 w 65"/>
                <a:gd name="T53" fmla="*/ 124 h 192"/>
                <a:gd name="T54" fmla="*/ 27 w 65"/>
                <a:gd name="T55" fmla="*/ 110 h 192"/>
                <a:gd name="T56" fmla="*/ 17 w 65"/>
                <a:gd name="T57" fmla="*/ 1 h 192"/>
                <a:gd name="T58" fmla="*/ 36 w 65"/>
                <a:gd name="T59" fmla="*/ 73 h 192"/>
                <a:gd name="T60" fmla="*/ 59 w 65"/>
                <a:gd name="T61" fmla="*/ 132 h 192"/>
                <a:gd name="T62" fmla="*/ 65 w 65"/>
                <a:gd name="T63" fmla="*/ 176 h 192"/>
                <a:gd name="T64" fmla="*/ 61 w 65"/>
                <a:gd name="T65" fmla="*/ 192 h 192"/>
                <a:gd name="T66" fmla="*/ 52 w 65"/>
                <a:gd name="T67" fmla="*/ 190 h 192"/>
                <a:gd name="T68" fmla="*/ 46 w 65"/>
                <a:gd name="T69" fmla="*/ 183 h 192"/>
                <a:gd name="T70" fmla="*/ 41 w 65"/>
                <a:gd name="T71" fmla="*/ 172 h 192"/>
                <a:gd name="T72" fmla="*/ 37 w 65"/>
                <a:gd name="T73" fmla="*/ 161 h 192"/>
                <a:gd name="T74" fmla="*/ 16 w 65"/>
                <a:gd name="T75" fmla="*/ 148 h 192"/>
                <a:gd name="T76" fmla="*/ 8 w 65"/>
                <a:gd name="T77" fmla="*/ 127 h 192"/>
                <a:gd name="T78" fmla="*/ 14 w 65"/>
                <a:gd name="T79" fmla="*/ 113 h 192"/>
                <a:gd name="T80" fmla="*/ 18 w 65"/>
                <a:gd name="T81" fmla="*/ 101 h 192"/>
                <a:gd name="T82" fmla="*/ 0 w 65"/>
                <a:gd name="T83" fmla="*/ 9 h 192"/>
                <a:gd name="T84" fmla="*/ 2 w 65"/>
                <a:gd name="T85" fmla="*/ 5 h 192"/>
                <a:gd name="T86" fmla="*/ 5 w 65"/>
                <a:gd name="T87" fmla="*/ 7 h 192"/>
                <a:gd name="T88" fmla="*/ 10 w 65"/>
                <a:gd name="T89" fmla="*/ 11 h 192"/>
                <a:gd name="T90" fmla="*/ 12 w 65"/>
                <a:gd name="T91" fmla="*/ 2 h 192"/>
                <a:gd name="T92" fmla="*/ 15 w 65"/>
                <a:gd name="T9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5" h="192">
                  <a:moveTo>
                    <a:pt x="52" y="181"/>
                  </a:moveTo>
                  <a:lnTo>
                    <a:pt x="52" y="182"/>
                  </a:lnTo>
                  <a:lnTo>
                    <a:pt x="52" y="183"/>
                  </a:lnTo>
                  <a:lnTo>
                    <a:pt x="54" y="184"/>
                  </a:lnTo>
                  <a:lnTo>
                    <a:pt x="55" y="184"/>
                  </a:lnTo>
                  <a:lnTo>
                    <a:pt x="57" y="185"/>
                  </a:lnTo>
                  <a:lnTo>
                    <a:pt x="57" y="185"/>
                  </a:lnTo>
                  <a:lnTo>
                    <a:pt x="57" y="183"/>
                  </a:lnTo>
                  <a:lnTo>
                    <a:pt x="55" y="182"/>
                  </a:lnTo>
                  <a:lnTo>
                    <a:pt x="52" y="181"/>
                  </a:lnTo>
                  <a:close/>
                  <a:moveTo>
                    <a:pt x="49" y="166"/>
                  </a:moveTo>
                  <a:lnTo>
                    <a:pt x="50" y="172"/>
                  </a:lnTo>
                  <a:lnTo>
                    <a:pt x="51" y="173"/>
                  </a:lnTo>
                  <a:lnTo>
                    <a:pt x="55" y="175"/>
                  </a:lnTo>
                  <a:lnTo>
                    <a:pt x="56" y="175"/>
                  </a:lnTo>
                  <a:lnTo>
                    <a:pt x="58" y="170"/>
                  </a:lnTo>
                  <a:lnTo>
                    <a:pt x="58" y="168"/>
                  </a:lnTo>
                  <a:lnTo>
                    <a:pt x="54" y="168"/>
                  </a:lnTo>
                  <a:lnTo>
                    <a:pt x="49" y="166"/>
                  </a:lnTo>
                  <a:close/>
                  <a:moveTo>
                    <a:pt x="50" y="130"/>
                  </a:moveTo>
                  <a:lnTo>
                    <a:pt x="50" y="130"/>
                  </a:lnTo>
                  <a:lnTo>
                    <a:pt x="50" y="130"/>
                  </a:lnTo>
                  <a:lnTo>
                    <a:pt x="50" y="130"/>
                  </a:lnTo>
                  <a:close/>
                  <a:moveTo>
                    <a:pt x="49" y="128"/>
                  </a:moveTo>
                  <a:lnTo>
                    <a:pt x="48" y="129"/>
                  </a:lnTo>
                  <a:lnTo>
                    <a:pt x="48" y="129"/>
                  </a:lnTo>
                  <a:lnTo>
                    <a:pt x="48" y="129"/>
                  </a:lnTo>
                  <a:lnTo>
                    <a:pt x="47" y="129"/>
                  </a:lnTo>
                  <a:lnTo>
                    <a:pt x="47" y="132"/>
                  </a:lnTo>
                  <a:lnTo>
                    <a:pt x="47" y="133"/>
                  </a:lnTo>
                  <a:lnTo>
                    <a:pt x="46" y="134"/>
                  </a:lnTo>
                  <a:lnTo>
                    <a:pt x="45" y="135"/>
                  </a:lnTo>
                  <a:lnTo>
                    <a:pt x="43" y="134"/>
                  </a:lnTo>
                  <a:lnTo>
                    <a:pt x="41" y="137"/>
                  </a:lnTo>
                  <a:lnTo>
                    <a:pt x="40" y="141"/>
                  </a:lnTo>
                  <a:lnTo>
                    <a:pt x="40" y="145"/>
                  </a:lnTo>
                  <a:lnTo>
                    <a:pt x="46" y="144"/>
                  </a:lnTo>
                  <a:lnTo>
                    <a:pt x="47" y="145"/>
                  </a:lnTo>
                  <a:lnTo>
                    <a:pt x="48" y="146"/>
                  </a:lnTo>
                  <a:lnTo>
                    <a:pt x="49" y="148"/>
                  </a:lnTo>
                  <a:lnTo>
                    <a:pt x="49" y="149"/>
                  </a:lnTo>
                  <a:lnTo>
                    <a:pt x="48" y="151"/>
                  </a:lnTo>
                  <a:lnTo>
                    <a:pt x="48" y="151"/>
                  </a:lnTo>
                  <a:lnTo>
                    <a:pt x="47" y="153"/>
                  </a:lnTo>
                  <a:lnTo>
                    <a:pt x="46" y="156"/>
                  </a:lnTo>
                  <a:lnTo>
                    <a:pt x="48" y="157"/>
                  </a:lnTo>
                  <a:lnTo>
                    <a:pt x="52" y="161"/>
                  </a:lnTo>
                  <a:lnTo>
                    <a:pt x="58" y="162"/>
                  </a:lnTo>
                  <a:lnTo>
                    <a:pt x="57" y="154"/>
                  </a:lnTo>
                  <a:lnTo>
                    <a:pt x="55" y="142"/>
                  </a:lnTo>
                  <a:lnTo>
                    <a:pt x="50" y="130"/>
                  </a:lnTo>
                  <a:lnTo>
                    <a:pt x="50" y="130"/>
                  </a:lnTo>
                  <a:lnTo>
                    <a:pt x="50" y="130"/>
                  </a:lnTo>
                  <a:lnTo>
                    <a:pt x="50" y="130"/>
                  </a:lnTo>
                  <a:lnTo>
                    <a:pt x="50" y="130"/>
                  </a:lnTo>
                  <a:lnTo>
                    <a:pt x="50" y="130"/>
                  </a:lnTo>
                  <a:lnTo>
                    <a:pt x="49" y="128"/>
                  </a:lnTo>
                  <a:close/>
                  <a:moveTo>
                    <a:pt x="46" y="122"/>
                  </a:moveTo>
                  <a:lnTo>
                    <a:pt x="46" y="122"/>
                  </a:lnTo>
                  <a:lnTo>
                    <a:pt x="46" y="122"/>
                  </a:lnTo>
                  <a:lnTo>
                    <a:pt x="46" y="122"/>
                  </a:lnTo>
                  <a:close/>
                  <a:moveTo>
                    <a:pt x="27" y="110"/>
                  </a:moveTo>
                  <a:lnTo>
                    <a:pt x="25" y="112"/>
                  </a:lnTo>
                  <a:lnTo>
                    <a:pt x="19" y="117"/>
                  </a:lnTo>
                  <a:lnTo>
                    <a:pt x="19" y="120"/>
                  </a:lnTo>
                  <a:lnTo>
                    <a:pt x="19" y="126"/>
                  </a:lnTo>
                  <a:lnTo>
                    <a:pt x="19" y="131"/>
                  </a:lnTo>
                  <a:lnTo>
                    <a:pt x="21" y="137"/>
                  </a:lnTo>
                  <a:lnTo>
                    <a:pt x="23" y="140"/>
                  </a:lnTo>
                  <a:lnTo>
                    <a:pt x="25" y="142"/>
                  </a:lnTo>
                  <a:lnTo>
                    <a:pt x="28" y="143"/>
                  </a:lnTo>
                  <a:lnTo>
                    <a:pt x="34" y="145"/>
                  </a:lnTo>
                  <a:lnTo>
                    <a:pt x="34" y="145"/>
                  </a:lnTo>
                  <a:lnTo>
                    <a:pt x="34" y="145"/>
                  </a:lnTo>
                  <a:lnTo>
                    <a:pt x="35" y="140"/>
                  </a:lnTo>
                  <a:lnTo>
                    <a:pt x="36" y="134"/>
                  </a:lnTo>
                  <a:lnTo>
                    <a:pt x="38" y="129"/>
                  </a:lnTo>
                  <a:lnTo>
                    <a:pt x="38" y="129"/>
                  </a:lnTo>
                  <a:lnTo>
                    <a:pt x="37" y="123"/>
                  </a:lnTo>
                  <a:lnTo>
                    <a:pt x="35" y="124"/>
                  </a:lnTo>
                  <a:lnTo>
                    <a:pt x="34" y="124"/>
                  </a:lnTo>
                  <a:lnTo>
                    <a:pt x="32" y="123"/>
                  </a:lnTo>
                  <a:lnTo>
                    <a:pt x="30" y="122"/>
                  </a:lnTo>
                  <a:lnTo>
                    <a:pt x="27" y="110"/>
                  </a:lnTo>
                  <a:close/>
                  <a:moveTo>
                    <a:pt x="15" y="0"/>
                  </a:moveTo>
                  <a:lnTo>
                    <a:pt x="16" y="0"/>
                  </a:lnTo>
                  <a:lnTo>
                    <a:pt x="17" y="1"/>
                  </a:lnTo>
                  <a:lnTo>
                    <a:pt x="18" y="2"/>
                  </a:lnTo>
                  <a:lnTo>
                    <a:pt x="26" y="38"/>
                  </a:lnTo>
                  <a:lnTo>
                    <a:pt x="36" y="73"/>
                  </a:lnTo>
                  <a:lnTo>
                    <a:pt x="44" y="109"/>
                  </a:lnTo>
                  <a:lnTo>
                    <a:pt x="52" y="119"/>
                  </a:lnTo>
                  <a:lnTo>
                    <a:pt x="59" y="132"/>
                  </a:lnTo>
                  <a:lnTo>
                    <a:pt x="63" y="146"/>
                  </a:lnTo>
                  <a:lnTo>
                    <a:pt x="65" y="161"/>
                  </a:lnTo>
                  <a:lnTo>
                    <a:pt x="65" y="176"/>
                  </a:lnTo>
                  <a:lnTo>
                    <a:pt x="63" y="189"/>
                  </a:lnTo>
                  <a:lnTo>
                    <a:pt x="62" y="190"/>
                  </a:lnTo>
                  <a:lnTo>
                    <a:pt x="61" y="192"/>
                  </a:lnTo>
                  <a:lnTo>
                    <a:pt x="60" y="192"/>
                  </a:lnTo>
                  <a:lnTo>
                    <a:pt x="56" y="192"/>
                  </a:lnTo>
                  <a:lnTo>
                    <a:pt x="52" y="190"/>
                  </a:lnTo>
                  <a:lnTo>
                    <a:pt x="49" y="188"/>
                  </a:lnTo>
                  <a:lnTo>
                    <a:pt x="47" y="186"/>
                  </a:lnTo>
                  <a:lnTo>
                    <a:pt x="46" y="183"/>
                  </a:lnTo>
                  <a:lnTo>
                    <a:pt x="45" y="179"/>
                  </a:lnTo>
                  <a:lnTo>
                    <a:pt x="44" y="175"/>
                  </a:lnTo>
                  <a:lnTo>
                    <a:pt x="41" y="172"/>
                  </a:lnTo>
                  <a:lnTo>
                    <a:pt x="38" y="168"/>
                  </a:lnTo>
                  <a:lnTo>
                    <a:pt x="37" y="164"/>
                  </a:lnTo>
                  <a:lnTo>
                    <a:pt x="37" y="161"/>
                  </a:lnTo>
                  <a:lnTo>
                    <a:pt x="30" y="156"/>
                  </a:lnTo>
                  <a:lnTo>
                    <a:pt x="23" y="152"/>
                  </a:lnTo>
                  <a:lnTo>
                    <a:pt x="16" y="148"/>
                  </a:lnTo>
                  <a:lnTo>
                    <a:pt x="12" y="143"/>
                  </a:lnTo>
                  <a:lnTo>
                    <a:pt x="8" y="137"/>
                  </a:lnTo>
                  <a:lnTo>
                    <a:pt x="8" y="127"/>
                  </a:lnTo>
                  <a:lnTo>
                    <a:pt x="10" y="122"/>
                  </a:lnTo>
                  <a:lnTo>
                    <a:pt x="11" y="118"/>
                  </a:lnTo>
                  <a:lnTo>
                    <a:pt x="14" y="113"/>
                  </a:lnTo>
                  <a:lnTo>
                    <a:pt x="16" y="105"/>
                  </a:lnTo>
                  <a:lnTo>
                    <a:pt x="17" y="102"/>
                  </a:lnTo>
                  <a:lnTo>
                    <a:pt x="18" y="101"/>
                  </a:lnTo>
                  <a:lnTo>
                    <a:pt x="25" y="101"/>
                  </a:lnTo>
                  <a:lnTo>
                    <a:pt x="12" y="55"/>
                  </a:lnTo>
                  <a:lnTo>
                    <a:pt x="0" y="9"/>
                  </a:lnTo>
                  <a:lnTo>
                    <a:pt x="0" y="7"/>
                  </a:lnTo>
                  <a:lnTo>
                    <a:pt x="1" y="6"/>
                  </a:lnTo>
                  <a:lnTo>
                    <a:pt x="2" y="5"/>
                  </a:lnTo>
                  <a:lnTo>
                    <a:pt x="3" y="5"/>
                  </a:lnTo>
                  <a:lnTo>
                    <a:pt x="5" y="6"/>
                  </a:lnTo>
                  <a:lnTo>
                    <a:pt x="5" y="7"/>
                  </a:lnTo>
                  <a:lnTo>
                    <a:pt x="11" y="25"/>
                  </a:lnTo>
                  <a:lnTo>
                    <a:pt x="11" y="17"/>
                  </a:lnTo>
                  <a:lnTo>
                    <a:pt x="10" y="11"/>
                  </a:lnTo>
                  <a:lnTo>
                    <a:pt x="10" y="10"/>
                  </a:lnTo>
                  <a:lnTo>
                    <a:pt x="11" y="9"/>
                  </a:lnTo>
                  <a:lnTo>
                    <a:pt x="12" y="2"/>
                  </a:lnTo>
                  <a:lnTo>
                    <a:pt x="12" y="1"/>
                  </a:lnTo>
                  <a:lnTo>
                    <a:pt x="13" y="0"/>
                  </a:lnTo>
                  <a:lnTo>
                    <a:pt x="1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5" name="Freeform 378"/>
            <p:cNvSpPr>
              <a:spLocks noEditPoints="1"/>
            </p:cNvSpPr>
            <p:nvPr/>
          </p:nvSpPr>
          <p:spPr bwMode="auto">
            <a:xfrm>
              <a:off x="6856124" y="2028392"/>
              <a:ext cx="300038" cy="1206500"/>
            </a:xfrm>
            <a:custGeom>
              <a:avLst/>
              <a:gdLst>
                <a:gd name="T0" fmla="*/ 70 w 189"/>
                <a:gd name="T1" fmla="*/ 51 h 760"/>
                <a:gd name="T2" fmla="*/ 70 w 189"/>
                <a:gd name="T3" fmla="*/ 51 h 760"/>
                <a:gd name="T4" fmla="*/ 5 w 189"/>
                <a:gd name="T5" fmla="*/ 1 h 760"/>
                <a:gd name="T6" fmla="*/ 54 w 189"/>
                <a:gd name="T7" fmla="*/ 31 h 760"/>
                <a:gd name="T8" fmla="*/ 99 w 189"/>
                <a:gd name="T9" fmla="*/ 67 h 760"/>
                <a:gd name="T10" fmla="*/ 127 w 189"/>
                <a:gd name="T11" fmla="*/ 111 h 760"/>
                <a:gd name="T12" fmla="*/ 137 w 189"/>
                <a:gd name="T13" fmla="*/ 162 h 760"/>
                <a:gd name="T14" fmla="*/ 129 w 189"/>
                <a:gd name="T15" fmla="*/ 229 h 760"/>
                <a:gd name="T16" fmla="*/ 115 w 189"/>
                <a:gd name="T17" fmla="*/ 296 h 760"/>
                <a:gd name="T18" fmla="*/ 111 w 189"/>
                <a:gd name="T19" fmla="*/ 370 h 760"/>
                <a:gd name="T20" fmla="*/ 113 w 189"/>
                <a:gd name="T21" fmla="*/ 462 h 760"/>
                <a:gd name="T22" fmla="*/ 118 w 189"/>
                <a:gd name="T23" fmla="*/ 517 h 760"/>
                <a:gd name="T24" fmla="*/ 136 w 189"/>
                <a:gd name="T25" fmla="*/ 599 h 760"/>
                <a:gd name="T26" fmla="*/ 164 w 189"/>
                <a:gd name="T27" fmla="*/ 678 h 760"/>
                <a:gd name="T28" fmla="*/ 189 w 189"/>
                <a:gd name="T29" fmla="*/ 756 h 760"/>
                <a:gd name="T30" fmla="*/ 189 w 189"/>
                <a:gd name="T31" fmla="*/ 759 h 760"/>
                <a:gd name="T32" fmla="*/ 186 w 189"/>
                <a:gd name="T33" fmla="*/ 760 h 760"/>
                <a:gd name="T34" fmla="*/ 182 w 189"/>
                <a:gd name="T35" fmla="*/ 758 h 760"/>
                <a:gd name="T36" fmla="*/ 166 w 189"/>
                <a:gd name="T37" fmla="*/ 708 h 760"/>
                <a:gd name="T38" fmla="*/ 144 w 189"/>
                <a:gd name="T39" fmla="*/ 642 h 760"/>
                <a:gd name="T40" fmla="*/ 119 w 189"/>
                <a:gd name="T41" fmla="*/ 564 h 760"/>
                <a:gd name="T42" fmla="*/ 107 w 189"/>
                <a:gd name="T43" fmla="*/ 471 h 760"/>
                <a:gd name="T44" fmla="*/ 107 w 189"/>
                <a:gd name="T45" fmla="*/ 328 h 760"/>
                <a:gd name="T46" fmla="*/ 115 w 189"/>
                <a:gd name="T47" fmla="*/ 261 h 760"/>
                <a:gd name="T48" fmla="*/ 129 w 189"/>
                <a:gd name="T49" fmla="*/ 194 h 760"/>
                <a:gd name="T50" fmla="*/ 130 w 189"/>
                <a:gd name="T51" fmla="*/ 146 h 760"/>
                <a:gd name="T52" fmla="*/ 121 w 189"/>
                <a:gd name="T53" fmla="*/ 113 h 760"/>
                <a:gd name="T54" fmla="*/ 104 w 189"/>
                <a:gd name="T55" fmla="*/ 84 h 760"/>
                <a:gd name="T56" fmla="*/ 88 w 189"/>
                <a:gd name="T57" fmla="*/ 66 h 760"/>
                <a:gd name="T58" fmla="*/ 70 w 189"/>
                <a:gd name="T59" fmla="*/ 52 h 760"/>
                <a:gd name="T60" fmla="*/ 70 w 189"/>
                <a:gd name="T61" fmla="*/ 51 h 760"/>
                <a:gd name="T62" fmla="*/ 70 w 189"/>
                <a:gd name="T63" fmla="*/ 51 h 760"/>
                <a:gd name="T64" fmla="*/ 2 w 189"/>
                <a:gd name="T65" fmla="*/ 7 h 760"/>
                <a:gd name="T66" fmla="*/ 0 w 189"/>
                <a:gd name="T67" fmla="*/ 4 h 760"/>
                <a:gd name="T68" fmla="*/ 2 w 189"/>
                <a:gd name="T69" fmla="*/ 1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760">
                  <a:moveTo>
                    <a:pt x="70" y="51"/>
                  </a:moveTo>
                  <a:lnTo>
                    <a:pt x="70" y="51"/>
                  </a:lnTo>
                  <a:lnTo>
                    <a:pt x="70" y="51"/>
                  </a:lnTo>
                  <a:lnTo>
                    <a:pt x="70" y="51"/>
                  </a:lnTo>
                  <a:close/>
                  <a:moveTo>
                    <a:pt x="3" y="0"/>
                  </a:moveTo>
                  <a:lnTo>
                    <a:pt x="5" y="1"/>
                  </a:lnTo>
                  <a:lnTo>
                    <a:pt x="30" y="16"/>
                  </a:lnTo>
                  <a:lnTo>
                    <a:pt x="54" y="31"/>
                  </a:lnTo>
                  <a:lnTo>
                    <a:pt x="77" y="48"/>
                  </a:lnTo>
                  <a:lnTo>
                    <a:pt x="99" y="67"/>
                  </a:lnTo>
                  <a:lnTo>
                    <a:pt x="115" y="88"/>
                  </a:lnTo>
                  <a:lnTo>
                    <a:pt x="127" y="111"/>
                  </a:lnTo>
                  <a:lnTo>
                    <a:pt x="134" y="136"/>
                  </a:lnTo>
                  <a:lnTo>
                    <a:pt x="137" y="162"/>
                  </a:lnTo>
                  <a:lnTo>
                    <a:pt x="135" y="196"/>
                  </a:lnTo>
                  <a:lnTo>
                    <a:pt x="129" y="229"/>
                  </a:lnTo>
                  <a:lnTo>
                    <a:pt x="122" y="263"/>
                  </a:lnTo>
                  <a:lnTo>
                    <a:pt x="115" y="296"/>
                  </a:lnTo>
                  <a:lnTo>
                    <a:pt x="112" y="333"/>
                  </a:lnTo>
                  <a:lnTo>
                    <a:pt x="111" y="370"/>
                  </a:lnTo>
                  <a:lnTo>
                    <a:pt x="111" y="406"/>
                  </a:lnTo>
                  <a:lnTo>
                    <a:pt x="113" y="462"/>
                  </a:lnTo>
                  <a:lnTo>
                    <a:pt x="118" y="517"/>
                  </a:lnTo>
                  <a:lnTo>
                    <a:pt x="118" y="517"/>
                  </a:lnTo>
                  <a:lnTo>
                    <a:pt x="125" y="559"/>
                  </a:lnTo>
                  <a:lnTo>
                    <a:pt x="136" y="599"/>
                  </a:lnTo>
                  <a:lnTo>
                    <a:pt x="151" y="638"/>
                  </a:lnTo>
                  <a:lnTo>
                    <a:pt x="164" y="678"/>
                  </a:lnTo>
                  <a:lnTo>
                    <a:pt x="176" y="718"/>
                  </a:lnTo>
                  <a:lnTo>
                    <a:pt x="189" y="756"/>
                  </a:lnTo>
                  <a:lnTo>
                    <a:pt x="189" y="758"/>
                  </a:lnTo>
                  <a:lnTo>
                    <a:pt x="189" y="759"/>
                  </a:lnTo>
                  <a:lnTo>
                    <a:pt x="187" y="760"/>
                  </a:lnTo>
                  <a:lnTo>
                    <a:pt x="186" y="760"/>
                  </a:lnTo>
                  <a:lnTo>
                    <a:pt x="184" y="759"/>
                  </a:lnTo>
                  <a:lnTo>
                    <a:pt x="182" y="758"/>
                  </a:lnTo>
                  <a:lnTo>
                    <a:pt x="177" y="742"/>
                  </a:lnTo>
                  <a:lnTo>
                    <a:pt x="166" y="708"/>
                  </a:lnTo>
                  <a:lnTo>
                    <a:pt x="156" y="674"/>
                  </a:lnTo>
                  <a:lnTo>
                    <a:pt x="144" y="642"/>
                  </a:lnTo>
                  <a:lnTo>
                    <a:pt x="132" y="609"/>
                  </a:lnTo>
                  <a:lnTo>
                    <a:pt x="119" y="564"/>
                  </a:lnTo>
                  <a:lnTo>
                    <a:pt x="111" y="517"/>
                  </a:lnTo>
                  <a:lnTo>
                    <a:pt x="107" y="471"/>
                  </a:lnTo>
                  <a:lnTo>
                    <a:pt x="104" y="400"/>
                  </a:lnTo>
                  <a:lnTo>
                    <a:pt x="107" y="328"/>
                  </a:lnTo>
                  <a:lnTo>
                    <a:pt x="110" y="294"/>
                  </a:lnTo>
                  <a:lnTo>
                    <a:pt x="115" y="261"/>
                  </a:lnTo>
                  <a:lnTo>
                    <a:pt x="123" y="228"/>
                  </a:lnTo>
                  <a:lnTo>
                    <a:pt x="129" y="194"/>
                  </a:lnTo>
                  <a:lnTo>
                    <a:pt x="131" y="170"/>
                  </a:lnTo>
                  <a:lnTo>
                    <a:pt x="130" y="146"/>
                  </a:lnTo>
                  <a:lnTo>
                    <a:pt x="126" y="129"/>
                  </a:lnTo>
                  <a:lnTo>
                    <a:pt x="121" y="113"/>
                  </a:lnTo>
                  <a:lnTo>
                    <a:pt x="113" y="98"/>
                  </a:lnTo>
                  <a:lnTo>
                    <a:pt x="104" y="84"/>
                  </a:lnTo>
                  <a:lnTo>
                    <a:pt x="104" y="84"/>
                  </a:lnTo>
                  <a:lnTo>
                    <a:pt x="88" y="66"/>
                  </a:lnTo>
                  <a:lnTo>
                    <a:pt x="70" y="51"/>
                  </a:lnTo>
                  <a:lnTo>
                    <a:pt x="70" y="52"/>
                  </a:lnTo>
                  <a:lnTo>
                    <a:pt x="70" y="51"/>
                  </a:lnTo>
                  <a:lnTo>
                    <a:pt x="70" y="51"/>
                  </a:lnTo>
                  <a:lnTo>
                    <a:pt x="70" y="51"/>
                  </a:lnTo>
                  <a:lnTo>
                    <a:pt x="70" y="51"/>
                  </a:lnTo>
                  <a:lnTo>
                    <a:pt x="36" y="28"/>
                  </a:lnTo>
                  <a:lnTo>
                    <a:pt x="2" y="7"/>
                  </a:lnTo>
                  <a:lnTo>
                    <a:pt x="1" y="6"/>
                  </a:lnTo>
                  <a:lnTo>
                    <a:pt x="0" y="4"/>
                  </a:lnTo>
                  <a:lnTo>
                    <a:pt x="1" y="3"/>
                  </a:lnTo>
                  <a:lnTo>
                    <a:pt x="2"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6" name="Freeform 379"/>
            <p:cNvSpPr>
              <a:spLocks/>
            </p:cNvSpPr>
            <p:nvPr/>
          </p:nvSpPr>
          <p:spPr bwMode="auto">
            <a:xfrm>
              <a:off x="7040274" y="3179330"/>
              <a:ext cx="471488" cy="55563"/>
            </a:xfrm>
            <a:custGeom>
              <a:avLst/>
              <a:gdLst>
                <a:gd name="T0" fmla="*/ 201 w 297"/>
                <a:gd name="T1" fmla="*/ 0 h 35"/>
                <a:gd name="T2" fmla="*/ 240 w 297"/>
                <a:gd name="T3" fmla="*/ 1 h 35"/>
                <a:gd name="T4" fmla="*/ 294 w 297"/>
                <a:gd name="T5" fmla="*/ 1 h 35"/>
                <a:gd name="T6" fmla="*/ 296 w 297"/>
                <a:gd name="T7" fmla="*/ 2 h 35"/>
                <a:gd name="T8" fmla="*/ 297 w 297"/>
                <a:gd name="T9" fmla="*/ 4 h 35"/>
                <a:gd name="T10" fmla="*/ 297 w 297"/>
                <a:gd name="T11" fmla="*/ 5 h 35"/>
                <a:gd name="T12" fmla="*/ 297 w 297"/>
                <a:gd name="T13" fmla="*/ 7 h 35"/>
                <a:gd name="T14" fmla="*/ 296 w 297"/>
                <a:gd name="T15" fmla="*/ 8 h 35"/>
                <a:gd name="T16" fmla="*/ 294 w 297"/>
                <a:gd name="T17" fmla="*/ 8 h 35"/>
                <a:gd name="T18" fmla="*/ 240 w 297"/>
                <a:gd name="T19" fmla="*/ 8 h 35"/>
                <a:gd name="T20" fmla="*/ 193 w 297"/>
                <a:gd name="T21" fmla="*/ 7 h 35"/>
                <a:gd name="T22" fmla="*/ 146 w 297"/>
                <a:gd name="T23" fmla="*/ 10 h 35"/>
                <a:gd name="T24" fmla="*/ 110 w 297"/>
                <a:gd name="T25" fmla="*/ 16 h 35"/>
                <a:gd name="T26" fmla="*/ 75 w 297"/>
                <a:gd name="T27" fmla="*/ 23 h 35"/>
                <a:gd name="T28" fmla="*/ 40 w 297"/>
                <a:gd name="T29" fmla="*/ 30 h 35"/>
                <a:gd name="T30" fmla="*/ 4 w 297"/>
                <a:gd name="T31" fmla="*/ 35 h 35"/>
                <a:gd name="T32" fmla="*/ 2 w 297"/>
                <a:gd name="T33" fmla="*/ 34 h 35"/>
                <a:gd name="T34" fmla="*/ 0 w 297"/>
                <a:gd name="T35" fmla="*/ 33 h 35"/>
                <a:gd name="T36" fmla="*/ 0 w 297"/>
                <a:gd name="T37" fmla="*/ 32 h 35"/>
                <a:gd name="T38" fmla="*/ 0 w 297"/>
                <a:gd name="T39" fmla="*/ 30 h 35"/>
                <a:gd name="T40" fmla="*/ 2 w 297"/>
                <a:gd name="T41" fmla="*/ 29 h 35"/>
                <a:gd name="T42" fmla="*/ 4 w 297"/>
                <a:gd name="T43" fmla="*/ 28 h 35"/>
                <a:gd name="T44" fmla="*/ 24 w 297"/>
                <a:gd name="T45" fmla="*/ 26 h 35"/>
                <a:gd name="T46" fmla="*/ 77 w 297"/>
                <a:gd name="T47" fmla="*/ 17 h 35"/>
                <a:gd name="T48" fmla="*/ 130 w 297"/>
                <a:gd name="T49" fmla="*/ 6 h 35"/>
                <a:gd name="T50" fmla="*/ 165 w 297"/>
                <a:gd name="T51" fmla="*/ 1 h 35"/>
                <a:gd name="T52" fmla="*/ 201 w 297"/>
                <a:gd name="T5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7" h="35">
                  <a:moveTo>
                    <a:pt x="201" y="0"/>
                  </a:moveTo>
                  <a:lnTo>
                    <a:pt x="240" y="1"/>
                  </a:lnTo>
                  <a:lnTo>
                    <a:pt x="294" y="1"/>
                  </a:lnTo>
                  <a:lnTo>
                    <a:pt x="296" y="2"/>
                  </a:lnTo>
                  <a:lnTo>
                    <a:pt x="297" y="4"/>
                  </a:lnTo>
                  <a:lnTo>
                    <a:pt x="297" y="5"/>
                  </a:lnTo>
                  <a:lnTo>
                    <a:pt x="297" y="7"/>
                  </a:lnTo>
                  <a:lnTo>
                    <a:pt x="296" y="8"/>
                  </a:lnTo>
                  <a:lnTo>
                    <a:pt x="294" y="8"/>
                  </a:lnTo>
                  <a:lnTo>
                    <a:pt x="240" y="8"/>
                  </a:lnTo>
                  <a:lnTo>
                    <a:pt x="193" y="7"/>
                  </a:lnTo>
                  <a:lnTo>
                    <a:pt x="146" y="10"/>
                  </a:lnTo>
                  <a:lnTo>
                    <a:pt x="110" y="16"/>
                  </a:lnTo>
                  <a:lnTo>
                    <a:pt x="75" y="23"/>
                  </a:lnTo>
                  <a:lnTo>
                    <a:pt x="40" y="30"/>
                  </a:lnTo>
                  <a:lnTo>
                    <a:pt x="4" y="35"/>
                  </a:lnTo>
                  <a:lnTo>
                    <a:pt x="2" y="34"/>
                  </a:lnTo>
                  <a:lnTo>
                    <a:pt x="0" y="33"/>
                  </a:lnTo>
                  <a:lnTo>
                    <a:pt x="0" y="32"/>
                  </a:lnTo>
                  <a:lnTo>
                    <a:pt x="0" y="30"/>
                  </a:lnTo>
                  <a:lnTo>
                    <a:pt x="2" y="29"/>
                  </a:lnTo>
                  <a:lnTo>
                    <a:pt x="4" y="28"/>
                  </a:lnTo>
                  <a:lnTo>
                    <a:pt x="24" y="26"/>
                  </a:lnTo>
                  <a:lnTo>
                    <a:pt x="77" y="17"/>
                  </a:lnTo>
                  <a:lnTo>
                    <a:pt x="130" y="6"/>
                  </a:lnTo>
                  <a:lnTo>
                    <a:pt x="165" y="1"/>
                  </a:lnTo>
                  <a:lnTo>
                    <a:pt x="20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7" name="Freeform 380"/>
            <p:cNvSpPr>
              <a:spLocks/>
            </p:cNvSpPr>
            <p:nvPr/>
          </p:nvSpPr>
          <p:spPr bwMode="auto">
            <a:xfrm>
              <a:off x="7070437" y="3242830"/>
              <a:ext cx="371475" cy="82550"/>
            </a:xfrm>
            <a:custGeom>
              <a:avLst/>
              <a:gdLst>
                <a:gd name="T0" fmla="*/ 231 w 234"/>
                <a:gd name="T1" fmla="*/ 0 h 52"/>
                <a:gd name="T2" fmla="*/ 232 w 234"/>
                <a:gd name="T3" fmla="*/ 0 h 52"/>
                <a:gd name="T4" fmla="*/ 234 w 234"/>
                <a:gd name="T5" fmla="*/ 1 h 52"/>
                <a:gd name="T6" fmla="*/ 234 w 234"/>
                <a:gd name="T7" fmla="*/ 3 h 52"/>
                <a:gd name="T8" fmla="*/ 234 w 234"/>
                <a:gd name="T9" fmla="*/ 4 h 52"/>
                <a:gd name="T10" fmla="*/ 233 w 234"/>
                <a:gd name="T11" fmla="*/ 5 h 52"/>
                <a:gd name="T12" fmla="*/ 232 w 234"/>
                <a:gd name="T13" fmla="*/ 6 h 52"/>
                <a:gd name="T14" fmla="*/ 196 w 234"/>
                <a:gd name="T15" fmla="*/ 10 h 52"/>
                <a:gd name="T16" fmla="*/ 160 w 234"/>
                <a:gd name="T17" fmla="*/ 13 h 52"/>
                <a:gd name="T18" fmla="*/ 155 w 234"/>
                <a:gd name="T19" fmla="*/ 14 h 52"/>
                <a:gd name="T20" fmla="*/ 117 w 234"/>
                <a:gd name="T21" fmla="*/ 22 h 52"/>
                <a:gd name="T22" fmla="*/ 79 w 234"/>
                <a:gd name="T23" fmla="*/ 33 h 52"/>
                <a:gd name="T24" fmla="*/ 42 w 234"/>
                <a:gd name="T25" fmla="*/ 44 h 52"/>
                <a:gd name="T26" fmla="*/ 3 w 234"/>
                <a:gd name="T27" fmla="*/ 52 h 52"/>
                <a:gd name="T28" fmla="*/ 2 w 234"/>
                <a:gd name="T29" fmla="*/ 50 h 52"/>
                <a:gd name="T30" fmla="*/ 0 w 234"/>
                <a:gd name="T31" fmla="*/ 50 h 52"/>
                <a:gd name="T32" fmla="*/ 0 w 234"/>
                <a:gd name="T33" fmla="*/ 48 h 52"/>
                <a:gd name="T34" fmla="*/ 0 w 234"/>
                <a:gd name="T35" fmla="*/ 47 h 52"/>
                <a:gd name="T36" fmla="*/ 0 w 234"/>
                <a:gd name="T37" fmla="*/ 45 h 52"/>
                <a:gd name="T38" fmla="*/ 2 w 234"/>
                <a:gd name="T39" fmla="*/ 45 h 52"/>
                <a:gd name="T40" fmla="*/ 38 w 234"/>
                <a:gd name="T41" fmla="*/ 37 h 52"/>
                <a:gd name="T42" fmla="*/ 73 w 234"/>
                <a:gd name="T43" fmla="*/ 27 h 52"/>
                <a:gd name="T44" fmla="*/ 110 w 234"/>
                <a:gd name="T45" fmla="*/ 17 h 52"/>
                <a:gd name="T46" fmla="*/ 149 w 234"/>
                <a:gd name="T47" fmla="*/ 9 h 52"/>
                <a:gd name="T48" fmla="*/ 186 w 234"/>
                <a:gd name="T49" fmla="*/ 4 h 52"/>
                <a:gd name="T50" fmla="*/ 225 w 234"/>
                <a:gd name="T51" fmla="*/ 1 h 52"/>
                <a:gd name="T52" fmla="*/ 230 w 234"/>
                <a:gd name="T53" fmla="*/ 0 h 52"/>
                <a:gd name="T54" fmla="*/ 231 w 234"/>
                <a:gd name="T5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4" h="52">
                  <a:moveTo>
                    <a:pt x="231" y="0"/>
                  </a:moveTo>
                  <a:lnTo>
                    <a:pt x="232" y="0"/>
                  </a:lnTo>
                  <a:lnTo>
                    <a:pt x="234" y="1"/>
                  </a:lnTo>
                  <a:lnTo>
                    <a:pt x="234" y="3"/>
                  </a:lnTo>
                  <a:lnTo>
                    <a:pt x="234" y="4"/>
                  </a:lnTo>
                  <a:lnTo>
                    <a:pt x="233" y="5"/>
                  </a:lnTo>
                  <a:lnTo>
                    <a:pt x="232" y="6"/>
                  </a:lnTo>
                  <a:lnTo>
                    <a:pt x="196" y="10"/>
                  </a:lnTo>
                  <a:lnTo>
                    <a:pt x="160" y="13"/>
                  </a:lnTo>
                  <a:lnTo>
                    <a:pt x="155" y="14"/>
                  </a:lnTo>
                  <a:lnTo>
                    <a:pt x="117" y="22"/>
                  </a:lnTo>
                  <a:lnTo>
                    <a:pt x="79" y="33"/>
                  </a:lnTo>
                  <a:lnTo>
                    <a:pt x="42" y="44"/>
                  </a:lnTo>
                  <a:lnTo>
                    <a:pt x="3" y="52"/>
                  </a:lnTo>
                  <a:lnTo>
                    <a:pt x="2" y="50"/>
                  </a:lnTo>
                  <a:lnTo>
                    <a:pt x="0" y="50"/>
                  </a:lnTo>
                  <a:lnTo>
                    <a:pt x="0" y="48"/>
                  </a:lnTo>
                  <a:lnTo>
                    <a:pt x="0" y="47"/>
                  </a:lnTo>
                  <a:lnTo>
                    <a:pt x="0" y="45"/>
                  </a:lnTo>
                  <a:lnTo>
                    <a:pt x="2" y="45"/>
                  </a:lnTo>
                  <a:lnTo>
                    <a:pt x="38" y="37"/>
                  </a:lnTo>
                  <a:lnTo>
                    <a:pt x="73" y="27"/>
                  </a:lnTo>
                  <a:lnTo>
                    <a:pt x="110" y="17"/>
                  </a:lnTo>
                  <a:lnTo>
                    <a:pt x="149" y="9"/>
                  </a:lnTo>
                  <a:lnTo>
                    <a:pt x="186" y="4"/>
                  </a:lnTo>
                  <a:lnTo>
                    <a:pt x="225" y="1"/>
                  </a:lnTo>
                  <a:lnTo>
                    <a:pt x="230" y="0"/>
                  </a:lnTo>
                  <a:lnTo>
                    <a:pt x="23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8" name="Freeform 381"/>
            <p:cNvSpPr>
              <a:spLocks noEditPoints="1"/>
            </p:cNvSpPr>
            <p:nvPr/>
          </p:nvSpPr>
          <p:spPr bwMode="auto">
            <a:xfrm>
              <a:off x="7405399" y="3179330"/>
              <a:ext cx="106363" cy="73025"/>
            </a:xfrm>
            <a:custGeom>
              <a:avLst/>
              <a:gdLst>
                <a:gd name="T0" fmla="*/ 60 w 67"/>
                <a:gd name="T1" fmla="*/ 2 h 46"/>
                <a:gd name="T2" fmla="*/ 59 w 67"/>
                <a:gd name="T3" fmla="*/ 2 h 46"/>
                <a:gd name="T4" fmla="*/ 59 w 67"/>
                <a:gd name="T5" fmla="*/ 2 h 46"/>
                <a:gd name="T6" fmla="*/ 60 w 67"/>
                <a:gd name="T7" fmla="*/ 2 h 46"/>
                <a:gd name="T8" fmla="*/ 63 w 67"/>
                <a:gd name="T9" fmla="*/ 0 h 46"/>
                <a:gd name="T10" fmla="*/ 65 w 67"/>
                <a:gd name="T11" fmla="*/ 0 h 46"/>
                <a:gd name="T12" fmla="*/ 66 w 67"/>
                <a:gd name="T13" fmla="*/ 1 h 46"/>
                <a:gd name="T14" fmla="*/ 67 w 67"/>
                <a:gd name="T15" fmla="*/ 2 h 46"/>
                <a:gd name="T16" fmla="*/ 67 w 67"/>
                <a:gd name="T17" fmla="*/ 5 h 46"/>
                <a:gd name="T18" fmla="*/ 66 w 67"/>
                <a:gd name="T19" fmla="*/ 6 h 46"/>
                <a:gd name="T20" fmla="*/ 47 w 67"/>
                <a:gd name="T21" fmla="*/ 20 h 46"/>
                <a:gd name="T22" fmla="*/ 26 w 67"/>
                <a:gd name="T23" fmla="*/ 32 h 46"/>
                <a:gd name="T24" fmla="*/ 5 w 67"/>
                <a:gd name="T25" fmla="*/ 46 h 46"/>
                <a:gd name="T26" fmla="*/ 4 w 67"/>
                <a:gd name="T27" fmla="*/ 46 h 46"/>
                <a:gd name="T28" fmla="*/ 3 w 67"/>
                <a:gd name="T29" fmla="*/ 46 h 46"/>
                <a:gd name="T30" fmla="*/ 1 w 67"/>
                <a:gd name="T31" fmla="*/ 45 h 46"/>
                <a:gd name="T32" fmla="*/ 0 w 67"/>
                <a:gd name="T33" fmla="*/ 43 h 46"/>
                <a:gd name="T34" fmla="*/ 0 w 67"/>
                <a:gd name="T35" fmla="*/ 42 h 46"/>
                <a:gd name="T36" fmla="*/ 1 w 67"/>
                <a:gd name="T37" fmla="*/ 40 h 46"/>
                <a:gd name="T38" fmla="*/ 21 w 67"/>
                <a:gd name="T39" fmla="*/ 28 h 46"/>
                <a:gd name="T40" fmla="*/ 40 w 67"/>
                <a:gd name="T41" fmla="*/ 16 h 46"/>
                <a:gd name="T42" fmla="*/ 59 w 67"/>
                <a:gd name="T43" fmla="*/ 2 h 46"/>
                <a:gd name="T44" fmla="*/ 59 w 67"/>
                <a:gd name="T45" fmla="*/ 2 h 46"/>
                <a:gd name="T46" fmla="*/ 59 w 67"/>
                <a:gd name="T47" fmla="*/ 2 h 46"/>
                <a:gd name="T48" fmla="*/ 59 w 67"/>
                <a:gd name="T49" fmla="*/ 2 h 46"/>
                <a:gd name="T50" fmla="*/ 60 w 67"/>
                <a:gd name="T51" fmla="*/ 2 h 46"/>
                <a:gd name="T52" fmla="*/ 60 w 67"/>
                <a:gd name="T53" fmla="*/ 2 h 46"/>
                <a:gd name="T54" fmla="*/ 61 w 67"/>
                <a:gd name="T55" fmla="*/ 1 h 46"/>
                <a:gd name="T56" fmla="*/ 63 w 67"/>
                <a:gd name="T5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46">
                  <a:moveTo>
                    <a:pt x="60" y="2"/>
                  </a:moveTo>
                  <a:lnTo>
                    <a:pt x="59" y="2"/>
                  </a:lnTo>
                  <a:lnTo>
                    <a:pt x="59" y="2"/>
                  </a:lnTo>
                  <a:lnTo>
                    <a:pt x="60" y="2"/>
                  </a:lnTo>
                  <a:close/>
                  <a:moveTo>
                    <a:pt x="63" y="0"/>
                  </a:moveTo>
                  <a:lnTo>
                    <a:pt x="65" y="0"/>
                  </a:lnTo>
                  <a:lnTo>
                    <a:pt x="66" y="1"/>
                  </a:lnTo>
                  <a:lnTo>
                    <a:pt x="67" y="2"/>
                  </a:lnTo>
                  <a:lnTo>
                    <a:pt x="67" y="5"/>
                  </a:lnTo>
                  <a:lnTo>
                    <a:pt x="66" y="6"/>
                  </a:lnTo>
                  <a:lnTo>
                    <a:pt x="47" y="20"/>
                  </a:lnTo>
                  <a:lnTo>
                    <a:pt x="26" y="32"/>
                  </a:lnTo>
                  <a:lnTo>
                    <a:pt x="5" y="46"/>
                  </a:lnTo>
                  <a:lnTo>
                    <a:pt x="4" y="46"/>
                  </a:lnTo>
                  <a:lnTo>
                    <a:pt x="3" y="46"/>
                  </a:lnTo>
                  <a:lnTo>
                    <a:pt x="1" y="45"/>
                  </a:lnTo>
                  <a:lnTo>
                    <a:pt x="0" y="43"/>
                  </a:lnTo>
                  <a:lnTo>
                    <a:pt x="0" y="42"/>
                  </a:lnTo>
                  <a:lnTo>
                    <a:pt x="1" y="40"/>
                  </a:lnTo>
                  <a:lnTo>
                    <a:pt x="21" y="28"/>
                  </a:lnTo>
                  <a:lnTo>
                    <a:pt x="40" y="16"/>
                  </a:lnTo>
                  <a:lnTo>
                    <a:pt x="59" y="2"/>
                  </a:lnTo>
                  <a:lnTo>
                    <a:pt x="59" y="2"/>
                  </a:lnTo>
                  <a:lnTo>
                    <a:pt x="59" y="2"/>
                  </a:lnTo>
                  <a:lnTo>
                    <a:pt x="59" y="2"/>
                  </a:lnTo>
                  <a:lnTo>
                    <a:pt x="60" y="2"/>
                  </a:lnTo>
                  <a:lnTo>
                    <a:pt x="60" y="2"/>
                  </a:lnTo>
                  <a:lnTo>
                    <a:pt x="61" y="1"/>
                  </a:lnTo>
                  <a:lnTo>
                    <a:pt x="6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9" name="Freeform 382"/>
            <p:cNvSpPr>
              <a:spLocks/>
            </p:cNvSpPr>
            <p:nvPr/>
          </p:nvSpPr>
          <p:spPr bwMode="auto">
            <a:xfrm>
              <a:off x="6559262" y="3277755"/>
              <a:ext cx="422275" cy="1162050"/>
            </a:xfrm>
            <a:custGeom>
              <a:avLst/>
              <a:gdLst>
                <a:gd name="T0" fmla="*/ 263 w 266"/>
                <a:gd name="T1" fmla="*/ 0 h 732"/>
                <a:gd name="T2" fmla="*/ 264 w 266"/>
                <a:gd name="T3" fmla="*/ 0 h 732"/>
                <a:gd name="T4" fmla="*/ 265 w 266"/>
                <a:gd name="T5" fmla="*/ 2 h 732"/>
                <a:gd name="T6" fmla="*/ 266 w 266"/>
                <a:gd name="T7" fmla="*/ 3 h 732"/>
                <a:gd name="T8" fmla="*/ 266 w 266"/>
                <a:gd name="T9" fmla="*/ 4 h 732"/>
                <a:gd name="T10" fmla="*/ 264 w 266"/>
                <a:gd name="T11" fmla="*/ 6 h 732"/>
                <a:gd name="T12" fmla="*/ 241 w 266"/>
                <a:gd name="T13" fmla="*/ 19 h 732"/>
                <a:gd name="T14" fmla="*/ 219 w 266"/>
                <a:gd name="T15" fmla="*/ 34 h 732"/>
                <a:gd name="T16" fmla="*/ 193 w 266"/>
                <a:gd name="T17" fmla="*/ 55 h 732"/>
                <a:gd name="T18" fmla="*/ 170 w 266"/>
                <a:gd name="T19" fmla="*/ 79 h 732"/>
                <a:gd name="T20" fmla="*/ 149 w 266"/>
                <a:gd name="T21" fmla="*/ 104 h 732"/>
                <a:gd name="T22" fmla="*/ 123 w 266"/>
                <a:gd name="T23" fmla="*/ 141 h 732"/>
                <a:gd name="T24" fmla="*/ 98 w 266"/>
                <a:gd name="T25" fmla="*/ 177 h 732"/>
                <a:gd name="T26" fmla="*/ 75 w 266"/>
                <a:gd name="T27" fmla="*/ 217 h 732"/>
                <a:gd name="T28" fmla="*/ 56 w 266"/>
                <a:gd name="T29" fmla="*/ 256 h 732"/>
                <a:gd name="T30" fmla="*/ 56 w 266"/>
                <a:gd name="T31" fmla="*/ 256 h 732"/>
                <a:gd name="T32" fmla="*/ 56 w 266"/>
                <a:gd name="T33" fmla="*/ 256 h 732"/>
                <a:gd name="T34" fmla="*/ 56 w 266"/>
                <a:gd name="T35" fmla="*/ 256 h 732"/>
                <a:gd name="T36" fmla="*/ 56 w 266"/>
                <a:gd name="T37" fmla="*/ 256 h 732"/>
                <a:gd name="T38" fmla="*/ 56 w 266"/>
                <a:gd name="T39" fmla="*/ 256 h 732"/>
                <a:gd name="T40" fmla="*/ 46 w 266"/>
                <a:gd name="T41" fmla="*/ 284 h 732"/>
                <a:gd name="T42" fmla="*/ 38 w 266"/>
                <a:gd name="T43" fmla="*/ 312 h 732"/>
                <a:gd name="T44" fmla="*/ 31 w 266"/>
                <a:gd name="T45" fmla="*/ 341 h 732"/>
                <a:gd name="T46" fmla="*/ 23 w 266"/>
                <a:gd name="T47" fmla="*/ 369 h 732"/>
                <a:gd name="T48" fmla="*/ 15 w 266"/>
                <a:gd name="T49" fmla="*/ 399 h 732"/>
                <a:gd name="T50" fmla="*/ 10 w 266"/>
                <a:gd name="T51" fmla="*/ 428 h 732"/>
                <a:gd name="T52" fmla="*/ 8 w 266"/>
                <a:gd name="T53" fmla="*/ 455 h 732"/>
                <a:gd name="T54" fmla="*/ 6 w 266"/>
                <a:gd name="T55" fmla="*/ 510 h 732"/>
                <a:gd name="T56" fmla="*/ 10 w 266"/>
                <a:gd name="T57" fmla="*/ 565 h 732"/>
                <a:gd name="T58" fmla="*/ 15 w 266"/>
                <a:gd name="T59" fmla="*/ 620 h 732"/>
                <a:gd name="T60" fmla="*/ 21 w 266"/>
                <a:gd name="T61" fmla="*/ 674 h 732"/>
                <a:gd name="T62" fmla="*/ 23 w 266"/>
                <a:gd name="T63" fmla="*/ 729 h 732"/>
                <a:gd name="T64" fmla="*/ 22 w 266"/>
                <a:gd name="T65" fmla="*/ 731 h 732"/>
                <a:gd name="T66" fmla="*/ 21 w 266"/>
                <a:gd name="T67" fmla="*/ 732 h 732"/>
                <a:gd name="T68" fmla="*/ 20 w 266"/>
                <a:gd name="T69" fmla="*/ 732 h 732"/>
                <a:gd name="T70" fmla="*/ 17 w 266"/>
                <a:gd name="T71" fmla="*/ 732 h 732"/>
                <a:gd name="T72" fmla="*/ 16 w 266"/>
                <a:gd name="T73" fmla="*/ 731 h 732"/>
                <a:gd name="T74" fmla="*/ 16 w 266"/>
                <a:gd name="T75" fmla="*/ 729 h 732"/>
                <a:gd name="T76" fmla="*/ 15 w 266"/>
                <a:gd name="T77" fmla="*/ 695 h 732"/>
                <a:gd name="T78" fmla="*/ 11 w 266"/>
                <a:gd name="T79" fmla="*/ 640 h 732"/>
                <a:gd name="T80" fmla="*/ 5 w 266"/>
                <a:gd name="T81" fmla="*/ 586 h 732"/>
                <a:gd name="T82" fmla="*/ 1 w 266"/>
                <a:gd name="T83" fmla="*/ 531 h 732"/>
                <a:gd name="T84" fmla="*/ 0 w 266"/>
                <a:gd name="T85" fmla="*/ 477 h 732"/>
                <a:gd name="T86" fmla="*/ 4 w 266"/>
                <a:gd name="T87" fmla="*/ 422 h 732"/>
                <a:gd name="T88" fmla="*/ 11 w 266"/>
                <a:gd name="T89" fmla="*/ 388 h 732"/>
                <a:gd name="T90" fmla="*/ 21 w 266"/>
                <a:gd name="T91" fmla="*/ 355 h 732"/>
                <a:gd name="T92" fmla="*/ 28 w 266"/>
                <a:gd name="T93" fmla="*/ 322 h 732"/>
                <a:gd name="T94" fmla="*/ 37 w 266"/>
                <a:gd name="T95" fmla="*/ 289 h 732"/>
                <a:gd name="T96" fmla="*/ 48 w 266"/>
                <a:gd name="T97" fmla="*/ 258 h 732"/>
                <a:gd name="T98" fmla="*/ 61 w 266"/>
                <a:gd name="T99" fmla="*/ 228 h 732"/>
                <a:gd name="T100" fmla="*/ 78 w 266"/>
                <a:gd name="T101" fmla="*/ 199 h 732"/>
                <a:gd name="T102" fmla="*/ 96 w 266"/>
                <a:gd name="T103" fmla="*/ 170 h 732"/>
                <a:gd name="T104" fmla="*/ 114 w 266"/>
                <a:gd name="T105" fmla="*/ 142 h 732"/>
                <a:gd name="T106" fmla="*/ 134 w 266"/>
                <a:gd name="T107" fmla="*/ 113 h 732"/>
                <a:gd name="T108" fmla="*/ 155 w 266"/>
                <a:gd name="T109" fmla="*/ 86 h 732"/>
                <a:gd name="T110" fmla="*/ 178 w 266"/>
                <a:gd name="T111" fmla="*/ 60 h 732"/>
                <a:gd name="T112" fmla="*/ 203 w 266"/>
                <a:gd name="T113" fmla="*/ 37 h 732"/>
                <a:gd name="T114" fmla="*/ 231 w 266"/>
                <a:gd name="T115" fmla="*/ 16 h 732"/>
                <a:gd name="T116" fmla="*/ 261 w 266"/>
                <a:gd name="T117" fmla="*/ 0 h 732"/>
                <a:gd name="T118" fmla="*/ 263 w 266"/>
                <a:gd name="T119"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6" h="732">
                  <a:moveTo>
                    <a:pt x="263" y="0"/>
                  </a:moveTo>
                  <a:lnTo>
                    <a:pt x="264" y="0"/>
                  </a:lnTo>
                  <a:lnTo>
                    <a:pt x="265" y="2"/>
                  </a:lnTo>
                  <a:lnTo>
                    <a:pt x="266" y="3"/>
                  </a:lnTo>
                  <a:lnTo>
                    <a:pt x="266" y="4"/>
                  </a:lnTo>
                  <a:lnTo>
                    <a:pt x="264" y="6"/>
                  </a:lnTo>
                  <a:lnTo>
                    <a:pt x="241" y="19"/>
                  </a:lnTo>
                  <a:lnTo>
                    <a:pt x="219" y="34"/>
                  </a:lnTo>
                  <a:lnTo>
                    <a:pt x="193" y="55"/>
                  </a:lnTo>
                  <a:lnTo>
                    <a:pt x="170" y="79"/>
                  </a:lnTo>
                  <a:lnTo>
                    <a:pt x="149" y="104"/>
                  </a:lnTo>
                  <a:lnTo>
                    <a:pt x="123" y="141"/>
                  </a:lnTo>
                  <a:lnTo>
                    <a:pt x="98" y="177"/>
                  </a:lnTo>
                  <a:lnTo>
                    <a:pt x="75" y="217"/>
                  </a:lnTo>
                  <a:lnTo>
                    <a:pt x="56" y="256"/>
                  </a:lnTo>
                  <a:lnTo>
                    <a:pt x="56" y="256"/>
                  </a:lnTo>
                  <a:lnTo>
                    <a:pt x="56" y="256"/>
                  </a:lnTo>
                  <a:lnTo>
                    <a:pt x="56" y="256"/>
                  </a:lnTo>
                  <a:lnTo>
                    <a:pt x="56" y="256"/>
                  </a:lnTo>
                  <a:lnTo>
                    <a:pt x="56" y="256"/>
                  </a:lnTo>
                  <a:lnTo>
                    <a:pt x="46" y="284"/>
                  </a:lnTo>
                  <a:lnTo>
                    <a:pt x="38" y="312"/>
                  </a:lnTo>
                  <a:lnTo>
                    <a:pt x="31" y="341"/>
                  </a:lnTo>
                  <a:lnTo>
                    <a:pt x="23" y="369"/>
                  </a:lnTo>
                  <a:lnTo>
                    <a:pt x="15" y="399"/>
                  </a:lnTo>
                  <a:lnTo>
                    <a:pt x="10" y="428"/>
                  </a:lnTo>
                  <a:lnTo>
                    <a:pt x="8" y="455"/>
                  </a:lnTo>
                  <a:lnTo>
                    <a:pt x="6" y="510"/>
                  </a:lnTo>
                  <a:lnTo>
                    <a:pt x="10" y="565"/>
                  </a:lnTo>
                  <a:lnTo>
                    <a:pt x="15" y="620"/>
                  </a:lnTo>
                  <a:lnTo>
                    <a:pt x="21" y="674"/>
                  </a:lnTo>
                  <a:lnTo>
                    <a:pt x="23" y="729"/>
                  </a:lnTo>
                  <a:lnTo>
                    <a:pt x="22" y="731"/>
                  </a:lnTo>
                  <a:lnTo>
                    <a:pt x="21" y="732"/>
                  </a:lnTo>
                  <a:lnTo>
                    <a:pt x="20" y="732"/>
                  </a:lnTo>
                  <a:lnTo>
                    <a:pt x="17" y="732"/>
                  </a:lnTo>
                  <a:lnTo>
                    <a:pt x="16" y="731"/>
                  </a:lnTo>
                  <a:lnTo>
                    <a:pt x="16" y="729"/>
                  </a:lnTo>
                  <a:lnTo>
                    <a:pt x="15" y="695"/>
                  </a:lnTo>
                  <a:lnTo>
                    <a:pt x="11" y="640"/>
                  </a:lnTo>
                  <a:lnTo>
                    <a:pt x="5" y="586"/>
                  </a:lnTo>
                  <a:lnTo>
                    <a:pt x="1" y="531"/>
                  </a:lnTo>
                  <a:lnTo>
                    <a:pt x="0" y="477"/>
                  </a:lnTo>
                  <a:lnTo>
                    <a:pt x="4" y="422"/>
                  </a:lnTo>
                  <a:lnTo>
                    <a:pt x="11" y="388"/>
                  </a:lnTo>
                  <a:lnTo>
                    <a:pt x="21" y="355"/>
                  </a:lnTo>
                  <a:lnTo>
                    <a:pt x="28" y="322"/>
                  </a:lnTo>
                  <a:lnTo>
                    <a:pt x="37" y="289"/>
                  </a:lnTo>
                  <a:lnTo>
                    <a:pt x="48" y="258"/>
                  </a:lnTo>
                  <a:lnTo>
                    <a:pt x="61" y="228"/>
                  </a:lnTo>
                  <a:lnTo>
                    <a:pt x="78" y="199"/>
                  </a:lnTo>
                  <a:lnTo>
                    <a:pt x="96" y="170"/>
                  </a:lnTo>
                  <a:lnTo>
                    <a:pt x="114" y="142"/>
                  </a:lnTo>
                  <a:lnTo>
                    <a:pt x="134" y="113"/>
                  </a:lnTo>
                  <a:lnTo>
                    <a:pt x="155" y="86"/>
                  </a:lnTo>
                  <a:lnTo>
                    <a:pt x="178" y="60"/>
                  </a:lnTo>
                  <a:lnTo>
                    <a:pt x="203" y="37"/>
                  </a:lnTo>
                  <a:lnTo>
                    <a:pt x="231" y="16"/>
                  </a:lnTo>
                  <a:lnTo>
                    <a:pt x="261" y="0"/>
                  </a:lnTo>
                  <a:lnTo>
                    <a:pt x="26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0" name="Freeform 383"/>
            <p:cNvSpPr>
              <a:spLocks/>
            </p:cNvSpPr>
            <p:nvPr/>
          </p:nvSpPr>
          <p:spPr bwMode="auto">
            <a:xfrm>
              <a:off x="6579899" y="4287405"/>
              <a:ext cx="90488" cy="163513"/>
            </a:xfrm>
            <a:custGeom>
              <a:avLst/>
              <a:gdLst>
                <a:gd name="T0" fmla="*/ 53 w 57"/>
                <a:gd name="T1" fmla="*/ 0 h 103"/>
                <a:gd name="T2" fmla="*/ 55 w 57"/>
                <a:gd name="T3" fmla="*/ 1 h 103"/>
                <a:gd name="T4" fmla="*/ 56 w 57"/>
                <a:gd name="T5" fmla="*/ 2 h 103"/>
                <a:gd name="T6" fmla="*/ 57 w 57"/>
                <a:gd name="T7" fmla="*/ 3 h 103"/>
                <a:gd name="T8" fmla="*/ 57 w 57"/>
                <a:gd name="T9" fmla="*/ 5 h 103"/>
                <a:gd name="T10" fmla="*/ 42 w 57"/>
                <a:gd name="T11" fmla="*/ 33 h 103"/>
                <a:gd name="T12" fmla="*/ 25 w 57"/>
                <a:gd name="T13" fmla="*/ 60 h 103"/>
                <a:gd name="T14" fmla="*/ 11 w 57"/>
                <a:gd name="T15" fmla="*/ 88 h 103"/>
                <a:gd name="T16" fmla="*/ 7 w 57"/>
                <a:gd name="T17" fmla="*/ 101 h 103"/>
                <a:gd name="T18" fmla="*/ 6 w 57"/>
                <a:gd name="T19" fmla="*/ 102 h 103"/>
                <a:gd name="T20" fmla="*/ 4 w 57"/>
                <a:gd name="T21" fmla="*/ 103 h 103"/>
                <a:gd name="T22" fmla="*/ 2 w 57"/>
                <a:gd name="T23" fmla="*/ 103 h 103"/>
                <a:gd name="T24" fmla="*/ 1 w 57"/>
                <a:gd name="T25" fmla="*/ 102 h 103"/>
                <a:gd name="T26" fmla="*/ 0 w 57"/>
                <a:gd name="T27" fmla="*/ 101 h 103"/>
                <a:gd name="T28" fmla="*/ 0 w 57"/>
                <a:gd name="T29" fmla="*/ 99 h 103"/>
                <a:gd name="T30" fmla="*/ 11 w 57"/>
                <a:gd name="T31" fmla="*/ 73 h 103"/>
                <a:gd name="T32" fmla="*/ 24 w 57"/>
                <a:gd name="T33" fmla="*/ 49 h 103"/>
                <a:gd name="T34" fmla="*/ 39 w 57"/>
                <a:gd name="T35" fmla="*/ 26 h 103"/>
                <a:gd name="T36" fmla="*/ 51 w 57"/>
                <a:gd name="T37" fmla="*/ 2 h 103"/>
                <a:gd name="T38" fmla="*/ 52 w 57"/>
                <a:gd name="T39" fmla="*/ 1 h 103"/>
                <a:gd name="T40" fmla="*/ 53 w 57"/>
                <a:gd name="T41"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103">
                  <a:moveTo>
                    <a:pt x="53" y="0"/>
                  </a:moveTo>
                  <a:lnTo>
                    <a:pt x="55" y="1"/>
                  </a:lnTo>
                  <a:lnTo>
                    <a:pt x="56" y="2"/>
                  </a:lnTo>
                  <a:lnTo>
                    <a:pt x="57" y="3"/>
                  </a:lnTo>
                  <a:lnTo>
                    <a:pt x="57" y="5"/>
                  </a:lnTo>
                  <a:lnTo>
                    <a:pt x="42" y="33"/>
                  </a:lnTo>
                  <a:lnTo>
                    <a:pt x="25" y="60"/>
                  </a:lnTo>
                  <a:lnTo>
                    <a:pt x="11" y="88"/>
                  </a:lnTo>
                  <a:lnTo>
                    <a:pt x="7" y="101"/>
                  </a:lnTo>
                  <a:lnTo>
                    <a:pt x="6" y="102"/>
                  </a:lnTo>
                  <a:lnTo>
                    <a:pt x="4" y="103"/>
                  </a:lnTo>
                  <a:lnTo>
                    <a:pt x="2" y="103"/>
                  </a:lnTo>
                  <a:lnTo>
                    <a:pt x="1" y="102"/>
                  </a:lnTo>
                  <a:lnTo>
                    <a:pt x="0" y="101"/>
                  </a:lnTo>
                  <a:lnTo>
                    <a:pt x="0" y="99"/>
                  </a:lnTo>
                  <a:lnTo>
                    <a:pt x="11" y="73"/>
                  </a:lnTo>
                  <a:lnTo>
                    <a:pt x="24" y="49"/>
                  </a:lnTo>
                  <a:lnTo>
                    <a:pt x="39" y="26"/>
                  </a:lnTo>
                  <a:lnTo>
                    <a:pt x="51" y="2"/>
                  </a:lnTo>
                  <a:lnTo>
                    <a:pt x="52" y="1"/>
                  </a:lnTo>
                  <a:lnTo>
                    <a:pt x="5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1" name="Freeform 384"/>
            <p:cNvSpPr>
              <a:spLocks noEditPoints="1"/>
            </p:cNvSpPr>
            <p:nvPr/>
          </p:nvSpPr>
          <p:spPr bwMode="auto">
            <a:xfrm>
              <a:off x="6613237" y="3336492"/>
              <a:ext cx="431800" cy="963613"/>
            </a:xfrm>
            <a:custGeom>
              <a:avLst/>
              <a:gdLst>
                <a:gd name="T0" fmla="*/ 133 w 272"/>
                <a:gd name="T1" fmla="*/ 120 h 607"/>
                <a:gd name="T2" fmla="*/ 132 w 272"/>
                <a:gd name="T3" fmla="*/ 120 h 607"/>
                <a:gd name="T4" fmla="*/ 132 w 272"/>
                <a:gd name="T5" fmla="*/ 120 h 607"/>
                <a:gd name="T6" fmla="*/ 133 w 272"/>
                <a:gd name="T7" fmla="*/ 120 h 607"/>
                <a:gd name="T8" fmla="*/ 133 w 272"/>
                <a:gd name="T9" fmla="*/ 120 h 607"/>
                <a:gd name="T10" fmla="*/ 133 w 272"/>
                <a:gd name="T11" fmla="*/ 120 h 607"/>
                <a:gd name="T12" fmla="*/ 133 w 272"/>
                <a:gd name="T13" fmla="*/ 120 h 607"/>
                <a:gd name="T14" fmla="*/ 133 w 272"/>
                <a:gd name="T15" fmla="*/ 120 h 607"/>
                <a:gd name="T16" fmla="*/ 269 w 272"/>
                <a:gd name="T17" fmla="*/ 0 h 607"/>
                <a:gd name="T18" fmla="*/ 271 w 272"/>
                <a:gd name="T19" fmla="*/ 1 h 607"/>
                <a:gd name="T20" fmla="*/ 272 w 272"/>
                <a:gd name="T21" fmla="*/ 2 h 607"/>
                <a:gd name="T22" fmla="*/ 272 w 272"/>
                <a:gd name="T23" fmla="*/ 5 h 607"/>
                <a:gd name="T24" fmla="*/ 272 w 272"/>
                <a:gd name="T25" fmla="*/ 6 h 607"/>
                <a:gd name="T26" fmla="*/ 269 w 272"/>
                <a:gd name="T27" fmla="*/ 7 h 607"/>
                <a:gd name="T28" fmla="*/ 265 w 272"/>
                <a:gd name="T29" fmla="*/ 9 h 607"/>
                <a:gd name="T30" fmla="*/ 235 w 272"/>
                <a:gd name="T31" fmla="*/ 24 h 607"/>
                <a:gd name="T32" fmla="*/ 209 w 272"/>
                <a:gd name="T33" fmla="*/ 43 h 607"/>
                <a:gd name="T34" fmla="*/ 181 w 272"/>
                <a:gd name="T35" fmla="*/ 66 h 607"/>
                <a:gd name="T36" fmla="*/ 156 w 272"/>
                <a:gd name="T37" fmla="*/ 93 h 607"/>
                <a:gd name="T38" fmla="*/ 133 w 272"/>
                <a:gd name="T39" fmla="*/ 120 h 607"/>
                <a:gd name="T40" fmla="*/ 133 w 272"/>
                <a:gd name="T41" fmla="*/ 120 h 607"/>
                <a:gd name="T42" fmla="*/ 133 w 272"/>
                <a:gd name="T43" fmla="*/ 120 h 607"/>
                <a:gd name="T44" fmla="*/ 132 w 272"/>
                <a:gd name="T45" fmla="*/ 120 h 607"/>
                <a:gd name="T46" fmla="*/ 106 w 272"/>
                <a:gd name="T47" fmla="*/ 160 h 607"/>
                <a:gd name="T48" fmla="*/ 81 w 272"/>
                <a:gd name="T49" fmla="*/ 202 h 607"/>
                <a:gd name="T50" fmla="*/ 60 w 272"/>
                <a:gd name="T51" fmla="*/ 244 h 607"/>
                <a:gd name="T52" fmla="*/ 60 w 272"/>
                <a:gd name="T53" fmla="*/ 244 h 607"/>
                <a:gd name="T54" fmla="*/ 40 w 272"/>
                <a:gd name="T55" fmla="*/ 303 h 607"/>
                <a:gd name="T56" fmla="*/ 22 w 272"/>
                <a:gd name="T57" fmla="*/ 361 h 607"/>
                <a:gd name="T58" fmla="*/ 11 w 272"/>
                <a:gd name="T59" fmla="*/ 422 h 607"/>
                <a:gd name="T60" fmla="*/ 8 w 272"/>
                <a:gd name="T61" fmla="*/ 457 h 607"/>
                <a:gd name="T62" fmla="*/ 7 w 272"/>
                <a:gd name="T63" fmla="*/ 493 h 607"/>
                <a:gd name="T64" fmla="*/ 9 w 272"/>
                <a:gd name="T65" fmla="*/ 528 h 607"/>
                <a:gd name="T66" fmla="*/ 16 w 272"/>
                <a:gd name="T67" fmla="*/ 562 h 607"/>
                <a:gd name="T68" fmla="*/ 27 w 272"/>
                <a:gd name="T69" fmla="*/ 595 h 607"/>
                <a:gd name="T70" fmla="*/ 31 w 272"/>
                <a:gd name="T71" fmla="*/ 602 h 607"/>
                <a:gd name="T72" fmla="*/ 31 w 272"/>
                <a:gd name="T73" fmla="*/ 604 h 607"/>
                <a:gd name="T74" fmla="*/ 30 w 272"/>
                <a:gd name="T75" fmla="*/ 606 h 607"/>
                <a:gd name="T76" fmla="*/ 29 w 272"/>
                <a:gd name="T77" fmla="*/ 607 h 607"/>
                <a:gd name="T78" fmla="*/ 27 w 272"/>
                <a:gd name="T79" fmla="*/ 607 h 607"/>
                <a:gd name="T80" fmla="*/ 25 w 272"/>
                <a:gd name="T81" fmla="*/ 607 h 607"/>
                <a:gd name="T82" fmla="*/ 24 w 272"/>
                <a:gd name="T83" fmla="*/ 606 h 607"/>
                <a:gd name="T84" fmla="*/ 12 w 272"/>
                <a:gd name="T85" fmla="*/ 571 h 607"/>
                <a:gd name="T86" fmla="*/ 3 w 272"/>
                <a:gd name="T87" fmla="*/ 535 h 607"/>
                <a:gd name="T88" fmla="*/ 0 w 272"/>
                <a:gd name="T89" fmla="*/ 499 h 607"/>
                <a:gd name="T90" fmla="*/ 0 w 272"/>
                <a:gd name="T91" fmla="*/ 461 h 607"/>
                <a:gd name="T92" fmla="*/ 4 w 272"/>
                <a:gd name="T93" fmla="*/ 414 h 607"/>
                <a:gd name="T94" fmla="*/ 14 w 272"/>
                <a:gd name="T95" fmla="*/ 367 h 607"/>
                <a:gd name="T96" fmla="*/ 26 w 272"/>
                <a:gd name="T97" fmla="*/ 320 h 607"/>
                <a:gd name="T98" fmla="*/ 42 w 272"/>
                <a:gd name="T99" fmla="*/ 275 h 607"/>
                <a:gd name="T100" fmla="*/ 58 w 272"/>
                <a:gd name="T101" fmla="*/ 232 h 607"/>
                <a:gd name="T102" fmla="*/ 78 w 272"/>
                <a:gd name="T103" fmla="*/ 193 h 607"/>
                <a:gd name="T104" fmla="*/ 101 w 272"/>
                <a:gd name="T105" fmla="*/ 153 h 607"/>
                <a:gd name="T106" fmla="*/ 128 w 272"/>
                <a:gd name="T107" fmla="*/ 117 h 607"/>
                <a:gd name="T108" fmla="*/ 151 w 272"/>
                <a:gd name="T109" fmla="*/ 88 h 607"/>
                <a:gd name="T110" fmla="*/ 176 w 272"/>
                <a:gd name="T111" fmla="*/ 62 h 607"/>
                <a:gd name="T112" fmla="*/ 205 w 272"/>
                <a:gd name="T113" fmla="*/ 38 h 607"/>
                <a:gd name="T114" fmla="*/ 235 w 272"/>
                <a:gd name="T115" fmla="*/ 17 h 607"/>
                <a:gd name="T116" fmla="*/ 268 w 272"/>
                <a:gd name="T117" fmla="*/ 0 h 607"/>
                <a:gd name="T118" fmla="*/ 269 w 272"/>
                <a:gd name="T119"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 h="607">
                  <a:moveTo>
                    <a:pt x="133" y="120"/>
                  </a:moveTo>
                  <a:lnTo>
                    <a:pt x="132" y="120"/>
                  </a:lnTo>
                  <a:lnTo>
                    <a:pt x="132" y="120"/>
                  </a:lnTo>
                  <a:lnTo>
                    <a:pt x="133" y="120"/>
                  </a:lnTo>
                  <a:close/>
                  <a:moveTo>
                    <a:pt x="133" y="120"/>
                  </a:moveTo>
                  <a:lnTo>
                    <a:pt x="133" y="120"/>
                  </a:lnTo>
                  <a:lnTo>
                    <a:pt x="133" y="120"/>
                  </a:lnTo>
                  <a:lnTo>
                    <a:pt x="133" y="120"/>
                  </a:lnTo>
                  <a:close/>
                  <a:moveTo>
                    <a:pt x="269" y="0"/>
                  </a:moveTo>
                  <a:lnTo>
                    <a:pt x="271" y="1"/>
                  </a:lnTo>
                  <a:lnTo>
                    <a:pt x="272" y="2"/>
                  </a:lnTo>
                  <a:lnTo>
                    <a:pt x="272" y="5"/>
                  </a:lnTo>
                  <a:lnTo>
                    <a:pt x="272" y="6"/>
                  </a:lnTo>
                  <a:lnTo>
                    <a:pt x="269" y="7"/>
                  </a:lnTo>
                  <a:lnTo>
                    <a:pt x="265" y="9"/>
                  </a:lnTo>
                  <a:lnTo>
                    <a:pt x="235" y="24"/>
                  </a:lnTo>
                  <a:lnTo>
                    <a:pt x="209" y="43"/>
                  </a:lnTo>
                  <a:lnTo>
                    <a:pt x="181" y="66"/>
                  </a:lnTo>
                  <a:lnTo>
                    <a:pt x="156" y="93"/>
                  </a:lnTo>
                  <a:lnTo>
                    <a:pt x="133" y="120"/>
                  </a:lnTo>
                  <a:lnTo>
                    <a:pt x="133" y="120"/>
                  </a:lnTo>
                  <a:lnTo>
                    <a:pt x="133" y="120"/>
                  </a:lnTo>
                  <a:lnTo>
                    <a:pt x="132" y="120"/>
                  </a:lnTo>
                  <a:lnTo>
                    <a:pt x="106" y="160"/>
                  </a:lnTo>
                  <a:lnTo>
                    <a:pt x="81" y="202"/>
                  </a:lnTo>
                  <a:lnTo>
                    <a:pt x="60" y="244"/>
                  </a:lnTo>
                  <a:lnTo>
                    <a:pt x="60" y="244"/>
                  </a:lnTo>
                  <a:lnTo>
                    <a:pt x="40" y="303"/>
                  </a:lnTo>
                  <a:lnTo>
                    <a:pt x="22" y="361"/>
                  </a:lnTo>
                  <a:lnTo>
                    <a:pt x="11" y="422"/>
                  </a:lnTo>
                  <a:lnTo>
                    <a:pt x="8" y="457"/>
                  </a:lnTo>
                  <a:lnTo>
                    <a:pt x="7" y="493"/>
                  </a:lnTo>
                  <a:lnTo>
                    <a:pt x="9" y="528"/>
                  </a:lnTo>
                  <a:lnTo>
                    <a:pt x="16" y="562"/>
                  </a:lnTo>
                  <a:lnTo>
                    <a:pt x="27" y="595"/>
                  </a:lnTo>
                  <a:lnTo>
                    <a:pt x="31" y="602"/>
                  </a:lnTo>
                  <a:lnTo>
                    <a:pt x="31" y="604"/>
                  </a:lnTo>
                  <a:lnTo>
                    <a:pt x="30" y="606"/>
                  </a:lnTo>
                  <a:lnTo>
                    <a:pt x="29" y="607"/>
                  </a:lnTo>
                  <a:lnTo>
                    <a:pt x="27" y="607"/>
                  </a:lnTo>
                  <a:lnTo>
                    <a:pt x="25" y="607"/>
                  </a:lnTo>
                  <a:lnTo>
                    <a:pt x="24" y="606"/>
                  </a:lnTo>
                  <a:lnTo>
                    <a:pt x="12" y="571"/>
                  </a:lnTo>
                  <a:lnTo>
                    <a:pt x="3" y="535"/>
                  </a:lnTo>
                  <a:lnTo>
                    <a:pt x="0" y="499"/>
                  </a:lnTo>
                  <a:lnTo>
                    <a:pt x="0" y="461"/>
                  </a:lnTo>
                  <a:lnTo>
                    <a:pt x="4" y="414"/>
                  </a:lnTo>
                  <a:lnTo>
                    <a:pt x="14" y="367"/>
                  </a:lnTo>
                  <a:lnTo>
                    <a:pt x="26" y="320"/>
                  </a:lnTo>
                  <a:lnTo>
                    <a:pt x="42" y="275"/>
                  </a:lnTo>
                  <a:lnTo>
                    <a:pt x="58" y="232"/>
                  </a:lnTo>
                  <a:lnTo>
                    <a:pt x="78" y="193"/>
                  </a:lnTo>
                  <a:lnTo>
                    <a:pt x="101" y="153"/>
                  </a:lnTo>
                  <a:lnTo>
                    <a:pt x="128" y="117"/>
                  </a:lnTo>
                  <a:lnTo>
                    <a:pt x="151" y="88"/>
                  </a:lnTo>
                  <a:lnTo>
                    <a:pt x="176" y="62"/>
                  </a:lnTo>
                  <a:lnTo>
                    <a:pt x="205" y="38"/>
                  </a:lnTo>
                  <a:lnTo>
                    <a:pt x="235" y="17"/>
                  </a:lnTo>
                  <a:lnTo>
                    <a:pt x="268" y="0"/>
                  </a:lnTo>
                  <a:lnTo>
                    <a:pt x="26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2" name="Freeform 385"/>
            <p:cNvSpPr>
              <a:spLocks/>
            </p:cNvSpPr>
            <p:nvPr/>
          </p:nvSpPr>
          <p:spPr bwMode="auto">
            <a:xfrm>
              <a:off x="6621174" y="4034992"/>
              <a:ext cx="779463" cy="101600"/>
            </a:xfrm>
            <a:custGeom>
              <a:avLst/>
              <a:gdLst>
                <a:gd name="T0" fmla="*/ 488 w 491"/>
                <a:gd name="T1" fmla="*/ 0 h 64"/>
                <a:gd name="T2" fmla="*/ 489 w 491"/>
                <a:gd name="T3" fmla="*/ 0 h 64"/>
                <a:gd name="T4" fmla="*/ 490 w 491"/>
                <a:gd name="T5" fmla="*/ 1 h 64"/>
                <a:gd name="T6" fmla="*/ 491 w 491"/>
                <a:gd name="T7" fmla="*/ 2 h 64"/>
                <a:gd name="T8" fmla="*/ 491 w 491"/>
                <a:gd name="T9" fmla="*/ 5 h 64"/>
                <a:gd name="T10" fmla="*/ 490 w 491"/>
                <a:gd name="T11" fmla="*/ 6 h 64"/>
                <a:gd name="T12" fmla="*/ 488 w 491"/>
                <a:gd name="T13" fmla="*/ 7 h 64"/>
                <a:gd name="T14" fmla="*/ 436 w 491"/>
                <a:gd name="T15" fmla="*/ 19 h 64"/>
                <a:gd name="T16" fmla="*/ 383 w 491"/>
                <a:gd name="T17" fmla="*/ 28 h 64"/>
                <a:gd name="T18" fmla="*/ 324 w 491"/>
                <a:gd name="T19" fmla="*/ 35 h 64"/>
                <a:gd name="T20" fmla="*/ 264 w 491"/>
                <a:gd name="T21" fmla="*/ 42 h 64"/>
                <a:gd name="T22" fmla="*/ 205 w 491"/>
                <a:gd name="T23" fmla="*/ 49 h 64"/>
                <a:gd name="T24" fmla="*/ 205 w 491"/>
                <a:gd name="T25" fmla="*/ 49 h 64"/>
                <a:gd name="T26" fmla="*/ 186 w 491"/>
                <a:gd name="T27" fmla="*/ 51 h 64"/>
                <a:gd name="T28" fmla="*/ 141 w 491"/>
                <a:gd name="T29" fmla="*/ 57 h 64"/>
                <a:gd name="T30" fmla="*/ 95 w 491"/>
                <a:gd name="T31" fmla="*/ 62 h 64"/>
                <a:gd name="T32" fmla="*/ 50 w 491"/>
                <a:gd name="T33" fmla="*/ 64 h 64"/>
                <a:gd name="T34" fmla="*/ 4 w 491"/>
                <a:gd name="T35" fmla="*/ 62 h 64"/>
                <a:gd name="T36" fmla="*/ 2 w 491"/>
                <a:gd name="T37" fmla="*/ 61 h 64"/>
                <a:gd name="T38" fmla="*/ 0 w 491"/>
                <a:gd name="T39" fmla="*/ 60 h 64"/>
                <a:gd name="T40" fmla="*/ 0 w 491"/>
                <a:gd name="T41" fmla="*/ 57 h 64"/>
                <a:gd name="T42" fmla="*/ 0 w 491"/>
                <a:gd name="T43" fmla="*/ 56 h 64"/>
                <a:gd name="T44" fmla="*/ 2 w 491"/>
                <a:gd name="T45" fmla="*/ 55 h 64"/>
                <a:gd name="T46" fmla="*/ 4 w 491"/>
                <a:gd name="T47" fmla="*/ 55 h 64"/>
                <a:gd name="T48" fmla="*/ 53 w 491"/>
                <a:gd name="T49" fmla="*/ 57 h 64"/>
                <a:gd name="T50" fmla="*/ 104 w 491"/>
                <a:gd name="T51" fmla="*/ 54 h 64"/>
                <a:gd name="T52" fmla="*/ 153 w 491"/>
                <a:gd name="T53" fmla="*/ 49 h 64"/>
                <a:gd name="T54" fmla="*/ 180 w 491"/>
                <a:gd name="T55" fmla="*/ 45 h 64"/>
                <a:gd name="T56" fmla="*/ 270 w 491"/>
                <a:gd name="T57" fmla="*/ 34 h 64"/>
                <a:gd name="T58" fmla="*/ 359 w 491"/>
                <a:gd name="T59" fmla="*/ 24 h 64"/>
                <a:gd name="T60" fmla="*/ 423 w 491"/>
                <a:gd name="T61" fmla="*/ 15 h 64"/>
                <a:gd name="T62" fmla="*/ 487 w 491"/>
                <a:gd name="T63" fmla="*/ 0 h 64"/>
                <a:gd name="T64" fmla="*/ 488 w 491"/>
                <a:gd name="T6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1" h="64">
                  <a:moveTo>
                    <a:pt x="488" y="0"/>
                  </a:moveTo>
                  <a:lnTo>
                    <a:pt x="489" y="0"/>
                  </a:lnTo>
                  <a:lnTo>
                    <a:pt x="490" y="1"/>
                  </a:lnTo>
                  <a:lnTo>
                    <a:pt x="491" y="2"/>
                  </a:lnTo>
                  <a:lnTo>
                    <a:pt x="491" y="5"/>
                  </a:lnTo>
                  <a:lnTo>
                    <a:pt x="490" y="6"/>
                  </a:lnTo>
                  <a:lnTo>
                    <a:pt x="488" y="7"/>
                  </a:lnTo>
                  <a:lnTo>
                    <a:pt x="436" y="19"/>
                  </a:lnTo>
                  <a:lnTo>
                    <a:pt x="383" y="28"/>
                  </a:lnTo>
                  <a:lnTo>
                    <a:pt x="324" y="35"/>
                  </a:lnTo>
                  <a:lnTo>
                    <a:pt x="264" y="42"/>
                  </a:lnTo>
                  <a:lnTo>
                    <a:pt x="205" y="49"/>
                  </a:lnTo>
                  <a:lnTo>
                    <a:pt x="205" y="49"/>
                  </a:lnTo>
                  <a:lnTo>
                    <a:pt x="186" y="51"/>
                  </a:lnTo>
                  <a:lnTo>
                    <a:pt x="141" y="57"/>
                  </a:lnTo>
                  <a:lnTo>
                    <a:pt x="95" y="62"/>
                  </a:lnTo>
                  <a:lnTo>
                    <a:pt x="50" y="64"/>
                  </a:lnTo>
                  <a:lnTo>
                    <a:pt x="4" y="62"/>
                  </a:lnTo>
                  <a:lnTo>
                    <a:pt x="2" y="61"/>
                  </a:lnTo>
                  <a:lnTo>
                    <a:pt x="0" y="60"/>
                  </a:lnTo>
                  <a:lnTo>
                    <a:pt x="0" y="57"/>
                  </a:lnTo>
                  <a:lnTo>
                    <a:pt x="0" y="56"/>
                  </a:lnTo>
                  <a:lnTo>
                    <a:pt x="2" y="55"/>
                  </a:lnTo>
                  <a:lnTo>
                    <a:pt x="4" y="55"/>
                  </a:lnTo>
                  <a:lnTo>
                    <a:pt x="53" y="57"/>
                  </a:lnTo>
                  <a:lnTo>
                    <a:pt x="104" y="54"/>
                  </a:lnTo>
                  <a:lnTo>
                    <a:pt x="153" y="49"/>
                  </a:lnTo>
                  <a:lnTo>
                    <a:pt x="180" y="45"/>
                  </a:lnTo>
                  <a:lnTo>
                    <a:pt x="270" y="34"/>
                  </a:lnTo>
                  <a:lnTo>
                    <a:pt x="359" y="24"/>
                  </a:lnTo>
                  <a:lnTo>
                    <a:pt x="423" y="15"/>
                  </a:lnTo>
                  <a:lnTo>
                    <a:pt x="487" y="0"/>
                  </a:lnTo>
                  <a:lnTo>
                    <a:pt x="48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3" name="Freeform 386"/>
            <p:cNvSpPr>
              <a:spLocks/>
            </p:cNvSpPr>
            <p:nvPr/>
          </p:nvSpPr>
          <p:spPr bwMode="auto">
            <a:xfrm>
              <a:off x="6616412" y="4061980"/>
              <a:ext cx="788988" cy="123825"/>
            </a:xfrm>
            <a:custGeom>
              <a:avLst/>
              <a:gdLst>
                <a:gd name="T0" fmla="*/ 494 w 497"/>
                <a:gd name="T1" fmla="*/ 0 h 78"/>
                <a:gd name="T2" fmla="*/ 495 w 497"/>
                <a:gd name="T3" fmla="*/ 1 h 78"/>
                <a:gd name="T4" fmla="*/ 496 w 497"/>
                <a:gd name="T5" fmla="*/ 2 h 78"/>
                <a:gd name="T6" fmla="*/ 497 w 497"/>
                <a:gd name="T7" fmla="*/ 3 h 78"/>
                <a:gd name="T8" fmla="*/ 497 w 497"/>
                <a:gd name="T9" fmla="*/ 5 h 78"/>
                <a:gd name="T10" fmla="*/ 495 w 497"/>
                <a:gd name="T11" fmla="*/ 6 h 78"/>
                <a:gd name="T12" fmla="*/ 474 w 497"/>
                <a:gd name="T13" fmla="*/ 13 h 78"/>
                <a:gd name="T14" fmla="*/ 452 w 497"/>
                <a:gd name="T15" fmla="*/ 17 h 78"/>
                <a:gd name="T16" fmla="*/ 430 w 497"/>
                <a:gd name="T17" fmla="*/ 20 h 78"/>
                <a:gd name="T18" fmla="*/ 408 w 497"/>
                <a:gd name="T19" fmla="*/ 22 h 78"/>
                <a:gd name="T20" fmla="*/ 358 w 497"/>
                <a:gd name="T21" fmla="*/ 29 h 78"/>
                <a:gd name="T22" fmla="*/ 306 w 497"/>
                <a:gd name="T23" fmla="*/ 38 h 78"/>
                <a:gd name="T24" fmla="*/ 255 w 497"/>
                <a:gd name="T25" fmla="*/ 46 h 78"/>
                <a:gd name="T26" fmla="*/ 197 w 497"/>
                <a:gd name="T27" fmla="*/ 51 h 78"/>
                <a:gd name="T28" fmla="*/ 138 w 497"/>
                <a:gd name="T29" fmla="*/ 56 h 78"/>
                <a:gd name="T30" fmla="*/ 79 w 497"/>
                <a:gd name="T31" fmla="*/ 61 h 78"/>
                <a:gd name="T32" fmla="*/ 42 w 497"/>
                <a:gd name="T33" fmla="*/ 68 h 78"/>
                <a:gd name="T34" fmla="*/ 5 w 497"/>
                <a:gd name="T35" fmla="*/ 77 h 78"/>
                <a:gd name="T36" fmla="*/ 2 w 497"/>
                <a:gd name="T37" fmla="*/ 78 h 78"/>
                <a:gd name="T38" fmla="*/ 1 w 497"/>
                <a:gd name="T39" fmla="*/ 77 h 78"/>
                <a:gd name="T40" fmla="*/ 0 w 497"/>
                <a:gd name="T41" fmla="*/ 75 h 78"/>
                <a:gd name="T42" fmla="*/ 0 w 497"/>
                <a:gd name="T43" fmla="*/ 73 h 78"/>
                <a:gd name="T44" fmla="*/ 0 w 497"/>
                <a:gd name="T45" fmla="*/ 71 h 78"/>
                <a:gd name="T46" fmla="*/ 2 w 497"/>
                <a:gd name="T47" fmla="*/ 71 h 78"/>
                <a:gd name="T48" fmla="*/ 46 w 497"/>
                <a:gd name="T49" fmla="*/ 60 h 78"/>
                <a:gd name="T50" fmla="*/ 90 w 497"/>
                <a:gd name="T51" fmla="*/ 54 h 78"/>
                <a:gd name="T52" fmla="*/ 149 w 497"/>
                <a:gd name="T53" fmla="*/ 48 h 78"/>
                <a:gd name="T54" fmla="*/ 207 w 497"/>
                <a:gd name="T55" fmla="*/ 44 h 78"/>
                <a:gd name="T56" fmla="*/ 265 w 497"/>
                <a:gd name="T57" fmla="*/ 38 h 78"/>
                <a:gd name="T58" fmla="*/ 280 w 497"/>
                <a:gd name="T59" fmla="*/ 36 h 78"/>
                <a:gd name="T60" fmla="*/ 368 w 497"/>
                <a:gd name="T61" fmla="*/ 22 h 78"/>
                <a:gd name="T62" fmla="*/ 456 w 497"/>
                <a:gd name="T63" fmla="*/ 10 h 78"/>
                <a:gd name="T64" fmla="*/ 454 w 497"/>
                <a:gd name="T65" fmla="*/ 10 h 78"/>
                <a:gd name="T66" fmla="*/ 473 w 497"/>
                <a:gd name="T67" fmla="*/ 6 h 78"/>
                <a:gd name="T68" fmla="*/ 491 w 497"/>
                <a:gd name="T69" fmla="*/ 1 h 78"/>
                <a:gd name="T70" fmla="*/ 492 w 497"/>
                <a:gd name="T71" fmla="*/ 0 h 78"/>
                <a:gd name="T72" fmla="*/ 494 w 497"/>
                <a:gd name="T7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7" h="78">
                  <a:moveTo>
                    <a:pt x="494" y="0"/>
                  </a:moveTo>
                  <a:lnTo>
                    <a:pt x="495" y="1"/>
                  </a:lnTo>
                  <a:lnTo>
                    <a:pt x="496" y="2"/>
                  </a:lnTo>
                  <a:lnTo>
                    <a:pt x="497" y="3"/>
                  </a:lnTo>
                  <a:lnTo>
                    <a:pt x="497" y="5"/>
                  </a:lnTo>
                  <a:lnTo>
                    <a:pt x="495" y="6"/>
                  </a:lnTo>
                  <a:lnTo>
                    <a:pt x="474" y="13"/>
                  </a:lnTo>
                  <a:lnTo>
                    <a:pt x="452" y="17"/>
                  </a:lnTo>
                  <a:lnTo>
                    <a:pt x="430" y="20"/>
                  </a:lnTo>
                  <a:lnTo>
                    <a:pt x="408" y="22"/>
                  </a:lnTo>
                  <a:lnTo>
                    <a:pt x="358" y="29"/>
                  </a:lnTo>
                  <a:lnTo>
                    <a:pt x="306" y="38"/>
                  </a:lnTo>
                  <a:lnTo>
                    <a:pt x="255" y="46"/>
                  </a:lnTo>
                  <a:lnTo>
                    <a:pt x="197" y="51"/>
                  </a:lnTo>
                  <a:lnTo>
                    <a:pt x="138" y="56"/>
                  </a:lnTo>
                  <a:lnTo>
                    <a:pt x="79" y="61"/>
                  </a:lnTo>
                  <a:lnTo>
                    <a:pt x="42" y="68"/>
                  </a:lnTo>
                  <a:lnTo>
                    <a:pt x="5" y="77"/>
                  </a:lnTo>
                  <a:lnTo>
                    <a:pt x="2" y="78"/>
                  </a:lnTo>
                  <a:lnTo>
                    <a:pt x="1" y="77"/>
                  </a:lnTo>
                  <a:lnTo>
                    <a:pt x="0" y="75"/>
                  </a:lnTo>
                  <a:lnTo>
                    <a:pt x="0" y="73"/>
                  </a:lnTo>
                  <a:lnTo>
                    <a:pt x="0" y="71"/>
                  </a:lnTo>
                  <a:lnTo>
                    <a:pt x="2" y="71"/>
                  </a:lnTo>
                  <a:lnTo>
                    <a:pt x="46" y="60"/>
                  </a:lnTo>
                  <a:lnTo>
                    <a:pt x="90" y="54"/>
                  </a:lnTo>
                  <a:lnTo>
                    <a:pt x="149" y="48"/>
                  </a:lnTo>
                  <a:lnTo>
                    <a:pt x="207" y="44"/>
                  </a:lnTo>
                  <a:lnTo>
                    <a:pt x="265" y="38"/>
                  </a:lnTo>
                  <a:lnTo>
                    <a:pt x="280" y="36"/>
                  </a:lnTo>
                  <a:lnTo>
                    <a:pt x="368" y="22"/>
                  </a:lnTo>
                  <a:lnTo>
                    <a:pt x="456" y="10"/>
                  </a:lnTo>
                  <a:lnTo>
                    <a:pt x="454" y="10"/>
                  </a:lnTo>
                  <a:lnTo>
                    <a:pt x="473" y="6"/>
                  </a:lnTo>
                  <a:lnTo>
                    <a:pt x="491" y="1"/>
                  </a:lnTo>
                  <a:lnTo>
                    <a:pt x="492" y="0"/>
                  </a:lnTo>
                  <a:lnTo>
                    <a:pt x="49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4" name="Freeform 387"/>
            <p:cNvSpPr>
              <a:spLocks/>
            </p:cNvSpPr>
            <p:nvPr/>
          </p:nvSpPr>
          <p:spPr bwMode="auto">
            <a:xfrm>
              <a:off x="6635462" y="3228542"/>
              <a:ext cx="1519238" cy="1570038"/>
            </a:xfrm>
            <a:custGeom>
              <a:avLst/>
              <a:gdLst>
                <a:gd name="T0" fmla="*/ 491 w 957"/>
                <a:gd name="T1" fmla="*/ 0 h 989"/>
                <a:gd name="T2" fmla="*/ 581 w 957"/>
                <a:gd name="T3" fmla="*/ 12 h 989"/>
                <a:gd name="T4" fmla="*/ 657 w 957"/>
                <a:gd name="T5" fmla="*/ 34 h 989"/>
                <a:gd name="T6" fmla="*/ 714 w 957"/>
                <a:gd name="T7" fmla="*/ 66 h 989"/>
                <a:gd name="T8" fmla="*/ 771 w 957"/>
                <a:gd name="T9" fmla="*/ 106 h 989"/>
                <a:gd name="T10" fmla="*/ 827 w 957"/>
                <a:gd name="T11" fmla="*/ 152 h 989"/>
                <a:gd name="T12" fmla="*/ 880 w 957"/>
                <a:gd name="T13" fmla="*/ 220 h 989"/>
                <a:gd name="T14" fmla="*/ 923 w 957"/>
                <a:gd name="T15" fmla="*/ 307 h 989"/>
                <a:gd name="T16" fmla="*/ 952 w 957"/>
                <a:gd name="T17" fmla="*/ 418 h 989"/>
                <a:gd name="T18" fmla="*/ 955 w 957"/>
                <a:gd name="T19" fmla="*/ 531 h 989"/>
                <a:gd name="T20" fmla="*/ 934 w 957"/>
                <a:gd name="T21" fmla="*/ 636 h 989"/>
                <a:gd name="T22" fmla="*/ 898 w 957"/>
                <a:gd name="T23" fmla="*/ 727 h 989"/>
                <a:gd name="T24" fmla="*/ 845 w 957"/>
                <a:gd name="T25" fmla="*/ 811 h 989"/>
                <a:gd name="T26" fmla="*/ 783 w 957"/>
                <a:gd name="T27" fmla="*/ 875 h 989"/>
                <a:gd name="T28" fmla="*/ 717 w 957"/>
                <a:gd name="T29" fmla="*/ 919 h 989"/>
                <a:gd name="T30" fmla="*/ 644 w 957"/>
                <a:gd name="T31" fmla="*/ 952 h 989"/>
                <a:gd name="T32" fmla="*/ 579 w 957"/>
                <a:gd name="T33" fmla="*/ 975 h 989"/>
                <a:gd name="T34" fmla="*/ 525 w 957"/>
                <a:gd name="T35" fmla="*/ 988 h 989"/>
                <a:gd name="T36" fmla="*/ 441 w 957"/>
                <a:gd name="T37" fmla="*/ 988 h 989"/>
                <a:gd name="T38" fmla="*/ 356 w 957"/>
                <a:gd name="T39" fmla="*/ 985 h 989"/>
                <a:gd name="T40" fmla="*/ 277 w 957"/>
                <a:gd name="T41" fmla="*/ 963 h 989"/>
                <a:gd name="T42" fmla="*/ 205 w 957"/>
                <a:gd name="T43" fmla="*/ 925 h 989"/>
                <a:gd name="T44" fmla="*/ 153 w 957"/>
                <a:gd name="T45" fmla="*/ 890 h 989"/>
                <a:gd name="T46" fmla="*/ 106 w 957"/>
                <a:gd name="T47" fmla="*/ 848 h 989"/>
                <a:gd name="T48" fmla="*/ 66 w 957"/>
                <a:gd name="T49" fmla="*/ 792 h 989"/>
                <a:gd name="T50" fmla="*/ 32 w 957"/>
                <a:gd name="T51" fmla="*/ 727 h 989"/>
                <a:gd name="T52" fmla="*/ 1 w 957"/>
                <a:gd name="T53" fmla="*/ 684 h 989"/>
                <a:gd name="T54" fmla="*/ 0 w 957"/>
                <a:gd name="T55" fmla="*/ 681 h 989"/>
                <a:gd name="T56" fmla="*/ 2 w 957"/>
                <a:gd name="T57" fmla="*/ 679 h 989"/>
                <a:gd name="T58" fmla="*/ 6 w 957"/>
                <a:gd name="T59" fmla="*/ 680 h 989"/>
                <a:gd name="T60" fmla="*/ 40 w 957"/>
                <a:gd name="T61" fmla="*/ 727 h 989"/>
                <a:gd name="T62" fmla="*/ 66 w 957"/>
                <a:gd name="T63" fmla="*/ 779 h 989"/>
                <a:gd name="T64" fmla="*/ 97 w 957"/>
                <a:gd name="T65" fmla="*/ 828 h 989"/>
                <a:gd name="T66" fmla="*/ 98 w 957"/>
                <a:gd name="T67" fmla="*/ 828 h 989"/>
                <a:gd name="T68" fmla="*/ 134 w 957"/>
                <a:gd name="T69" fmla="*/ 865 h 989"/>
                <a:gd name="T70" fmla="*/ 194 w 957"/>
                <a:gd name="T71" fmla="*/ 910 h 989"/>
                <a:gd name="T72" fmla="*/ 280 w 957"/>
                <a:gd name="T73" fmla="*/ 956 h 989"/>
                <a:gd name="T74" fmla="*/ 351 w 957"/>
                <a:gd name="T75" fmla="*/ 977 h 989"/>
                <a:gd name="T76" fmla="*/ 444 w 957"/>
                <a:gd name="T77" fmla="*/ 981 h 989"/>
                <a:gd name="T78" fmla="*/ 532 w 957"/>
                <a:gd name="T79" fmla="*/ 980 h 989"/>
                <a:gd name="T80" fmla="*/ 601 w 957"/>
                <a:gd name="T81" fmla="*/ 961 h 989"/>
                <a:gd name="T82" fmla="*/ 668 w 957"/>
                <a:gd name="T83" fmla="*/ 934 h 989"/>
                <a:gd name="T84" fmla="*/ 703 w 957"/>
                <a:gd name="T85" fmla="*/ 919 h 989"/>
                <a:gd name="T86" fmla="*/ 768 w 957"/>
                <a:gd name="T87" fmla="*/ 878 h 989"/>
                <a:gd name="T88" fmla="*/ 819 w 957"/>
                <a:gd name="T89" fmla="*/ 831 h 989"/>
                <a:gd name="T90" fmla="*/ 867 w 957"/>
                <a:gd name="T91" fmla="*/ 767 h 989"/>
                <a:gd name="T92" fmla="*/ 909 w 957"/>
                <a:gd name="T93" fmla="*/ 688 h 989"/>
                <a:gd name="T94" fmla="*/ 925 w 957"/>
                <a:gd name="T95" fmla="*/ 642 h 989"/>
                <a:gd name="T96" fmla="*/ 947 w 957"/>
                <a:gd name="T97" fmla="*/ 549 h 989"/>
                <a:gd name="T98" fmla="*/ 951 w 957"/>
                <a:gd name="T99" fmla="*/ 468 h 989"/>
                <a:gd name="T100" fmla="*/ 939 w 957"/>
                <a:gd name="T101" fmla="*/ 382 h 989"/>
                <a:gd name="T102" fmla="*/ 911 w 957"/>
                <a:gd name="T103" fmla="*/ 294 h 989"/>
                <a:gd name="T104" fmla="*/ 873 w 957"/>
                <a:gd name="T105" fmla="*/ 221 h 989"/>
                <a:gd name="T106" fmla="*/ 830 w 957"/>
                <a:gd name="T107" fmla="*/ 164 h 989"/>
                <a:gd name="T108" fmla="*/ 786 w 957"/>
                <a:gd name="T109" fmla="*/ 123 h 989"/>
                <a:gd name="T110" fmla="*/ 723 w 957"/>
                <a:gd name="T111" fmla="*/ 80 h 989"/>
                <a:gd name="T112" fmla="*/ 676 w 957"/>
                <a:gd name="T113" fmla="*/ 51 h 989"/>
                <a:gd name="T114" fmla="*/ 616 w 957"/>
                <a:gd name="T115" fmla="*/ 26 h 989"/>
                <a:gd name="T116" fmla="*/ 543 w 957"/>
                <a:gd name="T117" fmla="*/ 13 h 989"/>
                <a:gd name="T118" fmla="*/ 491 w 957"/>
                <a:gd name="T119" fmla="*/ 7 h 989"/>
                <a:gd name="T120" fmla="*/ 488 w 957"/>
                <a:gd name="T121" fmla="*/ 6 h 989"/>
                <a:gd name="T122" fmla="*/ 488 w 957"/>
                <a:gd name="T123" fmla="*/ 2 h 989"/>
                <a:gd name="T124" fmla="*/ 490 w 957"/>
                <a:gd name="T125" fmla="*/ 0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57" h="989">
                  <a:moveTo>
                    <a:pt x="490" y="0"/>
                  </a:moveTo>
                  <a:lnTo>
                    <a:pt x="491" y="0"/>
                  </a:lnTo>
                  <a:lnTo>
                    <a:pt x="536" y="6"/>
                  </a:lnTo>
                  <a:lnTo>
                    <a:pt x="581" y="12"/>
                  </a:lnTo>
                  <a:lnTo>
                    <a:pt x="626" y="23"/>
                  </a:lnTo>
                  <a:lnTo>
                    <a:pt x="657" y="34"/>
                  </a:lnTo>
                  <a:lnTo>
                    <a:pt x="686" y="48"/>
                  </a:lnTo>
                  <a:lnTo>
                    <a:pt x="714" y="66"/>
                  </a:lnTo>
                  <a:lnTo>
                    <a:pt x="741" y="84"/>
                  </a:lnTo>
                  <a:lnTo>
                    <a:pt x="771" y="106"/>
                  </a:lnTo>
                  <a:lnTo>
                    <a:pt x="800" y="128"/>
                  </a:lnTo>
                  <a:lnTo>
                    <a:pt x="827" y="152"/>
                  </a:lnTo>
                  <a:lnTo>
                    <a:pt x="852" y="179"/>
                  </a:lnTo>
                  <a:lnTo>
                    <a:pt x="880" y="220"/>
                  </a:lnTo>
                  <a:lnTo>
                    <a:pt x="903" y="262"/>
                  </a:lnTo>
                  <a:lnTo>
                    <a:pt x="923" y="307"/>
                  </a:lnTo>
                  <a:lnTo>
                    <a:pt x="941" y="362"/>
                  </a:lnTo>
                  <a:lnTo>
                    <a:pt x="952" y="418"/>
                  </a:lnTo>
                  <a:lnTo>
                    <a:pt x="957" y="474"/>
                  </a:lnTo>
                  <a:lnTo>
                    <a:pt x="955" y="531"/>
                  </a:lnTo>
                  <a:lnTo>
                    <a:pt x="946" y="589"/>
                  </a:lnTo>
                  <a:lnTo>
                    <a:pt x="934" y="636"/>
                  </a:lnTo>
                  <a:lnTo>
                    <a:pt x="919" y="682"/>
                  </a:lnTo>
                  <a:lnTo>
                    <a:pt x="898" y="727"/>
                  </a:lnTo>
                  <a:lnTo>
                    <a:pt x="874" y="770"/>
                  </a:lnTo>
                  <a:lnTo>
                    <a:pt x="845" y="811"/>
                  </a:lnTo>
                  <a:lnTo>
                    <a:pt x="813" y="847"/>
                  </a:lnTo>
                  <a:lnTo>
                    <a:pt x="783" y="875"/>
                  </a:lnTo>
                  <a:lnTo>
                    <a:pt x="752" y="898"/>
                  </a:lnTo>
                  <a:lnTo>
                    <a:pt x="717" y="919"/>
                  </a:lnTo>
                  <a:lnTo>
                    <a:pt x="681" y="936"/>
                  </a:lnTo>
                  <a:lnTo>
                    <a:pt x="644" y="952"/>
                  </a:lnTo>
                  <a:lnTo>
                    <a:pt x="605" y="966"/>
                  </a:lnTo>
                  <a:lnTo>
                    <a:pt x="579" y="975"/>
                  </a:lnTo>
                  <a:lnTo>
                    <a:pt x="552" y="982"/>
                  </a:lnTo>
                  <a:lnTo>
                    <a:pt x="525" y="988"/>
                  </a:lnTo>
                  <a:lnTo>
                    <a:pt x="483" y="989"/>
                  </a:lnTo>
                  <a:lnTo>
                    <a:pt x="441" y="988"/>
                  </a:lnTo>
                  <a:lnTo>
                    <a:pt x="398" y="987"/>
                  </a:lnTo>
                  <a:lnTo>
                    <a:pt x="356" y="985"/>
                  </a:lnTo>
                  <a:lnTo>
                    <a:pt x="316" y="976"/>
                  </a:lnTo>
                  <a:lnTo>
                    <a:pt x="277" y="963"/>
                  </a:lnTo>
                  <a:lnTo>
                    <a:pt x="240" y="945"/>
                  </a:lnTo>
                  <a:lnTo>
                    <a:pt x="205" y="925"/>
                  </a:lnTo>
                  <a:lnTo>
                    <a:pt x="180" y="908"/>
                  </a:lnTo>
                  <a:lnTo>
                    <a:pt x="153" y="890"/>
                  </a:lnTo>
                  <a:lnTo>
                    <a:pt x="128" y="870"/>
                  </a:lnTo>
                  <a:lnTo>
                    <a:pt x="106" y="848"/>
                  </a:lnTo>
                  <a:lnTo>
                    <a:pt x="86" y="824"/>
                  </a:lnTo>
                  <a:lnTo>
                    <a:pt x="66" y="792"/>
                  </a:lnTo>
                  <a:lnTo>
                    <a:pt x="49" y="760"/>
                  </a:lnTo>
                  <a:lnTo>
                    <a:pt x="32" y="727"/>
                  </a:lnTo>
                  <a:lnTo>
                    <a:pt x="11" y="696"/>
                  </a:lnTo>
                  <a:lnTo>
                    <a:pt x="1" y="684"/>
                  </a:lnTo>
                  <a:lnTo>
                    <a:pt x="0" y="683"/>
                  </a:lnTo>
                  <a:lnTo>
                    <a:pt x="0" y="681"/>
                  </a:lnTo>
                  <a:lnTo>
                    <a:pt x="1" y="680"/>
                  </a:lnTo>
                  <a:lnTo>
                    <a:pt x="2" y="679"/>
                  </a:lnTo>
                  <a:lnTo>
                    <a:pt x="5" y="679"/>
                  </a:lnTo>
                  <a:lnTo>
                    <a:pt x="6" y="680"/>
                  </a:lnTo>
                  <a:lnTo>
                    <a:pt x="24" y="703"/>
                  </a:lnTo>
                  <a:lnTo>
                    <a:pt x="40" y="727"/>
                  </a:lnTo>
                  <a:lnTo>
                    <a:pt x="53" y="754"/>
                  </a:lnTo>
                  <a:lnTo>
                    <a:pt x="66" y="779"/>
                  </a:lnTo>
                  <a:lnTo>
                    <a:pt x="82" y="804"/>
                  </a:lnTo>
                  <a:lnTo>
                    <a:pt x="97" y="828"/>
                  </a:lnTo>
                  <a:lnTo>
                    <a:pt x="97" y="828"/>
                  </a:lnTo>
                  <a:lnTo>
                    <a:pt x="98" y="828"/>
                  </a:lnTo>
                  <a:lnTo>
                    <a:pt x="115" y="848"/>
                  </a:lnTo>
                  <a:lnTo>
                    <a:pt x="134" y="865"/>
                  </a:lnTo>
                  <a:lnTo>
                    <a:pt x="154" y="881"/>
                  </a:lnTo>
                  <a:lnTo>
                    <a:pt x="194" y="910"/>
                  </a:lnTo>
                  <a:lnTo>
                    <a:pt x="236" y="935"/>
                  </a:lnTo>
                  <a:lnTo>
                    <a:pt x="280" y="956"/>
                  </a:lnTo>
                  <a:lnTo>
                    <a:pt x="315" y="969"/>
                  </a:lnTo>
                  <a:lnTo>
                    <a:pt x="351" y="977"/>
                  </a:lnTo>
                  <a:lnTo>
                    <a:pt x="397" y="980"/>
                  </a:lnTo>
                  <a:lnTo>
                    <a:pt x="444" y="981"/>
                  </a:lnTo>
                  <a:lnTo>
                    <a:pt x="488" y="982"/>
                  </a:lnTo>
                  <a:lnTo>
                    <a:pt x="532" y="980"/>
                  </a:lnTo>
                  <a:lnTo>
                    <a:pt x="567" y="972"/>
                  </a:lnTo>
                  <a:lnTo>
                    <a:pt x="601" y="961"/>
                  </a:lnTo>
                  <a:lnTo>
                    <a:pt x="635" y="948"/>
                  </a:lnTo>
                  <a:lnTo>
                    <a:pt x="668" y="934"/>
                  </a:lnTo>
                  <a:lnTo>
                    <a:pt x="668" y="934"/>
                  </a:lnTo>
                  <a:lnTo>
                    <a:pt x="703" y="919"/>
                  </a:lnTo>
                  <a:lnTo>
                    <a:pt x="736" y="900"/>
                  </a:lnTo>
                  <a:lnTo>
                    <a:pt x="768" y="878"/>
                  </a:lnTo>
                  <a:lnTo>
                    <a:pt x="794" y="856"/>
                  </a:lnTo>
                  <a:lnTo>
                    <a:pt x="819" y="831"/>
                  </a:lnTo>
                  <a:lnTo>
                    <a:pt x="842" y="803"/>
                  </a:lnTo>
                  <a:lnTo>
                    <a:pt x="867" y="767"/>
                  </a:lnTo>
                  <a:lnTo>
                    <a:pt x="889" y="728"/>
                  </a:lnTo>
                  <a:lnTo>
                    <a:pt x="909" y="688"/>
                  </a:lnTo>
                  <a:lnTo>
                    <a:pt x="909" y="688"/>
                  </a:lnTo>
                  <a:lnTo>
                    <a:pt x="925" y="642"/>
                  </a:lnTo>
                  <a:lnTo>
                    <a:pt x="939" y="596"/>
                  </a:lnTo>
                  <a:lnTo>
                    <a:pt x="947" y="549"/>
                  </a:lnTo>
                  <a:lnTo>
                    <a:pt x="951" y="508"/>
                  </a:lnTo>
                  <a:lnTo>
                    <a:pt x="951" y="468"/>
                  </a:lnTo>
                  <a:lnTo>
                    <a:pt x="947" y="427"/>
                  </a:lnTo>
                  <a:lnTo>
                    <a:pt x="939" y="382"/>
                  </a:lnTo>
                  <a:lnTo>
                    <a:pt x="926" y="337"/>
                  </a:lnTo>
                  <a:lnTo>
                    <a:pt x="911" y="294"/>
                  </a:lnTo>
                  <a:lnTo>
                    <a:pt x="893" y="256"/>
                  </a:lnTo>
                  <a:lnTo>
                    <a:pt x="873" y="221"/>
                  </a:lnTo>
                  <a:lnTo>
                    <a:pt x="849" y="187"/>
                  </a:lnTo>
                  <a:lnTo>
                    <a:pt x="830" y="164"/>
                  </a:lnTo>
                  <a:lnTo>
                    <a:pt x="809" y="143"/>
                  </a:lnTo>
                  <a:lnTo>
                    <a:pt x="786" y="123"/>
                  </a:lnTo>
                  <a:lnTo>
                    <a:pt x="755" y="101"/>
                  </a:lnTo>
                  <a:lnTo>
                    <a:pt x="723" y="80"/>
                  </a:lnTo>
                  <a:lnTo>
                    <a:pt x="700" y="65"/>
                  </a:lnTo>
                  <a:lnTo>
                    <a:pt x="676" y="51"/>
                  </a:lnTo>
                  <a:lnTo>
                    <a:pt x="650" y="39"/>
                  </a:lnTo>
                  <a:lnTo>
                    <a:pt x="616" y="26"/>
                  </a:lnTo>
                  <a:lnTo>
                    <a:pt x="580" y="19"/>
                  </a:lnTo>
                  <a:lnTo>
                    <a:pt x="543" y="13"/>
                  </a:lnTo>
                  <a:lnTo>
                    <a:pt x="544" y="13"/>
                  </a:lnTo>
                  <a:lnTo>
                    <a:pt x="491" y="7"/>
                  </a:lnTo>
                  <a:lnTo>
                    <a:pt x="489" y="7"/>
                  </a:lnTo>
                  <a:lnTo>
                    <a:pt x="488" y="6"/>
                  </a:lnTo>
                  <a:lnTo>
                    <a:pt x="488" y="3"/>
                  </a:lnTo>
                  <a:lnTo>
                    <a:pt x="488" y="2"/>
                  </a:lnTo>
                  <a:lnTo>
                    <a:pt x="489" y="1"/>
                  </a:lnTo>
                  <a:lnTo>
                    <a:pt x="49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5" name="Freeform 388"/>
            <p:cNvSpPr>
              <a:spLocks noEditPoints="1"/>
            </p:cNvSpPr>
            <p:nvPr/>
          </p:nvSpPr>
          <p:spPr bwMode="auto">
            <a:xfrm>
              <a:off x="6708487" y="3436505"/>
              <a:ext cx="360363" cy="688975"/>
            </a:xfrm>
            <a:custGeom>
              <a:avLst/>
              <a:gdLst>
                <a:gd name="T0" fmla="*/ 198 w 227"/>
                <a:gd name="T1" fmla="*/ 25 h 434"/>
                <a:gd name="T2" fmla="*/ 198 w 227"/>
                <a:gd name="T3" fmla="*/ 26 h 434"/>
                <a:gd name="T4" fmla="*/ 198 w 227"/>
                <a:gd name="T5" fmla="*/ 25 h 434"/>
                <a:gd name="T6" fmla="*/ 198 w 227"/>
                <a:gd name="T7" fmla="*/ 25 h 434"/>
                <a:gd name="T8" fmla="*/ 224 w 227"/>
                <a:gd name="T9" fmla="*/ 0 h 434"/>
                <a:gd name="T10" fmla="*/ 226 w 227"/>
                <a:gd name="T11" fmla="*/ 0 h 434"/>
                <a:gd name="T12" fmla="*/ 227 w 227"/>
                <a:gd name="T13" fmla="*/ 1 h 434"/>
                <a:gd name="T14" fmla="*/ 227 w 227"/>
                <a:gd name="T15" fmla="*/ 3 h 434"/>
                <a:gd name="T16" fmla="*/ 227 w 227"/>
                <a:gd name="T17" fmla="*/ 4 h 434"/>
                <a:gd name="T18" fmla="*/ 226 w 227"/>
                <a:gd name="T19" fmla="*/ 5 h 434"/>
                <a:gd name="T20" fmla="*/ 198 w 227"/>
                <a:gd name="T21" fmla="*/ 25 h 434"/>
                <a:gd name="T22" fmla="*/ 198 w 227"/>
                <a:gd name="T23" fmla="*/ 25 h 434"/>
                <a:gd name="T24" fmla="*/ 198 w 227"/>
                <a:gd name="T25" fmla="*/ 25 h 434"/>
                <a:gd name="T26" fmla="*/ 198 w 227"/>
                <a:gd name="T27" fmla="*/ 26 h 434"/>
                <a:gd name="T28" fmla="*/ 198 w 227"/>
                <a:gd name="T29" fmla="*/ 26 h 434"/>
                <a:gd name="T30" fmla="*/ 192 w 227"/>
                <a:gd name="T31" fmla="*/ 31 h 434"/>
                <a:gd name="T32" fmla="*/ 158 w 227"/>
                <a:gd name="T33" fmla="*/ 60 h 434"/>
                <a:gd name="T34" fmla="*/ 127 w 227"/>
                <a:gd name="T35" fmla="*/ 91 h 434"/>
                <a:gd name="T36" fmla="*/ 98 w 227"/>
                <a:gd name="T37" fmla="*/ 125 h 434"/>
                <a:gd name="T38" fmla="*/ 98 w 227"/>
                <a:gd name="T39" fmla="*/ 125 h 434"/>
                <a:gd name="T40" fmla="*/ 75 w 227"/>
                <a:gd name="T41" fmla="*/ 158 h 434"/>
                <a:gd name="T42" fmla="*/ 54 w 227"/>
                <a:gd name="T43" fmla="*/ 192 h 434"/>
                <a:gd name="T44" fmla="*/ 38 w 227"/>
                <a:gd name="T45" fmla="*/ 229 h 434"/>
                <a:gd name="T46" fmla="*/ 38 w 227"/>
                <a:gd name="T47" fmla="*/ 229 h 434"/>
                <a:gd name="T48" fmla="*/ 20 w 227"/>
                <a:gd name="T49" fmla="*/ 277 h 434"/>
                <a:gd name="T50" fmla="*/ 10 w 227"/>
                <a:gd name="T51" fmla="*/ 328 h 434"/>
                <a:gd name="T52" fmla="*/ 7 w 227"/>
                <a:gd name="T53" fmla="*/ 372 h 434"/>
                <a:gd name="T54" fmla="*/ 10 w 227"/>
                <a:gd name="T55" fmla="*/ 416 h 434"/>
                <a:gd name="T56" fmla="*/ 13 w 227"/>
                <a:gd name="T57" fmla="*/ 430 h 434"/>
                <a:gd name="T58" fmla="*/ 11 w 227"/>
                <a:gd name="T59" fmla="*/ 432 h 434"/>
                <a:gd name="T60" fmla="*/ 11 w 227"/>
                <a:gd name="T61" fmla="*/ 433 h 434"/>
                <a:gd name="T62" fmla="*/ 9 w 227"/>
                <a:gd name="T63" fmla="*/ 434 h 434"/>
                <a:gd name="T64" fmla="*/ 8 w 227"/>
                <a:gd name="T65" fmla="*/ 434 h 434"/>
                <a:gd name="T66" fmla="*/ 6 w 227"/>
                <a:gd name="T67" fmla="*/ 433 h 434"/>
                <a:gd name="T68" fmla="*/ 6 w 227"/>
                <a:gd name="T69" fmla="*/ 432 h 434"/>
                <a:gd name="T70" fmla="*/ 2 w 227"/>
                <a:gd name="T71" fmla="*/ 394 h 434"/>
                <a:gd name="T72" fmla="*/ 0 w 227"/>
                <a:gd name="T73" fmla="*/ 356 h 434"/>
                <a:gd name="T74" fmla="*/ 5 w 227"/>
                <a:gd name="T75" fmla="*/ 319 h 434"/>
                <a:gd name="T76" fmla="*/ 14 w 227"/>
                <a:gd name="T77" fmla="*/ 276 h 434"/>
                <a:gd name="T78" fmla="*/ 28 w 227"/>
                <a:gd name="T79" fmla="*/ 234 h 434"/>
                <a:gd name="T80" fmla="*/ 47 w 227"/>
                <a:gd name="T81" fmla="*/ 195 h 434"/>
                <a:gd name="T82" fmla="*/ 69 w 227"/>
                <a:gd name="T83" fmla="*/ 156 h 434"/>
                <a:gd name="T84" fmla="*/ 94 w 227"/>
                <a:gd name="T85" fmla="*/ 120 h 434"/>
                <a:gd name="T86" fmla="*/ 123 w 227"/>
                <a:gd name="T87" fmla="*/ 86 h 434"/>
                <a:gd name="T88" fmla="*/ 154 w 227"/>
                <a:gd name="T89" fmla="*/ 55 h 434"/>
                <a:gd name="T90" fmla="*/ 187 w 227"/>
                <a:gd name="T91" fmla="*/ 26 h 434"/>
                <a:gd name="T92" fmla="*/ 223 w 227"/>
                <a:gd name="T93" fmla="*/ 0 h 434"/>
                <a:gd name="T94" fmla="*/ 224 w 227"/>
                <a:gd name="T95"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7" h="434">
                  <a:moveTo>
                    <a:pt x="198" y="25"/>
                  </a:moveTo>
                  <a:lnTo>
                    <a:pt x="198" y="26"/>
                  </a:lnTo>
                  <a:lnTo>
                    <a:pt x="198" y="25"/>
                  </a:lnTo>
                  <a:lnTo>
                    <a:pt x="198" y="25"/>
                  </a:lnTo>
                  <a:close/>
                  <a:moveTo>
                    <a:pt x="224" y="0"/>
                  </a:moveTo>
                  <a:lnTo>
                    <a:pt x="226" y="0"/>
                  </a:lnTo>
                  <a:lnTo>
                    <a:pt x="227" y="1"/>
                  </a:lnTo>
                  <a:lnTo>
                    <a:pt x="227" y="3"/>
                  </a:lnTo>
                  <a:lnTo>
                    <a:pt x="227" y="4"/>
                  </a:lnTo>
                  <a:lnTo>
                    <a:pt x="226" y="5"/>
                  </a:lnTo>
                  <a:lnTo>
                    <a:pt x="198" y="25"/>
                  </a:lnTo>
                  <a:lnTo>
                    <a:pt x="198" y="25"/>
                  </a:lnTo>
                  <a:lnTo>
                    <a:pt x="198" y="25"/>
                  </a:lnTo>
                  <a:lnTo>
                    <a:pt x="198" y="26"/>
                  </a:lnTo>
                  <a:lnTo>
                    <a:pt x="198" y="26"/>
                  </a:lnTo>
                  <a:lnTo>
                    <a:pt x="192" y="31"/>
                  </a:lnTo>
                  <a:lnTo>
                    <a:pt x="158" y="60"/>
                  </a:lnTo>
                  <a:lnTo>
                    <a:pt x="127" y="91"/>
                  </a:lnTo>
                  <a:lnTo>
                    <a:pt x="98" y="125"/>
                  </a:lnTo>
                  <a:lnTo>
                    <a:pt x="98" y="125"/>
                  </a:lnTo>
                  <a:lnTo>
                    <a:pt x="75" y="158"/>
                  </a:lnTo>
                  <a:lnTo>
                    <a:pt x="54" y="192"/>
                  </a:lnTo>
                  <a:lnTo>
                    <a:pt x="38" y="229"/>
                  </a:lnTo>
                  <a:lnTo>
                    <a:pt x="38" y="229"/>
                  </a:lnTo>
                  <a:lnTo>
                    <a:pt x="20" y="277"/>
                  </a:lnTo>
                  <a:lnTo>
                    <a:pt x="10" y="328"/>
                  </a:lnTo>
                  <a:lnTo>
                    <a:pt x="7" y="372"/>
                  </a:lnTo>
                  <a:lnTo>
                    <a:pt x="10" y="416"/>
                  </a:lnTo>
                  <a:lnTo>
                    <a:pt x="13" y="430"/>
                  </a:lnTo>
                  <a:lnTo>
                    <a:pt x="11" y="432"/>
                  </a:lnTo>
                  <a:lnTo>
                    <a:pt x="11" y="433"/>
                  </a:lnTo>
                  <a:lnTo>
                    <a:pt x="9" y="434"/>
                  </a:lnTo>
                  <a:lnTo>
                    <a:pt x="8" y="434"/>
                  </a:lnTo>
                  <a:lnTo>
                    <a:pt x="6" y="433"/>
                  </a:lnTo>
                  <a:lnTo>
                    <a:pt x="6" y="432"/>
                  </a:lnTo>
                  <a:lnTo>
                    <a:pt x="2" y="394"/>
                  </a:lnTo>
                  <a:lnTo>
                    <a:pt x="0" y="356"/>
                  </a:lnTo>
                  <a:lnTo>
                    <a:pt x="5" y="319"/>
                  </a:lnTo>
                  <a:lnTo>
                    <a:pt x="14" y="276"/>
                  </a:lnTo>
                  <a:lnTo>
                    <a:pt x="28" y="234"/>
                  </a:lnTo>
                  <a:lnTo>
                    <a:pt x="47" y="195"/>
                  </a:lnTo>
                  <a:lnTo>
                    <a:pt x="69" y="156"/>
                  </a:lnTo>
                  <a:lnTo>
                    <a:pt x="94" y="120"/>
                  </a:lnTo>
                  <a:lnTo>
                    <a:pt x="123" y="86"/>
                  </a:lnTo>
                  <a:lnTo>
                    <a:pt x="154" y="55"/>
                  </a:lnTo>
                  <a:lnTo>
                    <a:pt x="187" y="26"/>
                  </a:lnTo>
                  <a:lnTo>
                    <a:pt x="223" y="0"/>
                  </a:lnTo>
                  <a:lnTo>
                    <a:pt x="22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6" name="Freeform 389"/>
            <p:cNvSpPr>
              <a:spLocks noEditPoints="1"/>
            </p:cNvSpPr>
            <p:nvPr/>
          </p:nvSpPr>
          <p:spPr bwMode="auto">
            <a:xfrm>
              <a:off x="6718012" y="3363480"/>
              <a:ext cx="1308100" cy="1314450"/>
            </a:xfrm>
            <a:custGeom>
              <a:avLst/>
              <a:gdLst>
                <a:gd name="T0" fmla="*/ 782 w 824"/>
                <a:gd name="T1" fmla="*/ 575 h 828"/>
                <a:gd name="T2" fmla="*/ 485 w 824"/>
                <a:gd name="T3" fmla="*/ 3 h 828"/>
                <a:gd name="T4" fmla="*/ 620 w 824"/>
                <a:gd name="T5" fmla="*/ 46 h 828"/>
                <a:gd name="T6" fmla="*/ 729 w 824"/>
                <a:gd name="T7" fmla="*/ 131 h 828"/>
                <a:gd name="T8" fmla="*/ 799 w 824"/>
                <a:gd name="T9" fmla="*/ 242 h 828"/>
                <a:gd name="T10" fmla="*/ 824 w 824"/>
                <a:gd name="T11" fmla="*/ 378 h 828"/>
                <a:gd name="T12" fmla="*/ 805 w 824"/>
                <a:gd name="T13" fmla="*/ 530 h 828"/>
                <a:gd name="T14" fmla="*/ 755 w 824"/>
                <a:gd name="T15" fmla="*/ 642 h 828"/>
                <a:gd name="T16" fmla="*/ 685 w 824"/>
                <a:gd name="T17" fmla="*/ 727 h 828"/>
                <a:gd name="T18" fmla="*/ 579 w 824"/>
                <a:gd name="T19" fmla="*/ 788 h 828"/>
                <a:gd name="T20" fmla="*/ 425 w 824"/>
                <a:gd name="T21" fmla="*/ 826 h 828"/>
                <a:gd name="T22" fmla="*/ 302 w 824"/>
                <a:gd name="T23" fmla="*/ 824 h 828"/>
                <a:gd name="T24" fmla="*/ 205 w 824"/>
                <a:gd name="T25" fmla="*/ 794 h 828"/>
                <a:gd name="T26" fmla="*/ 124 w 824"/>
                <a:gd name="T27" fmla="*/ 733 h 828"/>
                <a:gd name="T28" fmla="*/ 43 w 824"/>
                <a:gd name="T29" fmla="*/ 627 h 828"/>
                <a:gd name="T30" fmla="*/ 0 w 824"/>
                <a:gd name="T31" fmla="*/ 499 h 828"/>
                <a:gd name="T32" fmla="*/ 3 w 824"/>
                <a:gd name="T33" fmla="*/ 496 h 828"/>
                <a:gd name="T34" fmla="*/ 8 w 824"/>
                <a:gd name="T35" fmla="*/ 499 h 828"/>
                <a:gd name="T36" fmla="*/ 18 w 824"/>
                <a:gd name="T37" fmla="*/ 549 h 828"/>
                <a:gd name="T38" fmla="*/ 60 w 824"/>
                <a:gd name="T39" fmla="*/ 647 h 828"/>
                <a:gd name="T40" fmla="*/ 106 w 824"/>
                <a:gd name="T41" fmla="*/ 704 h 828"/>
                <a:gd name="T42" fmla="*/ 197 w 824"/>
                <a:gd name="T43" fmla="*/ 782 h 828"/>
                <a:gd name="T44" fmla="*/ 278 w 824"/>
                <a:gd name="T45" fmla="*/ 813 h 828"/>
                <a:gd name="T46" fmla="*/ 397 w 824"/>
                <a:gd name="T47" fmla="*/ 821 h 828"/>
                <a:gd name="T48" fmla="*/ 547 w 824"/>
                <a:gd name="T49" fmla="*/ 793 h 828"/>
                <a:gd name="T50" fmla="*/ 639 w 824"/>
                <a:gd name="T51" fmla="*/ 752 h 828"/>
                <a:gd name="T52" fmla="*/ 706 w 824"/>
                <a:gd name="T53" fmla="*/ 694 h 828"/>
                <a:gd name="T54" fmla="*/ 767 w 824"/>
                <a:gd name="T55" fmla="*/ 608 h 828"/>
                <a:gd name="T56" fmla="*/ 782 w 824"/>
                <a:gd name="T57" fmla="*/ 575 h 828"/>
                <a:gd name="T58" fmla="*/ 796 w 824"/>
                <a:gd name="T59" fmla="*/ 538 h 828"/>
                <a:gd name="T60" fmla="*/ 817 w 824"/>
                <a:gd name="T61" fmla="*/ 414 h 828"/>
                <a:gd name="T62" fmla="*/ 808 w 824"/>
                <a:gd name="T63" fmla="*/ 293 h 828"/>
                <a:gd name="T64" fmla="*/ 779 w 824"/>
                <a:gd name="T65" fmla="*/ 212 h 828"/>
                <a:gd name="T66" fmla="*/ 745 w 824"/>
                <a:gd name="T67" fmla="*/ 160 h 828"/>
                <a:gd name="T68" fmla="*/ 745 w 824"/>
                <a:gd name="T69" fmla="*/ 160 h 828"/>
                <a:gd name="T70" fmla="*/ 672 w 824"/>
                <a:gd name="T71" fmla="*/ 87 h 828"/>
                <a:gd name="T72" fmla="*/ 590 w 824"/>
                <a:gd name="T73" fmla="*/ 39 h 828"/>
                <a:gd name="T74" fmla="*/ 590 w 824"/>
                <a:gd name="T75" fmla="*/ 39 h 828"/>
                <a:gd name="T76" fmla="*/ 590 w 824"/>
                <a:gd name="T77" fmla="*/ 39 h 828"/>
                <a:gd name="T78" fmla="*/ 483 w 824"/>
                <a:gd name="T79" fmla="*/ 10 h 828"/>
                <a:gd name="T80" fmla="*/ 343 w 824"/>
                <a:gd name="T81" fmla="*/ 16 h 828"/>
                <a:gd name="T82" fmla="*/ 263 w 824"/>
                <a:gd name="T83" fmla="*/ 26 h 828"/>
                <a:gd name="T84" fmla="*/ 262 w 824"/>
                <a:gd name="T85" fmla="*/ 22 h 828"/>
                <a:gd name="T86" fmla="*/ 301 w 824"/>
                <a:gd name="T87" fmla="*/ 16 h 828"/>
                <a:gd name="T88" fmla="*/ 437 w 824"/>
                <a:gd name="T89" fmla="*/ 0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4" h="828">
                  <a:moveTo>
                    <a:pt x="782" y="575"/>
                  </a:moveTo>
                  <a:lnTo>
                    <a:pt x="782" y="575"/>
                  </a:lnTo>
                  <a:lnTo>
                    <a:pt x="782" y="575"/>
                  </a:lnTo>
                  <a:lnTo>
                    <a:pt x="782" y="575"/>
                  </a:lnTo>
                  <a:close/>
                  <a:moveTo>
                    <a:pt x="439" y="0"/>
                  </a:moveTo>
                  <a:lnTo>
                    <a:pt x="485" y="3"/>
                  </a:lnTo>
                  <a:lnTo>
                    <a:pt x="531" y="12"/>
                  </a:lnTo>
                  <a:lnTo>
                    <a:pt x="576" y="26"/>
                  </a:lnTo>
                  <a:lnTo>
                    <a:pt x="620" y="46"/>
                  </a:lnTo>
                  <a:lnTo>
                    <a:pt x="660" y="70"/>
                  </a:lnTo>
                  <a:lnTo>
                    <a:pt x="697" y="99"/>
                  </a:lnTo>
                  <a:lnTo>
                    <a:pt x="729" y="131"/>
                  </a:lnTo>
                  <a:lnTo>
                    <a:pt x="757" y="165"/>
                  </a:lnTo>
                  <a:lnTo>
                    <a:pt x="780" y="202"/>
                  </a:lnTo>
                  <a:lnTo>
                    <a:pt x="799" y="242"/>
                  </a:lnTo>
                  <a:lnTo>
                    <a:pt x="812" y="284"/>
                  </a:lnTo>
                  <a:lnTo>
                    <a:pt x="821" y="328"/>
                  </a:lnTo>
                  <a:lnTo>
                    <a:pt x="824" y="378"/>
                  </a:lnTo>
                  <a:lnTo>
                    <a:pt x="823" y="430"/>
                  </a:lnTo>
                  <a:lnTo>
                    <a:pt x="817" y="480"/>
                  </a:lnTo>
                  <a:lnTo>
                    <a:pt x="805" y="530"/>
                  </a:lnTo>
                  <a:lnTo>
                    <a:pt x="789" y="578"/>
                  </a:lnTo>
                  <a:lnTo>
                    <a:pt x="773" y="610"/>
                  </a:lnTo>
                  <a:lnTo>
                    <a:pt x="755" y="642"/>
                  </a:lnTo>
                  <a:lnTo>
                    <a:pt x="735" y="672"/>
                  </a:lnTo>
                  <a:lnTo>
                    <a:pt x="711" y="700"/>
                  </a:lnTo>
                  <a:lnTo>
                    <a:pt x="685" y="727"/>
                  </a:lnTo>
                  <a:lnTo>
                    <a:pt x="657" y="749"/>
                  </a:lnTo>
                  <a:lnTo>
                    <a:pt x="626" y="768"/>
                  </a:lnTo>
                  <a:lnTo>
                    <a:pt x="579" y="788"/>
                  </a:lnTo>
                  <a:lnTo>
                    <a:pt x="528" y="806"/>
                  </a:lnTo>
                  <a:lnTo>
                    <a:pt x="476" y="818"/>
                  </a:lnTo>
                  <a:lnTo>
                    <a:pt x="425" y="826"/>
                  </a:lnTo>
                  <a:lnTo>
                    <a:pt x="372" y="828"/>
                  </a:lnTo>
                  <a:lnTo>
                    <a:pt x="338" y="827"/>
                  </a:lnTo>
                  <a:lnTo>
                    <a:pt x="302" y="824"/>
                  </a:lnTo>
                  <a:lnTo>
                    <a:pt x="268" y="817"/>
                  </a:lnTo>
                  <a:lnTo>
                    <a:pt x="235" y="808"/>
                  </a:lnTo>
                  <a:lnTo>
                    <a:pt x="205" y="794"/>
                  </a:lnTo>
                  <a:lnTo>
                    <a:pt x="176" y="776"/>
                  </a:lnTo>
                  <a:lnTo>
                    <a:pt x="148" y="755"/>
                  </a:lnTo>
                  <a:lnTo>
                    <a:pt x="124" y="733"/>
                  </a:lnTo>
                  <a:lnTo>
                    <a:pt x="93" y="699"/>
                  </a:lnTo>
                  <a:lnTo>
                    <a:pt x="66" y="664"/>
                  </a:lnTo>
                  <a:lnTo>
                    <a:pt x="43" y="627"/>
                  </a:lnTo>
                  <a:lnTo>
                    <a:pt x="23" y="586"/>
                  </a:lnTo>
                  <a:lnTo>
                    <a:pt x="9" y="544"/>
                  </a:lnTo>
                  <a:lnTo>
                    <a:pt x="0" y="499"/>
                  </a:lnTo>
                  <a:lnTo>
                    <a:pt x="1" y="497"/>
                  </a:lnTo>
                  <a:lnTo>
                    <a:pt x="2" y="496"/>
                  </a:lnTo>
                  <a:lnTo>
                    <a:pt x="3" y="496"/>
                  </a:lnTo>
                  <a:lnTo>
                    <a:pt x="5" y="496"/>
                  </a:lnTo>
                  <a:lnTo>
                    <a:pt x="7" y="497"/>
                  </a:lnTo>
                  <a:lnTo>
                    <a:pt x="8" y="499"/>
                  </a:lnTo>
                  <a:lnTo>
                    <a:pt x="8" y="500"/>
                  </a:lnTo>
                  <a:lnTo>
                    <a:pt x="8" y="499"/>
                  </a:lnTo>
                  <a:lnTo>
                    <a:pt x="18" y="549"/>
                  </a:lnTo>
                  <a:lnTo>
                    <a:pt x="34" y="595"/>
                  </a:lnTo>
                  <a:lnTo>
                    <a:pt x="46" y="621"/>
                  </a:lnTo>
                  <a:lnTo>
                    <a:pt x="60" y="647"/>
                  </a:lnTo>
                  <a:lnTo>
                    <a:pt x="78" y="672"/>
                  </a:lnTo>
                  <a:lnTo>
                    <a:pt x="78" y="672"/>
                  </a:lnTo>
                  <a:lnTo>
                    <a:pt x="106" y="704"/>
                  </a:lnTo>
                  <a:lnTo>
                    <a:pt x="135" y="735"/>
                  </a:lnTo>
                  <a:lnTo>
                    <a:pt x="167" y="762"/>
                  </a:lnTo>
                  <a:lnTo>
                    <a:pt x="197" y="782"/>
                  </a:lnTo>
                  <a:lnTo>
                    <a:pt x="228" y="798"/>
                  </a:lnTo>
                  <a:lnTo>
                    <a:pt x="253" y="806"/>
                  </a:lnTo>
                  <a:lnTo>
                    <a:pt x="278" y="813"/>
                  </a:lnTo>
                  <a:lnTo>
                    <a:pt x="305" y="816"/>
                  </a:lnTo>
                  <a:lnTo>
                    <a:pt x="351" y="820"/>
                  </a:lnTo>
                  <a:lnTo>
                    <a:pt x="397" y="821"/>
                  </a:lnTo>
                  <a:lnTo>
                    <a:pt x="443" y="817"/>
                  </a:lnTo>
                  <a:lnTo>
                    <a:pt x="495" y="807"/>
                  </a:lnTo>
                  <a:lnTo>
                    <a:pt x="547" y="793"/>
                  </a:lnTo>
                  <a:lnTo>
                    <a:pt x="597" y="774"/>
                  </a:lnTo>
                  <a:lnTo>
                    <a:pt x="618" y="764"/>
                  </a:lnTo>
                  <a:lnTo>
                    <a:pt x="639" y="752"/>
                  </a:lnTo>
                  <a:lnTo>
                    <a:pt x="659" y="739"/>
                  </a:lnTo>
                  <a:lnTo>
                    <a:pt x="684" y="718"/>
                  </a:lnTo>
                  <a:lnTo>
                    <a:pt x="706" y="694"/>
                  </a:lnTo>
                  <a:lnTo>
                    <a:pt x="727" y="669"/>
                  </a:lnTo>
                  <a:lnTo>
                    <a:pt x="748" y="639"/>
                  </a:lnTo>
                  <a:lnTo>
                    <a:pt x="767" y="608"/>
                  </a:lnTo>
                  <a:lnTo>
                    <a:pt x="782" y="575"/>
                  </a:lnTo>
                  <a:lnTo>
                    <a:pt x="782" y="575"/>
                  </a:lnTo>
                  <a:lnTo>
                    <a:pt x="782" y="575"/>
                  </a:lnTo>
                  <a:lnTo>
                    <a:pt x="782" y="575"/>
                  </a:lnTo>
                  <a:lnTo>
                    <a:pt x="782" y="575"/>
                  </a:lnTo>
                  <a:lnTo>
                    <a:pt x="796" y="538"/>
                  </a:lnTo>
                  <a:lnTo>
                    <a:pt x="806" y="499"/>
                  </a:lnTo>
                  <a:lnTo>
                    <a:pt x="813" y="460"/>
                  </a:lnTo>
                  <a:lnTo>
                    <a:pt x="817" y="414"/>
                  </a:lnTo>
                  <a:lnTo>
                    <a:pt x="817" y="368"/>
                  </a:lnTo>
                  <a:lnTo>
                    <a:pt x="813" y="322"/>
                  </a:lnTo>
                  <a:lnTo>
                    <a:pt x="808" y="293"/>
                  </a:lnTo>
                  <a:lnTo>
                    <a:pt x="801" y="266"/>
                  </a:lnTo>
                  <a:lnTo>
                    <a:pt x="792" y="238"/>
                  </a:lnTo>
                  <a:lnTo>
                    <a:pt x="779" y="212"/>
                  </a:lnTo>
                  <a:lnTo>
                    <a:pt x="762" y="186"/>
                  </a:lnTo>
                  <a:lnTo>
                    <a:pt x="745" y="160"/>
                  </a:lnTo>
                  <a:lnTo>
                    <a:pt x="745" y="160"/>
                  </a:lnTo>
                  <a:lnTo>
                    <a:pt x="745" y="160"/>
                  </a:lnTo>
                  <a:lnTo>
                    <a:pt x="745" y="159"/>
                  </a:lnTo>
                  <a:lnTo>
                    <a:pt x="745" y="160"/>
                  </a:lnTo>
                  <a:lnTo>
                    <a:pt x="723" y="134"/>
                  </a:lnTo>
                  <a:lnTo>
                    <a:pt x="698" y="110"/>
                  </a:lnTo>
                  <a:lnTo>
                    <a:pt x="672" y="87"/>
                  </a:lnTo>
                  <a:lnTo>
                    <a:pt x="646" y="69"/>
                  </a:lnTo>
                  <a:lnTo>
                    <a:pt x="618" y="54"/>
                  </a:lnTo>
                  <a:lnTo>
                    <a:pt x="590" y="39"/>
                  </a:lnTo>
                  <a:lnTo>
                    <a:pt x="590" y="39"/>
                  </a:lnTo>
                  <a:lnTo>
                    <a:pt x="590" y="39"/>
                  </a:lnTo>
                  <a:lnTo>
                    <a:pt x="590" y="39"/>
                  </a:lnTo>
                  <a:lnTo>
                    <a:pt x="590" y="39"/>
                  </a:lnTo>
                  <a:lnTo>
                    <a:pt x="588" y="39"/>
                  </a:lnTo>
                  <a:lnTo>
                    <a:pt x="590" y="39"/>
                  </a:lnTo>
                  <a:lnTo>
                    <a:pt x="554" y="26"/>
                  </a:lnTo>
                  <a:lnTo>
                    <a:pt x="519" y="16"/>
                  </a:lnTo>
                  <a:lnTo>
                    <a:pt x="483" y="10"/>
                  </a:lnTo>
                  <a:lnTo>
                    <a:pt x="432" y="6"/>
                  </a:lnTo>
                  <a:lnTo>
                    <a:pt x="383" y="11"/>
                  </a:lnTo>
                  <a:lnTo>
                    <a:pt x="343" y="16"/>
                  </a:lnTo>
                  <a:lnTo>
                    <a:pt x="305" y="23"/>
                  </a:lnTo>
                  <a:lnTo>
                    <a:pt x="265" y="26"/>
                  </a:lnTo>
                  <a:lnTo>
                    <a:pt x="263" y="26"/>
                  </a:lnTo>
                  <a:lnTo>
                    <a:pt x="262" y="25"/>
                  </a:lnTo>
                  <a:lnTo>
                    <a:pt x="262" y="24"/>
                  </a:lnTo>
                  <a:lnTo>
                    <a:pt x="262" y="22"/>
                  </a:lnTo>
                  <a:lnTo>
                    <a:pt x="263" y="21"/>
                  </a:lnTo>
                  <a:lnTo>
                    <a:pt x="265" y="20"/>
                  </a:lnTo>
                  <a:lnTo>
                    <a:pt x="301" y="16"/>
                  </a:lnTo>
                  <a:lnTo>
                    <a:pt x="346" y="10"/>
                  </a:lnTo>
                  <a:lnTo>
                    <a:pt x="392" y="3"/>
                  </a:lnTo>
                  <a:lnTo>
                    <a:pt x="437" y="0"/>
                  </a:lnTo>
                  <a:lnTo>
                    <a:pt x="4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7" name="Freeform 390"/>
            <p:cNvSpPr>
              <a:spLocks/>
            </p:cNvSpPr>
            <p:nvPr/>
          </p:nvSpPr>
          <p:spPr bwMode="auto">
            <a:xfrm>
              <a:off x="7333962" y="3361892"/>
              <a:ext cx="58738" cy="536575"/>
            </a:xfrm>
            <a:custGeom>
              <a:avLst/>
              <a:gdLst>
                <a:gd name="T0" fmla="*/ 33 w 37"/>
                <a:gd name="T1" fmla="*/ 0 h 338"/>
                <a:gd name="T2" fmla="*/ 34 w 37"/>
                <a:gd name="T3" fmla="*/ 0 h 338"/>
                <a:gd name="T4" fmla="*/ 35 w 37"/>
                <a:gd name="T5" fmla="*/ 1 h 338"/>
                <a:gd name="T6" fmla="*/ 37 w 37"/>
                <a:gd name="T7" fmla="*/ 3 h 338"/>
                <a:gd name="T8" fmla="*/ 35 w 37"/>
                <a:gd name="T9" fmla="*/ 18 h 338"/>
                <a:gd name="T10" fmla="*/ 31 w 37"/>
                <a:gd name="T11" fmla="*/ 100 h 338"/>
                <a:gd name="T12" fmla="*/ 24 w 37"/>
                <a:gd name="T13" fmla="*/ 180 h 338"/>
                <a:gd name="T14" fmla="*/ 21 w 37"/>
                <a:gd name="T15" fmla="*/ 233 h 338"/>
                <a:gd name="T16" fmla="*/ 16 w 37"/>
                <a:gd name="T17" fmla="*/ 285 h 338"/>
                <a:gd name="T18" fmla="*/ 7 w 37"/>
                <a:gd name="T19" fmla="*/ 336 h 338"/>
                <a:gd name="T20" fmla="*/ 6 w 37"/>
                <a:gd name="T21" fmla="*/ 337 h 338"/>
                <a:gd name="T22" fmla="*/ 5 w 37"/>
                <a:gd name="T23" fmla="*/ 338 h 338"/>
                <a:gd name="T24" fmla="*/ 4 w 37"/>
                <a:gd name="T25" fmla="*/ 338 h 338"/>
                <a:gd name="T26" fmla="*/ 1 w 37"/>
                <a:gd name="T27" fmla="*/ 337 h 338"/>
                <a:gd name="T28" fmla="*/ 0 w 37"/>
                <a:gd name="T29" fmla="*/ 336 h 338"/>
                <a:gd name="T30" fmla="*/ 0 w 37"/>
                <a:gd name="T31" fmla="*/ 334 h 338"/>
                <a:gd name="T32" fmla="*/ 8 w 37"/>
                <a:gd name="T33" fmla="*/ 292 h 338"/>
                <a:gd name="T34" fmla="*/ 15 w 37"/>
                <a:gd name="T35" fmla="*/ 230 h 338"/>
                <a:gd name="T36" fmla="*/ 19 w 37"/>
                <a:gd name="T37" fmla="*/ 167 h 338"/>
                <a:gd name="T38" fmla="*/ 24 w 37"/>
                <a:gd name="T39" fmla="*/ 84 h 338"/>
                <a:gd name="T40" fmla="*/ 30 w 37"/>
                <a:gd name="T41" fmla="*/ 3 h 338"/>
                <a:gd name="T42" fmla="*/ 30 w 37"/>
                <a:gd name="T43" fmla="*/ 1 h 338"/>
                <a:gd name="T44" fmla="*/ 31 w 37"/>
                <a:gd name="T45" fmla="*/ 0 h 338"/>
                <a:gd name="T46" fmla="*/ 33 w 37"/>
                <a:gd name="T47"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38">
                  <a:moveTo>
                    <a:pt x="33" y="0"/>
                  </a:moveTo>
                  <a:lnTo>
                    <a:pt x="34" y="0"/>
                  </a:lnTo>
                  <a:lnTo>
                    <a:pt x="35" y="1"/>
                  </a:lnTo>
                  <a:lnTo>
                    <a:pt x="37" y="3"/>
                  </a:lnTo>
                  <a:lnTo>
                    <a:pt x="35" y="18"/>
                  </a:lnTo>
                  <a:lnTo>
                    <a:pt x="31" y="100"/>
                  </a:lnTo>
                  <a:lnTo>
                    <a:pt x="24" y="180"/>
                  </a:lnTo>
                  <a:lnTo>
                    <a:pt x="21" y="233"/>
                  </a:lnTo>
                  <a:lnTo>
                    <a:pt x="16" y="285"/>
                  </a:lnTo>
                  <a:lnTo>
                    <a:pt x="7" y="336"/>
                  </a:lnTo>
                  <a:lnTo>
                    <a:pt x="6" y="337"/>
                  </a:lnTo>
                  <a:lnTo>
                    <a:pt x="5" y="338"/>
                  </a:lnTo>
                  <a:lnTo>
                    <a:pt x="4" y="338"/>
                  </a:lnTo>
                  <a:lnTo>
                    <a:pt x="1" y="337"/>
                  </a:lnTo>
                  <a:lnTo>
                    <a:pt x="0" y="336"/>
                  </a:lnTo>
                  <a:lnTo>
                    <a:pt x="0" y="334"/>
                  </a:lnTo>
                  <a:lnTo>
                    <a:pt x="8" y="292"/>
                  </a:lnTo>
                  <a:lnTo>
                    <a:pt x="15" y="230"/>
                  </a:lnTo>
                  <a:lnTo>
                    <a:pt x="19" y="167"/>
                  </a:lnTo>
                  <a:lnTo>
                    <a:pt x="24" y="84"/>
                  </a:lnTo>
                  <a:lnTo>
                    <a:pt x="30" y="3"/>
                  </a:lnTo>
                  <a:lnTo>
                    <a:pt x="30" y="1"/>
                  </a:lnTo>
                  <a:lnTo>
                    <a:pt x="31" y="0"/>
                  </a:lnTo>
                  <a:lnTo>
                    <a:pt x="3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8" name="Freeform 391"/>
            <p:cNvSpPr>
              <a:spLocks/>
            </p:cNvSpPr>
            <p:nvPr/>
          </p:nvSpPr>
          <p:spPr bwMode="auto">
            <a:xfrm>
              <a:off x="7865774" y="4293755"/>
              <a:ext cx="68263" cy="55563"/>
            </a:xfrm>
            <a:custGeom>
              <a:avLst/>
              <a:gdLst>
                <a:gd name="T0" fmla="*/ 3 w 43"/>
                <a:gd name="T1" fmla="*/ 0 h 35"/>
                <a:gd name="T2" fmla="*/ 4 w 43"/>
                <a:gd name="T3" fmla="*/ 0 h 35"/>
                <a:gd name="T4" fmla="*/ 21 w 43"/>
                <a:gd name="T5" fmla="*/ 9 h 35"/>
                <a:gd name="T6" fmla="*/ 34 w 43"/>
                <a:gd name="T7" fmla="*/ 22 h 35"/>
                <a:gd name="T8" fmla="*/ 41 w 43"/>
                <a:gd name="T9" fmla="*/ 29 h 35"/>
                <a:gd name="T10" fmla="*/ 43 w 43"/>
                <a:gd name="T11" fmla="*/ 31 h 35"/>
                <a:gd name="T12" fmla="*/ 43 w 43"/>
                <a:gd name="T13" fmla="*/ 33 h 35"/>
                <a:gd name="T14" fmla="*/ 40 w 43"/>
                <a:gd name="T15" fmla="*/ 34 h 35"/>
                <a:gd name="T16" fmla="*/ 39 w 43"/>
                <a:gd name="T17" fmla="*/ 35 h 35"/>
                <a:gd name="T18" fmla="*/ 37 w 43"/>
                <a:gd name="T19" fmla="*/ 34 h 35"/>
                <a:gd name="T20" fmla="*/ 36 w 43"/>
                <a:gd name="T21" fmla="*/ 34 h 35"/>
                <a:gd name="T22" fmla="*/ 34 w 43"/>
                <a:gd name="T23" fmla="*/ 34 h 35"/>
                <a:gd name="T24" fmla="*/ 33 w 43"/>
                <a:gd name="T25" fmla="*/ 33 h 35"/>
                <a:gd name="T26" fmla="*/ 26 w 43"/>
                <a:gd name="T27" fmla="*/ 28 h 35"/>
                <a:gd name="T28" fmla="*/ 14 w 43"/>
                <a:gd name="T29" fmla="*/ 21 h 35"/>
                <a:gd name="T30" fmla="*/ 3 w 43"/>
                <a:gd name="T31" fmla="*/ 14 h 35"/>
                <a:gd name="T32" fmla="*/ 2 w 43"/>
                <a:gd name="T33" fmla="*/ 13 h 35"/>
                <a:gd name="T34" fmla="*/ 1 w 43"/>
                <a:gd name="T35" fmla="*/ 11 h 35"/>
                <a:gd name="T36" fmla="*/ 2 w 43"/>
                <a:gd name="T37" fmla="*/ 10 h 35"/>
                <a:gd name="T38" fmla="*/ 2 w 43"/>
                <a:gd name="T39" fmla="*/ 9 h 35"/>
                <a:gd name="T40" fmla="*/ 1 w 43"/>
                <a:gd name="T41" fmla="*/ 8 h 35"/>
                <a:gd name="T42" fmla="*/ 0 w 43"/>
                <a:gd name="T43" fmla="*/ 6 h 35"/>
                <a:gd name="T44" fmla="*/ 0 w 43"/>
                <a:gd name="T45" fmla="*/ 4 h 35"/>
                <a:gd name="T46" fmla="*/ 0 w 43"/>
                <a:gd name="T47" fmla="*/ 3 h 35"/>
                <a:gd name="T48" fmla="*/ 1 w 43"/>
                <a:gd name="T49" fmla="*/ 1 h 35"/>
                <a:gd name="T50" fmla="*/ 2 w 43"/>
                <a:gd name="T51" fmla="*/ 0 h 35"/>
                <a:gd name="T52" fmla="*/ 3 w 43"/>
                <a:gd name="T5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 h="35">
                  <a:moveTo>
                    <a:pt x="3" y="0"/>
                  </a:moveTo>
                  <a:lnTo>
                    <a:pt x="4" y="0"/>
                  </a:lnTo>
                  <a:lnTo>
                    <a:pt x="21" y="9"/>
                  </a:lnTo>
                  <a:lnTo>
                    <a:pt x="34" y="22"/>
                  </a:lnTo>
                  <a:lnTo>
                    <a:pt x="41" y="29"/>
                  </a:lnTo>
                  <a:lnTo>
                    <a:pt x="43" y="31"/>
                  </a:lnTo>
                  <a:lnTo>
                    <a:pt x="43" y="33"/>
                  </a:lnTo>
                  <a:lnTo>
                    <a:pt x="40" y="34"/>
                  </a:lnTo>
                  <a:lnTo>
                    <a:pt x="39" y="35"/>
                  </a:lnTo>
                  <a:lnTo>
                    <a:pt x="37" y="34"/>
                  </a:lnTo>
                  <a:lnTo>
                    <a:pt x="36" y="34"/>
                  </a:lnTo>
                  <a:lnTo>
                    <a:pt x="34" y="34"/>
                  </a:lnTo>
                  <a:lnTo>
                    <a:pt x="33" y="33"/>
                  </a:lnTo>
                  <a:lnTo>
                    <a:pt x="26" y="28"/>
                  </a:lnTo>
                  <a:lnTo>
                    <a:pt x="14" y="21"/>
                  </a:lnTo>
                  <a:lnTo>
                    <a:pt x="3" y="14"/>
                  </a:lnTo>
                  <a:lnTo>
                    <a:pt x="2" y="13"/>
                  </a:lnTo>
                  <a:lnTo>
                    <a:pt x="1" y="11"/>
                  </a:lnTo>
                  <a:lnTo>
                    <a:pt x="2" y="10"/>
                  </a:lnTo>
                  <a:lnTo>
                    <a:pt x="2" y="9"/>
                  </a:lnTo>
                  <a:lnTo>
                    <a:pt x="1" y="8"/>
                  </a:lnTo>
                  <a:lnTo>
                    <a:pt x="0" y="6"/>
                  </a:lnTo>
                  <a:lnTo>
                    <a:pt x="0" y="4"/>
                  </a:lnTo>
                  <a:lnTo>
                    <a:pt x="0" y="3"/>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9" name="Freeform 392"/>
            <p:cNvSpPr>
              <a:spLocks noEditPoints="1"/>
            </p:cNvSpPr>
            <p:nvPr/>
          </p:nvSpPr>
          <p:spPr bwMode="auto">
            <a:xfrm>
              <a:off x="7894349" y="4309630"/>
              <a:ext cx="44450" cy="30163"/>
            </a:xfrm>
            <a:custGeom>
              <a:avLst/>
              <a:gdLst>
                <a:gd name="T0" fmla="*/ 4 w 28"/>
                <a:gd name="T1" fmla="*/ 9 h 19"/>
                <a:gd name="T2" fmla="*/ 4 w 28"/>
                <a:gd name="T3" fmla="*/ 9 h 19"/>
                <a:gd name="T4" fmla="*/ 4 w 28"/>
                <a:gd name="T5" fmla="*/ 9 h 19"/>
                <a:gd name="T6" fmla="*/ 4 w 28"/>
                <a:gd name="T7" fmla="*/ 9 h 19"/>
                <a:gd name="T8" fmla="*/ 4 w 28"/>
                <a:gd name="T9" fmla="*/ 0 h 19"/>
                <a:gd name="T10" fmla="*/ 5 w 28"/>
                <a:gd name="T11" fmla="*/ 0 h 19"/>
                <a:gd name="T12" fmla="*/ 27 w 28"/>
                <a:gd name="T13" fmla="*/ 12 h 19"/>
                <a:gd name="T14" fmla="*/ 28 w 28"/>
                <a:gd name="T15" fmla="*/ 13 h 19"/>
                <a:gd name="T16" fmla="*/ 28 w 28"/>
                <a:gd name="T17" fmla="*/ 15 h 19"/>
                <a:gd name="T18" fmla="*/ 28 w 28"/>
                <a:gd name="T19" fmla="*/ 16 h 19"/>
                <a:gd name="T20" fmla="*/ 27 w 28"/>
                <a:gd name="T21" fmla="*/ 18 h 19"/>
                <a:gd name="T22" fmla="*/ 26 w 28"/>
                <a:gd name="T23" fmla="*/ 19 h 19"/>
                <a:gd name="T24" fmla="*/ 23 w 28"/>
                <a:gd name="T25" fmla="*/ 18 h 19"/>
                <a:gd name="T26" fmla="*/ 4 w 28"/>
                <a:gd name="T27" fmla="*/ 9 h 19"/>
                <a:gd name="T28" fmla="*/ 4 w 28"/>
                <a:gd name="T29" fmla="*/ 9 h 19"/>
                <a:gd name="T30" fmla="*/ 4 w 28"/>
                <a:gd name="T31" fmla="*/ 9 h 19"/>
                <a:gd name="T32" fmla="*/ 4 w 28"/>
                <a:gd name="T33" fmla="*/ 9 h 19"/>
                <a:gd name="T34" fmla="*/ 4 w 28"/>
                <a:gd name="T35" fmla="*/ 9 h 19"/>
                <a:gd name="T36" fmla="*/ 4 w 28"/>
                <a:gd name="T37" fmla="*/ 9 h 19"/>
                <a:gd name="T38" fmla="*/ 4 w 28"/>
                <a:gd name="T39" fmla="*/ 9 h 19"/>
                <a:gd name="T40" fmla="*/ 3 w 28"/>
                <a:gd name="T41" fmla="*/ 9 h 19"/>
                <a:gd name="T42" fmla="*/ 3 w 28"/>
                <a:gd name="T43" fmla="*/ 9 h 19"/>
                <a:gd name="T44" fmla="*/ 1 w 28"/>
                <a:gd name="T45" fmla="*/ 8 h 19"/>
                <a:gd name="T46" fmla="*/ 0 w 28"/>
                <a:gd name="T47" fmla="*/ 5 h 19"/>
                <a:gd name="T48" fmla="*/ 0 w 28"/>
                <a:gd name="T49" fmla="*/ 3 h 19"/>
                <a:gd name="T50" fmla="*/ 0 w 28"/>
                <a:gd name="T51" fmla="*/ 2 h 19"/>
                <a:gd name="T52" fmla="*/ 1 w 28"/>
                <a:gd name="T53" fmla="*/ 0 h 19"/>
                <a:gd name="T54" fmla="*/ 4 w 28"/>
                <a:gd name="T5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9">
                  <a:moveTo>
                    <a:pt x="4" y="9"/>
                  </a:moveTo>
                  <a:lnTo>
                    <a:pt x="4" y="9"/>
                  </a:lnTo>
                  <a:lnTo>
                    <a:pt x="4" y="9"/>
                  </a:lnTo>
                  <a:lnTo>
                    <a:pt x="4" y="9"/>
                  </a:lnTo>
                  <a:close/>
                  <a:moveTo>
                    <a:pt x="4" y="0"/>
                  </a:moveTo>
                  <a:lnTo>
                    <a:pt x="5" y="0"/>
                  </a:lnTo>
                  <a:lnTo>
                    <a:pt x="27" y="12"/>
                  </a:lnTo>
                  <a:lnTo>
                    <a:pt x="28" y="13"/>
                  </a:lnTo>
                  <a:lnTo>
                    <a:pt x="28" y="15"/>
                  </a:lnTo>
                  <a:lnTo>
                    <a:pt x="28" y="16"/>
                  </a:lnTo>
                  <a:lnTo>
                    <a:pt x="27" y="18"/>
                  </a:lnTo>
                  <a:lnTo>
                    <a:pt x="26" y="19"/>
                  </a:lnTo>
                  <a:lnTo>
                    <a:pt x="23" y="18"/>
                  </a:lnTo>
                  <a:lnTo>
                    <a:pt x="4" y="9"/>
                  </a:lnTo>
                  <a:lnTo>
                    <a:pt x="4" y="9"/>
                  </a:lnTo>
                  <a:lnTo>
                    <a:pt x="4" y="9"/>
                  </a:lnTo>
                  <a:lnTo>
                    <a:pt x="4" y="9"/>
                  </a:lnTo>
                  <a:lnTo>
                    <a:pt x="4" y="9"/>
                  </a:lnTo>
                  <a:lnTo>
                    <a:pt x="4" y="9"/>
                  </a:lnTo>
                  <a:lnTo>
                    <a:pt x="4" y="9"/>
                  </a:lnTo>
                  <a:lnTo>
                    <a:pt x="3" y="9"/>
                  </a:lnTo>
                  <a:lnTo>
                    <a:pt x="3" y="9"/>
                  </a:lnTo>
                  <a:lnTo>
                    <a:pt x="1" y="8"/>
                  </a:lnTo>
                  <a:lnTo>
                    <a:pt x="0" y="5"/>
                  </a:lnTo>
                  <a:lnTo>
                    <a:pt x="0" y="3"/>
                  </a:lnTo>
                  <a:lnTo>
                    <a:pt x="0" y="2"/>
                  </a:lnTo>
                  <a:lnTo>
                    <a:pt x="1"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0" name="Freeform 393"/>
            <p:cNvSpPr>
              <a:spLocks/>
            </p:cNvSpPr>
            <p:nvPr/>
          </p:nvSpPr>
          <p:spPr bwMode="auto">
            <a:xfrm>
              <a:off x="7305387" y="4068330"/>
              <a:ext cx="23813" cy="592138"/>
            </a:xfrm>
            <a:custGeom>
              <a:avLst/>
              <a:gdLst>
                <a:gd name="T0" fmla="*/ 12 w 15"/>
                <a:gd name="T1" fmla="*/ 0 h 373"/>
                <a:gd name="T2" fmla="*/ 14 w 15"/>
                <a:gd name="T3" fmla="*/ 0 h 373"/>
                <a:gd name="T4" fmla="*/ 15 w 15"/>
                <a:gd name="T5" fmla="*/ 1 h 373"/>
                <a:gd name="T6" fmla="*/ 15 w 15"/>
                <a:gd name="T7" fmla="*/ 3 h 373"/>
                <a:gd name="T8" fmla="*/ 15 w 15"/>
                <a:gd name="T9" fmla="*/ 34 h 373"/>
                <a:gd name="T10" fmla="*/ 14 w 15"/>
                <a:gd name="T11" fmla="*/ 119 h 373"/>
                <a:gd name="T12" fmla="*/ 11 w 15"/>
                <a:gd name="T13" fmla="*/ 203 h 373"/>
                <a:gd name="T14" fmla="*/ 7 w 15"/>
                <a:gd name="T15" fmla="*/ 286 h 373"/>
                <a:gd name="T16" fmla="*/ 6 w 15"/>
                <a:gd name="T17" fmla="*/ 371 h 373"/>
                <a:gd name="T18" fmla="*/ 6 w 15"/>
                <a:gd name="T19" fmla="*/ 372 h 373"/>
                <a:gd name="T20" fmla="*/ 5 w 15"/>
                <a:gd name="T21" fmla="*/ 373 h 373"/>
                <a:gd name="T22" fmla="*/ 3 w 15"/>
                <a:gd name="T23" fmla="*/ 373 h 373"/>
                <a:gd name="T24" fmla="*/ 2 w 15"/>
                <a:gd name="T25" fmla="*/ 373 h 373"/>
                <a:gd name="T26" fmla="*/ 1 w 15"/>
                <a:gd name="T27" fmla="*/ 372 h 373"/>
                <a:gd name="T28" fmla="*/ 0 w 15"/>
                <a:gd name="T29" fmla="*/ 371 h 373"/>
                <a:gd name="T30" fmla="*/ 0 w 15"/>
                <a:gd name="T31" fmla="*/ 339 h 373"/>
                <a:gd name="T32" fmla="*/ 2 w 15"/>
                <a:gd name="T33" fmla="*/ 255 h 373"/>
                <a:gd name="T34" fmla="*/ 5 w 15"/>
                <a:gd name="T35" fmla="*/ 172 h 373"/>
                <a:gd name="T36" fmla="*/ 7 w 15"/>
                <a:gd name="T37" fmla="*/ 87 h 373"/>
                <a:gd name="T38" fmla="*/ 8 w 15"/>
                <a:gd name="T39" fmla="*/ 3 h 373"/>
                <a:gd name="T40" fmla="*/ 9 w 15"/>
                <a:gd name="T41" fmla="*/ 1 h 373"/>
                <a:gd name="T42" fmla="*/ 11 w 15"/>
                <a:gd name="T43" fmla="*/ 0 h 373"/>
                <a:gd name="T44" fmla="*/ 12 w 15"/>
                <a:gd name="T45"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73">
                  <a:moveTo>
                    <a:pt x="12" y="0"/>
                  </a:moveTo>
                  <a:lnTo>
                    <a:pt x="14" y="0"/>
                  </a:lnTo>
                  <a:lnTo>
                    <a:pt x="15" y="1"/>
                  </a:lnTo>
                  <a:lnTo>
                    <a:pt x="15" y="3"/>
                  </a:lnTo>
                  <a:lnTo>
                    <a:pt x="15" y="34"/>
                  </a:lnTo>
                  <a:lnTo>
                    <a:pt x="14" y="119"/>
                  </a:lnTo>
                  <a:lnTo>
                    <a:pt x="11" y="203"/>
                  </a:lnTo>
                  <a:lnTo>
                    <a:pt x="7" y="286"/>
                  </a:lnTo>
                  <a:lnTo>
                    <a:pt x="6" y="371"/>
                  </a:lnTo>
                  <a:lnTo>
                    <a:pt x="6" y="372"/>
                  </a:lnTo>
                  <a:lnTo>
                    <a:pt x="5" y="373"/>
                  </a:lnTo>
                  <a:lnTo>
                    <a:pt x="3" y="373"/>
                  </a:lnTo>
                  <a:lnTo>
                    <a:pt x="2" y="373"/>
                  </a:lnTo>
                  <a:lnTo>
                    <a:pt x="1" y="372"/>
                  </a:lnTo>
                  <a:lnTo>
                    <a:pt x="0" y="371"/>
                  </a:lnTo>
                  <a:lnTo>
                    <a:pt x="0" y="339"/>
                  </a:lnTo>
                  <a:lnTo>
                    <a:pt x="2" y="255"/>
                  </a:lnTo>
                  <a:lnTo>
                    <a:pt x="5" y="172"/>
                  </a:lnTo>
                  <a:lnTo>
                    <a:pt x="7" y="87"/>
                  </a:lnTo>
                  <a:lnTo>
                    <a:pt x="8" y="3"/>
                  </a:lnTo>
                  <a:lnTo>
                    <a:pt x="9" y="1"/>
                  </a:lnTo>
                  <a:lnTo>
                    <a:pt x="11" y="0"/>
                  </a:lnTo>
                  <a:lnTo>
                    <a:pt x="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1" name="Freeform 394"/>
            <p:cNvSpPr>
              <a:spLocks/>
            </p:cNvSpPr>
            <p:nvPr/>
          </p:nvSpPr>
          <p:spPr bwMode="auto">
            <a:xfrm>
              <a:off x="7191087" y="4063567"/>
              <a:ext cx="180975" cy="608013"/>
            </a:xfrm>
            <a:custGeom>
              <a:avLst/>
              <a:gdLst>
                <a:gd name="T0" fmla="*/ 111 w 114"/>
                <a:gd name="T1" fmla="*/ 0 h 383"/>
                <a:gd name="T2" fmla="*/ 113 w 114"/>
                <a:gd name="T3" fmla="*/ 0 h 383"/>
                <a:gd name="T4" fmla="*/ 114 w 114"/>
                <a:gd name="T5" fmla="*/ 1 h 383"/>
                <a:gd name="T6" fmla="*/ 114 w 114"/>
                <a:gd name="T7" fmla="*/ 3 h 383"/>
                <a:gd name="T8" fmla="*/ 114 w 114"/>
                <a:gd name="T9" fmla="*/ 4 h 383"/>
                <a:gd name="T10" fmla="*/ 111 w 114"/>
                <a:gd name="T11" fmla="*/ 12 h 383"/>
                <a:gd name="T12" fmla="*/ 108 w 114"/>
                <a:gd name="T13" fmla="*/ 19 h 383"/>
                <a:gd name="T14" fmla="*/ 98 w 114"/>
                <a:gd name="T15" fmla="*/ 47 h 383"/>
                <a:gd name="T16" fmla="*/ 91 w 114"/>
                <a:gd name="T17" fmla="*/ 77 h 383"/>
                <a:gd name="T18" fmla="*/ 74 w 114"/>
                <a:gd name="T19" fmla="*/ 148 h 383"/>
                <a:gd name="T20" fmla="*/ 54 w 114"/>
                <a:gd name="T21" fmla="*/ 219 h 383"/>
                <a:gd name="T22" fmla="*/ 7 w 114"/>
                <a:gd name="T23" fmla="*/ 380 h 383"/>
                <a:gd name="T24" fmla="*/ 6 w 114"/>
                <a:gd name="T25" fmla="*/ 382 h 383"/>
                <a:gd name="T26" fmla="*/ 4 w 114"/>
                <a:gd name="T27" fmla="*/ 383 h 383"/>
                <a:gd name="T28" fmla="*/ 2 w 114"/>
                <a:gd name="T29" fmla="*/ 383 h 383"/>
                <a:gd name="T30" fmla="*/ 1 w 114"/>
                <a:gd name="T31" fmla="*/ 382 h 383"/>
                <a:gd name="T32" fmla="*/ 0 w 114"/>
                <a:gd name="T33" fmla="*/ 380 h 383"/>
                <a:gd name="T34" fmla="*/ 0 w 114"/>
                <a:gd name="T35" fmla="*/ 378 h 383"/>
                <a:gd name="T36" fmla="*/ 28 w 114"/>
                <a:gd name="T37" fmla="*/ 281 h 383"/>
                <a:gd name="T38" fmla="*/ 44 w 114"/>
                <a:gd name="T39" fmla="*/ 231 h 383"/>
                <a:gd name="T40" fmla="*/ 59 w 114"/>
                <a:gd name="T41" fmla="*/ 179 h 383"/>
                <a:gd name="T42" fmla="*/ 74 w 114"/>
                <a:gd name="T43" fmla="*/ 127 h 383"/>
                <a:gd name="T44" fmla="*/ 79 w 114"/>
                <a:gd name="T45" fmla="*/ 101 h 383"/>
                <a:gd name="T46" fmla="*/ 84 w 114"/>
                <a:gd name="T47" fmla="*/ 76 h 383"/>
                <a:gd name="T48" fmla="*/ 90 w 114"/>
                <a:gd name="T49" fmla="*/ 50 h 383"/>
                <a:gd name="T50" fmla="*/ 98 w 114"/>
                <a:gd name="T51" fmla="*/ 25 h 383"/>
                <a:gd name="T52" fmla="*/ 109 w 114"/>
                <a:gd name="T53" fmla="*/ 1 h 383"/>
                <a:gd name="T54" fmla="*/ 110 w 114"/>
                <a:gd name="T55" fmla="*/ 0 h 383"/>
                <a:gd name="T56" fmla="*/ 111 w 114"/>
                <a:gd name="T57"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383">
                  <a:moveTo>
                    <a:pt x="111" y="0"/>
                  </a:moveTo>
                  <a:lnTo>
                    <a:pt x="113" y="0"/>
                  </a:lnTo>
                  <a:lnTo>
                    <a:pt x="114" y="1"/>
                  </a:lnTo>
                  <a:lnTo>
                    <a:pt x="114" y="3"/>
                  </a:lnTo>
                  <a:lnTo>
                    <a:pt x="114" y="4"/>
                  </a:lnTo>
                  <a:lnTo>
                    <a:pt x="111" y="12"/>
                  </a:lnTo>
                  <a:lnTo>
                    <a:pt x="108" y="19"/>
                  </a:lnTo>
                  <a:lnTo>
                    <a:pt x="98" y="47"/>
                  </a:lnTo>
                  <a:lnTo>
                    <a:pt x="91" y="77"/>
                  </a:lnTo>
                  <a:lnTo>
                    <a:pt x="74" y="148"/>
                  </a:lnTo>
                  <a:lnTo>
                    <a:pt x="54" y="219"/>
                  </a:lnTo>
                  <a:lnTo>
                    <a:pt x="7" y="380"/>
                  </a:lnTo>
                  <a:lnTo>
                    <a:pt x="6" y="382"/>
                  </a:lnTo>
                  <a:lnTo>
                    <a:pt x="4" y="383"/>
                  </a:lnTo>
                  <a:lnTo>
                    <a:pt x="2" y="383"/>
                  </a:lnTo>
                  <a:lnTo>
                    <a:pt x="1" y="382"/>
                  </a:lnTo>
                  <a:lnTo>
                    <a:pt x="0" y="380"/>
                  </a:lnTo>
                  <a:lnTo>
                    <a:pt x="0" y="378"/>
                  </a:lnTo>
                  <a:lnTo>
                    <a:pt x="28" y="281"/>
                  </a:lnTo>
                  <a:lnTo>
                    <a:pt x="44" y="231"/>
                  </a:lnTo>
                  <a:lnTo>
                    <a:pt x="59" y="179"/>
                  </a:lnTo>
                  <a:lnTo>
                    <a:pt x="74" y="127"/>
                  </a:lnTo>
                  <a:lnTo>
                    <a:pt x="79" y="101"/>
                  </a:lnTo>
                  <a:lnTo>
                    <a:pt x="84" y="76"/>
                  </a:lnTo>
                  <a:lnTo>
                    <a:pt x="90" y="50"/>
                  </a:lnTo>
                  <a:lnTo>
                    <a:pt x="98" y="25"/>
                  </a:lnTo>
                  <a:lnTo>
                    <a:pt x="109" y="1"/>
                  </a:lnTo>
                  <a:lnTo>
                    <a:pt x="110" y="0"/>
                  </a:lnTo>
                  <a:lnTo>
                    <a:pt x="1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2" name="Freeform 395"/>
            <p:cNvSpPr>
              <a:spLocks/>
            </p:cNvSpPr>
            <p:nvPr/>
          </p:nvSpPr>
          <p:spPr bwMode="auto">
            <a:xfrm>
              <a:off x="6983124" y="4066742"/>
              <a:ext cx="452438" cy="512763"/>
            </a:xfrm>
            <a:custGeom>
              <a:avLst/>
              <a:gdLst>
                <a:gd name="T0" fmla="*/ 282 w 285"/>
                <a:gd name="T1" fmla="*/ 0 h 323"/>
                <a:gd name="T2" fmla="*/ 283 w 285"/>
                <a:gd name="T3" fmla="*/ 1 h 323"/>
                <a:gd name="T4" fmla="*/ 284 w 285"/>
                <a:gd name="T5" fmla="*/ 2 h 323"/>
                <a:gd name="T6" fmla="*/ 285 w 285"/>
                <a:gd name="T7" fmla="*/ 4 h 323"/>
                <a:gd name="T8" fmla="*/ 284 w 285"/>
                <a:gd name="T9" fmla="*/ 6 h 323"/>
                <a:gd name="T10" fmla="*/ 226 w 285"/>
                <a:gd name="T11" fmla="*/ 70 h 323"/>
                <a:gd name="T12" fmla="*/ 116 w 285"/>
                <a:gd name="T13" fmla="*/ 196 h 323"/>
                <a:gd name="T14" fmla="*/ 6 w 285"/>
                <a:gd name="T15" fmla="*/ 322 h 323"/>
                <a:gd name="T16" fmla="*/ 5 w 285"/>
                <a:gd name="T17" fmla="*/ 323 h 323"/>
                <a:gd name="T18" fmla="*/ 2 w 285"/>
                <a:gd name="T19" fmla="*/ 323 h 323"/>
                <a:gd name="T20" fmla="*/ 1 w 285"/>
                <a:gd name="T21" fmla="*/ 322 h 323"/>
                <a:gd name="T22" fmla="*/ 0 w 285"/>
                <a:gd name="T23" fmla="*/ 321 h 323"/>
                <a:gd name="T24" fmla="*/ 0 w 285"/>
                <a:gd name="T25" fmla="*/ 319 h 323"/>
                <a:gd name="T26" fmla="*/ 1 w 285"/>
                <a:gd name="T27" fmla="*/ 318 h 323"/>
                <a:gd name="T28" fmla="*/ 57 w 285"/>
                <a:gd name="T29" fmla="*/ 252 h 323"/>
                <a:gd name="T30" fmla="*/ 168 w 285"/>
                <a:gd name="T31" fmla="*/ 127 h 323"/>
                <a:gd name="T32" fmla="*/ 280 w 285"/>
                <a:gd name="T33" fmla="*/ 1 h 323"/>
                <a:gd name="T34" fmla="*/ 281 w 285"/>
                <a:gd name="T35" fmla="*/ 0 h 323"/>
                <a:gd name="T36" fmla="*/ 282 w 285"/>
                <a:gd name="T37"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5" h="323">
                  <a:moveTo>
                    <a:pt x="282" y="0"/>
                  </a:moveTo>
                  <a:lnTo>
                    <a:pt x="283" y="1"/>
                  </a:lnTo>
                  <a:lnTo>
                    <a:pt x="284" y="2"/>
                  </a:lnTo>
                  <a:lnTo>
                    <a:pt x="285" y="4"/>
                  </a:lnTo>
                  <a:lnTo>
                    <a:pt x="284" y="6"/>
                  </a:lnTo>
                  <a:lnTo>
                    <a:pt x="226" y="70"/>
                  </a:lnTo>
                  <a:lnTo>
                    <a:pt x="116" y="196"/>
                  </a:lnTo>
                  <a:lnTo>
                    <a:pt x="6" y="322"/>
                  </a:lnTo>
                  <a:lnTo>
                    <a:pt x="5" y="323"/>
                  </a:lnTo>
                  <a:lnTo>
                    <a:pt x="2" y="323"/>
                  </a:lnTo>
                  <a:lnTo>
                    <a:pt x="1" y="322"/>
                  </a:lnTo>
                  <a:lnTo>
                    <a:pt x="0" y="321"/>
                  </a:lnTo>
                  <a:lnTo>
                    <a:pt x="0" y="319"/>
                  </a:lnTo>
                  <a:lnTo>
                    <a:pt x="1" y="318"/>
                  </a:lnTo>
                  <a:lnTo>
                    <a:pt x="57" y="252"/>
                  </a:lnTo>
                  <a:lnTo>
                    <a:pt x="168" y="127"/>
                  </a:lnTo>
                  <a:lnTo>
                    <a:pt x="280" y="1"/>
                  </a:lnTo>
                  <a:lnTo>
                    <a:pt x="281" y="0"/>
                  </a:lnTo>
                  <a:lnTo>
                    <a:pt x="28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3" name="Freeform 396"/>
            <p:cNvSpPr>
              <a:spLocks/>
            </p:cNvSpPr>
            <p:nvPr/>
          </p:nvSpPr>
          <p:spPr bwMode="auto">
            <a:xfrm>
              <a:off x="6897399" y="4081030"/>
              <a:ext cx="392113" cy="436563"/>
            </a:xfrm>
            <a:custGeom>
              <a:avLst/>
              <a:gdLst>
                <a:gd name="T0" fmla="*/ 243 w 247"/>
                <a:gd name="T1" fmla="*/ 0 h 275"/>
                <a:gd name="T2" fmla="*/ 244 w 247"/>
                <a:gd name="T3" fmla="*/ 0 h 275"/>
                <a:gd name="T4" fmla="*/ 246 w 247"/>
                <a:gd name="T5" fmla="*/ 1 h 275"/>
                <a:gd name="T6" fmla="*/ 247 w 247"/>
                <a:gd name="T7" fmla="*/ 2 h 275"/>
                <a:gd name="T8" fmla="*/ 247 w 247"/>
                <a:gd name="T9" fmla="*/ 3 h 275"/>
                <a:gd name="T10" fmla="*/ 246 w 247"/>
                <a:gd name="T11" fmla="*/ 5 h 275"/>
                <a:gd name="T12" fmla="*/ 228 w 247"/>
                <a:gd name="T13" fmla="*/ 22 h 275"/>
                <a:gd name="T14" fmla="*/ 211 w 247"/>
                <a:gd name="T15" fmla="*/ 39 h 275"/>
                <a:gd name="T16" fmla="*/ 180 w 247"/>
                <a:gd name="T17" fmla="*/ 78 h 275"/>
                <a:gd name="T18" fmla="*/ 147 w 247"/>
                <a:gd name="T19" fmla="*/ 116 h 275"/>
                <a:gd name="T20" fmla="*/ 114 w 247"/>
                <a:gd name="T21" fmla="*/ 155 h 275"/>
                <a:gd name="T22" fmla="*/ 59 w 247"/>
                <a:gd name="T23" fmla="*/ 213 h 275"/>
                <a:gd name="T24" fmla="*/ 6 w 247"/>
                <a:gd name="T25" fmla="*/ 274 h 275"/>
                <a:gd name="T26" fmla="*/ 5 w 247"/>
                <a:gd name="T27" fmla="*/ 275 h 275"/>
                <a:gd name="T28" fmla="*/ 2 w 247"/>
                <a:gd name="T29" fmla="*/ 275 h 275"/>
                <a:gd name="T30" fmla="*/ 1 w 247"/>
                <a:gd name="T31" fmla="*/ 274 h 275"/>
                <a:gd name="T32" fmla="*/ 0 w 247"/>
                <a:gd name="T33" fmla="*/ 273 h 275"/>
                <a:gd name="T34" fmla="*/ 0 w 247"/>
                <a:gd name="T35" fmla="*/ 270 h 275"/>
                <a:gd name="T36" fmla="*/ 1 w 247"/>
                <a:gd name="T37" fmla="*/ 268 h 275"/>
                <a:gd name="T38" fmla="*/ 37 w 247"/>
                <a:gd name="T39" fmla="*/ 228 h 275"/>
                <a:gd name="T40" fmla="*/ 92 w 247"/>
                <a:gd name="T41" fmla="*/ 168 h 275"/>
                <a:gd name="T42" fmla="*/ 145 w 247"/>
                <a:gd name="T43" fmla="*/ 110 h 275"/>
                <a:gd name="T44" fmla="*/ 169 w 247"/>
                <a:gd name="T45" fmla="*/ 81 h 275"/>
                <a:gd name="T46" fmla="*/ 192 w 247"/>
                <a:gd name="T47" fmla="*/ 53 h 275"/>
                <a:gd name="T48" fmla="*/ 215 w 247"/>
                <a:gd name="T49" fmla="*/ 25 h 275"/>
                <a:gd name="T50" fmla="*/ 241 w 247"/>
                <a:gd name="T51" fmla="*/ 0 h 275"/>
                <a:gd name="T52" fmla="*/ 242 w 247"/>
                <a:gd name="T53" fmla="*/ 0 h 275"/>
                <a:gd name="T54" fmla="*/ 243 w 247"/>
                <a:gd name="T5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275">
                  <a:moveTo>
                    <a:pt x="243" y="0"/>
                  </a:moveTo>
                  <a:lnTo>
                    <a:pt x="244" y="0"/>
                  </a:lnTo>
                  <a:lnTo>
                    <a:pt x="246" y="1"/>
                  </a:lnTo>
                  <a:lnTo>
                    <a:pt x="247" y="2"/>
                  </a:lnTo>
                  <a:lnTo>
                    <a:pt x="247" y="3"/>
                  </a:lnTo>
                  <a:lnTo>
                    <a:pt x="246" y="5"/>
                  </a:lnTo>
                  <a:lnTo>
                    <a:pt x="228" y="22"/>
                  </a:lnTo>
                  <a:lnTo>
                    <a:pt x="211" y="39"/>
                  </a:lnTo>
                  <a:lnTo>
                    <a:pt x="180" y="78"/>
                  </a:lnTo>
                  <a:lnTo>
                    <a:pt x="147" y="116"/>
                  </a:lnTo>
                  <a:lnTo>
                    <a:pt x="114" y="155"/>
                  </a:lnTo>
                  <a:lnTo>
                    <a:pt x="59" y="213"/>
                  </a:lnTo>
                  <a:lnTo>
                    <a:pt x="6" y="274"/>
                  </a:lnTo>
                  <a:lnTo>
                    <a:pt x="5" y="275"/>
                  </a:lnTo>
                  <a:lnTo>
                    <a:pt x="2" y="275"/>
                  </a:lnTo>
                  <a:lnTo>
                    <a:pt x="1" y="274"/>
                  </a:lnTo>
                  <a:lnTo>
                    <a:pt x="0" y="273"/>
                  </a:lnTo>
                  <a:lnTo>
                    <a:pt x="0" y="270"/>
                  </a:lnTo>
                  <a:lnTo>
                    <a:pt x="1" y="268"/>
                  </a:lnTo>
                  <a:lnTo>
                    <a:pt x="37" y="228"/>
                  </a:lnTo>
                  <a:lnTo>
                    <a:pt x="92" y="168"/>
                  </a:lnTo>
                  <a:lnTo>
                    <a:pt x="145" y="110"/>
                  </a:lnTo>
                  <a:lnTo>
                    <a:pt x="169" y="81"/>
                  </a:lnTo>
                  <a:lnTo>
                    <a:pt x="192" y="53"/>
                  </a:lnTo>
                  <a:lnTo>
                    <a:pt x="215" y="25"/>
                  </a:lnTo>
                  <a:lnTo>
                    <a:pt x="241" y="0"/>
                  </a:lnTo>
                  <a:lnTo>
                    <a:pt x="242" y="0"/>
                  </a:lnTo>
                  <a:lnTo>
                    <a:pt x="24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4" name="Freeform 397"/>
            <p:cNvSpPr>
              <a:spLocks/>
            </p:cNvSpPr>
            <p:nvPr/>
          </p:nvSpPr>
          <p:spPr bwMode="auto">
            <a:xfrm>
              <a:off x="6824374" y="4106430"/>
              <a:ext cx="430213" cy="323850"/>
            </a:xfrm>
            <a:custGeom>
              <a:avLst/>
              <a:gdLst>
                <a:gd name="T0" fmla="*/ 267 w 271"/>
                <a:gd name="T1" fmla="*/ 0 h 204"/>
                <a:gd name="T2" fmla="*/ 268 w 271"/>
                <a:gd name="T3" fmla="*/ 0 h 204"/>
                <a:gd name="T4" fmla="*/ 270 w 271"/>
                <a:gd name="T5" fmla="*/ 1 h 204"/>
                <a:gd name="T6" fmla="*/ 271 w 271"/>
                <a:gd name="T7" fmla="*/ 4 h 204"/>
                <a:gd name="T8" fmla="*/ 271 w 271"/>
                <a:gd name="T9" fmla="*/ 5 h 204"/>
                <a:gd name="T10" fmla="*/ 259 w 271"/>
                <a:gd name="T11" fmla="*/ 20 h 204"/>
                <a:gd name="T12" fmla="*/ 245 w 271"/>
                <a:gd name="T13" fmla="*/ 32 h 204"/>
                <a:gd name="T14" fmla="*/ 221 w 271"/>
                <a:gd name="T15" fmla="*/ 50 h 204"/>
                <a:gd name="T16" fmla="*/ 196 w 271"/>
                <a:gd name="T17" fmla="*/ 66 h 204"/>
                <a:gd name="T18" fmla="*/ 171 w 271"/>
                <a:gd name="T19" fmla="*/ 82 h 204"/>
                <a:gd name="T20" fmla="*/ 145 w 271"/>
                <a:gd name="T21" fmla="*/ 99 h 204"/>
                <a:gd name="T22" fmla="*/ 79 w 271"/>
                <a:gd name="T23" fmla="*/ 148 h 204"/>
                <a:gd name="T24" fmla="*/ 13 w 271"/>
                <a:gd name="T25" fmla="*/ 197 h 204"/>
                <a:gd name="T26" fmla="*/ 6 w 271"/>
                <a:gd name="T27" fmla="*/ 204 h 204"/>
                <a:gd name="T28" fmla="*/ 3 w 271"/>
                <a:gd name="T29" fmla="*/ 204 h 204"/>
                <a:gd name="T30" fmla="*/ 2 w 271"/>
                <a:gd name="T31" fmla="*/ 204 h 204"/>
                <a:gd name="T32" fmla="*/ 1 w 271"/>
                <a:gd name="T33" fmla="*/ 203 h 204"/>
                <a:gd name="T34" fmla="*/ 0 w 271"/>
                <a:gd name="T35" fmla="*/ 202 h 204"/>
                <a:gd name="T36" fmla="*/ 0 w 271"/>
                <a:gd name="T37" fmla="*/ 201 h 204"/>
                <a:gd name="T38" fmla="*/ 1 w 271"/>
                <a:gd name="T39" fmla="*/ 198 h 204"/>
                <a:gd name="T40" fmla="*/ 1 w 271"/>
                <a:gd name="T41" fmla="*/ 198 h 204"/>
                <a:gd name="T42" fmla="*/ 67 w 271"/>
                <a:gd name="T43" fmla="*/ 149 h 204"/>
                <a:gd name="T44" fmla="*/ 133 w 271"/>
                <a:gd name="T45" fmla="*/ 99 h 204"/>
                <a:gd name="T46" fmla="*/ 167 w 271"/>
                <a:gd name="T47" fmla="*/ 76 h 204"/>
                <a:gd name="T48" fmla="*/ 202 w 271"/>
                <a:gd name="T49" fmla="*/ 54 h 204"/>
                <a:gd name="T50" fmla="*/ 235 w 271"/>
                <a:gd name="T51" fmla="*/ 31 h 204"/>
                <a:gd name="T52" fmla="*/ 249 w 271"/>
                <a:gd name="T53" fmla="*/ 20 h 204"/>
                <a:gd name="T54" fmla="*/ 261 w 271"/>
                <a:gd name="T55" fmla="*/ 7 h 204"/>
                <a:gd name="T56" fmla="*/ 264 w 271"/>
                <a:gd name="T57" fmla="*/ 1 h 204"/>
                <a:gd name="T58" fmla="*/ 265 w 271"/>
                <a:gd name="T59" fmla="*/ 0 h 204"/>
                <a:gd name="T60" fmla="*/ 267 w 271"/>
                <a:gd name="T61"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04">
                  <a:moveTo>
                    <a:pt x="267" y="0"/>
                  </a:moveTo>
                  <a:lnTo>
                    <a:pt x="268" y="0"/>
                  </a:lnTo>
                  <a:lnTo>
                    <a:pt x="270" y="1"/>
                  </a:lnTo>
                  <a:lnTo>
                    <a:pt x="271" y="4"/>
                  </a:lnTo>
                  <a:lnTo>
                    <a:pt x="271" y="5"/>
                  </a:lnTo>
                  <a:lnTo>
                    <a:pt x="259" y="20"/>
                  </a:lnTo>
                  <a:lnTo>
                    <a:pt x="245" y="32"/>
                  </a:lnTo>
                  <a:lnTo>
                    <a:pt x="221" y="50"/>
                  </a:lnTo>
                  <a:lnTo>
                    <a:pt x="196" y="66"/>
                  </a:lnTo>
                  <a:lnTo>
                    <a:pt x="171" y="82"/>
                  </a:lnTo>
                  <a:lnTo>
                    <a:pt x="145" y="99"/>
                  </a:lnTo>
                  <a:lnTo>
                    <a:pt x="79" y="148"/>
                  </a:lnTo>
                  <a:lnTo>
                    <a:pt x="13" y="197"/>
                  </a:lnTo>
                  <a:lnTo>
                    <a:pt x="6" y="204"/>
                  </a:lnTo>
                  <a:lnTo>
                    <a:pt x="3" y="204"/>
                  </a:lnTo>
                  <a:lnTo>
                    <a:pt x="2" y="204"/>
                  </a:lnTo>
                  <a:lnTo>
                    <a:pt x="1" y="203"/>
                  </a:lnTo>
                  <a:lnTo>
                    <a:pt x="0" y="202"/>
                  </a:lnTo>
                  <a:lnTo>
                    <a:pt x="0" y="201"/>
                  </a:lnTo>
                  <a:lnTo>
                    <a:pt x="1" y="198"/>
                  </a:lnTo>
                  <a:lnTo>
                    <a:pt x="1" y="198"/>
                  </a:lnTo>
                  <a:lnTo>
                    <a:pt x="67" y="149"/>
                  </a:lnTo>
                  <a:lnTo>
                    <a:pt x="133" y="99"/>
                  </a:lnTo>
                  <a:lnTo>
                    <a:pt x="167" y="76"/>
                  </a:lnTo>
                  <a:lnTo>
                    <a:pt x="202" y="54"/>
                  </a:lnTo>
                  <a:lnTo>
                    <a:pt x="235" y="31"/>
                  </a:lnTo>
                  <a:lnTo>
                    <a:pt x="249" y="20"/>
                  </a:lnTo>
                  <a:lnTo>
                    <a:pt x="261" y="7"/>
                  </a:lnTo>
                  <a:lnTo>
                    <a:pt x="264" y="1"/>
                  </a:lnTo>
                  <a:lnTo>
                    <a:pt x="265" y="0"/>
                  </a:lnTo>
                  <a:lnTo>
                    <a:pt x="26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5" name="Freeform 398"/>
            <p:cNvSpPr>
              <a:spLocks/>
            </p:cNvSpPr>
            <p:nvPr/>
          </p:nvSpPr>
          <p:spPr bwMode="auto">
            <a:xfrm>
              <a:off x="6732299" y="4073092"/>
              <a:ext cx="685800" cy="147638"/>
            </a:xfrm>
            <a:custGeom>
              <a:avLst/>
              <a:gdLst>
                <a:gd name="T0" fmla="*/ 429 w 432"/>
                <a:gd name="T1" fmla="*/ 0 h 93"/>
                <a:gd name="T2" fmla="*/ 431 w 432"/>
                <a:gd name="T3" fmla="*/ 0 h 93"/>
                <a:gd name="T4" fmla="*/ 432 w 432"/>
                <a:gd name="T5" fmla="*/ 2 h 93"/>
                <a:gd name="T6" fmla="*/ 432 w 432"/>
                <a:gd name="T7" fmla="*/ 4 h 93"/>
                <a:gd name="T8" fmla="*/ 432 w 432"/>
                <a:gd name="T9" fmla="*/ 5 h 93"/>
                <a:gd name="T10" fmla="*/ 431 w 432"/>
                <a:gd name="T11" fmla="*/ 6 h 93"/>
                <a:gd name="T12" fmla="*/ 401 w 432"/>
                <a:gd name="T13" fmla="*/ 17 h 93"/>
                <a:gd name="T14" fmla="*/ 372 w 432"/>
                <a:gd name="T15" fmla="*/ 25 h 93"/>
                <a:gd name="T16" fmla="*/ 342 w 432"/>
                <a:gd name="T17" fmla="*/ 29 h 93"/>
                <a:gd name="T18" fmla="*/ 311 w 432"/>
                <a:gd name="T19" fmla="*/ 35 h 93"/>
                <a:gd name="T20" fmla="*/ 260 w 432"/>
                <a:gd name="T21" fmla="*/ 43 h 93"/>
                <a:gd name="T22" fmla="*/ 212 w 432"/>
                <a:gd name="T23" fmla="*/ 54 h 93"/>
                <a:gd name="T24" fmla="*/ 163 w 432"/>
                <a:gd name="T25" fmla="*/ 66 h 93"/>
                <a:gd name="T26" fmla="*/ 110 w 432"/>
                <a:gd name="T27" fmla="*/ 79 h 93"/>
                <a:gd name="T28" fmla="*/ 57 w 432"/>
                <a:gd name="T29" fmla="*/ 88 h 93"/>
                <a:gd name="T30" fmla="*/ 3 w 432"/>
                <a:gd name="T31" fmla="*/ 93 h 93"/>
                <a:gd name="T32" fmla="*/ 1 w 432"/>
                <a:gd name="T33" fmla="*/ 92 h 93"/>
                <a:gd name="T34" fmla="*/ 0 w 432"/>
                <a:gd name="T35" fmla="*/ 91 h 93"/>
                <a:gd name="T36" fmla="*/ 0 w 432"/>
                <a:gd name="T37" fmla="*/ 90 h 93"/>
                <a:gd name="T38" fmla="*/ 0 w 432"/>
                <a:gd name="T39" fmla="*/ 87 h 93"/>
                <a:gd name="T40" fmla="*/ 1 w 432"/>
                <a:gd name="T41" fmla="*/ 86 h 93"/>
                <a:gd name="T42" fmla="*/ 3 w 432"/>
                <a:gd name="T43" fmla="*/ 86 h 93"/>
                <a:gd name="T44" fmla="*/ 55 w 432"/>
                <a:gd name="T45" fmla="*/ 82 h 93"/>
                <a:gd name="T46" fmla="*/ 94 w 432"/>
                <a:gd name="T47" fmla="*/ 75 h 93"/>
                <a:gd name="T48" fmla="*/ 134 w 432"/>
                <a:gd name="T49" fmla="*/ 66 h 93"/>
                <a:gd name="T50" fmla="*/ 183 w 432"/>
                <a:gd name="T51" fmla="*/ 54 h 93"/>
                <a:gd name="T52" fmla="*/ 234 w 432"/>
                <a:gd name="T53" fmla="*/ 41 h 93"/>
                <a:gd name="T54" fmla="*/ 285 w 432"/>
                <a:gd name="T55" fmla="*/ 31 h 93"/>
                <a:gd name="T56" fmla="*/ 320 w 432"/>
                <a:gd name="T57" fmla="*/ 26 h 93"/>
                <a:gd name="T58" fmla="*/ 355 w 432"/>
                <a:gd name="T59" fmla="*/ 20 h 93"/>
                <a:gd name="T60" fmla="*/ 390 w 432"/>
                <a:gd name="T61" fmla="*/ 13 h 93"/>
                <a:gd name="T62" fmla="*/ 424 w 432"/>
                <a:gd name="T63" fmla="*/ 2 h 93"/>
                <a:gd name="T64" fmla="*/ 424 w 432"/>
                <a:gd name="T65" fmla="*/ 2 h 93"/>
                <a:gd name="T66" fmla="*/ 428 w 432"/>
                <a:gd name="T67" fmla="*/ 0 h 93"/>
                <a:gd name="T68" fmla="*/ 429 w 432"/>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2" h="93">
                  <a:moveTo>
                    <a:pt x="429" y="0"/>
                  </a:moveTo>
                  <a:lnTo>
                    <a:pt x="431" y="0"/>
                  </a:lnTo>
                  <a:lnTo>
                    <a:pt x="432" y="2"/>
                  </a:lnTo>
                  <a:lnTo>
                    <a:pt x="432" y="4"/>
                  </a:lnTo>
                  <a:lnTo>
                    <a:pt x="432" y="5"/>
                  </a:lnTo>
                  <a:lnTo>
                    <a:pt x="431" y="6"/>
                  </a:lnTo>
                  <a:lnTo>
                    <a:pt x="401" y="17"/>
                  </a:lnTo>
                  <a:lnTo>
                    <a:pt x="372" y="25"/>
                  </a:lnTo>
                  <a:lnTo>
                    <a:pt x="342" y="29"/>
                  </a:lnTo>
                  <a:lnTo>
                    <a:pt x="311" y="35"/>
                  </a:lnTo>
                  <a:lnTo>
                    <a:pt x="260" y="43"/>
                  </a:lnTo>
                  <a:lnTo>
                    <a:pt x="212" y="54"/>
                  </a:lnTo>
                  <a:lnTo>
                    <a:pt x="163" y="66"/>
                  </a:lnTo>
                  <a:lnTo>
                    <a:pt x="110" y="79"/>
                  </a:lnTo>
                  <a:lnTo>
                    <a:pt x="57" y="88"/>
                  </a:lnTo>
                  <a:lnTo>
                    <a:pt x="3" y="93"/>
                  </a:lnTo>
                  <a:lnTo>
                    <a:pt x="1" y="92"/>
                  </a:lnTo>
                  <a:lnTo>
                    <a:pt x="0" y="91"/>
                  </a:lnTo>
                  <a:lnTo>
                    <a:pt x="0" y="90"/>
                  </a:lnTo>
                  <a:lnTo>
                    <a:pt x="0" y="87"/>
                  </a:lnTo>
                  <a:lnTo>
                    <a:pt x="1" y="86"/>
                  </a:lnTo>
                  <a:lnTo>
                    <a:pt x="3" y="86"/>
                  </a:lnTo>
                  <a:lnTo>
                    <a:pt x="55" y="82"/>
                  </a:lnTo>
                  <a:lnTo>
                    <a:pt x="94" y="75"/>
                  </a:lnTo>
                  <a:lnTo>
                    <a:pt x="134" y="66"/>
                  </a:lnTo>
                  <a:lnTo>
                    <a:pt x="183" y="54"/>
                  </a:lnTo>
                  <a:lnTo>
                    <a:pt x="234" y="41"/>
                  </a:lnTo>
                  <a:lnTo>
                    <a:pt x="285" y="31"/>
                  </a:lnTo>
                  <a:lnTo>
                    <a:pt x="320" y="26"/>
                  </a:lnTo>
                  <a:lnTo>
                    <a:pt x="355" y="20"/>
                  </a:lnTo>
                  <a:lnTo>
                    <a:pt x="390" y="13"/>
                  </a:lnTo>
                  <a:lnTo>
                    <a:pt x="424" y="2"/>
                  </a:lnTo>
                  <a:lnTo>
                    <a:pt x="424" y="2"/>
                  </a:lnTo>
                  <a:lnTo>
                    <a:pt x="428" y="0"/>
                  </a:lnTo>
                  <a:lnTo>
                    <a:pt x="42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6" name="Freeform 399"/>
            <p:cNvSpPr>
              <a:spLocks/>
            </p:cNvSpPr>
            <p:nvPr/>
          </p:nvSpPr>
          <p:spPr bwMode="auto">
            <a:xfrm>
              <a:off x="6771987" y="4082617"/>
              <a:ext cx="519113" cy="246063"/>
            </a:xfrm>
            <a:custGeom>
              <a:avLst/>
              <a:gdLst>
                <a:gd name="T0" fmla="*/ 323 w 327"/>
                <a:gd name="T1" fmla="*/ 0 h 155"/>
                <a:gd name="T2" fmla="*/ 325 w 327"/>
                <a:gd name="T3" fmla="*/ 0 h 155"/>
                <a:gd name="T4" fmla="*/ 326 w 327"/>
                <a:gd name="T5" fmla="*/ 2 h 155"/>
                <a:gd name="T6" fmla="*/ 327 w 327"/>
                <a:gd name="T7" fmla="*/ 3 h 155"/>
                <a:gd name="T8" fmla="*/ 327 w 327"/>
                <a:gd name="T9" fmla="*/ 5 h 155"/>
                <a:gd name="T10" fmla="*/ 325 w 327"/>
                <a:gd name="T11" fmla="*/ 7 h 155"/>
                <a:gd name="T12" fmla="*/ 287 w 327"/>
                <a:gd name="T13" fmla="*/ 27 h 155"/>
                <a:gd name="T14" fmla="*/ 218 w 327"/>
                <a:gd name="T15" fmla="*/ 64 h 155"/>
                <a:gd name="T16" fmla="*/ 147 w 327"/>
                <a:gd name="T17" fmla="*/ 96 h 155"/>
                <a:gd name="T18" fmla="*/ 76 w 327"/>
                <a:gd name="T19" fmla="*/ 126 h 155"/>
                <a:gd name="T20" fmla="*/ 4 w 327"/>
                <a:gd name="T21" fmla="*/ 155 h 155"/>
                <a:gd name="T22" fmla="*/ 2 w 327"/>
                <a:gd name="T23" fmla="*/ 155 h 155"/>
                <a:gd name="T24" fmla="*/ 1 w 327"/>
                <a:gd name="T25" fmla="*/ 154 h 155"/>
                <a:gd name="T26" fmla="*/ 0 w 327"/>
                <a:gd name="T27" fmla="*/ 153 h 155"/>
                <a:gd name="T28" fmla="*/ 0 w 327"/>
                <a:gd name="T29" fmla="*/ 151 h 155"/>
                <a:gd name="T30" fmla="*/ 1 w 327"/>
                <a:gd name="T31" fmla="*/ 150 h 155"/>
                <a:gd name="T32" fmla="*/ 2 w 327"/>
                <a:gd name="T33" fmla="*/ 148 h 155"/>
                <a:gd name="T34" fmla="*/ 108 w 327"/>
                <a:gd name="T35" fmla="*/ 106 h 155"/>
                <a:gd name="T36" fmla="*/ 185 w 327"/>
                <a:gd name="T37" fmla="*/ 71 h 155"/>
                <a:gd name="T38" fmla="*/ 254 w 327"/>
                <a:gd name="T39" fmla="*/ 37 h 155"/>
                <a:gd name="T40" fmla="*/ 321 w 327"/>
                <a:gd name="T41" fmla="*/ 1 h 155"/>
                <a:gd name="T42" fmla="*/ 323 w 327"/>
                <a:gd name="T4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7" h="155">
                  <a:moveTo>
                    <a:pt x="323" y="0"/>
                  </a:moveTo>
                  <a:lnTo>
                    <a:pt x="325" y="0"/>
                  </a:lnTo>
                  <a:lnTo>
                    <a:pt x="326" y="2"/>
                  </a:lnTo>
                  <a:lnTo>
                    <a:pt x="327" y="3"/>
                  </a:lnTo>
                  <a:lnTo>
                    <a:pt x="327" y="5"/>
                  </a:lnTo>
                  <a:lnTo>
                    <a:pt x="325" y="7"/>
                  </a:lnTo>
                  <a:lnTo>
                    <a:pt x="287" y="27"/>
                  </a:lnTo>
                  <a:lnTo>
                    <a:pt x="218" y="64"/>
                  </a:lnTo>
                  <a:lnTo>
                    <a:pt x="147" y="96"/>
                  </a:lnTo>
                  <a:lnTo>
                    <a:pt x="76" y="126"/>
                  </a:lnTo>
                  <a:lnTo>
                    <a:pt x="4" y="155"/>
                  </a:lnTo>
                  <a:lnTo>
                    <a:pt x="2" y="155"/>
                  </a:lnTo>
                  <a:lnTo>
                    <a:pt x="1" y="154"/>
                  </a:lnTo>
                  <a:lnTo>
                    <a:pt x="0" y="153"/>
                  </a:lnTo>
                  <a:lnTo>
                    <a:pt x="0" y="151"/>
                  </a:lnTo>
                  <a:lnTo>
                    <a:pt x="1" y="150"/>
                  </a:lnTo>
                  <a:lnTo>
                    <a:pt x="2" y="148"/>
                  </a:lnTo>
                  <a:lnTo>
                    <a:pt x="108" y="106"/>
                  </a:lnTo>
                  <a:lnTo>
                    <a:pt x="185" y="71"/>
                  </a:lnTo>
                  <a:lnTo>
                    <a:pt x="254" y="37"/>
                  </a:lnTo>
                  <a:lnTo>
                    <a:pt x="321" y="1"/>
                  </a:lnTo>
                  <a:lnTo>
                    <a:pt x="3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7" name="Freeform 400"/>
            <p:cNvSpPr>
              <a:spLocks/>
            </p:cNvSpPr>
            <p:nvPr/>
          </p:nvSpPr>
          <p:spPr bwMode="auto">
            <a:xfrm>
              <a:off x="6703724" y="3984192"/>
              <a:ext cx="619125" cy="100013"/>
            </a:xfrm>
            <a:custGeom>
              <a:avLst/>
              <a:gdLst>
                <a:gd name="T0" fmla="*/ 386 w 390"/>
                <a:gd name="T1" fmla="*/ 0 h 63"/>
                <a:gd name="T2" fmla="*/ 388 w 390"/>
                <a:gd name="T3" fmla="*/ 0 h 63"/>
                <a:gd name="T4" fmla="*/ 390 w 390"/>
                <a:gd name="T5" fmla="*/ 1 h 63"/>
                <a:gd name="T6" fmla="*/ 390 w 390"/>
                <a:gd name="T7" fmla="*/ 4 h 63"/>
                <a:gd name="T8" fmla="*/ 390 w 390"/>
                <a:gd name="T9" fmla="*/ 5 h 63"/>
                <a:gd name="T10" fmla="*/ 388 w 390"/>
                <a:gd name="T11" fmla="*/ 6 h 63"/>
                <a:gd name="T12" fmla="*/ 369 w 390"/>
                <a:gd name="T13" fmla="*/ 14 h 63"/>
                <a:gd name="T14" fmla="*/ 336 w 390"/>
                <a:gd name="T15" fmla="*/ 20 h 63"/>
                <a:gd name="T16" fmla="*/ 304 w 390"/>
                <a:gd name="T17" fmla="*/ 23 h 63"/>
                <a:gd name="T18" fmla="*/ 271 w 390"/>
                <a:gd name="T19" fmla="*/ 26 h 63"/>
                <a:gd name="T20" fmla="*/ 238 w 390"/>
                <a:gd name="T21" fmla="*/ 29 h 63"/>
                <a:gd name="T22" fmla="*/ 238 w 390"/>
                <a:gd name="T23" fmla="*/ 29 h 63"/>
                <a:gd name="T24" fmla="*/ 204 w 390"/>
                <a:gd name="T25" fmla="*/ 34 h 63"/>
                <a:gd name="T26" fmla="*/ 168 w 390"/>
                <a:gd name="T27" fmla="*/ 40 h 63"/>
                <a:gd name="T28" fmla="*/ 86 w 390"/>
                <a:gd name="T29" fmla="*/ 53 h 63"/>
                <a:gd name="T30" fmla="*/ 3 w 390"/>
                <a:gd name="T31" fmla="*/ 63 h 63"/>
                <a:gd name="T32" fmla="*/ 2 w 390"/>
                <a:gd name="T33" fmla="*/ 63 h 63"/>
                <a:gd name="T34" fmla="*/ 1 w 390"/>
                <a:gd name="T35" fmla="*/ 62 h 63"/>
                <a:gd name="T36" fmla="*/ 0 w 390"/>
                <a:gd name="T37" fmla="*/ 61 h 63"/>
                <a:gd name="T38" fmla="*/ 1 w 390"/>
                <a:gd name="T39" fmla="*/ 59 h 63"/>
                <a:gd name="T40" fmla="*/ 2 w 390"/>
                <a:gd name="T41" fmla="*/ 58 h 63"/>
                <a:gd name="T42" fmla="*/ 3 w 390"/>
                <a:gd name="T43" fmla="*/ 56 h 63"/>
                <a:gd name="T44" fmla="*/ 62 w 390"/>
                <a:gd name="T45" fmla="*/ 50 h 63"/>
                <a:gd name="T46" fmla="*/ 62 w 390"/>
                <a:gd name="T47" fmla="*/ 50 h 63"/>
                <a:gd name="T48" fmla="*/ 197 w 390"/>
                <a:gd name="T49" fmla="*/ 29 h 63"/>
                <a:gd name="T50" fmla="*/ 243 w 390"/>
                <a:gd name="T51" fmla="*/ 22 h 63"/>
                <a:gd name="T52" fmla="*/ 288 w 390"/>
                <a:gd name="T53" fmla="*/ 18 h 63"/>
                <a:gd name="T54" fmla="*/ 333 w 390"/>
                <a:gd name="T55" fmla="*/ 14 h 63"/>
                <a:gd name="T56" fmla="*/ 359 w 390"/>
                <a:gd name="T57" fmla="*/ 9 h 63"/>
                <a:gd name="T58" fmla="*/ 384 w 390"/>
                <a:gd name="T59" fmla="*/ 1 h 63"/>
                <a:gd name="T60" fmla="*/ 384 w 390"/>
                <a:gd name="T61" fmla="*/ 1 h 63"/>
                <a:gd name="T62" fmla="*/ 385 w 390"/>
                <a:gd name="T63" fmla="*/ 0 h 63"/>
                <a:gd name="T64" fmla="*/ 386 w 390"/>
                <a:gd name="T6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0" h="63">
                  <a:moveTo>
                    <a:pt x="386" y="0"/>
                  </a:moveTo>
                  <a:lnTo>
                    <a:pt x="388" y="0"/>
                  </a:lnTo>
                  <a:lnTo>
                    <a:pt x="390" y="1"/>
                  </a:lnTo>
                  <a:lnTo>
                    <a:pt x="390" y="4"/>
                  </a:lnTo>
                  <a:lnTo>
                    <a:pt x="390" y="5"/>
                  </a:lnTo>
                  <a:lnTo>
                    <a:pt x="388" y="6"/>
                  </a:lnTo>
                  <a:lnTo>
                    <a:pt x="369" y="14"/>
                  </a:lnTo>
                  <a:lnTo>
                    <a:pt x="336" y="20"/>
                  </a:lnTo>
                  <a:lnTo>
                    <a:pt x="304" y="23"/>
                  </a:lnTo>
                  <a:lnTo>
                    <a:pt x="271" y="26"/>
                  </a:lnTo>
                  <a:lnTo>
                    <a:pt x="238" y="29"/>
                  </a:lnTo>
                  <a:lnTo>
                    <a:pt x="238" y="29"/>
                  </a:lnTo>
                  <a:lnTo>
                    <a:pt x="204" y="34"/>
                  </a:lnTo>
                  <a:lnTo>
                    <a:pt x="168" y="40"/>
                  </a:lnTo>
                  <a:lnTo>
                    <a:pt x="86" y="53"/>
                  </a:lnTo>
                  <a:lnTo>
                    <a:pt x="3" y="63"/>
                  </a:lnTo>
                  <a:lnTo>
                    <a:pt x="2" y="63"/>
                  </a:lnTo>
                  <a:lnTo>
                    <a:pt x="1" y="62"/>
                  </a:lnTo>
                  <a:lnTo>
                    <a:pt x="0" y="61"/>
                  </a:lnTo>
                  <a:lnTo>
                    <a:pt x="1" y="59"/>
                  </a:lnTo>
                  <a:lnTo>
                    <a:pt x="2" y="58"/>
                  </a:lnTo>
                  <a:lnTo>
                    <a:pt x="3" y="56"/>
                  </a:lnTo>
                  <a:lnTo>
                    <a:pt x="62" y="50"/>
                  </a:lnTo>
                  <a:lnTo>
                    <a:pt x="62" y="50"/>
                  </a:lnTo>
                  <a:lnTo>
                    <a:pt x="197" y="29"/>
                  </a:lnTo>
                  <a:lnTo>
                    <a:pt x="243" y="22"/>
                  </a:lnTo>
                  <a:lnTo>
                    <a:pt x="288" y="18"/>
                  </a:lnTo>
                  <a:lnTo>
                    <a:pt x="333" y="14"/>
                  </a:lnTo>
                  <a:lnTo>
                    <a:pt x="359" y="9"/>
                  </a:lnTo>
                  <a:lnTo>
                    <a:pt x="384" y="1"/>
                  </a:lnTo>
                  <a:lnTo>
                    <a:pt x="384" y="1"/>
                  </a:lnTo>
                  <a:lnTo>
                    <a:pt x="385" y="0"/>
                  </a:lnTo>
                  <a:lnTo>
                    <a:pt x="38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8" name="Freeform 401"/>
            <p:cNvSpPr>
              <a:spLocks/>
            </p:cNvSpPr>
            <p:nvPr/>
          </p:nvSpPr>
          <p:spPr bwMode="auto">
            <a:xfrm>
              <a:off x="6713249" y="4014355"/>
              <a:ext cx="635000" cy="90488"/>
            </a:xfrm>
            <a:custGeom>
              <a:avLst/>
              <a:gdLst>
                <a:gd name="T0" fmla="*/ 397 w 400"/>
                <a:gd name="T1" fmla="*/ 0 h 57"/>
                <a:gd name="T2" fmla="*/ 398 w 400"/>
                <a:gd name="T3" fmla="*/ 0 h 57"/>
                <a:gd name="T4" fmla="*/ 399 w 400"/>
                <a:gd name="T5" fmla="*/ 1 h 57"/>
                <a:gd name="T6" fmla="*/ 400 w 400"/>
                <a:gd name="T7" fmla="*/ 3 h 57"/>
                <a:gd name="T8" fmla="*/ 400 w 400"/>
                <a:gd name="T9" fmla="*/ 4 h 57"/>
                <a:gd name="T10" fmla="*/ 398 w 400"/>
                <a:gd name="T11" fmla="*/ 6 h 57"/>
                <a:gd name="T12" fmla="*/ 382 w 400"/>
                <a:gd name="T13" fmla="*/ 13 h 57"/>
                <a:gd name="T14" fmla="*/ 366 w 400"/>
                <a:gd name="T15" fmla="*/ 18 h 57"/>
                <a:gd name="T16" fmla="*/ 325 w 400"/>
                <a:gd name="T17" fmla="*/ 24 h 57"/>
                <a:gd name="T18" fmla="*/ 285 w 400"/>
                <a:gd name="T19" fmla="*/ 28 h 57"/>
                <a:gd name="T20" fmla="*/ 243 w 400"/>
                <a:gd name="T21" fmla="*/ 32 h 57"/>
                <a:gd name="T22" fmla="*/ 202 w 400"/>
                <a:gd name="T23" fmla="*/ 39 h 57"/>
                <a:gd name="T24" fmla="*/ 150 w 400"/>
                <a:gd name="T25" fmla="*/ 43 h 57"/>
                <a:gd name="T26" fmla="*/ 98 w 400"/>
                <a:gd name="T27" fmla="*/ 45 h 57"/>
                <a:gd name="T28" fmla="*/ 46 w 400"/>
                <a:gd name="T29" fmla="*/ 50 h 57"/>
                <a:gd name="T30" fmla="*/ 4 w 400"/>
                <a:gd name="T31" fmla="*/ 57 h 57"/>
                <a:gd name="T32" fmla="*/ 2 w 400"/>
                <a:gd name="T33" fmla="*/ 57 h 57"/>
                <a:gd name="T34" fmla="*/ 1 w 400"/>
                <a:gd name="T35" fmla="*/ 56 h 57"/>
                <a:gd name="T36" fmla="*/ 0 w 400"/>
                <a:gd name="T37" fmla="*/ 55 h 57"/>
                <a:gd name="T38" fmla="*/ 0 w 400"/>
                <a:gd name="T39" fmla="*/ 54 h 57"/>
                <a:gd name="T40" fmla="*/ 1 w 400"/>
                <a:gd name="T41" fmla="*/ 52 h 57"/>
                <a:gd name="T42" fmla="*/ 2 w 400"/>
                <a:gd name="T43" fmla="*/ 51 h 57"/>
                <a:gd name="T44" fmla="*/ 28 w 400"/>
                <a:gd name="T45" fmla="*/ 45 h 57"/>
                <a:gd name="T46" fmla="*/ 55 w 400"/>
                <a:gd name="T47" fmla="*/ 42 h 57"/>
                <a:gd name="T48" fmla="*/ 106 w 400"/>
                <a:gd name="T49" fmla="*/ 37 h 57"/>
                <a:gd name="T50" fmla="*/ 159 w 400"/>
                <a:gd name="T51" fmla="*/ 35 h 57"/>
                <a:gd name="T52" fmla="*/ 211 w 400"/>
                <a:gd name="T53" fmla="*/ 31 h 57"/>
                <a:gd name="T54" fmla="*/ 272 w 400"/>
                <a:gd name="T55" fmla="*/ 23 h 57"/>
                <a:gd name="T56" fmla="*/ 333 w 400"/>
                <a:gd name="T57" fmla="*/ 17 h 57"/>
                <a:gd name="T58" fmla="*/ 362 w 400"/>
                <a:gd name="T59" fmla="*/ 11 h 57"/>
                <a:gd name="T60" fmla="*/ 388 w 400"/>
                <a:gd name="T61" fmla="*/ 3 h 57"/>
                <a:gd name="T62" fmla="*/ 395 w 400"/>
                <a:gd name="T63" fmla="*/ 0 h 57"/>
                <a:gd name="T64" fmla="*/ 397 w 400"/>
                <a:gd name="T6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57">
                  <a:moveTo>
                    <a:pt x="397" y="0"/>
                  </a:moveTo>
                  <a:lnTo>
                    <a:pt x="398" y="0"/>
                  </a:lnTo>
                  <a:lnTo>
                    <a:pt x="399" y="1"/>
                  </a:lnTo>
                  <a:lnTo>
                    <a:pt x="400" y="3"/>
                  </a:lnTo>
                  <a:lnTo>
                    <a:pt x="400" y="4"/>
                  </a:lnTo>
                  <a:lnTo>
                    <a:pt x="398" y="6"/>
                  </a:lnTo>
                  <a:lnTo>
                    <a:pt x="382" y="13"/>
                  </a:lnTo>
                  <a:lnTo>
                    <a:pt x="366" y="18"/>
                  </a:lnTo>
                  <a:lnTo>
                    <a:pt x="325" y="24"/>
                  </a:lnTo>
                  <a:lnTo>
                    <a:pt x="285" y="28"/>
                  </a:lnTo>
                  <a:lnTo>
                    <a:pt x="243" y="32"/>
                  </a:lnTo>
                  <a:lnTo>
                    <a:pt x="202" y="39"/>
                  </a:lnTo>
                  <a:lnTo>
                    <a:pt x="150" y="43"/>
                  </a:lnTo>
                  <a:lnTo>
                    <a:pt x="98" y="45"/>
                  </a:lnTo>
                  <a:lnTo>
                    <a:pt x="46" y="50"/>
                  </a:lnTo>
                  <a:lnTo>
                    <a:pt x="4" y="57"/>
                  </a:lnTo>
                  <a:lnTo>
                    <a:pt x="2" y="57"/>
                  </a:lnTo>
                  <a:lnTo>
                    <a:pt x="1" y="56"/>
                  </a:lnTo>
                  <a:lnTo>
                    <a:pt x="0" y="55"/>
                  </a:lnTo>
                  <a:lnTo>
                    <a:pt x="0" y="54"/>
                  </a:lnTo>
                  <a:lnTo>
                    <a:pt x="1" y="52"/>
                  </a:lnTo>
                  <a:lnTo>
                    <a:pt x="2" y="51"/>
                  </a:lnTo>
                  <a:lnTo>
                    <a:pt x="28" y="45"/>
                  </a:lnTo>
                  <a:lnTo>
                    <a:pt x="55" y="42"/>
                  </a:lnTo>
                  <a:lnTo>
                    <a:pt x="106" y="37"/>
                  </a:lnTo>
                  <a:lnTo>
                    <a:pt x="159" y="35"/>
                  </a:lnTo>
                  <a:lnTo>
                    <a:pt x="211" y="31"/>
                  </a:lnTo>
                  <a:lnTo>
                    <a:pt x="272" y="23"/>
                  </a:lnTo>
                  <a:lnTo>
                    <a:pt x="333" y="17"/>
                  </a:lnTo>
                  <a:lnTo>
                    <a:pt x="362" y="11"/>
                  </a:lnTo>
                  <a:lnTo>
                    <a:pt x="388" y="3"/>
                  </a:lnTo>
                  <a:lnTo>
                    <a:pt x="395" y="0"/>
                  </a:lnTo>
                  <a:lnTo>
                    <a:pt x="39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9" name="Freeform 402"/>
            <p:cNvSpPr>
              <a:spLocks noEditPoints="1"/>
            </p:cNvSpPr>
            <p:nvPr/>
          </p:nvSpPr>
          <p:spPr bwMode="auto">
            <a:xfrm>
              <a:off x="7025987" y="3469842"/>
              <a:ext cx="290513" cy="530225"/>
            </a:xfrm>
            <a:custGeom>
              <a:avLst/>
              <a:gdLst>
                <a:gd name="T0" fmla="*/ 130 w 183"/>
                <a:gd name="T1" fmla="*/ 276 h 334"/>
                <a:gd name="T2" fmla="*/ 130 w 183"/>
                <a:gd name="T3" fmla="*/ 276 h 334"/>
                <a:gd name="T4" fmla="*/ 130 w 183"/>
                <a:gd name="T5" fmla="*/ 276 h 334"/>
                <a:gd name="T6" fmla="*/ 130 w 183"/>
                <a:gd name="T7" fmla="*/ 276 h 334"/>
                <a:gd name="T8" fmla="*/ 3 w 183"/>
                <a:gd name="T9" fmla="*/ 0 h 334"/>
                <a:gd name="T10" fmla="*/ 5 w 183"/>
                <a:gd name="T11" fmla="*/ 0 h 334"/>
                <a:gd name="T12" fmla="*/ 6 w 183"/>
                <a:gd name="T13" fmla="*/ 1 h 334"/>
                <a:gd name="T14" fmla="*/ 26 w 183"/>
                <a:gd name="T15" fmla="*/ 49 h 334"/>
                <a:gd name="T16" fmla="*/ 48 w 183"/>
                <a:gd name="T17" fmla="*/ 110 h 334"/>
                <a:gd name="T18" fmla="*/ 71 w 183"/>
                <a:gd name="T19" fmla="*/ 168 h 334"/>
                <a:gd name="T20" fmla="*/ 71 w 183"/>
                <a:gd name="T21" fmla="*/ 168 h 334"/>
                <a:gd name="T22" fmla="*/ 71 w 183"/>
                <a:gd name="T23" fmla="*/ 168 h 334"/>
                <a:gd name="T24" fmla="*/ 88 w 183"/>
                <a:gd name="T25" fmla="*/ 206 h 334"/>
                <a:gd name="T26" fmla="*/ 107 w 183"/>
                <a:gd name="T27" fmla="*/ 242 h 334"/>
                <a:gd name="T28" fmla="*/ 130 w 183"/>
                <a:gd name="T29" fmla="*/ 276 h 334"/>
                <a:gd name="T30" fmla="*/ 130 w 183"/>
                <a:gd name="T31" fmla="*/ 276 h 334"/>
                <a:gd name="T32" fmla="*/ 130 w 183"/>
                <a:gd name="T33" fmla="*/ 276 h 334"/>
                <a:gd name="T34" fmla="*/ 130 w 183"/>
                <a:gd name="T35" fmla="*/ 276 h 334"/>
                <a:gd name="T36" fmla="*/ 130 w 183"/>
                <a:gd name="T37" fmla="*/ 276 h 334"/>
                <a:gd name="T38" fmla="*/ 130 w 183"/>
                <a:gd name="T39" fmla="*/ 276 h 334"/>
                <a:gd name="T40" fmla="*/ 155 w 183"/>
                <a:gd name="T41" fmla="*/ 303 h 334"/>
                <a:gd name="T42" fmla="*/ 182 w 183"/>
                <a:gd name="T43" fmla="*/ 329 h 334"/>
                <a:gd name="T44" fmla="*/ 183 w 183"/>
                <a:gd name="T45" fmla="*/ 330 h 334"/>
                <a:gd name="T46" fmla="*/ 183 w 183"/>
                <a:gd name="T47" fmla="*/ 332 h 334"/>
                <a:gd name="T48" fmla="*/ 182 w 183"/>
                <a:gd name="T49" fmla="*/ 333 h 334"/>
                <a:gd name="T50" fmla="*/ 181 w 183"/>
                <a:gd name="T51" fmla="*/ 334 h 334"/>
                <a:gd name="T52" fmla="*/ 180 w 183"/>
                <a:gd name="T53" fmla="*/ 334 h 334"/>
                <a:gd name="T54" fmla="*/ 178 w 183"/>
                <a:gd name="T55" fmla="*/ 333 h 334"/>
                <a:gd name="T56" fmla="*/ 149 w 183"/>
                <a:gd name="T57" fmla="*/ 308 h 334"/>
                <a:gd name="T58" fmla="*/ 125 w 183"/>
                <a:gd name="T59" fmla="*/ 279 h 334"/>
                <a:gd name="T60" fmla="*/ 103 w 183"/>
                <a:gd name="T61" fmla="*/ 247 h 334"/>
                <a:gd name="T62" fmla="*/ 83 w 183"/>
                <a:gd name="T63" fmla="*/ 211 h 334"/>
                <a:gd name="T64" fmla="*/ 66 w 183"/>
                <a:gd name="T65" fmla="*/ 173 h 334"/>
                <a:gd name="T66" fmla="*/ 49 w 183"/>
                <a:gd name="T67" fmla="*/ 134 h 334"/>
                <a:gd name="T68" fmla="*/ 28 w 183"/>
                <a:gd name="T69" fmla="*/ 75 h 334"/>
                <a:gd name="T70" fmla="*/ 5 w 183"/>
                <a:gd name="T71" fmla="*/ 16 h 334"/>
                <a:gd name="T72" fmla="*/ 5 w 183"/>
                <a:gd name="T73" fmla="*/ 16 h 334"/>
                <a:gd name="T74" fmla="*/ 0 w 183"/>
                <a:gd name="T75" fmla="*/ 5 h 334"/>
                <a:gd name="T76" fmla="*/ 0 w 183"/>
                <a:gd name="T77" fmla="*/ 3 h 334"/>
                <a:gd name="T78" fmla="*/ 1 w 183"/>
                <a:gd name="T79" fmla="*/ 1 h 334"/>
                <a:gd name="T80" fmla="*/ 2 w 183"/>
                <a:gd name="T81" fmla="*/ 0 h 334"/>
                <a:gd name="T82" fmla="*/ 3 w 183"/>
                <a:gd name="T83"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3" h="334">
                  <a:moveTo>
                    <a:pt x="130" y="276"/>
                  </a:moveTo>
                  <a:lnTo>
                    <a:pt x="130" y="276"/>
                  </a:lnTo>
                  <a:lnTo>
                    <a:pt x="130" y="276"/>
                  </a:lnTo>
                  <a:lnTo>
                    <a:pt x="130" y="276"/>
                  </a:lnTo>
                  <a:close/>
                  <a:moveTo>
                    <a:pt x="3" y="0"/>
                  </a:moveTo>
                  <a:lnTo>
                    <a:pt x="5" y="0"/>
                  </a:lnTo>
                  <a:lnTo>
                    <a:pt x="6" y="1"/>
                  </a:lnTo>
                  <a:lnTo>
                    <a:pt x="26" y="49"/>
                  </a:lnTo>
                  <a:lnTo>
                    <a:pt x="48" y="110"/>
                  </a:lnTo>
                  <a:lnTo>
                    <a:pt x="71" y="168"/>
                  </a:lnTo>
                  <a:lnTo>
                    <a:pt x="71" y="168"/>
                  </a:lnTo>
                  <a:lnTo>
                    <a:pt x="71" y="168"/>
                  </a:lnTo>
                  <a:lnTo>
                    <a:pt x="88" y="206"/>
                  </a:lnTo>
                  <a:lnTo>
                    <a:pt x="107" y="242"/>
                  </a:lnTo>
                  <a:lnTo>
                    <a:pt x="130" y="276"/>
                  </a:lnTo>
                  <a:lnTo>
                    <a:pt x="130" y="276"/>
                  </a:lnTo>
                  <a:lnTo>
                    <a:pt x="130" y="276"/>
                  </a:lnTo>
                  <a:lnTo>
                    <a:pt x="130" y="276"/>
                  </a:lnTo>
                  <a:lnTo>
                    <a:pt x="130" y="276"/>
                  </a:lnTo>
                  <a:lnTo>
                    <a:pt x="130" y="276"/>
                  </a:lnTo>
                  <a:lnTo>
                    <a:pt x="155" y="303"/>
                  </a:lnTo>
                  <a:lnTo>
                    <a:pt x="182" y="329"/>
                  </a:lnTo>
                  <a:lnTo>
                    <a:pt x="183" y="330"/>
                  </a:lnTo>
                  <a:lnTo>
                    <a:pt x="183" y="332"/>
                  </a:lnTo>
                  <a:lnTo>
                    <a:pt x="182" y="333"/>
                  </a:lnTo>
                  <a:lnTo>
                    <a:pt x="181" y="334"/>
                  </a:lnTo>
                  <a:lnTo>
                    <a:pt x="180" y="334"/>
                  </a:lnTo>
                  <a:lnTo>
                    <a:pt x="178" y="333"/>
                  </a:lnTo>
                  <a:lnTo>
                    <a:pt x="149" y="308"/>
                  </a:lnTo>
                  <a:lnTo>
                    <a:pt x="125" y="279"/>
                  </a:lnTo>
                  <a:lnTo>
                    <a:pt x="103" y="247"/>
                  </a:lnTo>
                  <a:lnTo>
                    <a:pt x="83" y="211"/>
                  </a:lnTo>
                  <a:lnTo>
                    <a:pt x="66" y="173"/>
                  </a:lnTo>
                  <a:lnTo>
                    <a:pt x="49" y="134"/>
                  </a:lnTo>
                  <a:lnTo>
                    <a:pt x="28" y="75"/>
                  </a:lnTo>
                  <a:lnTo>
                    <a:pt x="5" y="16"/>
                  </a:lnTo>
                  <a:lnTo>
                    <a:pt x="5" y="16"/>
                  </a:lnTo>
                  <a:lnTo>
                    <a:pt x="0" y="5"/>
                  </a:lnTo>
                  <a:lnTo>
                    <a:pt x="0" y="3"/>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0" name="Freeform 403"/>
            <p:cNvSpPr>
              <a:spLocks/>
            </p:cNvSpPr>
            <p:nvPr/>
          </p:nvSpPr>
          <p:spPr bwMode="auto">
            <a:xfrm>
              <a:off x="6910099" y="3557155"/>
              <a:ext cx="209550" cy="193675"/>
            </a:xfrm>
            <a:custGeom>
              <a:avLst/>
              <a:gdLst>
                <a:gd name="T0" fmla="*/ 3 w 132"/>
                <a:gd name="T1" fmla="*/ 0 h 122"/>
                <a:gd name="T2" fmla="*/ 4 w 132"/>
                <a:gd name="T3" fmla="*/ 0 h 122"/>
                <a:gd name="T4" fmla="*/ 5 w 132"/>
                <a:gd name="T5" fmla="*/ 1 h 122"/>
                <a:gd name="T6" fmla="*/ 10 w 132"/>
                <a:gd name="T7" fmla="*/ 4 h 122"/>
                <a:gd name="T8" fmla="*/ 70 w 132"/>
                <a:gd name="T9" fmla="*/ 60 h 122"/>
                <a:gd name="T10" fmla="*/ 132 w 132"/>
                <a:gd name="T11" fmla="*/ 116 h 122"/>
                <a:gd name="T12" fmla="*/ 132 w 132"/>
                <a:gd name="T13" fmla="*/ 119 h 122"/>
                <a:gd name="T14" fmla="*/ 132 w 132"/>
                <a:gd name="T15" fmla="*/ 120 h 122"/>
                <a:gd name="T16" fmla="*/ 132 w 132"/>
                <a:gd name="T17" fmla="*/ 121 h 122"/>
                <a:gd name="T18" fmla="*/ 130 w 132"/>
                <a:gd name="T19" fmla="*/ 122 h 122"/>
                <a:gd name="T20" fmla="*/ 129 w 132"/>
                <a:gd name="T21" fmla="*/ 122 h 122"/>
                <a:gd name="T22" fmla="*/ 126 w 132"/>
                <a:gd name="T23" fmla="*/ 122 h 122"/>
                <a:gd name="T24" fmla="*/ 123 w 132"/>
                <a:gd name="T25" fmla="*/ 119 h 122"/>
                <a:gd name="T26" fmla="*/ 62 w 132"/>
                <a:gd name="T27" fmla="*/ 63 h 122"/>
                <a:gd name="T28" fmla="*/ 1 w 132"/>
                <a:gd name="T29" fmla="*/ 5 h 122"/>
                <a:gd name="T30" fmla="*/ 0 w 132"/>
                <a:gd name="T31" fmla="*/ 4 h 122"/>
                <a:gd name="T32" fmla="*/ 0 w 132"/>
                <a:gd name="T33" fmla="*/ 2 h 122"/>
                <a:gd name="T34" fmla="*/ 1 w 132"/>
                <a:gd name="T35" fmla="*/ 1 h 122"/>
                <a:gd name="T36" fmla="*/ 2 w 132"/>
                <a:gd name="T37" fmla="*/ 0 h 122"/>
                <a:gd name="T38" fmla="*/ 3 w 132"/>
                <a:gd name="T3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 h="122">
                  <a:moveTo>
                    <a:pt x="3" y="0"/>
                  </a:moveTo>
                  <a:lnTo>
                    <a:pt x="4" y="0"/>
                  </a:lnTo>
                  <a:lnTo>
                    <a:pt x="5" y="1"/>
                  </a:lnTo>
                  <a:lnTo>
                    <a:pt x="10" y="4"/>
                  </a:lnTo>
                  <a:lnTo>
                    <a:pt x="70" y="60"/>
                  </a:lnTo>
                  <a:lnTo>
                    <a:pt x="132" y="116"/>
                  </a:lnTo>
                  <a:lnTo>
                    <a:pt x="132" y="119"/>
                  </a:lnTo>
                  <a:lnTo>
                    <a:pt x="132" y="120"/>
                  </a:lnTo>
                  <a:lnTo>
                    <a:pt x="132" y="121"/>
                  </a:lnTo>
                  <a:lnTo>
                    <a:pt x="130" y="122"/>
                  </a:lnTo>
                  <a:lnTo>
                    <a:pt x="129" y="122"/>
                  </a:lnTo>
                  <a:lnTo>
                    <a:pt x="126" y="122"/>
                  </a:lnTo>
                  <a:lnTo>
                    <a:pt x="123" y="119"/>
                  </a:lnTo>
                  <a:lnTo>
                    <a:pt x="62" y="63"/>
                  </a:lnTo>
                  <a:lnTo>
                    <a:pt x="1" y="5"/>
                  </a:lnTo>
                  <a:lnTo>
                    <a:pt x="0" y="4"/>
                  </a:lnTo>
                  <a:lnTo>
                    <a:pt x="0" y="2"/>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1" name="Freeform 404"/>
            <p:cNvSpPr>
              <a:spLocks noEditPoints="1"/>
            </p:cNvSpPr>
            <p:nvPr/>
          </p:nvSpPr>
          <p:spPr bwMode="auto">
            <a:xfrm>
              <a:off x="6838662" y="3658755"/>
              <a:ext cx="374650" cy="236538"/>
            </a:xfrm>
            <a:custGeom>
              <a:avLst/>
              <a:gdLst>
                <a:gd name="T0" fmla="*/ 16 w 236"/>
                <a:gd name="T1" fmla="*/ 12 h 149"/>
                <a:gd name="T2" fmla="*/ 16 w 236"/>
                <a:gd name="T3" fmla="*/ 12 h 149"/>
                <a:gd name="T4" fmla="*/ 16 w 236"/>
                <a:gd name="T5" fmla="*/ 12 h 149"/>
                <a:gd name="T6" fmla="*/ 16 w 236"/>
                <a:gd name="T7" fmla="*/ 12 h 149"/>
                <a:gd name="T8" fmla="*/ 3 w 236"/>
                <a:gd name="T9" fmla="*/ 0 h 149"/>
                <a:gd name="T10" fmla="*/ 4 w 236"/>
                <a:gd name="T11" fmla="*/ 0 h 149"/>
                <a:gd name="T12" fmla="*/ 42 w 236"/>
                <a:gd name="T13" fmla="*/ 16 h 149"/>
                <a:gd name="T14" fmla="*/ 79 w 236"/>
                <a:gd name="T15" fmla="*/ 36 h 149"/>
                <a:gd name="T16" fmla="*/ 114 w 236"/>
                <a:gd name="T17" fmla="*/ 57 h 149"/>
                <a:gd name="T18" fmla="*/ 146 w 236"/>
                <a:gd name="T19" fmla="*/ 77 h 149"/>
                <a:gd name="T20" fmla="*/ 178 w 236"/>
                <a:gd name="T21" fmla="*/ 96 h 149"/>
                <a:gd name="T22" fmla="*/ 208 w 236"/>
                <a:gd name="T23" fmla="*/ 118 h 149"/>
                <a:gd name="T24" fmla="*/ 235 w 236"/>
                <a:gd name="T25" fmla="*/ 143 h 149"/>
                <a:gd name="T26" fmla="*/ 236 w 236"/>
                <a:gd name="T27" fmla="*/ 145 h 149"/>
                <a:gd name="T28" fmla="*/ 236 w 236"/>
                <a:gd name="T29" fmla="*/ 146 h 149"/>
                <a:gd name="T30" fmla="*/ 235 w 236"/>
                <a:gd name="T31" fmla="*/ 148 h 149"/>
                <a:gd name="T32" fmla="*/ 234 w 236"/>
                <a:gd name="T33" fmla="*/ 148 h 149"/>
                <a:gd name="T34" fmla="*/ 233 w 236"/>
                <a:gd name="T35" fmla="*/ 149 h 149"/>
                <a:gd name="T36" fmla="*/ 231 w 236"/>
                <a:gd name="T37" fmla="*/ 148 h 149"/>
                <a:gd name="T38" fmla="*/ 206 w 236"/>
                <a:gd name="T39" fmla="*/ 126 h 149"/>
                <a:gd name="T40" fmla="*/ 206 w 236"/>
                <a:gd name="T41" fmla="*/ 126 h 149"/>
                <a:gd name="T42" fmla="*/ 204 w 236"/>
                <a:gd name="T43" fmla="*/ 125 h 149"/>
                <a:gd name="T44" fmla="*/ 206 w 236"/>
                <a:gd name="T45" fmla="*/ 126 h 149"/>
                <a:gd name="T46" fmla="*/ 204 w 236"/>
                <a:gd name="T47" fmla="*/ 125 h 149"/>
                <a:gd name="T48" fmla="*/ 204 w 236"/>
                <a:gd name="T49" fmla="*/ 125 h 149"/>
                <a:gd name="T50" fmla="*/ 204 w 236"/>
                <a:gd name="T51" fmla="*/ 125 h 149"/>
                <a:gd name="T52" fmla="*/ 178 w 236"/>
                <a:gd name="T53" fmla="*/ 105 h 149"/>
                <a:gd name="T54" fmla="*/ 149 w 236"/>
                <a:gd name="T55" fmla="*/ 88 h 149"/>
                <a:gd name="T56" fmla="*/ 107 w 236"/>
                <a:gd name="T57" fmla="*/ 60 h 149"/>
                <a:gd name="T58" fmla="*/ 63 w 236"/>
                <a:gd name="T59" fmla="*/ 34 h 149"/>
                <a:gd name="T60" fmla="*/ 16 w 236"/>
                <a:gd name="T61" fmla="*/ 12 h 149"/>
                <a:gd name="T62" fmla="*/ 16 w 236"/>
                <a:gd name="T63" fmla="*/ 12 h 149"/>
                <a:gd name="T64" fmla="*/ 16 w 236"/>
                <a:gd name="T65" fmla="*/ 12 h 149"/>
                <a:gd name="T66" fmla="*/ 15 w 236"/>
                <a:gd name="T67" fmla="*/ 12 h 149"/>
                <a:gd name="T68" fmla="*/ 16 w 236"/>
                <a:gd name="T69" fmla="*/ 12 h 149"/>
                <a:gd name="T70" fmla="*/ 2 w 236"/>
                <a:gd name="T71" fmla="*/ 6 h 149"/>
                <a:gd name="T72" fmla="*/ 1 w 236"/>
                <a:gd name="T73" fmla="*/ 5 h 149"/>
                <a:gd name="T74" fmla="*/ 0 w 236"/>
                <a:gd name="T75" fmla="*/ 3 h 149"/>
                <a:gd name="T76" fmla="*/ 0 w 236"/>
                <a:gd name="T77" fmla="*/ 2 h 149"/>
                <a:gd name="T78" fmla="*/ 1 w 236"/>
                <a:gd name="T79" fmla="*/ 0 h 149"/>
                <a:gd name="T80" fmla="*/ 3 w 236"/>
                <a:gd name="T81"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149">
                  <a:moveTo>
                    <a:pt x="16" y="12"/>
                  </a:moveTo>
                  <a:lnTo>
                    <a:pt x="16" y="12"/>
                  </a:lnTo>
                  <a:lnTo>
                    <a:pt x="16" y="12"/>
                  </a:lnTo>
                  <a:lnTo>
                    <a:pt x="16" y="12"/>
                  </a:lnTo>
                  <a:close/>
                  <a:moveTo>
                    <a:pt x="3" y="0"/>
                  </a:moveTo>
                  <a:lnTo>
                    <a:pt x="4" y="0"/>
                  </a:lnTo>
                  <a:lnTo>
                    <a:pt x="42" y="16"/>
                  </a:lnTo>
                  <a:lnTo>
                    <a:pt x="79" y="36"/>
                  </a:lnTo>
                  <a:lnTo>
                    <a:pt x="114" y="57"/>
                  </a:lnTo>
                  <a:lnTo>
                    <a:pt x="146" y="77"/>
                  </a:lnTo>
                  <a:lnTo>
                    <a:pt x="178" y="96"/>
                  </a:lnTo>
                  <a:lnTo>
                    <a:pt x="208" y="118"/>
                  </a:lnTo>
                  <a:lnTo>
                    <a:pt x="235" y="143"/>
                  </a:lnTo>
                  <a:lnTo>
                    <a:pt x="236" y="145"/>
                  </a:lnTo>
                  <a:lnTo>
                    <a:pt x="236" y="146"/>
                  </a:lnTo>
                  <a:lnTo>
                    <a:pt x="235" y="148"/>
                  </a:lnTo>
                  <a:lnTo>
                    <a:pt x="234" y="148"/>
                  </a:lnTo>
                  <a:lnTo>
                    <a:pt x="233" y="149"/>
                  </a:lnTo>
                  <a:lnTo>
                    <a:pt x="231" y="148"/>
                  </a:lnTo>
                  <a:lnTo>
                    <a:pt x="206" y="126"/>
                  </a:lnTo>
                  <a:lnTo>
                    <a:pt x="206" y="126"/>
                  </a:lnTo>
                  <a:lnTo>
                    <a:pt x="204" y="125"/>
                  </a:lnTo>
                  <a:lnTo>
                    <a:pt x="206" y="126"/>
                  </a:lnTo>
                  <a:lnTo>
                    <a:pt x="204" y="125"/>
                  </a:lnTo>
                  <a:lnTo>
                    <a:pt x="204" y="125"/>
                  </a:lnTo>
                  <a:lnTo>
                    <a:pt x="204" y="125"/>
                  </a:lnTo>
                  <a:lnTo>
                    <a:pt x="178" y="105"/>
                  </a:lnTo>
                  <a:lnTo>
                    <a:pt x="149" y="88"/>
                  </a:lnTo>
                  <a:lnTo>
                    <a:pt x="107" y="60"/>
                  </a:lnTo>
                  <a:lnTo>
                    <a:pt x="63" y="34"/>
                  </a:lnTo>
                  <a:lnTo>
                    <a:pt x="16" y="12"/>
                  </a:lnTo>
                  <a:lnTo>
                    <a:pt x="16" y="12"/>
                  </a:lnTo>
                  <a:lnTo>
                    <a:pt x="16" y="12"/>
                  </a:lnTo>
                  <a:lnTo>
                    <a:pt x="15" y="12"/>
                  </a:lnTo>
                  <a:lnTo>
                    <a:pt x="16" y="12"/>
                  </a:lnTo>
                  <a:lnTo>
                    <a:pt x="2" y="6"/>
                  </a:lnTo>
                  <a:lnTo>
                    <a:pt x="1" y="5"/>
                  </a:lnTo>
                  <a:lnTo>
                    <a:pt x="0" y="3"/>
                  </a:lnTo>
                  <a:lnTo>
                    <a:pt x="0" y="2"/>
                  </a:lnTo>
                  <a:lnTo>
                    <a:pt x="1"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2" name="Freeform 405"/>
            <p:cNvSpPr>
              <a:spLocks/>
            </p:cNvSpPr>
            <p:nvPr/>
          </p:nvSpPr>
          <p:spPr bwMode="auto">
            <a:xfrm>
              <a:off x="6794212" y="3758767"/>
              <a:ext cx="436563" cy="242888"/>
            </a:xfrm>
            <a:custGeom>
              <a:avLst/>
              <a:gdLst>
                <a:gd name="T0" fmla="*/ 4 w 275"/>
                <a:gd name="T1" fmla="*/ 0 h 153"/>
                <a:gd name="T2" fmla="*/ 5 w 275"/>
                <a:gd name="T3" fmla="*/ 0 h 153"/>
                <a:gd name="T4" fmla="*/ 12 w 275"/>
                <a:gd name="T5" fmla="*/ 4 h 153"/>
                <a:gd name="T6" fmla="*/ 58 w 275"/>
                <a:gd name="T7" fmla="*/ 25 h 153"/>
                <a:gd name="T8" fmla="*/ 100 w 275"/>
                <a:gd name="T9" fmla="*/ 50 h 153"/>
                <a:gd name="T10" fmla="*/ 143 w 275"/>
                <a:gd name="T11" fmla="*/ 75 h 153"/>
                <a:gd name="T12" fmla="*/ 185 w 275"/>
                <a:gd name="T13" fmla="*/ 101 h 153"/>
                <a:gd name="T14" fmla="*/ 229 w 275"/>
                <a:gd name="T15" fmla="*/ 125 h 153"/>
                <a:gd name="T16" fmla="*/ 274 w 275"/>
                <a:gd name="T17" fmla="*/ 147 h 153"/>
                <a:gd name="T18" fmla="*/ 275 w 275"/>
                <a:gd name="T19" fmla="*/ 148 h 153"/>
                <a:gd name="T20" fmla="*/ 275 w 275"/>
                <a:gd name="T21" fmla="*/ 150 h 153"/>
                <a:gd name="T22" fmla="*/ 275 w 275"/>
                <a:gd name="T23" fmla="*/ 151 h 153"/>
                <a:gd name="T24" fmla="*/ 274 w 275"/>
                <a:gd name="T25" fmla="*/ 152 h 153"/>
                <a:gd name="T26" fmla="*/ 272 w 275"/>
                <a:gd name="T27" fmla="*/ 153 h 153"/>
                <a:gd name="T28" fmla="*/ 270 w 275"/>
                <a:gd name="T29" fmla="*/ 152 h 153"/>
                <a:gd name="T30" fmla="*/ 268 w 275"/>
                <a:gd name="T31" fmla="*/ 151 h 153"/>
                <a:gd name="T32" fmla="*/ 223 w 275"/>
                <a:gd name="T33" fmla="*/ 129 h 153"/>
                <a:gd name="T34" fmla="*/ 180 w 275"/>
                <a:gd name="T35" fmla="*/ 105 h 153"/>
                <a:gd name="T36" fmla="*/ 137 w 275"/>
                <a:gd name="T37" fmla="*/ 80 h 153"/>
                <a:gd name="T38" fmla="*/ 95 w 275"/>
                <a:gd name="T39" fmla="*/ 54 h 153"/>
                <a:gd name="T40" fmla="*/ 51 w 275"/>
                <a:gd name="T41" fmla="*/ 30 h 153"/>
                <a:gd name="T42" fmla="*/ 7 w 275"/>
                <a:gd name="T43" fmla="*/ 8 h 153"/>
                <a:gd name="T44" fmla="*/ 3 w 275"/>
                <a:gd name="T45" fmla="*/ 7 h 153"/>
                <a:gd name="T46" fmla="*/ 1 w 275"/>
                <a:gd name="T47" fmla="*/ 6 h 153"/>
                <a:gd name="T48" fmla="*/ 0 w 275"/>
                <a:gd name="T49" fmla="*/ 4 h 153"/>
                <a:gd name="T50" fmla="*/ 0 w 275"/>
                <a:gd name="T51" fmla="*/ 3 h 153"/>
                <a:gd name="T52" fmla="*/ 1 w 275"/>
                <a:gd name="T53" fmla="*/ 0 h 153"/>
                <a:gd name="T54" fmla="*/ 4 w 275"/>
                <a:gd name="T5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5" h="153">
                  <a:moveTo>
                    <a:pt x="4" y="0"/>
                  </a:moveTo>
                  <a:lnTo>
                    <a:pt x="5" y="0"/>
                  </a:lnTo>
                  <a:lnTo>
                    <a:pt x="12" y="4"/>
                  </a:lnTo>
                  <a:lnTo>
                    <a:pt x="58" y="25"/>
                  </a:lnTo>
                  <a:lnTo>
                    <a:pt x="100" y="50"/>
                  </a:lnTo>
                  <a:lnTo>
                    <a:pt x="143" y="75"/>
                  </a:lnTo>
                  <a:lnTo>
                    <a:pt x="185" y="101"/>
                  </a:lnTo>
                  <a:lnTo>
                    <a:pt x="229" y="125"/>
                  </a:lnTo>
                  <a:lnTo>
                    <a:pt x="274" y="147"/>
                  </a:lnTo>
                  <a:lnTo>
                    <a:pt x="275" y="148"/>
                  </a:lnTo>
                  <a:lnTo>
                    <a:pt x="275" y="150"/>
                  </a:lnTo>
                  <a:lnTo>
                    <a:pt x="275" y="151"/>
                  </a:lnTo>
                  <a:lnTo>
                    <a:pt x="274" y="152"/>
                  </a:lnTo>
                  <a:lnTo>
                    <a:pt x="272" y="153"/>
                  </a:lnTo>
                  <a:lnTo>
                    <a:pt x="270" y="152"/>
                  </a:lnTo>
                  <a:lnTo>
                    <a:pt x="268" y="151"/>
                  </a:lnTo>
                  <a:lnTo>
                    <a:pt x="223" y="129"/>
                  </a:lnTo>
                  <a:lnTo>
                    <a:pt x="180" y="105"/>
                  </a:lnTo>
                  <a:lnTo>
                    <a:pt x="137" y="80"/>
                  </a:lnTo>
                  <a:lnTo>
                    <a:pt x="95" y="54"/>
                  </a:lnTo>
                  <a:lnTo>
                    <a:pt x="51" y="30"/>
                  </a:lnTo>
                  <a:lnTo>
                    <a:pt x="7" y="8"/>
                  </a:lnTo>
                  <a:lnTo>
                    <a:pt x="3" y="7"/>
                  </a:lnTo>
                  <a:lnTo>
                    <a:pt x="1" y="6"/>
                  </a:lnTo>
                  <a:lnTo>
                    <a:pt x="0" y="4"/>
                  </a:lnTo>
                  <a:lnTo>
                    <a:pt x="0" y="3"/>
                  </a:lnTo>
                  <a:lnTo>
                    <a:pt x="1"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3" name="Freeform 407"/>
            <p:cNvSpPr>
              <a:spLocks/>
            </p:cNvSpPr>
            <p:nvPr/>
          </p:nvSpPr>
          <p:spPr bwMode="auto">
            <a:xfrm>
              <a:off x="6730712" y="3873067"/>
              <a:ext cx="447675" cy="138113"/>
            </a:xfrm>
            <a:custGeom>
              <a:avLst/>
              <a:gdLst>
                <a:gd name="T0" fmla="*/ 3 w 282"/>
                <a:gd name="T1" fmla="*/ 0 h 87"/>
                <a:gd name="T2" fmla="*/ 4 w 282"/>
                <a:gd name="T3" fmla="*/ 0 h 87"/>
                <a:gd name="T4" fmla="*/ 66 w 282"/>
                <a:gd name="T5" fmla="*/ 16 h 87"/>
                <a:gd name="T6" fmla="*/ 127 w 282"/>
                <a:gd name="T7" fmla="*/ 35 h 87"/>
                <a:gd name="T8" fmla="*/ 178 w 282"/>
                <a:gd name="T9" fmla="*/ 52 h 87"/>
                <a:gd name="T10" fmla="*/ 228 w 282"/>
                <a:gd name="T11" fmla="*/ 67 h 87"/>
                <a:gd name="T12" fmla="*/ 280 w 282"/>
                <a:gd name="T13" fmla="*/ 80 h 87"/>
                <a:gd name="T14" fmla="*/ 282 w 282"/>
                <a:gd name="T15" fmla="*/ 81 h 87"/>
                <a:gd name="T16" fmla="*/ 282 w 282"/>
                <a:gd name="T17" fmla="*/ 84 h 87"/>
                <a:gd name="T18" fmla="*/ 282 w 282"/>
                <a:gd name="T19" fmla="*/ 85 h 87"/>
                <a:gd name="T20" fmla="*/ 281 w 282"/>
                <a:gd name="T21" fmla="*/ 86 h 87"/>
                <a:gd name="T22" fmla="*/ 280 w 282"/>
                <a:gd name="T23" fmla="*/ 87 h 87"/>
                <a:gd name="T24" fmla="*/ 278 w 282"/>
                <a:gd name="T25" fmla="*/ 87 h 87"/>
                <a:gd name="T26" fmla="*/ 216 w 282"/>
                <a:gd name="T27" fmla="*/ 70 h 87"/>
                <a:gd name="T28" fmla="*/ 155 w 282"/>
                <a:gd name="T29" fmla="*/ 52 h 87"/>
                <a:gd name="T30" fmla="*/ 104 w 282"/>
                <a:gd name="T31" fmla="*/ 35 h 87"/>
                <a:gd name="T32" fmla="*/ 54 w 282"/>
                <a:gd name="T33" fmla="*/ 20 h 87"/>
                <a:gd name="T34" fmla="*/ 2 w 282"/>
                <a:gd name="T35" fmla="*/ 7 h 87"/>
                <a:gd name="T36" fmla="*/ 1 w 282"/>
                <a:gd name="T37" fmla="*/ 5 h 87"/>
                <a:gd name="T38" fmla="*/ 0 w 282"/>
                <a:gd name="T39" fmla="*/ 4 h 87"/>
                <a:gd name="T40" fmla="*/ 0 w 282"/>
                <a:gd name="T41" fmla="*/ 3 h 87"/>
                <a:gd name="T42" fmla="*/ 0 w 282"/>
                <a:gd name="T43" fmla="*/ 2 h 87"/>
                <a:gd name="T44" fmla="*/ 2 w 282"/>
                <a:gd name="T45" fmla="*/ 1 h 87"/>
                <a:gd name="T46" fmla="*/ 3 w 282"/>
                <a:gd name="T4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2" h="87">
                  <a:moveTo>
                    <a:pt x="3" y="0"/>
                  </a:moveTo>
                  <a:lnTo>
                    <a:pt x="4" y="0"/>
                  </a:lnTo>
                  <a:lnTo>
                    <a:pt x="66" y="16"/>
                  </a:lnTo>
                  <a:lnTo>
                    <a:pt x="127" y="35"/>
                  </a:lnTo>
                  <a:lnTo>
                    <a:pt x="178" y="52"/>
                  </a:lnTo>
                  <a:lnTo>
                    <a:pt x="228" y="67"/>
                  </a:lnTo>
                  <a:lnTo>
                    <a:pt x="280" y="80"/>
                  </a:lnTo>
                  <a:lnTo>
                    <a:pt x="282" y="81"/>
                  </a:lnTo>
                  <a:lnTo>
                    <a:pt x="282" y="84"/>
                  </a:lnTo>
                  <a:lnTo>
                    <a:pt x="282" y="85"/>
                  </a:lnTo>
                  <a:lnTo>
                    <a:pt x="281" y="86"/>
                  </a:lnTo>
                  <a:lnTo>
                    <a:pt x="280" y="87"/>
                  </a:lnTo>
                  <a:lnTo>
                    <a:pt x="278" y="87"/>
                  </a:lnTo>
                  <a:lnTo>
                    <a:pt x="216" y="70"/>
                  </a:lnTo>
                  <a:lnTo>
                    <a:pt x="155" y="52"/>
                  </a:lnTo>
                  <a:lnTo>
                    <a:pt x="104" y="35"/>
                  </a:lnTo>
                  <a:lnTo>
                    <a:pt x="54" y="20"/>
                  </a:lnTo>
                  <a:lnTo>
                    <a:pt x="2" y="7"/>
                  </a:lnTo>
                  <a:lnTo>
                    <a:pt x="1" y="5"/>
                  </a:lnTo>
                  <a:lnTo>
                    <a:pt x="0" y="4"/>
                  </a:lnTo>
                  <a:lnTo>
                    <a:pt x="0" y="3"/>
                  </a:lnTo>
                  <a:lnTo>
                    <a:pt x="0" y="2"/>
                  </a:lnTo>
                  <a:lnTo>
                    <a:pt x="2"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4" name="Freeform 408"/>
            <p:cNvSpPr>
              <a:spLocks/>
            </p:cNvSpPr>
            <p:nvPr/>
          </p:nvSpPr>
          <p:spPr bwMode="auto">
            <a:xfrm>
              <a:off x="6703724" y="3984192"/>
              <a:ext cx="473075" cy="34925"/>
            </a:xfrm>
            <a:custGeom>
              <a:avLst/>
              <a:gdLst>
                <a:gd name="T0" fmla="*/ 3 w 298"/>
                <a:gd name="T1" fmla="*/ 0 h 22"/>
                <a:gd name="T2" fmla="*/ 3 w 298"/>
                <a:gd name="T3" fmla="*/ 0 h 22"/>
                <a:gd name="T4" fmla="*/ 128 w 298"/>
                <a:gd name="T5" fmla="*/ 9 h 22"/>
                <a:gd name="T6" fmla="*/ 211 w 298"/>
                <a:gd name="T7" fmla="*/ 14 h 22"/>
                <a:gd name="T8" fmla="*/ 295 w 298"/>
                <a:gd name="T9" fmla="*/ 15 h 22"/>
                <a:gd name="T10" fmla="*/ 296 w 298"/>
                <a:gd name="T11" fmla="*/ 16 h 22"/>
                <a:gd name="T12" fmla="*/ 297 w 298"/>
                <a:gd name="T13" fmla="*/ 17 h 22"/>
                <a:gd name="T14" fmla="*/ 298 w 298"/>
                <a:gd name="T15" fmla="*/ 18 h 22"/>
                <a:gd name="T16" fmla="*/ 297 w 298"/>
                <a:gd name="T17" fmla="*/ 20 h 22"/>
                <a:gd name="T18" fmla="*/ 296 w 298"/>
                <a:gd name="T19" fmla="*/ 21 h 22"/>
                <a:gd name="T20" fmla="*/ 295 w 298"/>
                <a:gd name="T21" fmla="*/ 22 h 22"/>
                <a:gd name="T22" fmla="*/ 232 w 298"/>
                <a:gd name="T23" fmla="*/ 21 h 22"/>
                <a:gd name="T24" fmla="*/ 171 w 298"/>
                <a:gd name="T25" fmla="*/ 19 h 22"/>
                <a:gd name="T26" fmla="*/ 87 w 298"/>
                <a:gd name="T27" fmla="*/ 14 h 22"/>
                <a:gd name="T28" fmla="*/ 3 w 298"/>
                <a:gd name="T29" fmla="*/ 7 h 22"/>
                <a:gd name="T30" fmla="*/ 2 w 298"/>
                <a:gd name="T31" fmla="*/ 6 h 22"/>
                <a:gd name="T32" fmla="*/ 1 w 298"/>
                <a:gd name="T33" fmla="*/ 5 h 22"/>
                <a:gd name="T34" fmla="*/ 0 w 298"/>
                <a:gd name="T35" fmla="*/ 4 h 22"/>
                <a:gd name="T36" fmla="*/ 1 w 298"/>
                <a:gd name="T37" fmla="*/ 1 h 22"/>
                <a:gd name="T38" fmla="*/ 2 w 298"/>
                <a:gd name="T39" fmla="*/ 0 h 22"/>
                <a:gd name="T40" fmla="*/ 3 w 298"/>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8" h="22">
                  <a:moveTo>
                    <a:pt x="3" y="0"/>
                  </a:moveTo>
                  <a:lnTo>
                    <a:pt x="3" y="0"/>
                  </a:lnTo>
                  <a:lnTo>
                    <a:pt x="128" y="9"/>
                  </a:lnTo>
                  <a:lnTo>
                    <a:pt x="211" y="14"/>
                  </a:lnTo>
                  <a:lnTo>
                    <a:pt x="295" y="15"/>
                  </a:lnTo>
                  <a:lnTo>
                    <a:pt x="296" y="16"/>
                  </a:lnTo>
                  <a:lnTo>
                    <a:pt x="297" y="17"/>
                  </a:lnTo>
                  <a:lnTo>
                    <a:pt x="298" y="18"/>
                  </a:lnTo>
                  <a:lnTo>
                    <a:pt x="297" y="20"/>
                  </a:lnTo>
                  <a:lnTo>
                    <a:pt x="296" y="21"/>
                  </a:lnTo>
                  <a:lnTo>
                    <a:pt x="295" y="22"/>
                  </a:lnTo>
                  <a:lnTo>
                    <a:pt x="232" y="21"/>
                  </a:lnTo>
                  <a:lnTo>
                    <a:pt x="171" y="19"/>
                  </a:lnTo>
                  <a:lnTo>
                    <a:pt x="87" y="14"/>
                  </a:lnTo>
                  <a:lnTo>
                    <a:pt x="3" y="7"/>
                  </a:lnTo>
                  <a:lnTo>
                    <a:pt x="2" y="6"/>
                  </a:lnTo>
                  <a:lnTo>
                    <a:pt x="1" y="5"/>
                  </a:lnTo>
                  <a:lnTo>
                    <a:pt x="0" y="4"/>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5" name="Freeform 409"/>
            <p:cNvSpPr>
              <a:spLocks/>
            </p:cNvSpPr>
            <p:nvPr/>
          </p:nvSpPr>
          <p:spPr bwMode="auto">
            <a:xfrm>
              <a:off x="6992649" y="3482542"/>
              <a:ext cx="92075" cy="144463"/>
            </a:xfrm>
            <a:custGeom>
              <a:avLst/>
              <a:gdLst>
                <a:gd name="T0" fmla="*/ 4 w 58"/>
                <a:gd name="T1" fmla="*/ 0 h 91"/>
                <a:gd name="T2" fmla="*/ 5 w 58"/>
                <a:gd name="T3" fmla="*/ 1 h 91"/>
                <a:gd name="T4" fmla="*/ 6 w 58"/>
                <a:gd name="T5" fmla="*/ 2 h 91"/>
                <a:gd name="T6" fmla="*/ 23 w 58"/>
                <a:gd name="T7" fmla="*/ 30 h 91"/>
                <a:gd name="T8" fmla="*/ 39 w 58"/>
                <a:gd name="T9" fmla="*/ 59 h 91"/>
                <a:gd name="T10" fmla="*/ 58 w 58"/>
                <a:gd name="T11" fmla="*/ 86 h 91"/>
                <a:gd name="T12" fmla="*/ 58 w 58"/>
                <a:gd name="T13" fmla="*/ 89 h 91"/>
                <a:gd name="T14" fmla="*/ 58 w 58"/>
                <a:gd name="T15" fmla="*/ 90 h 91"/>
                <a:gd name="T16" fmla="*/ 57 w 58"/>
                <a:gd name="T17" fmla="*/ 91 h 91"/>
                <a:gd name="T18" fmla="*/ 56 w 58"/>
                <a:gd name="T19" fmla="*/ 91 h 91"/>
                <a:gd name="T20" fmla="*/ 54 w 58"/>
                <a:gd name="T21" fmla="*/ 91 h 91"/>
                <a:gd name="T22" fmla="*/ 52 w 58"/>
                <a:gd name="T23" fmla="*/ 90 h 91"/>
                <a:gd name="T24" fmla="*/ 34 w 58"/>
                <a:gd name="T25" fmla="*/ 62 h 91"/>
                <a:gd name="T26" fmla="*/ 16 w 58"/>
                <a:gd name="T27" fmla="*/ 34 h 91"/>
                <a:gd name="T28" fmla="*/ 1 w 58"/>
                <a:gd name="T29" fmla="*/ 5 h 91"/>
                <a:gd name="T30" fmla="*/ 0 w 58"/>
                <a:gd name="T31" fmla="*/ 3 h 91"/>
                <a:gd name="T32" fmla="*/ 1 w 58"/>
                <a:gd name="T33" fmla="*/ 2 h 91"/>
                <a:gd name="T34" fmla="*/ 2 w 58"/>
                <a:gd name="T35" fmla="*/ 1 h 91"/>
                <a:gd name="T36" fmla="*/ 4 w 58"/>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91">
                  <a:moveTo>
                    <a:pt x="4" y="0"/>
                  </a:moveTo>
                  <a:lnTo>
                    <a:pt x="5" y="1"/>
                  </a:lnTo>
                  <a:lnTo>
                    <a:pt x="6" y="2"/>
                  </a:lnTo>
                  <a:lnTo>
                    <a:pt x="23" y="30"/>
                  </a:lnTo>
                  <a:lnTo>
                    <a:pt x="39" y="59"/>
                  </a:lnTo>
                  <a:lnTo>
                    <a:pt x="58" y="86"/>
                  </a:lnTo>
                  <a:lnTo>
                    <a:pt x="58" y="89"/>
                  </a:lnTo>
                  <a:lnTo>
                    <a:pt x="58" y="90"/>
                  </a:lnTo>
                  <a:lnTo>
                    <a:pt x="57" y="91"/>
                  </a:lnTo>
                  <a:lnTo>
                    <a:pt x="56" y="91"/>
                  </a:lnTo>
                  <a:lnTo>
                    <a:pt x="54" y="91"/>
                  </a:lnTo>
                  <a:lnTo>
                    <a:pt x="52" y="90"/>
                  </a:lnTo>
                  <a:lnTo>
                    <a:pt x="34" y="62"/>
                  </a:lnTo>
                  <a:lnTo>
                    <a:pt x="16" y="34"/>
                  </a:lnTo>
                  <a:lnTo>
                    <a:pt x="1" y="5"/>
                  </a:lnTo>
                  <a:lnTo>
                    <a:pt x="0" y="3"/>
                  </a:lnTo>
                  <a:lnTo>
                    <a:pt x="1" y="2"/>
                  </a:lnTo>
                  <a:lnTo>
                    <a:pt x="2" y="1"/>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6" name="Freeform 410"/>
            <p:cNvSpPr>
              <a:spLocks/>
            </p:cNvSpPr>
            <p:nvPr/>
          </p:nvSpPr>
          <p:spPr bwMode="auto">
            <a:xfrm>
              <a:off x="7226012" y="3453967"/>
              <a:ext cx="117475" cy="431800"/>
            </a:xfrm>
            <a:custGeom>
              <a:avLst/>
              <a:gdLst>
                <a:gd name="T0" fmla="*/ 3 w 74"/>
                <a:gd name="T1" fmla="*/ 0 h 272"/>
                <a:gd name="T2" fmla="*/ 6 w 74"/>
                <a:gd name="T3" fmla="*/ 0 h 272"/>
                <a:gd name="T4" fmla="*/ 7 w 74"/>
                <a:gd name="T5" fmla="*/ 1 h 272"/>
                <a:gd name="T6" fmla="*/ 7 w 74"/>
                <a:gd name="T7" fmla="*/ 2 h 272"/>
                <a:gd name="T8" fmla="*/ 19 w 74"/>
                <a:gd name="T9" fmla="*/ 55 h 272"/>
                <a:gd name="T10" fmla="*/ 29 w 74"/>
                <a:gd name="T11" fmla="*/ 108 h 272"/>
                <a:gd name="T12" fmla="*/ 40 w 74"/>
                <a:gd name="T13" fmla="*/ 158 h 272"/>
                <a:gd name="T14" fmla="*/ 53 w 74"/>
                <a:gd name="T15" fmla="*/ 209 h 272"/>
                <a:gd name="T16" fmla="*/ 69 w 74"/>
                <a:gd name="T17" fmla="*/ 257 h 272"/>
                <a:gd name="T18" fmla="*/ 74 w 74"/>
                <a:gd name="T19" fmla="*/ 266 h 272"/>
                <a:gd name="T20" fmla="*/ 74 w 74"/>
                <a:gd name="T21" fmla="*/ 268 h 272"/>
                <a:gd name="T22" fmla="*/ 74 w 74"/>
                <a:gd name="T23" fmla="*/ 271 h 272"/>
                <a:gd name="T24" fmla="*/ 73 w 74"/>
                <a:gd name="T25" fmla="*/ 272 h 272"/>
                <a:gd name="T26" fmla="*/ 70 w 74"/>
                <a:gd name="T27" fmla="*/ 272 h 272"/>
                <a:gd name="T28" fmla="*/ 69 w 74"/>
                <a:gd name="T29" fmla="*/ 272 h 272"/>
                <a:gd name="T30" fmla="*/ 68 w 74"/>
                <a:gd name="T31" fmla="*/ 271 h 272"/>
                <a:gd name="T32" fmla="*/ 53 w 74"/>
                <a:gd name="T33" fmla="*/ 233 h 272"/>
                <a:gd name="T34" fmla="*/ 42 w 74"/>
                <a:gd name="T35" fmla="*/ 195 h 272"/>
                <a:gd name="T36" fmla="*/ 32 w 74"/>
                <a:gd name="T37" fmla="*/ 156 h 272"/>
                <a:gd name="T38" fmla="*/ 22 w 74"/>
                <a:gd name="T39" fmla="*/ 106 h 272"/>
                <a:gd name="T40" fmla="*/ 12 w 74"/>
                <a:gd name="T41" fmla="*/ 55 h 272"/>
                <a:gd name="T42" fmla="*/ 0 w 74"/>
                <a:gd name="T43" fmla="*/ 4 h 272"/>
                <a:gd name="T44" fmla="*/ 0 w 74"/>
                <a:gd name="T45" fmla="*/ 2 h 272"/>
                <a:gd name="T46" fmla="*/ 1 w 74"/>
                <a:gd name="T47" fmla="*/ 1 h 272"/>
                <a:gd name="T48" fmla="*/ 2 w 74"/>
                <a:gd name="T49" fmla="*/ 0 h 272"/>
                <a:gd name="T50" fmla="*/ 3 w 74"/>
                <a:gd name="T51"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4" h="272">
                  <a:moveTo>
                    <a:pt x="3" y="0"/>
                  </a:moveTo>
                  <a:lnTo>
                    <a:pt x="6" y="0"/>
                  </a:lnTo>
                  <a:lnTo>
                    <a:pt x="7" y="1"/>
                  </a:lnTo>
                  <a:lnTo>
                    <a:pt x="7" y="2"/>
                  </a:lnTo>
                  <a:lnTo>
                    <a:pt x="19" y="55"/>
                  </a:lnTo>
                  <a:lnTo>
                    <a:pt x="29" y="108"/>
                  </a:lnTo>
                  <a:lnTo>
                    <a:pt x="40" y="158"/>
                  </a:lnTo>
                  <a:lnTo>
                    <a:pt x="53" y="209"/>
                  </a:lnTo>
                  <a:lnTo>
                    <a:pt x="69" y="257"/>
                  </a:lnTo>
                  <a:lnTo>
                    <a:pt x="74" y="266"/>
                  </a:lnTo>
                  <a:lnTo>
                    <a:pt x="74" y="268"/>
                  </a:lnTo>
                  <a:lnTo>
                    <a:pt x="74" y="271"/>
                  </a:lnTo>
                  <a:lnTo>
                    <a:pt x="73" y="272"/>
                  </a:lnTo>
                  <a:lnTo>
                    <a:pt x="70" y="272"/>
                  </a:lnTo>
                  <a:lnTo>
                    <a:pt x="69" y="272"/>
                  </a:lnTo>
                  <a:lnTo>
                    <a:pt x="68" y="271"/>
                  </a:lnTo>
                  <a:lnTo>
                    <a:pt x="53" y="233"/>
                  </a:lnTo>
                  <a:lnTo>
                    <a:pt x="42" y="195"/>
                  </a:lnTo>
                  <a:lnTo>
                    <a:pt x="32" y="156"/>
                  </a:lnTo>
                  <a:lnTo>
                    <a:pt x="22" y="106"/>
                  </a:lnTo>
                  <a:lnTo>
                    <a:pt x="12" y="55"/>
                  </a:lnTo>
                  <a:lnTo>
                    <a:pt x="0" y="4"/>
                  </a:lnTo>
                  <a:lnTo>
                    <a:pt x="0" y="2"/>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7" name="Freeform 411"/>
            <p:cNvSpPr>
              <a:spLocks/>
            </p:cNvSpPr>
            <p:nvPr/>
          </p:nvSpPr>
          <p:spPr bwMode="auto">
            <a:xfrm>
              <a:off x="7318087" y="3373005"/>
              <a:ext cx="134938" cy="679450"/>
            </a:xfrm>
            <a:custGeom>
              <a:avLst/>
              <a:gdLst>
                <a:gd name="T0" fmla="*/ 4 w 85"/>
                <a:gd name="T1" fmla="*/ 0 h 428"/>
                <a:gd name="T2" fmla="*/ 6 w 85"/>
                <a:gd name="T3" fmla="*/ 0 h 428"/>
                <a:gd name="T4" fmla="*/ 7 w 85"/>
                <a:gd name="T5" fmla="*/ 1 h 428"/>
                <a:gd name="T6" fmla="*/ 7 w 85"/>
                <a:gd name="T7" fmla="*/ 3 h 428"/>
                <a:gd name="T8" fmla="*/ 10 w 85"/>
                <a:gd name="T9" fmla="*/ 26 h 428"/>
                <a:gd name="T10" fmla="*/ 19 w 85"/>
                <a:gd name="T11" fmla="*/ 84 h 428"/>
                <a:gd name="T12" fmla="*/ 31 w 85"/>
                <a:gd name="T13" fmla="*/ 140 h 428"/>
                <a:gd name="T14" fmla="*/ 42 w 85"/>
                <a:gd name="T15" fmla="*/ 192 h 428"/>
                <a:gd name="T16" fmla="*/ 53 w 85"/>
                <a:gd name="T17" fmla="*/ 243 h 428"/>
                <a:gd name="T18" fmla="*/ 62 w 85"/>
                <a:gd name="T19" fmla="*/ 295 h 428"/>
                <a:gd name="T20" fmla="*/ 66 w 85"/>
                <a:gd name="T21" fmla="*/ 333 h 428"/>
                <a:gd name="T22" fmla="*/ 66 w 85"/>
                <a:gd name="T23" fmla="*/ 333 h 428"/>
                <a:gd name="T24" fmla="*/ 66 w 85"/>
                <a:gd name="T25" fmla="*/ 333 h 428"/>
                <a:gd name="T26" fmla="*/ 70 w 85"/>
                <a:gd name="T27" fmla="*/ 351 h 428"/>
                <a:gd name="T28" fmla="*/ 76 w 85"/>
                <a:gd name="T29" fmla="*/ 389 h 428"/>
                <a:gd name="T30" fmla="*/ 85 w 85"/>
                <a:gd name="T31" fmla="*/ 424 h 428"/>
                <a:gd name="T32" fmla="*/ 85 w 85"/>
                <a:gd name="T33" fmla="*/ 426 h 428"/>
                <a:gd name="T34" fmla="*/ 85 w 85"/>
                <a:gd name="T35" fmla="*/ 427 h 428"/>
                <a:gd name="T36" fmla="*/ 83 w 85"/>
                <a:gd name="T37" fmla="*/ 428 h 428"/>
                <a:gd name="T38" fmla="*/ 82 w 85"/>
                <a:gd name="T39" fmla="*/ 428 h 428"/>
                <a:gd name="T40" fmla="*/ 80 w 85"/>
                <a:gd name="T41" fmla="*/ 427 h 428"/>
                <a:gd name="T42" fmla="*/ 78 w 85"/>
                <a:gd name="T43" fmla="*/ 426 h 428"/>
                <a:gd name="T44" fmla="*/ 67 w 85"/>
                <a:gd name="T45" fmla="*/ 382 h 428"/>
                <a:gd name="T46" fmla="*/ 61 w 85"/>
                <a:gd name="T47" fmla="*/ 338 h 428"/>
                <a:gd name="T48" fmla="*/ 54 w 85"/>
                <a:gd name="T49" fmla="*/ 294 h 428"/>
                <a:gd name="T50" fmla="*/ 43 w 85"/>
                <a:gd name="T51" fmla="*/ 228 h 428"/>
                <a:gd name="T52" fmla="*/ 29 w 85"/>
                <a:gd name="T53" fmla="*/ 162 h 428"/>
                <a:gd name="T54" fmla="*/ 18 w 85"/>
                <a:gd name="T55" fmla="*/ 109 h 428"/>
                <a:gd name="T56" fmla="*/ 8 w 85"/>
                <a:gd name="T57" fmla="*/ 56 h 428"/>
                <a:gd name="T58" fmla="*/ 0 w 85"/>
                <a:gd name="T59" fmla="*/ 3 h 428"/>
                <a:gd name="T60" fmla="*/ 1 w 85"/>
                <a:gd name="T61" fmla="*/ 1 h 428"/>
                <a:gd name="T62" fmla="*/ 3 w 85"/>
                <a:gd name="T63" fmla="*/ 0 h 428"/>
                <a:gd name="T64" fmla="*/ 4 w 85"/>
                <a:gd name="T65" fmla="*/ 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 h="428">
                  <a:moveTo>
                    <a:pt x="4" y="0"/>
                  </a:moveTo>
                  <a:lnTo>
                    <a:pt x="6" y="0"/>
                  </a:lnTo>
                  <a:lnTo>
                    <a:pt x="7" y="1"/>
                  </a:lnTo>
                  <a:lnTo>
                    <a:pt x="7" y="3"/>
                  </a:lnTo>
                  <a:lnTo>
                    <a:pt x="10" y="26"/>
                  </a:lnTo>
                  <a:lnTo>
                    <a:pt x="19" y="84"/>
                  </a:lnTo>
                  <a:lnTo>
                    <a:pt x="31" y="140"/>
                  </a:lnTo>
                  <a:lnTo>
                    <a:pt x="42" y="192"/>
                  </a:lnTo>
                  <a:lnTo>
                    <a:pt x="53" y="243"/>
                  </a:lnTo>
                  <a:lnTo>
                    <a:pt x="62" y="295"/>
                  </a:lnTo>
                  <a:lnTo>
                    <a:pt x="66" y="333"/>
                  </a:lnTo>
                  <a:lnTo>
                    <a:pt x="66" y="333"/>
                  </a:lnTo>
                  <a:lnTo>
                    <a:pt x="66" y="333"/>
                  </a:lnTo>
                  <a:lnTo>
                    <a:pt x="70" y="351"/>
                  </a:lnTo>
                  <a:lnTo>
                    <a:pt x="76" y="389"/>
                  </a:lnTo>
                  <a:lnTo>
                    <a:pt x="85" y="424"/>
                  </a:lnTo>
                  <a:lnTo>
                    <a:pt x="85" y="426"/>
                  </a:lnTo>
                  <a:lnTo>
                    <a:pt x="85" y="427"/>
                  </a:lnTo>
                  <a:lnTo>
                    <a:pt x="83" y="428"/>
                  </a:lnTo>
                  <a:lnTo>
                    <a:pt x="82" y="428"/>
                  </a:lnTo>
                  <a:lnTo>
                    <a:pt x="80" y="427"/>
                  </a:lnTo>
                  <a:lnTo>
                    <a:pt x="78" y="426"/>
                  </a:lnTo>
                  <a:lnTo>
                    <a:pt x="67" y="382"/>
                  </a:lnTo>
                  <a:lnTo>
                    <a:pt x="61" y="338"/>
                  </a:lnTo>
                  <a:lnTo>
                    <a:pt x="54" y="294"/>
                  </a:lnTo>
                  <a:lnTo>
                    <a:pt x="43" y="228"/>
                  </a:lnTo>
                  <a:lnTo>
                    <a:pt x="29" y="162"/>
                  </a:lnTo>
                  <a:lnTo>
                    <a:pt x="18" y="109"/>
                  </a:lnTo>
                  <a:lnTo>
                    <a:pt x="8" y="56"/>
                  </a:lnTo>
                  <a:lnTo>
                    <a:pt x="0" y="3"/>
                  </a:lnTo>
                  <a:lnTo>
                    <a:pt x="1" y="1"/>
                  </a:lnTo>
                  <a:lnTo>
                    <a:pt x="3"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8" name="Freeform 412"/>
            <p:cNvSpPr>
              <a:spLocks/>
            </p:cNvSpPr>
            <p:nvPr/>
          </p:nvSpPr>
          <p:spPr bwMode="auto">
            <a:xfrm>
              <a:off x="7343487" y="3384117"/>
              <a:ext cx="101600" cy="538163"/>
            </a:xfrm>
            <a:custGeom>
              <a:avLst/>
              <a:gdLst>
                <a:gd name="T0" fmla="*/ 60 w 64"/>
                <a:gd name="T1" fmla="*/ 0 h 339"/>
                <a:gd name="T2" fmla="*/ 61 w 64"/>
                <a:gd name="T3" fmla="*/ 0 h 339"/>
                <a:gd name="T4" fmla="*/ 62 w 64"/>
                <a:gd name="T5" fmla="*/ 1 h 339"/>
                <a:gd name="T6" fmla="*/ 64 w 64"/>
                <a:gd name="T7" fmla="*/ 3 h 339"/>
                <a:gd name="T8" fmla="*/ 62 w 64"/>
                <a:gd name="T9" fmla="*/ 8 h 339"/>
                <a:gd name="T10" fmla="*/ 56 w 64"/>
                <a:gd name="T11" fmla="*/ 63 h 339"/>
                <a:gd name="T12" fmla="*/ 56 w 64"/>
                <a:gd name="T13" fmla="*/ 64 h 339"/>
                <a:gd name="T14" fmla="*/ 38 w 64"/>
                <a:gd name="T15" fmla="*/ 173 h 339"/>
                <a:gd name="T16" fmla="*/ 23 w 64"/>
                <a:gd name="T17" fmla="*/ 254 h 339"/>
                <a:gd name="T18" fmla="*/ 6 w 64"/>
                <a:gd name="T19" fmla="*/ 337 h 339"/>
                <a:gd name="T20" fmla="*/ 5 w 64"/>
                <a:gd name="T21" fmla="*/ 338 h 339"/>
                <a:gd name="T22" fmla="*/ 4 w 64"/>
                <a:gd name="T23" fmla="*/ 339 h 339"/>
                <a:gd name="T24" fmla="*/ 2 w 64"/>
                <a:gd name="T25" fmla="*/ 339 h 339"/>
                <a:gd name="T26" fmla="*/ 1 w 64"/>
                <a:gd name="T27" fmla="*/ 338 h 339"/>
                <a:gd name="T28" fmla="*/ 0 w 64"/>
                <a:gd name="T29" fmla="*/ 337 h 339"/>
                <a:gd name="T30" fmla="*/ 0 w 64"/>
                <a:gd name="T31" fmla="*/ 334 h 339"/>
                <a:gd name="T32" fmla="*/ 4 w 64"/>
                <a:gd name="T33" fmla="*/ 312 h 339"/>
                <a:gd name="T34" fmla="*/ 21 w 64"/>
                <a:gd name="T35" fmla="*/ 231 h 339"/>
                <a:gd name="T36" fmla="*/ 36 w 64"/>
                <a:gd name="T37" fmla="*/ 148 h 339"/>
                <a:gd name="T38" fmla="*/ 49 w 64"/>
                <a:gd name="T39" fmla="*/ 66 h 339"/>
                <a:gd name="T40" fmla="*/ 49 w 64"/>
                <a:gd name="T41" fmla="*/ 64 h 339"/>
                <a:gd name="T42" fmla="*/ 49 w 64"/>
                <a:gd name="T43" fmla="*/ 57 h 339"/>
                <a:gd name="T44" fmla="*/ 50 w 64"/>
                <a:gd name="T45" fmla="*/ 49 h 339"/>
                <a:gd name="T46" fmla="*/ 51 w 64"/>
                <a:gd name="T47" fmla="*/ 44 h 339"/>
                <a:gd name="T48" fmla="*/ 57 w 64"/>
                <a:gd name="T49" fmla="*/ 3 h 339"/>
                <a:gd name="T50" fmla="*/ 57 w 64"/>
                <a:gd name="T51" fmla="*/ 1 h 339"/>
                <a:gd name="T52" fmla="*/ 58 w 64"/>
                <a:gd name="T53" fmla="*/ 0 h 339"/>
                <a:gd name="T54" fmla="*/ 60 w 64"/>
                <a:gd name="T55"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339">
                  <a:moveTo>
                    <a:pt x="60" y="0"/>
                  </a:moveTo>
                  <a:lnTo>
                    <a:pt x="61" y="0"/>
                  </a:lnTo>
                  <a:lnTo>
                    <a:pt x="62" y="1"/>
                  </a:lnTo>
                  <a:lnTo>
                    <a:pt x="64" y="3"/>
                  </a:lnTo>
                  <a:lnTo>
                    <a:pt x="62" y="8"/>
                  </a:lnTo>
                  <a:lnTo>
                    <a:pt x="56" y="63"/>
                  </a:lnTo>
                  <a:lnTo>
                    <a:pt x="56" y="64"/>
                  </a:lnTo>
                  <a:lnTo>
                    <a:pt x="38" y="173"/>
                  </a:lnTo>
                  <a:lnTo>
                    <a:pt x="23" y="254"/>
                  </a:lnTo>
                  <a:lnTo>
                    <a:pt x="6" y="337"/>
                  </a:lnTo>
                  <a:lnTo>
                    <a:pt x="5" y="338"/>
                  </a:lnTo>
                  <a:lnTo>
                    <a:pt x="4" y="339"/>
                  </a:lnTo>
                  <a:lnTo>
                    <a:pt x="2" y="339"/>
                  </a:lnTo>
                  <a:lnTo>
                    <a:pt x="1" y="338"/>
                  </a:lnTo>
                  <a:lnTo>
                    <a:pt x="0" y="337"/>
                  </a:lnTo>
                  <a:lnTo>
                    <a:pt x="0" y="334"/>
                  </a:lnTo>
                  <a:lnTo>
                    <a:pt x="4" y="312"/>
                  </a:lnTo>
                  <a:lnTo>
                    <a:pt x="21" y="231"/>
                  </a:lnTo>
                  <a:lnTo>
                    <a:pt x="36" y="148"/>
                  </a:lnTo>
                  <a:lnTo>
                    <a:pt x="49" y="66"/>
                  </a:lnTo>
                  <a:lnTo>
                    <a:pt x="49" y="64"/>
                  </a:lnTo>
                  <a:lnTo>
                    <a:pt x="49" y="57"/>
                  </a:lnTo>
                  <a:lnTo>
                    <a:pt x="50" y="49"/>
                  </a:lnTo>
                  <a:lnTo>
                    <a:pt x="51" y="44"/>
                  </a:lnTo>
                  <a:lnTo>
                    <a:pt x="57" y="3"/>
                  </a:lnTo>
                  <a:lnTo>
                    <a:pt x="57" y="1"/>
                  </a:lnTo>
                  <a:lnTo>
                    <a:pt x="58" y="0"/>
                  </a:lnTo>
                  <a:lnTo>
                    <a:pt x="6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9" name="Freeform 413"/>
            <p:cNvSpPr>
              <a:spLocks/>
            </p:cNvSpPr>
            <p:nvPr/>
          </p:nvSpPr>
          <p:spPr bwMode="auto">
            <a:xfrm>
              <a:off x="7392699" y="3384117"/>
              <a:ext cx="163513" cy="595313"/>
            </a:xfrm>
            <a:custGeom>
              <a:avLst/>
              <a:gdLst>
                <a:gd name="T0" fmla="*/ 100 w 103"/>
                <a:gd name="T1" fmla="*/ 0 h 375"/>
                <a:gd name="T2" fmla="*/ 101 w 103"/>
                <a:gd name="T3" fmla="*/ 0 h 375"/>
                <a:gd name="T4" fmla="*/ 102 w 103"/>
                <a:gd name="T5" fmla="*/ 1 h 375"/>
                <a:gd name="T6" fmla="*/ 103 w 103"/>
                <a:gd name="T7" fmla="*/ 2 h 375"/>
                <a:gd name="T8" fmla="*/ 103 w 103"/>
                <a:gd name="T9" fmla="*/ 4 h 375"/>
                <a:gd name="T10" fmla="*/ 96 w 103"/>
                <a:gd name="T11" fmla="*/ 40 h 375"/>
                <a:gd name="T12" fmla="*/ 88 w 103"/>
                <a:gd name="T13" fmla="*/ 74 h 375"/>
                <a:gd name="T14" fmla="*/ 66 w 103"/>
                <a:gd name="T15" fmla="*/ 148 h 375"/>
                <a:gd name="T16" fmla="*/ 42 w 103"/>
                <a:gd name="T17" fmla="*/ 222 h 375"/>
                <a:gd name="T18" fmla="*/ 28 w 103"/>
                <a:gd name="T19" fmla="*/ 272 h 375"/>
                <a:gd name="T20" fmla="*/ 16 w 103"/>
                <a:gd name="T21" fmla="*/ 322 h 375"/>
                <a:gd name="T22" fmla="*/ 6 w 103"/>
                <a:gd name="T23" fmla="*/ 373 h 375"/>
                <a:gd name="T24" fmla="*/ 6 w 103"/>
                <a:gd name="T25" fmla="*/ 374 h 375"/>
                <a:gd name="T26" fmla="*/ 4 w 103"/>
                <a:gd name="T27" fmla="*/ 375 h 375"/>
                <a:gd name="T28" fmla="*/ 3 w 103"/>
                <a:gd name="T29" fmla="*/ 375 h 375"/>
                <a:gd name="T30" fmla="*/ 1 w 103"/>
                <a:gd name="T31" fmla="*/ 374 h 375"/>
                <a:gd name="T32" fmla="*/ 0 w 103"/>
                <a:gd name="T33" fmla="*/ 373 h 375"/>
                <a:gd name="T34" fmla="*/ 0 w 103"/>
                <a:gd name="T35" fmla="*/ 371 h 375"/>
                <a:gd name="T36" fmla="*/ 6 w 103"/>
                <a:gd name="T37" fmla="*/ 335 h 375"/>
                <a:gd name="T38" fmla="*/ 14 w 103"/>
                <a:gd name="T39" fmla="*/ 300 h 375"/>
                <a:gd name="T40" fmla="*/ 35 w 103"/>
                <a:gd name="T41" fmla="*/ 225 h 375"/>
                <a:gd name="T42" fmla="*/ 58 w 103"/>
                <a:gd name="T43" fmla="*/ 152 h 375"/>
                <a:gd name="T44" fmla="*/ 72 w 103"/>
                <a:gd name="T45" fmla="*/ 102 h 375"/>
                <a:gd name="T46" fmla="*/ 85 w 103"/>
                <a:gd name="T47" fmla="*/ 53 h 375"/>
                <a:gd name="T48" fmla="*/ 96 w 103"/>
                <a:gd name="T49" fmla="*/ 2 h 375"/>
                <a:gd name="T50" fmla="*/ 97 w 103"/>
                <a:gd name="T51" fmla="*/ 1 h 375"/>
                <a:gd name="T52" fmla="*/ 97 w 103"/>
                <a:gd name="T53" fmla="*/ 0 h 375"/>
                <a:gd name="T54" fmla="*/ 100 w 103"/>
                <a:gd name="T5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3" h="375">
                  <a:moveTo>
                    <a:pt x="100" y="0"/>
                  </a:moveTo>
                  <a:lnTo>
                    <a:pt x="101" y="0"/>
                  </a:lnTo>
                  <a:lnTo>
                    <a:pt x="102" y="1"/>
                  </a:lnTo>
                  <a:lnTo>
                    <a:pt x="103" y="2"/>
                  </a:lnTo>
                  <a:lnTo>
                    <a:pt x="103" y="4"/>
                  </a:lnTo>
                  <a:lnTo>
                    <a:pt x="96" y="40"/>
                  </a:lnTo>
                  <a:lnTo>
                    <a:pt x="88" y="74"/>
                  </a:lnTo>
                  <a:lnTo>
                    <a:pt x="66" y="148"/>
                  </a:lnTo>
                  <a:lnTo>
                    <a:pt x="42" y="222"/>
                  </a:lnTo>
                  <a:lnTo>
                    <a:pt x="28" y="272"/>
                  </a:lnTo>
                  <a:lnTo>
                    <a:pt x="16" y="322"/>
                  </a:lnTo>
                  <a:lnTo>
                    <a:pt x="6" y="373"/>
                  </a:lnTo>
                  <a:lnTo>
                    <a:pt x="6" y="374"/>
                  </a:lnTo>
                  <a:lnTo>
                    <a:pt x="4" y="375"/>
                  </a:lnTo>
                  <a:lnTo>
                    <a:pt x="3" y="375"/>
                  </a:lnTo>
                  <a:lnTo>
                    <a:pt x="1" y="374"/>
                  </a:lnTo>
                  <a:lnTo>
                    <a:pt x="0" y="373"/>
                  </a:lnTo>
                  <a:lnTo>
                    <a:pt x="0" y="371"/>
                  </a:lnTo>
                  <a:lnTo>
                    <a:pt x="6" y="335"/>
                  </a:lnTo>
                  <a:lnTo>
                    <a:pt x="14" y="300"/>
                  </a:lnTo>
                  <a:lnTo>
                    <a:pt x="35" y="225"/>
                  </a:lnTo>
                  <a:lnTo>
                    <a:pt x="58" y="152"/>
                  </a:lnTo>
                  <a:lnTo>
                    <a:pt x="72" y="102"/>
                  </a:lnTo>
                  <a:lnTo>
                    <a:pt x="85" y="53"/>
                  </a:lnTo>
                  <a:lnTo>
                    <a:pt x="96" y="2"/>
                  </a:lnTo>
                  <a:lnTo>
                    <a:pt x="97" y="1"/>
                  </a:lnTo>
                  <a:lnTo>
                    <a:pt x="97" y="0"/>
                  </a:lnTo>
                  <a:lnTo>
                    <a:pt x="10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0" name="Freeform 414"/>
            <p:cNvSpPr>
              <a:spLocks/>
            </p:cNvSpPr>
            <p:nvPr/>
          </p:nvSpPr>
          <p:spPr bwMode="auto">
            <a:xfrm>
              <a:off x="7411749" y="3409517"/>
              <a:ext cx="254000" cy="601663"/>
            </a:xfrm>
            <a:custGeom>
              <a:avLst/>
              <a:gdLst>
                <a:gd name="T0" fmla="*/ 157 w 160"/>
                <a:gd name="T1" fmla="*/ 0 h 379"/>
                <a:gd name="T2" fmla="*/ 158 w 160"/>
                <a:gd name="T3" fmla="*/ 2 h 379"/>
                <a:gd name="T4" fmla="*/ 159 w 160"/>
                <a:gd name="T5" fmla="*/ 2 h 379"/>
                <a:gd name="T6" fmla="*/ 160 w 160"/>
                <a:gd name="T7" fmla="*/ 3 h 379"/>
                <a:gd name="T8" fmla="*/ 160 w 160"/>
                <a:gd name="T9" fmla="*/ 5 h 379"/>
                <a:gd name="T10" fmla="*/ 147 w 160"/>
                <a:gd name="T11" fmla="*/ 39 h 379"/>
                <a:gd name="T12" fmla="*/ 133 w 160"/>
                <a:gd name="T13" fmla="*/ 72 h 379"/>
                <a:gd name="T14" fmla="*/ 111 w 160"/>
                <a:gd name="T15" fmla="*/ 119 h 379"/>
                <a:gd name="T16" fmla="*/ 88 w 160"/>
                <a:gd name="T17" fmla="*/ 165 h 379"/>
                <a:gd name="T18" fmla="*/ 66 w 160"/>
                <a:gd name="T19" fmla="*/ 213 h 379"/>
                <a:gd name="T20" fmla="*/ 67 w 160"/>
                <a:gd name="T21" fmla="*/ 213 h 379"/>
                <a:gd name="T22" fmla="*/ 59 w 160"/>
                <a:gd name="T23" fmla="*/ 231 h 379"/>
                <a:gd name="T24" fmla="*/ 46 w 160"/>
                <a:gd name="T25" fmla="*/ 268 h 379"/>
                <a:gd name="T26" fmla="*/ 34 w 160"/>
                <a:gd name="T27" fmla="*/ 305 h 379"/>
                <a:gd name="T28" fmla="*/ 21 w 160"/>
                <a:gd name="T29" fmla="*/ 341 h 379"/>
                <a:gd name="T30" fmla="*/ 5 w 160"/>
                <a:gd name="T31" fmla="*/ 377 h 379"/>
                <a:gd name="T32" fmla="*/ 4 w 160"/>
                <a:gd name="T33" fmla="*/ 378 h 379"/>
                <a:gd name="T34" fmla="*/ 3 w 160"/>
                <a:gd name="T35" fmla="*/ 379 h 379"/>
                <a:gd name="T36" fmla="*/ 1 w 160"/>
                <a:gd name="T37" fmla="*/ 378 h 379"/>
                <a:gd name="T38" fmla="*/ 0 w 160"/>
                <a:gd name="T39" fmla="*/ 377 h 379"/>
                <a:gd name="T40" fmla="*/ 0 w 160"/>
                <a:gd name="T41" fmla="*/ 376 h 379"/>
                <a:gd name="T42" fmla="*/ 0 w 160"/>
                <a:gd name="T43" fmla="*/ 373 h 379"/>
                <a:gd name="T44" fmla="*/ 8 w 160"/>
                <a:gd name="T45" fmla="*/ 355 h 379"/>
                <a:gd name="T46" fmla="*/ 18 w 160"/>
                <a:gd name="T47" fmla="*/ 329 h 379"/>
                <a:gd name="T48" fmla="*/ 35 w 160"/>
                <a:gd name="T49" fmla="*/ 281 h 379"/>
                <a:gd name="T50" fmla="*/ 52 w 160"/>
                <a:gd name="T51" fmla="*/ 231 h 379"/>
                <a:gd name="T52" fmla="*/ 71 w 160"/>
                <a:gd name="T53" fmla="*/ 184 h 379"/>
                <a:gd name="T54" fmla="*/ 94 w 160"/>
                <a:gd name="T55" fmla="*/ 137 h 379"/>
                <a:gd name="T56" fmla="*/ 116 w 160"/>
                <a:gd name="T57" fmla="*/ 91 h 379"/>
                <a:gd name="T58" fmla="*/ 138 w 160"/>
                <a:gd name="T59" fmla="*/ 43 h 379"/>
                <a:gd name="T60" fmla="*/ 154 w 160"/>
                <a:gd name="T61" fmla="*/ 3 h 379"/>
                <a:gd name="T62" fmla="*/ 155 w 160"/>
                <a:gd name="T63" fmla="*/ 2 h 379"/>
                <a:gd name="T64" fmla="*/ 156 w 160"/>
                <a:gd name="T65" fmla="*/ 0 h 379"/>
                <a:gd name="T66" fmla="*/ 157 w 160"/>
                <a:gd name="T67"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 h="379">
                  <a:moveTo>
                    <a:pt x="157" y="0"/>
                  </a:moveTo>
                  <a:lnTo>
                    <a:pt x="158" y="2"/>
                  </a:lnTo>
                  <a:lnTo>
                    <a:pt x="159" y="2"/>
                  </a:lnTo>
                  <a:lnTo>
                    <a:pt x="160" y="3"/>
                  </a:lnTo>
                  <a:lnTo>
                    <a:pt x="160" y="5"/>
                  </a:lnTo>
                  <a:lnTo>
                    <a:pt x="147" y="39"/>
                  </a:lnTo>
                  <a:lnTo>
                    <a:pt x="133" y="72"/>
                  </a:lnTo>
                  <a:lnTo>
                    <a:pt x="111" y="119"/>
                  </a:lnTo>
                  <a:lnTo>
                    <a:pt x="88" y="165"/>
                  </a:lnTo>
                  <a:lnTo>
                    <a:pt x="66" y="213"/>
                  </a:lnTo>
                  <a:lnTo>
                    <a:pt x="67" y="213"/>
                  </a:lnTo>
                  <a:lnTo>
                    <a:pt x="59" y="231"/>
                  </a:lnTo>
                  <a:lnTo>
                    <a:pt x="46" y="268"/>
                  </a:lnTo>
                  <a:lnTo>
                    <a:pt x="34" y="305"/>
                  </a:lnTo>
                  <a:lnTo>
                    <a:pt x="21" y="341"/>
                  </a:lnTo>
                  <a:lnTo>
                    <a:pt x="5" y="377"/>
                  </a:lnTo>
                  <a:lnTo>
                    <a:pt x="4" y="378"/>
                  </a:lnTo>
                  <a:lnTo>
                    <a:pt x="3" y="379"/>
                  </a:lnTo>
                  <a:lnTo>
                    <a:pt x="1" y="378"/>
                  </a:lnTo>
                  <a:lnTo>
                    <a:pt x="0" y="377"/>
                  </a:lnTo>
                  <a:lnTo>
                    <a:pt x="0" y="376"/>
                  </a:lnTo>
                  <a:lnTo>
                    <a:pt x="0" y="373"/>
                  </a:lnTo>
                  <a:lnTo>
                    <a:pt x="8" y="355"/>
                  </a:lnTo>
                  <a:lnTo>
                    <a:pt x="18" y="329"/>
                  </a:lnTo>
                  <a:lnTo>
                    <a:pt x="35" y="281"/>
                  </a:lnTo>
                  <a:lnTo>
                    <a:pt x="52" y="231"/>
                  </a:lnTo>
                  <a:lnTo>
                    <a:pt x="71" y="184"/>
                  </a:lnTo>
                  <a:lnTo>
                    <a:pt x="94" y="137"/>
                  </a:lnTo>
                  <a:lnTo>
                    <a:pt x="116" y="91"/>
                  </a:lnTo>
                  <a:lnTo>
                    <a:pt x="138" y="43"/>
                  </a:lnTo>
                  <a:lnTo>
                    <a:pt x="154" y="3"/>
                  </a:lnTo>
                  <a:lnTo>
                    <a:pt x="155" y="2"/>
                  </a:lnTo>
                  <a:lnTo>
                    <a:pt x="156" y="0"/>
                  </a:lnTo>
                  <a:lnTo>
                    <a:pt x="15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1" name="Freeform 415"/>
            <p:cNvSpPr>
              <a:spLocks/>
            </p:cNvSpPr>
            <p:nvPr/>
          </p:nvSpPr>
          <p:spPr bwMode="auto">
            <a:xfrm>
              <a:off x="7454612" y="3495242"/>
              <a:ext cx="296863" cy="571500"/>
            </a:xfrm>
            <a:custGeom>
              <a:avLst/>
              <a:gdLst>
                <a:gd name="T0" fmla="*/ 184 w 187"/>
                <a:gd name="T1" fmla="*/ 0 h 360"/>
                <a:gd name="T2" fmla="*/ 185 w 187"/>
                <a:gd name="T3" fmla="*/ 0 h 360"/>
                <a:gd name="T4" fmla="*/ 186 w 187"/>
                <a:gd name="T5" fmla="*/ 1 h 360"/>
                <a:gd name="T6" fmla="*/ 187 w 187"/>
                <a:gd name="T7" fmla="*/ 3 h 360"/>
                <a:gd name="T8" fmla="*/ 187 w 187"/>
                <a:gd name="T9" fmla="*/ 4 h 360"/>
                <a:gd name="T10" fmla="*/ 171 w 187"/>
                <a:gd name="T11" fmla="*/ 45 h 360"/>
                <a:gd name="T12" fmla="*/ 152 w 187"/>
                <a:gd name="T13" fmla="*/ 86 h 360"/>
                <a:gd name="T14" fmla="*/ 118 w 187"/>
                <a:gd name="T15" fmla="*/ 150 h 360"/>
                <a:gd name="T16" fmla="*/ 80 w 187"/>
                <a:gd name="T17" fmla="*/ 213 h 360"/>
                <a:gd name="T18" fmla="*/ 56 w 187"/>
                <a:gd name="T19" fmla="*/ 253 h 360"/>
                <a:gd name="T20" fmla="*/ 34 w 187"/>
                <a:gd name="T21" fmla="*/ 296 h 360"/>
                <a:gd name="T22" fmla="*/ 13 w 187"/>
                <a:gd name="T23" fmla="*/ 339 h 360"/>
                <a:gd name="T24" fmla="*/ 7 w 187"/>
                <a:gd name="T25" fmla="*/ 358 h 360"/>
                <a:gd name="T26" fmla="*/ 6 w 187"/>
                <a:gd name="T27" fmla="*/ 359 h 360"/>
                <a:gd name="T28" fmla="*/ 3 w 187"/>
                <a:gd name="T29" fmla="*/ 360 h 360"/>
                <a:gd name="T30" fmla="*/ 2 w 187"/>
                <a:gd name="T31" fmla="*/ 360 h 360"/>
                <a:gd name="T32" fmla="*/ 0 w 187"/>
                <a:gd name="T33" fmla="*/ 359 h 360"/>
                <a:gd name="T34" fmla="*/ 0 w 187"/>
                <a:gd name="T35" fmla="*/ 358 h 360"/>
                <a:gd name="T36" fmla="*/ 0 w 187"/>
                <a:gd name="T37" fmla="*/ 356 h 360"/>
                <a:gd name="T38" fmla="*/ 13 w 187"/>
                <a:gd name="T39" fmla="*/ 324 h 360"/>
                <a:gd name="T40" fmla="*/ 28 w 187"/>
                <a:gd name="T41" fmla="*/ 293 h 360"/>
                <a:gd name="T42" fmla="*/ 62 w 187"/>
                <a:gd name="T43" fmla="*/ 230 h 360"/>
                <a:gd name="T44" fmla="*/ 99 w 187"/>
                <a:gd name="T45" fmla="*/ 168 h 360"/>
                <a:gd name="T46" fmla="*/ 123 w 187"/>
                <a:gd name="T47" fmla="*/ 126 h 360"/>
                <a:gd name="T48" fmla="*/ 145 w 187"/>
                <a:gd name="T49" fmla="*/ 84 h 360"/>
                <a:gd name="T50" fmla="*/ 166 w 187"/>
                <a:gd name="T51" fmla="*/ 41 h 360"/>
                <a:gd name="T52" fmla="*/ 181 w 187"/>
                <a:gd name="T53" fmla="*/ 3 h 360"/>
                <a:gd name="T54" fmla="*/ 182 w 187"/>
                <a:gd name="T55" fmla="*/ 0 h 360"/>
                <a:gd name="T56" fmla="*/ 183 w 187"/>
                <a:gd name="T57" fmla="*/ 0 h 360"/>
                <a:gd name="T58" fmla="*/ 184 w 187"/>
                <a:gd name="T5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7" h="360">
                  <a:moveTo>
                    <a:pt x="184" y="0"/>
                  </a:moveTo>
                  <a:lnTo>
                    <a:pt x="185" y="0"/>
                  </a:lnTo>
                  <a:lnTo>
                    <a:pt x="186" y="1"/>
                  </a:lnTo>
                  <a:lnTo>
                    <a:pt x="187" y="3"/>
                  </a:lnTo>
                  <a:lnTo>
                    <a:pt x="187" y="4"/>
                  </a:lnTo>
                  <a:lnTo>
                    <a:pt x="171" y="45"/>
                  </a:lnTo>
                  <a:lnTo>
                    <a:pt x="152" y="86"/>
                  </a:lnTo>
                  <a:lnTo>
                    <a:pt x="118" y="150"/>
                  </a:lnTo>
                  <a:lnTo>
                    <a:pt x="80" y="213"/>
                  </a:lnTo>
                  <a:lnTo>
                    <a:pt x="56" y="253"/>
                  </a:lnTo>
                  <a:lnTo>
                    <a:pt x="34" y="296"/>
                  </a:lnTo>
                  <a:lnTo>
                    <a:pt x="13" y="339"/>
                  </a:lnTo>
                  <a:lnTo>
                    <a:pt x="7" y="358"/>
                  </a:lnTo>
                  <a:lnTo>
                    <a:pt x="6" y="359"/>
                  </a:lnTo>
                  <a:lnTo>
                    <a:pt x="3" y="360"/>
                  </a:lnTo>
                  <a:lnTo>
                    <a:pt x="2" y="360"/>
                  </a:lnTo>
                  <a:lnTo>
                    <a:pt x="0" y="359"/>
                  </a:lnTo>
                  <a:lnTo>
                    <a:pt x="0" y="358"/>
                  </a:lnTo>
                  <a:lnTo>
                    <a:pt x="0" y="356"/>
                  </a:lnTo>
                  <a:lnTo>
                    <a:pt x="13" y="324"/>
                  </a:lnTo>
                  <a:lnTo>
                    <a:pt x="28" y="293"/>
                  </a:lnTo>
                  <a:lnTo>
                    <a:pt x="62" y="230"/>
                  </a:lnTo>
                  <a:lnTo>
                    <a:pt x="99" y="168"/>
                  </a:lnTo>
                  <a:lnTo>
                    <a:pt x="123" y="126"/>
                  </a:lnTo>
                  <a:lnTo>
                    <a:pt x="145" y="84"/>
                  </a:lnTo>
                  <a:lnTo>
                    <a:pt x="166" y="41"/>
                  </a:lnTo>
                  <a:lnTo>
                    <a:pt x="181" y="3"/>
                  </a:lnTo>
                  <a:lnTo>
                    <a:pt x="182" y="0"/>
                  </a:lnTo>
                  <a:lnTo>
                    <a:pt x="183" y="0"/>
                  </a:lnTo>
                  <a:lnTo>
                    <a:pt x="18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2" name="Freeform 416"/>
            <p:cNvSpPr>
              <a:spLocks/>
            </p:cNvSpPr>
            <p:nvPr/>
          </p:nvSpPr>
          <p:spPr bwMode="auto">
            <a:xfrm>
              <a:off x="7386349" y="3560330"/>
              <a:ext cx="457200" cy="369888"/>
            </a:xfrm>
            <a:custGeom>
              <a:avLst/>
              <a:gdLst>
                <a:gd name="T0" fmla="*/ 285 w 288"/>
                <a:gd name="T1" fmla="*/ 0 h 233"/>
                <a:gd name="T2" fmla="*/ 286 w 288"/>
                <a:gd name="T3" fmla="*/ 1 h 233"/>
                <a:gd name="T4" fmla="*/ 287 w 288"/>
                <a:gd name="T5" fmla="*/ 2 h 233"/>
                <a:gd name="T6" fmla="*/ 288 w 288"/>
                <a:gd name="T7" fmla="*/ 4 h 233"/>
                <a:gd name="T8" fmla="*/ 287 w 288"/>
                <a:gd name="T9" fmla="*/ 7 h 233"/>
                <a:gd name="T10" fmla="*/ 255 w 288"/>
                <a:gd name="T11" fmla="*/ 36 h 233"/>
                <a:gd name="T12" fmla="*/ 203 w 288"/>
                <a:gd name="T13" fmla="*/ 81 h 233"/>
                <a:gd name="T14" fmla="*/ 149 w 288"/>
                <a:gd name="T15" fmla="*/ 124 h 233"/>
                <a:gd name="T16" fmla="*/ 148 w 288"/>
                <a:gd name="T17" fmla="*/ 125 h 233"/>
                <a:gd name="T18" fmla="*/ 138 w 288"/>
                <a:gd name="T19" fmla="*/ 133 h 233"/>
                <a:gd name="T20" fmla="*/ 77 w 288"/>
                <a:gd name="T21" fmla="*/ 179 h 233"/>
                <a:gd name="T22" fmla="*/ 17 w 288"/>
                <a:gd name="T23" fmla="*/ 224 h 233"/>
                <a:gd name="T24" fmla="*/ 7 w 288"/>
                <a:gd name="T25" fmla="*/ 233 h 233"/>
                <a:gd name="T26" fmla="*/ 5 w 288"/>
                <a:gd name="T27" fmla="*/ 233 h 233"/>
                <a:gd name="T28" fmla="*/ 2 w 288"/>
                <a:gd name="T29" fmla="*/ 233 h 233"/>
                <a:gd name="T30" fmla="*/ 1 w 288"/>
                <a:gd name="T31" fmla="*/ 232 h 233"/>
                <a:gd name="T32" fmla="*/ 0 w 288"/>
                <a:gd name="T33" fmla="*/ 231 h 233"/>
                <a:gd name="T34" fmla="*/ 0 w 288"/>
                <a:gd name="T35" fmla="*/ 230 h 233"/>
                <a:gd name="T36" fmla="*/ 1 w 288"/>
                <a:gd name="T37" fmla="*/ 228 h 233"/>
                <a:gd name="T38" fmla="*/ 61 w 288"/>
                <a:gd name="T39" fmla="*/ 183 h 233"/>
                <a:gd name="T40" fmla="*/ 122 w 288"/>
                <a:gd name="T41" fmla="*/ 136 h 233"/>
                <a:gd name="T42" fmla="*/ 138 w 288"/>
                <a:gd name="T43" fmla="*/ 125 h 233"/>
                <a:gd name="T44" fmla="*/ 139 w 288"/>
                <a:gd name="T45" fmla="*/ 124 h 233"/>
                <a:gd name="T46" fmla="*/ 140 w 288"/>
                <a:gd name="T47" fmla="*/ 122 h 233"/>
                <a:gd name="T48" fmla="*/ 142 w 288"/>
                <a:gd name="T49" fmla="*/ 121 h 233"/>
                <a:gd name="T50" fmla="*/ 144 w 288"/>
                <a:gd name="T51" fmla="*/ 120 h 233"/>
                <a:gd name="T52" fmla="*/ 145 w 288"/>
                <a:gd name="T53" fmla="*/ 119 h 233"/>
                <a:gd name="T54" fmla="*/ 148 w 288"/>
                <a:gd name="T55" fmla="*/ 117 h 233"/>
                <a:gd name="T56" fmla="*/ 150 w 288"/>
                <a:gd name="T57" fmla="*/ 116 h 233"/>
                <a:gd name="T58" fmla="*/ 152 w 288"/>
                <a:gd name="T59" fmla="*/ 113 h 233"/>
                <a:gd name="T60" fmla="*/ 153 w 288"/>
                <a:gd name="T61" fmla="*/ 112 h 233"/>
                <a:gd name="T62" fmla="*/ 169 w 288"/>
                <a:gd name="T63" fmla="*/ 101 h 233"/>
                <a:gd name="T64" fmla="*/ 207 w 288"/>
                <a:gd name="T65" fmla="*/ 69 h 233"/>
                <a:gd name="T66" fmla="*/ 246 w 288"/>
                <a:gd name="T67" fmla="*/ 36 h 233"/>
                <a:gd name="T68" fmla="*/ 283 w 288"/>
                <a:gd name="T69" fmla="*/ 1 h 233"/>
                <a:gd name="T70" fmla="*/ 284 w 288"/>
                <a:gd name="T71" fmla="*/ 1 h 233"/>
                <a:gd name="T72" fmla="*/ 285 w 288"/>
                <a:gd name="T7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8" h="233">
                  <a:moveTo>
                    <a:pt x="285" y="0"/>
                  </a:moveTo>
                  <a:lnTo>
                    <a:pt x="286" y="1"/>
                  </a:lnTo>
                  <a:lnTo>
                    <a:pt x="287" y="2"/>
                  </a:lnTo>
                  <a:lnTo>
                    <a:pt x="288" y="4"/>
                  </a:lnTo>
                  <a:lnTo>
                    <a:pt x="287" y="7"/>
                  </a:lnTo>
                  <a:lnTo>
                    <a:pt x="255" y="36"/>
                  </a:lnTo>
                  <a:lnTo>
                    <a:pt x="203" y="81"/>
                  </a:lnTo>
                  <a:lnTo>
                    <a:pt x="149" y="124"/>
                  </a:lnTo>
                  <a:lnTo>
                    <a:pt x="148" y="125"/>
                  </a:lnTo>
                  <a:lnTo>
                    <a:pt x="138" y="133"/>
                  </a:lnTo>
                  <a:lnTo>
                    <a:pt x="77" y="179"/>
                  </a:lnTo>
                  <a:lnTo>
                    <a:pt x="17" y="224"/>
                  </a:lnTo>
                  <a:lnTo>
                    <a:pt x="7" y="233"/>
                  </a:lnTo>
                  <a:lnTo>
                    <a:pt x="5" y="233"/>
                  </a:lnTo>
                  <a:lnTo>
                    <a:pt x="2" y="233"/>
                  </a:lnTo>
                  <a:lnTo>
                    <a:pt x="1" y="232"/>
                  </a:lnTo>
                  <a:lnTo>
                    <a:pt x="0" y="231"/>
                  </a:lnTo>
                  <a:lnTo>
                    <a:pt x="0" y="230"/>
                  </a:lnTo>
                  <a:lnTo>
                    <a:pt x="1" y="228"/>
                  </a:lnTo>
                  <a:lnTo>
                    <a:pt x="61" y="183"/>
                  </a:lnTo>
                  <a:lnTo>
                    <a:pt x="122" y="136"/>
                  </a:lnTo>
                  <a:lnTo>
                    <a:pt x="138" y="125"/>
                  </a:lnTo>
                  <a:lnTo>
                    <a:pt x="139" y="124"/>
                  </a:lnTo>
                  <a:lnTo>
                    <a:pt x="140" y="122"/>
                  </a:lnTo>
                  <a:lnTo>
                    <a:pt x="142" y="121"/>
                  </a:lnTo>
                  <a:lnTo>
                    <a:pt x="144" y="120"/>
                  </a:lnTo>
                  <a:lnTo>
                    <a:pt x="145" y="119"/>
                  </a:lnTo>
                  <a:lnTo>
                    <a:pt x="148" y="117"/>
                  </a:lnTo>
                  <a:lnTo>
                    <a:pt x="150" y="116"/>
                  </a:lnTo>
                  <a:lnTo>
                    <a:pt x="152" y="113"/>
                  </a:lnTo>
                  <a:lnTo>
                    <a:pt x="153" y="112"/>
                  </a:lnTo>
                  <a:lnTo>
                    <a:pt x="169" y="101"/>
                  </a:lnTo>
                  <a:lnTo>
                    <a:pt x="207" y="69"/>
                  </a:lnTo>
                  <a:lnTo>
                    <a:pt x="246" y="36"/>
                  </a:lnTo>
                  <a:lnTo>
                    <a:pt x="283" y="1"/>
                  </a:lnTo>
                  <a:lnTo>
                    <a:pt x="284" y="1"/>
                  </a:lnTo>
                  <a:lnTo>
                    <a:pt x="28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3" name="Freeform 417"/>
            <p:cNvSpPr>
              <a:spLocks/>
            </p:cNvSpPr>
            <p:nvPr/>
          </p:nvSpPr>
          <p:spPr bwMode="auto">
            <a:xfrm>
              <a:off x="7410162" y="3674630"/>
              <a:ext cx="533400" cy="307975"/>
            </a:xfrm>
            <a:custGeom>
              <a:avLst/>
              <a:gdLst>
                <a:gd name="T0" fmla="*/ 333 w 336"/>
                <a:gd name="T1" fmla="*/ 0 h 194"/>
                <a:gd name="T2" fmla="*/ 334 w 336"/>
                <a:gd name="T3" fmla="*/ 0 h 194"/>
                <a:gd name="T4" fmla="*/ 335 w 336"/>
                <a:gd name="T5" fmla="*/ 1 h 194"/>
                <a:gd name="T6" fmla="*/ 336 w 336"/>
                <a:gd name="T7" fmla="*/ 3 h 194"/>
                <a:gd name="T8" fmla="*/ 336 w 336"/>
                <a:gd name="T9" fmla="*/ 4 h 194"/>
                <a:gd name="T10" fmla="*/ 334 w 336"/>
                <a:gd name="T11" fmla="*/ 5 h 194"/>
                <a:gd name="T12" fmla="*/ 288 w 336"/>
                <a:gd name="T13" fmla="*/ 30 h 194"/>
                <a:gd name="T14" fmla="*/ 215 w 336"/>
                <a:gd name="T15" fmla="*/ 70 h 194"/>
                <a:gd name="T16" fmla="*/ 145 w 336"/>
                <a:gd name="T17" fmla="*/ 110 h 194"/>
                <a:gd name="T18" fmla="*/ 5 w 336"/>
                <a:gd name="T19" fmla="*/ 194 h 194"/>
                <a:gd name="T20" fmla="*/ 3 w 336"/>
                <a:gd name="T21" fmla="*/ 194 h 194"/>
                <a:gd name="T22" fmla="*/ 2 w 336"/>
                <a:gd name="T23" fmla="*/ 194 h 194"/>
                <a:gd name="T24" fmla="*/ 1 w 336"/>
                <a:gd name="T25" fmla="*/ 193 h 194"/>
                <a:gd name="T26" fmla="*/ 0 w 336"/>
                <a:gd name="T27" fmla="*/ 191 h 194"/>
                <a:gd name="T28" fmla="*/ 1 w 336"/>
                <a:gd name="T29" fmla="*/ 190 h 194"/>
                <a:gd name="T30" fmla="*/ 2 w 336"/>
                <a:gd name="T31" fmla="*/ 189 h 194"/>
                <a:gd name="T32" fmla="*/ 47 w 336"/>
                <a:gd name="T33" fmla="*/ 160 h 194"/>
                <a:gd name="T34" fmla="*/ 189 w 336"/>
                <a:gd name="T35" fmla="*/ 78 h 194"/>
                <a:gd name="T36" fmla="*/ 259 w 336"/>
                <a:gd name="T37" fmla="*/ 38 h 194"/>
                <a:gd name="T38" fmla="*/ 331 w 336"/>
                <a:gd name="T39" fmla="*/ 0 h 194"/>
                <a:gd name="T40" fmla="*/ 333 w 336"/>
                <a:gd name="T4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6" h="194">
                  <a:moveTo>
                    <a:pt x="333" y="0"/>
                  </a:moveTo>
                  <a:lnTo>
                    <a:pt x="334" y="0"/>
                  </a:lnTo>
                  <a:lnTo>
                    <a:pt x="335" y="1"/>
                  </a:lnTo>
                  <a:lnTo>
                    <a:pt x="336" y="3"/>
                  </a:lnTo>
                  <a:lnTo>
                    <a:pt x="336" y="4"/>
                  </a:lnTo>
                  <a:lnTo>
                    <a:pt x="334" y="5"/>
                  </a:lnTo>
                  <a:lnTo>
                    <a:pt x="288" y="30"/>
                  </a:lnTo>
                  <a:lnTo>
                    <a:pt x="215" y="70"/>
                  </a:lnTo>
                  <a:lnTo>
                    <a:pt x="145" y="110"/>
                  </a:lnTo>
                  <a:lnTo>
                    <a:pt x="5" y="194"/>
                  </a:lnTo>
                  <a:lnTo>
                    <a:pt x="3" y="194"/>
                  </a:lnTo>
                  <a:lnTo>
                    <a:pt x="2" y="194"/>
                  </a:lnTo>
                  <a:lnTo>
                    <a:pt x="1" y="193"/>
                  </a:lnTo>
                  <a:lnTo>
                    <a:pt x="0" y="191"/>
                  </a:lnTo>
                  <a:lnTo>
                    <a:pt x="1" y="190"/>
                  </a:lnTo>
                  <a:lnTo>
                    <a:pt x="2" y="189"/>
                  </a:lnTo>
                  <a:lnTo>
                    <a:pt x="47" y="160"/>
                  </a:lnTo>
                  <a:lnTo>
                    <a:pt x="189" y="78"/>
                  </a:lnTo>
                  <a:lnTo>
                    <a:pt x="259" y="38"/>
                  </a:lnTo>
                  <a:lnTo>
                    <a:pt x="331" y="0"/>
                  </a:lnTo>
                  <a:lnTo>
                    <a:pt x="33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4" name="Freeform 418"/>
            <p:cNvSpPr>
              <a:spLocks/>
            </p:cNvSpPr>
            <p:nvPr/>
          </p:nvSpPr>
          <p:spPr bwMode="auto">
            <a:xfrm>
              <a:off x="7435562" y="3754005"/>
              <a:ext cx="554038" cy="228600"/>
            </a:xfrm>
            <a:custGeom>
              <a:avLst/>
              <a:gdLst>
                <a:gd name="T0" fmla="*/ 345 w 349"/>
                <a:gd name="T1" fmla="*/ 0 h 144"/>
                <a:gd name="T2" fmla="*/ 347 w 349"/>
                <a:gd name="T3" fmla="*/ 1 h 144"/>
                <a:gd name="T4" fmla="*/ 348 w 349"/>
                <a:gd name="T5" fmla="*/ 2 h 144"/>
                <a:gd name="T6" fmla="*/ 349 w 349"/>
                <a:gd name="T7" fmla="*/ 5 h 144"/>
                <a:gd name="T8" fmla="*/ 348 w 349"/>
                <a:gd name="T9" fmla="*/ 6 h 144"/>
                <a:gd name="T10" fmla="*/ 347 w 349"/>
                <a:gd name="T11" fmla="*/ 7 h 144"/>
                <a:gd name="T12" fmla="*/ 311 w 349"/>
                <a:gd name="T13" fmla="*/ 21 h 144"/>
                <a:gd name="T14" fmla="*/ 158 w 349"/>
                <a:gd name="T15" fmla="*/ 85 h 144"/>
                <a:gd name="T16" fmla="*/ 81 w 349"/>
                <a:gd name="T17" fmla="*/ 116 h 144"/>
                <a:gd name="T18" fmla="*/ 4 w 349"/>
                <a:gd name="T19" fmla="*/ 144 h 144"/>
                <a:gd name="T20" fmla="*/ 2 w 349"/>
                <a:gd name="T21" fmla="*/ 144 h 144"/>
                <a:gd name="T22" fmla="*/ 1 w 349"/>
                <a:gd name="T23" fmla="*/ 144 h 144"/>
                <a:gd name="T24" fmla="*/ 0 w 349"/>
                <a:gd name="T25" fmla="*/ 142 h 144"/>
                <a:gd name="T26" fmla="*/ 0 w 349"/>
                <a:gd name="T27" fmla="*/ 141 h 144"/>
                <a:gd name="T28" fmla="*/ 1 w 349"/>
                <a:gd name="T29" fmla="*/ 139 h 144"/>
                <a:gd name="T30" fmla="*/ 2 w 349"/>
                <a:gd name="T31" fmla="*/ 138 h 144"/>
                <a:gd name="T32" fmla="*/ 37 w 349"/>
                <a:gd name="T33" fmla="*/ 126 h 144"/>
                <a:gd name="T34" fmla="*/ 114 w 349"/>
                <a:gd name="T35" fmla="*/ 96 h 144"/>
                <a:gd name="T36" fmla="*/ 191 w 349"/>
                <a:gd name="T37" fmla="*/ 64 h 144"/>
                <a:gd name="T38" fmla="*/ 344 w 349"/>
                <a:gd name="T39" fmla="*/ 1 h 144"/>
                <a:gd name="T40" fmla="*/ 345 w 349"/>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9" h="144">
                  <a:moveTo>
                    <a:pt x="345" y="0"/>
                  </a:moveTo>
                  <a:lnTo>
                    <a:pt x="347" y="1"/>
                  </a:lnTo>
                  <a:lnTo>
                    <a:pt x="348" y="2"/>
                  </a:lnTo>
                  <a:lnTo>
                    <a:pt x="349" y="5"/>
                  </a:lnTo>
                  <a:lnTo>
                    <a:pt x="348" y="6"/>
                  </a:lnTo>
                  <a:lnTo>
                    <a:pt x="347" y="7"/>
                  </a:lnTo>
                  <a:lnTo>
                    <a:pt x="311" y="21"/>
                  </a:lnTo>
                  <a:lnTo>
                    <a:pt x="158" y="85"/>
                  </a:lnTo>
                  <a:lnTo>
                    <a:pt x="81" y="116"/>
                  </a:lnTo>
                  <a:lnTo>
                    <a:pt x="4" y="144"/>
                  </a:lnTo>
                  <a:lnTo>
                    <a:pt x="2" y="144"/>
                  </a:lnTo>
                  <a:lnTo>
                    <a:pt x="1" y="144"/>
                  </a:lnTo>
                  <a:lnTo>
                    <a:pt x="0" y="142"/>
                  </a:lnTo>
                  <a:lnTo>
                    <a:pt x="0" y="141"/>
                  </a:lnTo>
                  <a:lnTo>
                    <a:pt x="1" y="139"/>
                  </a:lnTo>
                  <a:lnTo>
                    <a:pt x="2" y="138"/>
                  </a:lnTo>
                  <a:lnTo>
                    <a:pt x="37" y="126"/>
                  </a:lnTo>
                  <a:lnTo>
                    <a:pt x="114" y="96"/>
                  </a:lnTo>
                  <a:lnTo>
                    <a:pt x="191" y="64"/>
                  </a:lnTo>
                  <a:lnTo>
                    <a:pt x="344" y="1"/>
                  </a:lnTo>
                  <a:lnTo>
                    <a:pt x="34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5" name="Freeform 419"/>
            <p:cNvSpPr>
              <a:spLocks/>
            </p:cNvSpPr>
            <p:nvPr/>
          </p:nvSpPr>
          <p:spPr bwMode="auto">
            <a:xfrm>
              <a:off x="7403812" y="3839730"/>
              <a:ext cx="603250" cy="271463"/>
            </a:xfrm>
            <a:custGeom>
              <a:avLst/>
              <a:gdLst>
                <a:gd name="T0" fmla="*/ 376 w 380"/>
                <a:gd name="T1" fmla="*/ 0 h 171"/>
                <a:gd name="T2" fmla="*/ 379 w 380"/>
                <a:gd name="T3" fmla="*/ 0 h 171"/>
                <a:gd name="T4" fmla="*/ 380 w 380"/>
                <a:gd name="T5" fmla="*/ 1 h 171"/>
                <a:gd name="T6" fmla="*/ 380 w 380"/>
                <a:gd name="T7" fmla="*/ 3 h 171"/>
                <a:gd name="T8" fmla="*/ 379 w 380"/>
                <a:gd name="T9" fmla="*/ 6 h 171"/>
                <a:gd name="T10" fmla="*/ 378 w 380"/>
                <a:gd name="T11" fmla="*/ 7 h 171"/>
                <a:gd name="T12" fmla="*/ 374 w 380"/>
                <a:gd name="T13" fmla="*/ 8 h 171"/>
                <a:gd name="T14" fmla="*/ 374 w 380"/>
                <a:gd name="T15" fmla="*/ 8 h 171"/>
                <a:gd name="T16" fmla="*/ 374 w 380"/>
                <a:gd name="T17" fmla="*/ 8 h 171"/>
                <a:gd name="T18" fmla="*/ 339 w 380"/>
                <a:gd name="T19" fmla="*/ 23 h 171"/>
                <a:gd name="T20" fmla="*/ 265 w 380"/>
                <a:gd name="T21" fmla="*/ 57 h 171"/>
                <a:gd name="T22" fmla="*/ 191 w 380"/>
                <a:gd name="T23" fmla="*/ 91 h 171"/>
                <a:gd name="T24" fmla="*/ 118 w 380"/>
                <a:gd name="T25" fmla="*/ 122 h 171"/>
                <a:gd name="T26" fmla="*/ 44 w 380"/>
                <a:gd name="T27" fmla="*/ 152 h 171"/>
                <a:gd name="T28" fmla="*/ 6 w 380"/>
                <a:gd name="T29" fmla="*/ 169 h 171"/>
                <a:gd name="T30" fmla="*/ 4 w 380"/>
                <a:gd name="T31" fmla="*/ 171 h 171"/>
                <a:gd name="T32" fmla="*/ 1 w 380"/>
                <a:gd name="T33" fmla="*/ 169 h 171"/>
                <a:gd name="T34" fmla="*/ 0 w 380"/>
                <a:gd name="T35" fmla="*/ 168 h 171"/>
                <a:gd name="T36" fmla="*/ 0 w 380"/>
                <a:gd name="T37" fmla="*/ 167 h 171"/>
                <a:gd name="T38" fmla="*/ 0 w 380"/>
                <a:gd name="T39" fmla="*/ 165 h 171"/>
                <a:gd name="T40" fmla="*/ 2 w 380"/>
                <a:gd name="T41" fmla="*/ 164 h 171"/>
                <a:gd name="T42" fmla="*/ 49 w 380"/>
                <a:gd name="T43" fmla="*/ 143 h 171"/>
                <a:gd name="T44" fmla="*/ 96 w 380"/>
                <a:gd name="T45" fmla="*/ 124 h 171"/>
                <a:gd name="T46" fmla="*/ 143 w 380"/>
                <a:gd name="T47" fmla="*/ 106 h 171"/>
                <a:gd name="T48" fmla="*/ 227 w 380"/>
                <a:gd name="T49" fmla="*/ 67 h 171"/>
                <a:gd name="T50" fmla="*/ 301 w 380"/>
                <a:gd name="T51" fmla="*/ 33 h 171"/>
                <a:gd name="T52" fmla="*/ 375 w 380"/>
                <a:gd name="T53" fmla="*/ 0 h 171"/>
                <a:gd name="T54" fmla="*/ 376 w 380"/>
                <a:gd name="T5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0" h="171">
                  <a:moveTo>
                    <a:pt x="376" y="0"/>
                  </a:moveTo>
                  <a:lnTo>
                    <a:pt x="379" y="0"/>
                  </a:lnTo>
                  <a:lnTo>
                    <a:pt x="380" y="1"/>
                  </a:lnTo>
                  <a:lnTo>
                    <a:pt x="380" y="3"/>
                  </a:lnTo>
                  <a:lnTo>
                    <a:pt x="379" y="6"/>
                  </a:lnTo>
                  <a:lnTo>
                    <a:pt x="378" y="7"/>
                  </a:lnTo>
                  <a:lnTo>
                    <a:pt x="374" y="8"/>
                  </a:lnTo>
                  <a:lnTo>
                    <a:pt x="374" y="8"/>
                  </a:lnTo>
                  <a:lnTo>
                    <a:pt x="374" y="8"/>
                  </a:lnTo>
                  <a:lnTo>
                    <a:pt x="339" y="23"/>
                  </a:lnTo>
                  <a:lnTo>
                    <a:pt x="265" y="57"/>
                  </a:lnTo>
                  <a:lnTo>
                    <a:pt x="191" y="91"/>
                  </a:lnTo>
                  <a:lnTo>
                    <a:pt x="118" y="122"/>
                  </a:lnTo>
                  <a:lnTo>
                    <a:pt x="44" y="152"/>
                  </a:lnTo>
                  <a:lnTo>
                    <a:pt x="6" y="169"/>
                  </a:lnTo>
                  <a:lnTo>
                    <a:pt x="4" y="171"/>
                  </a:lnTo>
                  <a:lnTo>
                    <a:pt x="1" y="169"/>
                  </a:lnTo>
                  <a:lnTo>
                    <a:pt x="0" y="168"/>
                  </a:lnTo>
                  <a:lnTo>
                    <a:pt x="0" y="167"/>
                  </a:lnTo>
                  <a:lnTo>
                    <a:pt x="0" y="165"/>
                  </a:lnTo>
                  <a:lnTo>
                    <a:pt x="2" y="164"/>
                  </a:lnTo>
                  <a:lnTo>
                    <a:pt x="49" y="143"/>
                  </a:lnTo>
                  <a:lnTo>
                    <a:pt x="96" y="124"/>
                  </a:lnTo>
                  <a:lnTo>
                    <a:pt x="143" y="106"/>
                  </a:lnTo>
                  <a:lnTo>
                    <a:pt x="227" y="67"/>
                  </a:lnTo>
                  <a:lnTo>
                    <a:pt x="301" y="33"/>
                  </a:lnTo>
                  <a:lnTo>
                    <a:pt x="375" y="0"/>
                  </a:lnTo>
                  <a:lnTo>
                    <a:pt x="37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6" name="Freeform 420"/>
            <p:cNvSpPr>
              <a:spLocks/>
            </p:cNvSpPr>
            <p:nvPr/>
          </p:nvSpPr>
          <p:spPr bwMode="auto">
            <a:xfrm>
              <a:off x="7410162" y="3946092"/>
              <a:ext cx="581025" cy="12700"/>
            </a:xfrm>
            <a:custGeom>
              <a:avLst/>
              <a:gdLst>
                <a:gd name="T0" fmla="*/ 3 w 366"/>
                <a:gd name="T1" fmla="*/ 0 h 8"/>
                <a:gd name="T2" fmla="*/ 25 w 366"/>
                <a:gd name="T3" fmla="*/ 0 h 8"/>
                <a:gd name="T4" fmla="*/ 194 w 366"/>
                <a:gd name="T5" fmla="*/ 0 h 8"/>
                <a:gd name="T6" fmla="*/ 363 w 366"/>
                <a:gd name="T7" fmla="*/ 1 h 8"/>
                <a:gd name="T8" fmla="*/ 365 w 366"/>
                <a:gd name="T9" fmla="*/ 1 h 8"/>
                <a:gd name="T10" fmla="*/ 366 w 366"/>
                <a:gd name="T11" fmla="*/ 2 h 8"/>
                <a:gd name="T12" fmla="*/ 366 w 366"/>
                <a:gd name="T13" fmla="*/ 5 h 8"/>
                <a:gd name="T14" fmla="*/ 366 w 366"/>
                <a:gd name="T15" fmla="*/ 6 h 8"/>
                <a:gd name="T16" fmla="*/ 365 w 366"/>
                <a:gd name="T17" fmla="*/ 7 h 8"/>
                <a:gd name="T18" fmla="*/ 363 w 366"/>
                <a:gd name="T19" fmla="*/ 8 h 8"/>
                <a:gd name="T20" fmla="*/ 341 w 366"/>
                <a:gd name="T21" fmla="*/ 8 h 8"/>
                <a:gd name="T22" fmla="*/ 172 w 366"/>
                <a:gd name="T23" fmla="*/ 7 h 8"/>
                <a:gd name="T24" fmla="*/ 3 w 366"/>
                <a:gd name="T25" fmla="*/ 7 h 8"/>
                <a:gd name="T26" fmla="*/ 2 w 366"/>
                <a:gd name="T27" fmla="*/ 7 h 8"/>
                <a:gd name="T28" fmla="*/ 1 w 366"/>
                <a:gd name="T29" fmla="*/ 6 h 8"/>
                <a:gd name="T30" fmla="*/ 0 w 366"/>
                <a:gd name="T31" fmla="*/ 3 h 8"/>
                <a:gd name="T32" fmla="*/ 1 w 366"/>
                <a:gd name="T33" fmla="*/ 2 h 8"/>
                <a:gd name="T34" fmla="*/ 2 w 366"/>
                <a:gd name="T35" fmla="*/ 0 h 8"/>
                <a:gd name="T36" fmla="*/ 3 w 36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6" h="8">
                  <a:moveTo>
                    <a:pt x="3" y="0"/>
                  </a:moveTo>
                  <a:lnTo>
                    <a:pt x="25" y="0"/>
                  </a:lnTo>
                  <a:lnTo>
                    <a:pt x="194" y="0"/>
                  </a:lnTo>
                  <a:lnTo>
                    <a:pt x="363" y="1"/>
                  </a:lnTo>
                  <a:lnTo>
                    <a:pt x="365" y="1"/>
                  </a:lnTo>
                  <a:lnTo>
                    <a:pt x="366" y="2"/>
                  </a:lnTo>
                  <a:lnTo>
                    <a:pt x="366" y="5"/>
                  </a:lnTo>
                  <a:lnTo>
                    <a:pt x="366" y="6"/>
                  </a:lnTo>
                  <a:lnTo>
                    <a:pt x="365" y="7"/>
                  </a:lnTo>
                  <a:lnTo>
                    <a:pt x="363" y="8"/>
                  </a:lnTo>
                  <a:lnTo>
                    <a:pt x="341" y="8"/>
                  </a:lnTo>
                  <a:lnTo>
                    <a:pt x="172" y="7"/>
                  </a:lnTo>
                  <a:lnTo>
                    <a:pt x="3" y="7"/>
                  </a:lnTo>
                  <a:lnTo>
                    <a:pt x="2" y="7"/>
                  </a:lnTo>
                  <a:lnTo>
                    <a:pt x="1" y="6"/>
                  </a:lnTo>
                  <a:lnTo>
                    <a:pt x="0" y="3"/>
                  </a:lnTo>
                  <a:lnTo>
                    <a:pt x="1" y="2"/>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7" name="Freeform 421"/>
            <p:cNvSpPr>
              <a:spLocks/>
            </p:cNvSpPr>
            <p:nvPr/>
          </p:nvSpPr>
          <p:spPr bwMode="auto">
            <a:xfrm>
              <a:off x="7395874" y="4006417"/>
              <a:ext cx="601663" cy="69850"/>
            </a:xfrm>
            <a:custGeom>
              <a:avLst/>
              <a:gdLst>
                <a:gd name="T0" fmla="*/ 2 w 379"/>
                <a:gd name="T1" fmla="*/ 0 h 44"/>
                <a:gd name="T2" fmla="*/ 3 w 379"/>
                <a:gd name="T3" fmla="*/ 0 h 44"/>
                <a:gd name="T4" fmla="*/ 29 w 379"/>
                <a:gd name="T5" fmla="*/ 7 h 44"/>
                <a:gd name="T6" fmla="*/ 55 w 379"/>
                <a:gd name="T7" fmla="*/ 12 h 44"/>
                <a:gd name="T8" fmla="*/ 68 w 379"/>
                <a:gd name="T9" fmla="*/ 13 h 44"/>
                <a:gd name="T10" fmla="*/ 116 w 379"/>
                <a:gd name="T11" fmla="*/ 16 h 44"/>
                <a:gd name="T12" fmla="*/ 166 w 379"/>
                <a:gd name="T13" fmla="*/ 18 h 44"/>
                <a:gd name="T14" fmla="*/ 214 w 379"/>
                <a:gd name="T15" fmla="*/ 20 h 44"/>
                <a:gd name="T16" fmla="*/ 268 w 379"/>
                <a:gd name="T17" fmla="*/ 27 h 44"/>
                <a:gd name="T18" fmla="*/ 322 w 379"/>
                <a:gd name="T19" fmla="*/ 34 h 44"/>
                <a:gd name="T20" fmla="*/ 376 w 379"/>
                <a:gd name="T21" fmla="*/ 37 h 44"/>
                <a:gd name="T22" fmla="*/ 378 w 379"/>
                <a:gd name="T23" fmla="*/ 37 h 44"/>
                <a:gd name="T24" fmla="*/ 379 w 379"/>
                <a:gd name="T25" fmla="*/ 38 h 44"/>
                <a:gd name="T26" fmla="*/ 379 w 379"/>
                <a:gd name="T27" fmla="*/ 40 h 44"/>
                <a:gd name="T28" fmla="*/ 379 w 379"/>
                <a:gd name="T29" fmla="*/ 41 h 44"/>
                <a:gd name="T30" fmla="*/ 378 w 379"/>
                <a:gd name="T31" fmla="*/ 42 h 44"/>
                <a:gd name="T32" fmla="*/ 376 w 379"/>
                <a:gd name="T33" fmla="*/ 44 h 44"/>
                <a:gd name="T34" fmla="*/ 337 w 379"/>
                <a:gd name="T35" fmla="*/ 41 h 44"/>
                <a:gd name="T36" fmla="*/ 298 w 379"/>
                <a:gd name="T37" fmla="*/ 38 h 44"/>
                <a:gd name="T38" fmla="*/ 247 w 379"/>
                <a:gd name="T39" fmla="*/ 31 h 44"/>
                <a:gd name="T40" fmla="*/ 196 w 379"/>
                <a:gd name="T41" fmla="*/ 27 h 44"/>
                <a:gd name="T42" fmla="*/ 145 w 379"/>
                <a:gd name="T43" fmla="*/ 24 h 44"/>
                <a:gd name="T44" fmla="*/ 109 w 379"/>
                <a:gd name="T45" fmla="*/ 23 h 44"/>
                <a:gd name="T46" fmla="*/ 72 w 379"/>
                <a:gd name="T47" fmla="*/ 20 h 44"/>
                <a:gd name="T48" fmla="*/ 36 w 379"/>
                <a:gd name="T49" fmla="*/ 15 h 44"/>
                <a:gd name="T50" fmla="*/ 2 w 379"/>
                <a:gd name="T51" fmla="*/ 6 h 44"/>
                <a:gd name="T52" fmla="*/ 0 w 379"/>
                <a:gd name="T53" fmla="*/ 5 h 44"/>
                <a:gd name="T54" fmla="*/ 0 w 379"/>
                <a:gd name="T55" fmla="*/ 3 h 44"/>
                <a:gd name="T56" fmla="*/ 0 w 379"/>
                <a:gd name="T57" fmla="*/ 2 h 44"/>
                <a:gd name="T58" fmla="*/ 1 w 379"/>
                <a:gd name="T59" fmla="*/ 0 h 44"/>
                <a:gd name="T60" fmla="*/ 2 w 379"/>
                <a:gd name="T6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9" h="44">
                  <a:moveTo>
                    <a:pt x="2" y="0"/>
                  </a:moveTo>
                  <a:lnTo>
                    <a:pt x="3" y="0"/>
                  </a:lnTo>
                  <a:lnTo>
                    <a:pt x="29" y="7"/>
                  </a:lnTo>
                  <a:lnTo>
                    <a:pt x="55" y="12"/>
                  </a:lnTo>
                  <a:lnTo>
                    <a:pt x="68" y="13"/>
                  </a:lnTo>
                  <a:lnTo>
                    <a:pt x="116" y="16"/>
                  </a:lnTo>
                  <a:lnTo>
                    <a:pt x="166" y="18"/>
                  </a:lnTo>
                  <a:lnTo>
                    <a:pt x="214" y="20"/>
                  </a:lnTo>
                  <a:lnTo>
                    <a:pt x="268" y="27"/>
                  </a:lnTo>
                  <a:lnTo>
                    <a:pt x="322" y="34"/>
                  </a:lnTo>
                  <a:lnTo>
                    <a:pt x="376" y="37"/>
                  </a:lnTo>
                  <a:lnTo>
                    <a:pt x="378" y="37"/>
                  </a:lnTo>
                  <a:lnTo>
                    <a:pt x="379" y="38"/>
                  </a:lnTo>
                  <a:lnTo>
                    <a:pt x="379" y="40"/>
                  </a:lnTo>
                  <a:lnTo>
                    <a:pt x="379" y="41"/>
                  </a:lnTo>
                  <a:lnTo>
                    <a:pt x="378" y="42"/>
                  </a:lnTo>
                  <a:lnTo>
                    <a:pt x="376" y="44"/>
                  </a:lnTo>
                  <a:lnTo>
                    <a:pt x="337" y="41"/>
                  </a:lnTo>
                  <a:lnTo>
                    <a:pt x="298" y="38"/>
                  </a:lnTo>
                  <a:lnTo>
                    <a:pt x="247" y="31"/>
                  </a:lnTo>
                  <a:lnTo>
                    <a:pt x="196" y="27"/>
                  </a:lnTo>
                  <a:lnTo>
                    <a:pt x="145" y="24"/>
                  </a:lnTo>
                  <a:lnTo>
                    <a:pt x="109" y="23"/>
                  </a:lnTo>
                  <a:lnTo>
                    <a:pt x="72" y="20"/>
                  </a:lnTo>
                  <a:lnTo>
                    <a:pt x="36" y="15"/>
                  </a:lnTo>
                  <a:lnTo>
                    <a:pt x="2" y="6"/>
                  </a:lnTo>
                  <a:lnTo>
                    <a:pt x="0" y="5"/>
                  </a:lnTo>
                  <a:lnTo>
                    <a:pt x="0" y="3"/>
                  </a:lnTo>
                  <a:lnTo>
                    <a:pt x="0" y="2"/>
                  </a:lnTo>
                  <a:lnTo>
                    <a:pt x="1" y="0"/>
                  </a:lnTo>
                  <a:lnTo>
                    <a:pt x="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8" name="Freeform 422"/>
            <p:cNvSpPr>
              <a:spLocks/>
            </p:cNvSpPr>
            <p:nvPr/>
          </p:nvSpPr>
          <p:spPr bwMode="auto">
            <a:xfrm>
              <a:off x="7403812" y="4052455"/>
              <a:ext cx="577850" cy="125413"/>
            </a:xfrm>
            <a:custGeom>
              <a:avLst/>
              <a:gdLst>
                <a:gd name="T0" fmla="*/ 4 w 364"/>
                <a:gd name="T1" fmla="*/ 0 h 79"/>
                <a:gd name="T2" fmla="*/ 6 w 364"/>
                <a:gd name="T3" fmla="*/ 1 h 79"/>
                <a:gd name="T4" fmla="*/ 11 w 364"/>
                <a:gd name="T5" fmla="*/ 4 h 79"/>
                <a:gd name="T6" fmla="*/ 49 w 364"/>
                <a:gd name="T7" fmla="*/ 17 h 79"/>
                <a:gd name="T8" fmla="*/ 88 w 364"/>
                <a:gd name="T9" fmla="*/ 24 h 79"/>
                <a:gd name="T10" fmla="*/ 127 w 364"/>
                <a:gd name="T11" fmla="*/ 30 h 79"/>
                <a:gd name="T12" fmla="*/ 127 w 364"/>
                <a:gd name="T13" fmla="*/ 31 h 79"/>
                <a:gd name="T14" fmla="*/ 127 w 364"/>
                <a:gd name="T15" fmla="*/ 30 h 79"/>
                <a:gd name="T16" fmla="*/ 184 w 364"/>
                <a:gd name="T17" fmla="*/ 38 h 79"/>
                <a:gd name="T18" fmla="*/ 236 w 364"/>
                <a:gd name="T19" fmla="*/ 49 h 79"/>
                <a:gd name="T20" fmla="*/ 287 w 364"/>
                <a:gd name="T21" fmla="*/ 61 h 79"/>
                <a:gd name="T22" fmla="*/ 339 w 364"/>
                <a:gd name="T23" fmla="*/ 70 h 79"/>
                <a:gd name="T24" fmla="*/ 361 w 364"/>
                <a:gd name="T25" fmla="*/ 72 h 79"/>
                <a:gd name="T26" fmla="*/ 362 w 364"/>
                <a:gd name="T27" fmla="*/ 73 h 79"/>
                <a:gd name="T28" fmla="*/ 363 w 364"/>
                <a:gd name="T29" fmla="*/ 74 h 79"/>
                <a:gd name="T30" fmla="*/ 364 w 364"/>
                <a:gd name="T31" fmla="*/ 76 h 79"/>
                <a:gd name="T32" fmla="*/ 363 w 364"/>
                <a:gd name="T33" fmla="*/ 77 h 79"/>
                <a:gd name="T34" fmla="*/ 362 w 364"/>
                <a:gd name="T35" fmla="*/ 78 h 79"/>
                <a:gd name="T36" fmla="*/ 361 w 364"/>
                <a:gd name="T37" fmla="*/ 79 h 79"/>
                <a:gd name="T38" fmla="*/ 316 w 364"/>
                <a:gd name="T39" fmla="*/ 73 h 79"/>
                <a:gd name="T40" fmla="*/ 271 w 364"/>
                <a:gd name="T41" fmla="*/ 63 h 79"/>
                <a:gd name="T42" fmla="*/ 231 w 364"/>
                <a:gd name="T43" fmla="*/ 54 h 79"/>
                <a:gd name="T44" fmla="*/ 192 w 364"/>
                <a:gd name="T45" fmla="*/ 46 h 79"/>
                <a:gd name="T46" fmla="*/ 175 w 364"/>
                <a:gd name="T47" fmla="*/ 43 h 79"/>
                <a:gd name="T48" fmla="*/ 173 w 364"/>
                <a:gd name="T49" fmla="*/ 43 h 79"/>
                <a:gd name="T50" fmla="*/ 171 w 364"/>
                <a:gd name="T51" fmla="*/ 43 h 79"/>
                <a:gd name="T52" fmla="*/ 170 w 364"/>
                <a:gd name="T53" fmla="*/ 43 h 79"/>
                <a:gd name="T54" fmla="*/ 167 w 364"/>
                <a:gd name="T55" fmla="*/ 42 h 79"/>
                <a:gd name="T56" fmla="*/ 160 w 364"/>
                <a:gd name="T57" fmla="*/ 42 h 79"/>
                <a:gd name="T58" fmla="*/ 152 w 364"/>
                <a:gd name="T59" fmla="*/ 41 h 79"/>
                <a:gd name="T60" fmla="*/ 144 w 364"/>
                <a:gd name="T61" fmla="*/ 40 h 79"/>
                <a:gd name="T62" fmla="*/ 140 w 364"/>
                <a:gd name="T63" fmla="*/ 39 h 79"/>
                <a:gd name="T64" fmla="*/ 105 w 364"/>
                <a:gd name="T65" fmla="*/ 34 h 79"/>
                <a:gd name="T66" fmla="*/ 70 w 364"/>
                <a:gd name="T67" fmla="*/ 28 h 79"/>
                <a:gd name="T68" fmla="*/ 35 w 364"/>
                <a:gd name="T69" fmla="*/ 19 h 79"/>
                <a:gd name="T70" fmla="*/ 2 w 364"/>
                <a:gd name="T71" fmla="*/ 7 h 79"/>
                <a:gd name="T72" fmla="*/ 0 w 364"/>
                <a:gd name="T73" fmla="*/ 6 h 79"/>
                <a:gd name="T74" fmla="*/ 0 w 364"/>
                <a:gd name="T75" fmla="*/ 4 h 79"/>
                <a:gd name="T76" fmla="*/ 1 w 364"/>
                <a:gd name="T77" fmla="*/ 2 h 79"/>
                <a:gd name="T78" fmla="*/ 2 w 364"/>
                <a:gd name="T79" fmla="*/ 1 h 79"/>
                <a:gd name="T80" fmla="*/ 4 w 364"/>
                <a:gd name="T8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4" h="79">
                  <a:moveTo>
                    <a:pt x="4" y="0"/>
                  </a:moveTo>
                  <a:lnTo>
                    <a:pt x="6" y="1"/>
                  </a:lnTo>
                  <a:lnTo>
                    <a:pt x="11" y="4"/>
                  </a:lnTo>
                  <a:lnTo>
                    <a:pt x="49" y="17"/>
                  </a:lnTo>
                  <a:lnTo>
                    <a:pt x="88" y="24"/>
                  </a:lnTo>
                  <a:lnTo>
                    <a:pt x="127" y="30"/>
                  </a:lnTo>
                  <a:lnTo>
                    <a:pt x="127" y="31"/>
                  </a:lnTo>
                  <a:lnTo>
                    <a:pt x="127" y="30"/>
                  </a:lnTo>
                  <a:lnTo>
                    <a:pt x="184" y="38"/>
                  </a:lnTo>
                  <a:lnTo>
                    <a:pt x="236" y="49"/>
                  </a:lnTo>
                  <a:lnTo>
                    <a:pt x="287" y="61"/>
                  </a:lnTo>
                  <a:lnTo>
                    <a:pt x="339" y="70"/>
                  </a:lnTo>
                  <a:lnTo>
                    <a:pt x="361" y="72"/>
                  </a:lnTo>
                  <a:lnTo>
                    <a:pt x="362" y="73"/>
                  </a:lnTo>
                  <a:lnTo>
                    <a:pt x="363" y="74"/>
                  </a:lnTo>
                  <a:lnTo>
                    <a:pt x="364" y="76"/>
                  </a:lnTo>
                  <a:lnTo>
                    <a:pt x="363" y="77"/>
                  </a:lnTo>
                  <a:lnTo>
                    <a:pt x="362" y="78"/>
                  </a:lnTo>
                  <a:lnTo>
                    <a:pt x="361" y="79"/>
                  </a:lnTo>
                  <a:lnTo>
                    <a:pt x="316" y="73"/>
                  </a:lnTo>
                  <a:lnTo>
                    <a:pt x="271" y="63"/>
                  </a:lnTo>
                  <a:lnTo>
                    <a:pt x="231" y="54"/>
                  </a:lnTo>
                  <a:lnTo>
                    <a:pt x="192" y="46"/>
                  </a:lnTo>
                  <a:lnTo>
                    <a:pt x="175" y="43"/>
                  </a:lnTo>
                  <a:lnTo>
                    <a:pt x="173" y="43"/>
                  </a:lnTo>
                  <a:lnTo>
                    <a:pt x="171" y="43"/>
                  </a:lnTo>
                  <a:lnTo>
                    <a:pt x="170" y="43"/>
                  </a:lnTo>
                  <a:lnTo>
                    <a:pt x="167" y="42"/>
                  </a:lnTo>
                  <a:lnTo>
                    <a:pt x="160" y="42"/>
                  </a:lnTo>
                  <a:lnTo>
                    <a:pt x="152" y="41"/>
                  </a:lnTo>
                  <a:lnTo>
                    <a:pt x="144" y="40"/>
                  </a:lnTo>
                  <a:lnTo>
                    <a:pt x="140" y="39"/>
                  </a:lnTo>
                  <a:lnTo>
                    <a:pt x="105" y="34"/>
                  </a:lnTo>
                  <a:lnTo>
                    <a:pt x="70" y="28"/>
                  </a:lnTo>
                  <a:lnTo>
                    <a:pt x="35" y="19"/>
                  </a:lnTo>
                  <a:lnTo>
                    <a:pt x="2" y="7"/>
                  </a:lnTo>
                  <a:lnTo>
                    <a:pt x="0" y="6"/>
                  </a:lnTo>
                  <a:lnTo>
                    <a:pt x="0" y="4"/>
                  </a:lnTo>
                  <a:lnTo>
                    <a:pt x="1" y="2"/>
                  </a:lnTo>
                  <a:lnTo>
                    <a:pt x="2" y="1"/>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9" name="Freeform 423"/>
            <p:cNvSpPr>
              <a:spLocks/>
            </p:cNvSpPr>
            <p:nvPr/>
          </p:nvSpPr>
          <p:spPr bwMode="auto">
            <a:xfrm>
              <a:off x="7410162" y="4101667"/>
              <a:ext cx="528638" cy="184150"/>
            </a:xfrm>
            <a:custGeom>
              <a:avLst/>
              <a:gdLst>
                <a:gd name="T0" fmla="*/ 3 w 333"/>
                <a:gd name="T1" fmla="*/ 0 h 116"/>
                <a:gd name="T2" fmla="*/ 3 w 333"/>
                <a:gd name="T3" fmla="*/ 0 h 116"/>
                <a:gd name="T4" fmla="*/ 56 w 333"/>
                <a:gd name="T5" fmla="*/ 13 h 116"/>
                <a:gd name="T6" fmla="*/ 130 w 333"/>
                <a:gd name="T7" fmla="*/ 35 h 116"/>
                <a:gd name="T8" fmla="*/ 204 w 333"/>
                <a:gd name="T9" fmla="*/ 62 h 116"/>
                <a:gd name="T10" fmla="*/ 239 w 333"/>
                <a:gd name="T11" fmla="*/ 77 h 116"/>
                <a:gd name="T12" fmla="*/ 242 w 333"/>
                <a:gd name="T13" fmla="*/ 78 h 116"/>
                <a:gd name="T14" fmla="*/ 245 w 333"/>
                <a:gd name="T15" fmla="*/ 79 h 116"/>
                <a:gd name="T16" fmla="*/ 248 w 333"/>
                <a:gd name="T17" fmla="*/ 80 h 116"/>
                <a:gd name="T18" fmla="*/ 251 w 333"/>
                <a:gd name="T19" fmla="*/ 81 h 116"/>
                <a:gd name="T20" fmla="*/ 254 w 333"/>
                <a:gd name="T21" fmla="*/ 83 h 116"/>
                <a:gd name="T22" fmla="*/ 256 w 333"/>
                <a:gd name="T23" fmla="*/ 84 h 116"/>
                <a:gd name="T24" fmla="*/ 258 w 333"/>
                <a:gd name="T25" fmla="*/ 85 h 116"/>
                <a:gd name="T26" fmla="*/ 293 w 333"/>
                <a:gd name="T27" fmla="*/ 98 h 116"/>
                <a:gd name="T28" fmla="*/ 331 w 333"/>
                <a:gd name="T29" fmla="*/ 109 h 116"/>
                <a:gd name="T30" fmla="*/ 332 w 333"/>
                <a:gd name="T31" fmla="*/ 110 h 116"/>
                <a:gd name="T32" fmla="*/ 333 w 333"/>
                <a:gd name="T33" fmla="*/ 111 h 116"/>
                <a:gd name="T34" fmla="*/ 333 w 333"/>
                <a:gd name="T35" fmla="*/ 112 h 116"/>
                <a:gd name="T36" fmla="*/ 332 w 333"/>
                <a:gd name="T37" fmla="*/ 114 h 116"/>
                <a:gd name="T38" fmla="*/ 331 w 333"/>
                <a:gd name="T39" fmla="*/ 116 h 116"/>
                <a:gd name="T40" fmla="*/ 328 w 333"/>
                <a:gd name="T41" fmla="*/ 116 h 116"/>
                <a:gd name="T42" fmla="*/ 289 w 333"/>
                <a:gd name="T43" fmla="*/ 103 h 116"/>
                <a:gd name="T44" fmla="*/ 249 w 333"/>
                <a:gd name="T45" fmla="*/ 88 h 116"/>
                <a:gd name="T46" fmla="*/ 249 w 333"/>
                <a:gd name="T47" fmla="*/ 88 h 116"/>
                <a:gd name="T48" fmla="*/ 222 w 333"/>
                <a:gd name="T49" fmla="*/ 76 h 116"/>
                <a:gd name="T50" fmla="*/ 151 w 333"/>
                <a:gd name="T51" fmla="*/ 50 h 116"/>
                <a:gd name="T52" fmla="*/ 78 w 333"/>
                <a:gd name="T53" fmla="*/ 26 h 116"/>
                <a:gd name="T54" fmla="*/ 2 w 333"/>
                <a:gd name="T55" fmla="*/ 7 h 116"/>
                <a:gd name="T56" fmla="*/ 0 w 333"/>
                <a:gd name="T57" fmla="*/ 6 h 116"/>
                <a:gd name="T58" fmla="*/ 0 w 333"/>
                <a:gd name="T59" fmla="*/ 4 h 116"/>
                <a:gd name="T60" fmla="*/ 0 w 333"/>
                <a:gd name="T61" fmla="*/ 2 h 116"/>
                <a:gd name="T62" fmla="*/ 0 w 333"/>
                <a:gd name="T63" fmla="*/ 1 h 116"/>
                <a:gd name="T64" fmla="*/ 1 w 333"/>
                <a:gd name="T65" fmla="*/ 0 h 116"/>
                <a:gd name="T66" fmla="*/ 3 w 333"/>
                <a:gd name="T6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3" h="116">
                  <a:moveTo>
                    <a:pt x="3" y="0"/>
                  </a:moveTo>
                  <a:lnTo>
                    <a:pt x="3" y="0"/>
                  </a:lnTo>
                  <a:lnTo>
                    <a:pt x="56" y="13"/>
                  </a:lnTo>
                  <a:lnTo>
                    <a:pt x="130" y="35"/>
                  </a:lnTo>
                  <a:lnTo>
                    <a:pt x="204" y="62"/>
                  </a:lnTo>
                  <a:lnTo>
                    <a:pt x="239" y="77"/>
                  </a:lnTo>
                  <a:lnTo>
                    <a:pt x="242" y="78"/>
                  </a:lnTo>
                  <a:lnTo>
                    <a:pt x="245" y="79"/>
                  </a:lnTo>
                  <a:lnTo>
                    <a:pt x="248" y="80"/>
                  </a:lnTo>
                  <a:lnTo>
                    <a:pt x="251" y="81"/>
                  </a:lnTo>
                  <a:lnTo>
                    <a:pt x="254" y="83"/>
                  </a:lnTo>
                  <a:lnTo>
                    <a:pt x="256" y="84"/>
                  </a:lnTo>
                  <a:lnTo>
                    <a:pt x="258" y="85"/>
                  </a:lnTo>
                  <a:lnTo>
                    <a:pt x="293" y="98"/>
                  </a:lnTo>
                  <a:lnTo>
                    <a:pt x="331" y="109"/>
                  </a:lnTo>
                  <a:lnTo>
                    <a:pt x="332" y="110"/>
                  </a:lnTo>
                  <a:lnTo>
                    <a:pt x="333" y="111"/>
                  </a:lnTo>
                  <a:lnTo>
                    <a:pt x="333" y="112"/>
                  </a:lnTo>
                  <a:lnTo>
                    <a:pt x="332" y="114"/>
                  </a:lnTo>
                  <a:lnTo>
                    <a:pt x="331" y="116"/>
                  </a:lnTo>
                  <a:lnTo>
                    <a:pt x="328" y="116"/>
                  </a:lnTo>
                  <a:lnTo>
                    <a:pt x="289" y="103"/>
                  </a:lnTo>
                  <a:lnTo>
                    <a:pt x="249" y="88"/>
                  </a:lnTo>
                  <a:lnTo>
                    <a:pt x="249" y="88"/>
                  </a:lnTo>
                  <a:lnTo>
                    <a:pt x="222" y="76"/>
                  </a:lnTo>
                  <a:lnTo>
                    <a:pt x="151" y="50"/>
                  </a:lnTo>
                  <a:lnTo>
                    <a:pt x="78" y="26"/>
                  </a:lnTo>
                  <a:lnTo>
                    <a:pt x="2" y="7"/>
                  </a:lnTo>
                  <a:lnTo>
                    <a:pt x="0" y="6"/>
                  </a:lnTo>
                  <a:lnTo>
                    <a:pt x="0" y="4"/>
                  </a:lnTo>
                  <a:lnTo>
                    <a:pt x="0" y="2"/>
                  </a:lnTo>
                  <a:lnTo>
                    <a:pt x="0" y="1"/>
                  </a:lnTo>
                  <a:lnTo>
                    <a:pt x="1"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0" name="Freeform 424"/>
            <p:cNvSpPr>
              <a:spLocks/>
            </p:cNvSpPr>
            <p:nvPr/>
          </p:nvSpPr>
          <p:spPr bwMode="auto">
            <a:xfrm>
              <a:off x="7430799" y="4027055"/>
              <a:ext cx="455613" cy="352425"/>
            </a:xfrm>
            <a:custGeom>
              <a:avLst/>
              <a:gdLst>
                <a:gd name="T0" fmla="*/ 3 w 287"/>
                <a:gd name="T1" fmla="*/ 0 h 222"/>
                <a:gd name="T2" fmla="*/ 5 w 287"/>
                <a:gd name="T3" fmla="*/ 0 h 222"/>
                <a:gd name="T4" fmla="*/ 42 w 287"/>
                <a:gd name="T5" fmla="*/ 24 h 222"/>
                <a:gd name="T6" fmla="*/ 77 w 287"/>
                <a:gd name="T7" fmla="*/ 50 h 222"/>
                <a:gd name="T8" fmla="*/ 111 w 287"/>
                <a:gd name="T9" fmla="*/ 78 h 222"/>
                <a:gd name="T10" fmla="*/ 166 w 287"/>
                <a:gd name="T11" fmla="*/ 125 h 222"/>
                <a:gd name="T12" fmla="*/ 223 w 287"/>
                <a:gd name="T13" fmla="*/ 171 h 222"/>
                <a:gd name="T14" fmla="*/ 223 w 287"/>
                <a:gd name="T15" fmla="*/ 171 h 222"/>
                <a:gd name="T16" fmla="*/ 223 w 287"/>
                <a:gd name="T17" fmla="*/ 172 h 222"/>
                <a:gd name="T18" fmla="*/ 254 w 287"/>
                <a:gd name="T19" fmla="*/ 194 h 222"/>
                <a:gd name="T20" fmla="*/ 285 w 287"/>
                <a:gd name="T21" fmla="*/ 215 h 222"/>
                <a:gd name="T22" fmla="*/ 287 w 287"/>
                <a:gd name="T23" fmla="*/ 216 h 222"/>
                <a:gd name="T24" fmla="*/ 287 w 287"/>
                <a:gd name="T25" fmla="*/ 219 h 222"/>
                <a:gd name="T26" fmla="*/ 286 w 287"/>
                <a:gd name="T27" fmla="*/ 220 h 222"/>
                <a:gd name="T28" fmla="*/ 285 w 287"/>
                <a:gd name="T29" fmla="*/ 221 h 222"/>
                <a:gd name="T30" fmla="*/ 284 w 287"/>
                <a:gd name="T31" fmla="*/ 222 h 222"/>
                <a:gd name="T32" fmla="*/ 281 w 287"/>
                <a:gd name="T33" fmla="*/ 221 h 222"/>
                <a:gd name="T34" fmla="*/ 246 w 287"/>
                <a:gd name="T35" fmla="*/ 198 h 222"/>
                <a:gd name="T36" fmla="*/ 211 w 287"/>
                <a:gd name="T37" fmla="*/ 171 h 222"/>
                <a:gd name="T38" fmla="*/ 178 w 287"/>
                <a:gd name="T39" fmla="*/ 144 h 222"/>
                <a:gd name="T40" fmla="*/ 122 w 287"/>
                <a:gd name="T41" fmla="*/ 97 h 222"/>
                <a:gd name="T42" fmla="*/ 66 w 287"/>
                <a:gd name="T43" fmla="*/ 50 h 222"/>
                <a:gd name="T44" fmla="*/ 66 w 287"/>
                <a:gd name="T45" fmla="*/ 50 h 222"/>
                <a:gd name="T46" fmla="*/ 66 w 287"/>
                <a:gd name="T47" fmla="*/ 50 h 222"/>
                <a:gd name="T48" fmla="*/ 34 w 287"/>
                <a:gd name="T49" fmla="*/ 27 h 222"/>
                <a:gd name="T50" fmla="*/ 2 w 287"/>
                <a:gd name="T51" fmla="*/ 6 h 222"/>
                <a:gd name="T52" fmla="*/ 1 w 287"/>
                <a:gd name="T53" fmla="*/ 4 h 222"/>
                <a:gd name="T54" fmla="*/ 0 w 287"/>
                <a:gd name="T55" fmla="*/ 3 h 222"/>
                <a:gd name="T56" fmla="*/ 1 w 287"/>
                <a:gd name="T57" fmla="*/ 1 h 222"/>
                <a:gd name="T58" fmla="*/ 2 w 287"/>
                <a:gd name="T59" fmla="*/ 0 h 222"/>
                <a:gd name="T60" fmla="*/ 3 w 287"/>
                <a:gd name="T6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7" h="222">
                  <a:moveTo>
                    <a:pt x="3" y="0"/>
                  </a:moveTo>
                  <a:lnTo>
                    <a:pt x="5" y="0"/>
                  </a:lnTo>
                  <a:lnTo>
                    <a:pt x="42" y="24"/>
                  </a:lnTo>
                  <a:lnTo>
                    <a:pt x="77" y="50"/>
                  </a:lnTo>
                  <a:lnTo>
                    <a:pt x="111" y="78"/>
                  </a:lnTo>
                  <a:lnTo>
                    <a:pt x="166" y="125"/>
                  </a:lnTo>
                  <a:lnTo>
                    <a:pt x="223" y="171"/>
                  </a:lnTo>
                  <a:lnTo>
                    <a:pt x="223" y="171"/>
                  </a:lnTo>
                  <a:lnTo>
                    <a:pt x="223" y="172"/>
                  </a:lnTo>
                  <a:lnTo>
                    <a:pt x="254" y="194"/>
                  </a:lnTo>
                  <a:lnTo>
                    <a:pt x="285" y="215"/>
                  </a:lnTo>
                  <a:lnTo>
                    <a:pt x="287" y="216"/>
                  </a:lnTo>
                  <a:lnTo>
                    <a:pt x="287" y="219"/>
                  </a:lnTo>
                  <a:lnTo>
                    <a:pt x="286" y="220"/>
                  </a:lnTo>
                  <a:lnTo>
                    <a:pt x="285" y="221"/>
                  </a:lnTo>
                  <a:lnTo>
                    <a:pt x="284" y="222"/>
                  </a:lnTo>
                  <a:lnTo>
                    <a:pt x="281" y="221"/>
                  </a:lnTo>
                  <a:lnTo>
                    <a:pt x="246" y="198"/>
                  </a:lnTo>
                  <a:lnTo>
                    <a:pt x="211" y="171"/>
                  </a:lnTo>
                  <a:lnTo>
                    <a:pt x="178" y="144"/>
                  </a:lnTo>
                  <a:lnTo>
                    <a:pt x="122" y="97"/>
                  </a:lnTo>
                  <a:lnTo>
                    <a:pt x="66" y="50"/>
                  </a:lnTo>
                  <a:lnTo>
                    <a:pt x="66" y="50"/>
                  </a:lnTo>
                  <a:lnTo>
                    <a:pt x="66" y="50"/>
                  </a:lnTo>
                  <a:lnTo>
                    <a:pt x="34" y="27"/>
                  </a:lnTo>
                  <a:lnTo>
                    <a:pt x="2" y="6"/>
                  </a:lnTo>
                  <a:lnTo>
                    <a:pt x="1" y="4"/>
                  </a:lnTo>
                  <a:lnTo>
                    <a:pt x="0" y="3"/>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1" name="Freeform 425"/>
            <p:cNvSpPr>
              <a:spLocks/>
            </p:cNvSpPr>
            <p:nvPr/>
          </p:nvSpPr>
          <p:spPr bwMode="auto">
            <a:xfrm>
              <a:off x="7435562" y="4031817"/>
              <a:ext cx="382588" cy="436563"/>
            </a:xfrm>
            <a:custGeom>
              <a:avLst/>
              <a:gdLst>
                <a:gd name="T0" fmla="*/ 3 w 241"/>
                <a:gd name="T1" fmla="*/ 0 h 275"/>
                <a:gd name="T2" fmla="*/ 4 w 241"/>
                <a:gd name="T3" fmla="*/ 0 h 275"/>
                <a:gd name="T4" fmla="*/ 6 w 241"/>
                <a:gd name="T5" fmla="*/ 1 h 275"/>
                <a:gd name="T6" fmla="*/ 36 w 241"/>
                <a:gd name="T7" fmla="*/ 37 h 275"/>
                <a:gd name="T8" fmla="*/ 147 w 241"/>
                <a:gd name="T9" fmla="*/ 162 h 275"/>
                <a:gd name="T10" fmla="*/ 167 w 241"/>
                <a:gd name="T11" fmla="*/ 183 h 275"/>
                <a:gd name="T12" fmla="*/ 187 w 241"/>
                <a:gd name="T13" fmla="*/ 202 h 275"/>
                <a:gd name="T14" fmla="*/ 208 w 241"/>
                <a:gd name="T15" fmla="*/ 223 h 275"/>
                <a:gd name="T16" fmla="*/ 226 w 241"/>
                <a:gd name="T17" fmla="*/ 246 h 275"/>
                <a:gd name="T18" fmla="*/ 241 w 241"/>
                <a:gd name="T19" fmla="*/ 271 h 275"/>
                <a:gd name="T20" fmla="*/ 241 w 241"/>
                <a:gd name="T21" fmla="*/ 272 h 275"/>
                <a:gd name="T22" fmla="*/ 241 w 241"/>
                <a:gd name="T23" fmla="*/ 274 h 275"/>
                <a:gd name="T24" fmla="*/ 240 w 241"/>
                <a:gd name="T25" fmla="*/ 275 h 275"/>
                <a:gd name="T26" fmla="*/ 238 w 241"/>
                <a:gd name="T27" fmla="*/ 275 h 275"/>
                <a:gd name="T28" fmla="*/ 237 w 241"/>
                <a:gd name="T29" fmla="*/ 275 h 275"/>
                <a:gd name="T30" fmla="*/ 235 w 241"/>
                <a:gd name="T31" fmla="*/ 274 h 275"/>
                <a:gd name="T32" fmla="*/ 219 w 241"/>
                <a:gd name="T33" fmla="*/ 248 h 275"/>
                <a:gd name="T34" fmla="*/ 213 w 241"/>
                <a:gd name="T35" fmla="*/ 242 h 275"/>
                <a:gd name="T36" fmla="*/ 179 w 241"/>
                <a:gd name="T37" fmla="*/ 204 h 275"/>
                <a:gd name="T38" fmla="*/ 145 w 241"/>
                <a:gd name="T39" fmla="*/ 167 h 275"/>
                <a:gd name="T40" fmla="*/ 110 w 241"/>
                <a:gd name="T41" fmla="*/ 131 h 275"/>
                <a:gd name="T42" fmla="*/ 55 w 241"/>
                <a:gd name="T43" fmla="*/ 68 h 275"/>
                <a:gd name="T44" fmla="*/ 1 w 241"/>
                <a:gd name="T45" fmla="*/ 6 h 275"/>
                <a:gd name="T46" fmla="*/ 0 w 241"/>
                <a:gd name="T47" fmla="*/ 4 h 275"/>
                <a:gd name="T48" fmla="*/ 0 w 241"/>
                <a:gd name="T49" fmla="*/ 2 h 275"/>
                <a:gd name="T50" fmla="*/ 1 w 241"/>
                <a:gd name="T51" fmla="*/ 0 h 275"/>
                <a:gd name="T52" fmla="*/ 3 w 241"/>
                <a:gd name="T53"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 h="275">
                  <a:moveTo>
                    <a:pt x="3" y="0"/>
                  </a:moveTo>
                  <a:lnTo>
                    <a:pt x="4" y="0"/>
                  </a:lnTo>
                  <a:lnTo>
                    <a:pt x="6" y="1"/>
                  </a:lnTo>
                  <a:lnTo>
                    <a:pt x="36" y="37"/>
                  </a:lnTo>
                  <a:lnTo>
                    <a:pt x="147" y="162"/>
                  </a:lnTo>
                  <a:lnTo>
                    <a:pt x="167" y="183"/>
                  </a:lnTo>
                  <a:lnTo>
                    <a:pt x="187" y="202"/>
                  </a:lnTo>
                  <a:lnTo>
                    <a:pt x="208" y="223"/>
                  </a:lnTo>
                  <a:lnTo>
                    <a:pt x="226" y="246"/>
                  </a:lnTo>
                  <a:lnTo>
                    <a:pt x="241" y="271"/>
                  </a:lnTo>
                  <a:lnTo>
                    <a:pt x="241" y="272"/>
                  </a:lnTo>
                  <a:lnTo>
                    <a:pt x="241" y="274"/>
                  </a:lnTo>
                  <a:lnTo>
                    <a:pt x="240" y="275"/>
                  </a:lnTo>
                  <a:lnTo>
                    <a:pt x="238" y="275"/>
                  </a:lnTo>
                  <a:lnTo>
                    <a:pt x="237" y="275"/>
                  </a:lnTo>
                  <a:lnTo>
                    <a:pt x="235" y="274"/>
                  </a:lnTo>
                  <a:lnTo>
                    <a:pt x="219" y="248"/>
                  </a:lnTo>
                  <a:lnTo>
                    <a:pt x="213" y="242"/>
                  </a:lnTo>
                  <a:lnTo>
                    <a:pt x="179" y="204"/>
                  </a:lnTo>
                  <a:lnTo>
                    <a:pt x="145" y="167"/>
                  </a:lnTo>
                  <a:lnTo>
                    <a:pt x="110" y="131"/>
                  </a:lnTo>
                  <a:lnTo>
                    <a:pt x="55" y="68"/>
                  </a:lnTo>
                  <a:lnTo>
                    <a:pt x="1" y="6"/>
                  </a:lnTo>
                  <a:lnTo>
                    <a:pt x="0" y="4"/>
                  </a:lnTo>
                  <a:lnTo>
                    <a:pt x="0" y="2"/>
                  </a:lnTo>
                  <a:lnTo>
                    <a:pt x="1"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2" name="Freeform 426"/>
            <p:cNvSpPr>
              <a:spLocks/>
            </p:cNvSpPr>
            <p:nvPr/>
          </p:nvSpPr>
          <p:spPr bwMode="auto">
            <a:xfrm>
              <a:off x="7345074" y="4042930"/>
              <a:ext cx="387350" cy="504825"/>
            </a:xfrm>
            <a:custGeom>
              <a:avLst/>
              <a:gdLst>
                <a:gd name="T0" fmla="*/ 3 w 244"/>
                <a:gd name="T1" fmla="*/ 0 h 318"/>
                <a:gd name="T2" fmla="*/ 4 w 244"/>
                <a:gd name="T3" fmla="*/ 1 h 318"/>
                <a:gd name="T4" fmla="*/ 5 w 244"/>
                <a:gd name="T5" fmla="*/ 1 h 318"/>
                <a:gd name="T6" fmla="*/ 52 w 244"/>
                <a:gd name="T7" fmla="*/ 59 h 318"/>
                <a:gd name="T8" fmla="*/ 96 w 244"/>
                <a:gd name="T9" fmla="*/ 118 h 318"/>
                <a:gd name="T10" fmla="*/ 142 w 244"/>
                <a:gd name="T11" fmla="*/ 181 h 318"/>
                <a:gd name="T12" fmla="*/ 188 w 244"/>
                <a:gd name="T13" fmla="*/ 244 h 318"/>
                <a:gd name="T14" fmla="*/ 188 w 244"/>
                <a:gd name="T15" fmla="*/ 244 h 318"/>
                <a:gd name="T16" fmla="*/ 188 w 244"/>
                <a:gd name="T17" fmla="*/ 244 h 318"/>
                <a:gd name="T18" fmla="*/ 215 w 244"/>
                <a:gd name="T19" fmla="*/ 278 h 318"/>
                <a:gd name="T20" fmla="*/ 243 w 244"/>
                <a:gd name="T21" fmla="*/ 311 h 318"/>
                <a:gd name="T22" fmla="*/ 244 w 244"/>
                <a:gd name="T23" fmla="*/ 313 h 318"/>
                <a:gd name="T24" fmla="*/ 244 w 244"/>
                <a:gd name="T25" fmla="*/ 314 h 318"/>
                <a:gd name="T26" fmla="*/ 243 w 244"/>
                <a:gd name="T27" fmla="*/ 316 h 318"/>
                <a:gd name="T28" fmla="*/ 242 w 244"/>
                <a:gd name="T29" fmla="*/ 318 h 318"/>
                <a:gd name="T30" fmla="*/ 240 w 244"/>
                <a:gd name="T31" fmla="*/ 318 h 318"/>
                <a:gd name="T32" fmla="*/ 239 w 244"/>
                <a:gd name="T33" fmla="*/ 316 h 318"/>
                <a:gd name="T34" fmla="*/ 208 w 244"/>
                <a:gd name="T35" fmla="*/ 279 h 318"/>
                <a:gd name="T36" fmla="*/ 177 w 244"/>
                <a:gd name="T37" fmla="*/ 241 h 318"/>
                <a:gd name="T38" fmla="*/ 131 w 244"/>
                <a:gd name="T39" fmla="*/ 178 h 318"/>
                <a:gd name="T40" fmla="*/ 85 w 244"/>
                <a:gd name="T41" fmla="*/ 115 h 318"/>
                <a:gd name="T42" fmla="*/ 61 w 244"/>
                <a:gd name="T43" fmla="*/ 83 h 318"/>
                <a:gd name="T44" fmla="*/ 57 w 244"/>
                <a:gd name="T45" fmla="*/ 79 h 318"/>
                <a:gd name="T46" fmla="*/ 52 w 244"/>
                <a:gd name="T47" fmla="*/ 72 h 318"/>
                <a:gd name="T48" fmla="*/ 46 w 244"/>
                <a:gd name="T49" fmla="*/ 65 h 318"/>
                <a:gd name="T50" fmla="*/ 42 w 244"/>
                <a:gd name="T51" fmla="*/ 57 h 318"/>
                <a:gd name="T52" fmla="*/ 39 w 244"/>
                <a:gd name="T53" fmla="*/ 56 h 318"/>
                <a:gd name="T54" fmla="*/ 38 w 244"/>
                <a:gd name="T55" fmla="*/ 54 h 318"/>
                <a:gd name="T56" fmla="*/ 37 w 244"/>
                <a:gd name="T57" fmla="*/ 51 h 318"/>
                <a:gd name="T58" fmla="*/ 25 w 244"/>
                <a:gd name="T59" fmla="*/ 36 h 318"/>
                <a:gd name="T60" fmla="*/ 0 w 244"/>
                <a:gd name="T61" fmla="*/ 6 h 318"/>
                <a:gd name="T62" fmla="*/ 0 w 244"/>
                <a:gd name="T63" fmla="*/ 4 h 318"/>
                <a:gd name="T64" fmla="*/ 0 w 244"/>
                <a:gd name="T65" fmla="*/ 2 h 318"/>
                <a:gd name="T66" fmla="*/ 1 w 244"/>
                <a:gd name="T67" fmla="*/ 1 h 318"/>
                <a:gd name="T68" fmla="*/ 3 w 244"/>
                <a:gd name="T69"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318">
                  <a:moveTo>
                    <a:pt x="3" y="0"/>
                  </a:moveTo>
                  <a:lnTo>
                    <a:pt x="4" y="1"/>
                  </a:lnTo>
                  <a:lnTo>
                    <a:pt x="5" y="1"/>
                  </a:lnTo>
                  <a:lnTo>
                    <a:pt x="52" y="59"/>
                  </a:lnTo>
                  <a:lnTo>
                    <a:pt x="96" y="118"/>
                  </a:lnTo>
                  <a:lnTo>
                    <a:pt x="142" y="181"/>
                  </a:lnTo>
                  <a:lnTo>
                    <a:pt x="188" y="244"/>
                  </a:lnTo>
                  <a:lnTo>
                    <a:pt x="188" y="244"/>
                  </a:lnTo>
                  <a:lnTo>
                    <a:pt x="188" y="244"/>
                  </a:lnTo>
                  <a:lnTo>
                    <a:pt x="215" y="278"/>
                  </a:lnTo>
                  <a:lnTo>
                    <a:pt x="243" y="311"/>
                  </a:lnTo>
                  <a:lnTo>
                    <a:pt x="244" y="313"/>
                  </a:lnTo>
                  <a:lnTo>
                    <a:pt x="244" y="314"/>
                  </a:lnTo>
                  <a:lnTo>
                    <a:pt x="243" y="316"/>
                  </a:lnTo>
                  <a:lnTo>
                    <a:pt x="242" y="318"/>
                  </a:lnTo>
                  <a:lnTo>
                    <a:pt x="240" y="318"/>
                  </a:lnTo>
                  <a:lnTo>
                    <a:pt x="239" y="316"/>
                  </a:lnTo>
                  <a:lnTo>
                    <a:pt x="208" y="279"/>
                  </a:lnTo>
                  <a:lnTo>
                    <a:pt x="177" y="241"/>
                  </a:lnTo>
                  <a:lnTo>
                    <a:pt x="131" y="178"/>
                  </a:lnTo>
                  <a:lnTo>
                    <a:pt x="85" y="115"/>
                  </a:lnTo>
                  <a:lnTo>
                    <a:pt x="61" y="83"/>
                  </a:lnTo>
                  <a:lnTo>
                    <a:pt x="57" y="79"/>
                  </a:lnTo>
                  <a:lnTo>
                    <a:pt x="52" y="72"/>
                  </a:lnTo>
                  <a:lnTo>
                    <a:pt x="46" y="65"/>
                  </a:lnTo>
                  <a:lnTo>
                    <a:pt x="42" y="57"/>
                  </a:lnTo>
                  <a:lnTo>
                    <a:pt x="39" y="56"/>
                  </a:lnTo>
                  <a:lnTo>
                    <a:pt x="38" y="54"/>
                  </a:lnTo>
                  <a:lnTo>
                    <a:pt x="37" y="51"/>
                  </a:lnTo>
                  <a:lnTo>
                    <a:pt x="25" y="36"/>
                  </a:lnTo>
                  <a:lnTo>
                    <a:pt x="0" y="6"/>
                  </a:lnTo>
                  <a:lnTo>
                    <a:pt x="0" y="4"/>
                  </a:lnTo>
                  <a:lnTo>
                    <a:pt x="0" y="2"/>
                  </a:lnTo>
                  <a:lnTo>
                    <a:pt x="1"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3" name="Freeform 427"/>
            <p:cNvSpPr>
              <a:spLocks/>
            </p:cNvSpPr>
            <p:nvPr/>
          </p:nvSpPr>
          <p:spPr bwMode="auto">
            <a:xfrm>
              <a:off x="7375237" y="4076267"/>
              <a:ext cx="261938" cy="519113"/>
            </a:xfrm>
            <a:custGeom>
              <a:avLst/>
              <a:gdLst>
                <a:gd name="T0" fmla="*/ 3 w 165"/>
                <a:gd name="T1" fmla="*/ 0 h 327"/>
                <a:gd name="T2" fmla="*/ 5 w 165"/>
                <a:gd name="T3" fmla="*/ 0 h 327"/>
                <a:gd name="T4" fmla="*/ 6 w 165"/>
                <a:gd name="T5" fmla="*/ 2 h 327"/>
                <a:gd name="T6" fmla="*/ 30 w 165"/>
                <a:gd name="T7" fmla="*/ 49 h 327"/>
                <a:gd name="T8" fmla="*/ 64 w 165"/>
                <a:gd name="T9" fmla="*/ 118 h 327"/>
                <a:gd name="T10" fmla="*/ 101 w 165"/>
                <a:gd name="T11" fmla="*/ 187 h 327"/>
                <a:gd name="T12" fmla="*/ 124 w 165"/>
                <a:gd name="T13" fmla="*/ 231 h 327"/>
                <a:gd name="T14" fmla="*/ 146 w 165"/>
                <a:gd name="T15" fmla="*/ 276 h 327"/>
                <a:gd name="T16" fmla="*/ 165 w 165"/>
                <a:gd name="T17" fmla="*/ 323 h 327"/>
                <a:gd name="T18" fmla="*/ 165 w 165"/>
                <a:gd name="T19" fmla="*/ 325 h 327"/>
                <a:gd name="T20" fmla="*/ 165 w 165"/>
                <a:gd name="T21" fmla="*/ 326 h 327"/>
                <a:gd name="T22" fmla="*/ 162 w 165"/>
                <a:gd name="T23" fmla="*/ 326 h 327"/>
                <a:gd name="T24" fmla="*/ 161 w 165"/>
                <a:gd name="T25" fmla="*/ 327 h 327"/>
                <a:gd name="T26" fmla="*/ 159 w 165"/>
                <a:gd name="T27" fmla="*/ 326 h 327"/>
                <a:gd name="T28" fmla="*/ 158 w 165"/>
                <a:gd name="T29" fmla="*/ 324 h 327"/>
                <a:gd name="T30" fmla="*/ 146 w 165"/>
                <a:gd name="T31" fmla="*/ 292 h 327"/>
                <a:gd name="T32" fmla="*/ 146 w 165"/>
                <a:gd name="T33" fmla="*/ 292 h 327"/>
                <a:gd name="T34" fmla="*/ 140 w 165"/>
                <a:gd name="T35" fmla="*/ 280 h 327"/>
                <a:gd name="T36" fmla="*/ 118 w 165"/>
                <a:gd name="T37" fmla="*/ 234 h 327"/>
                <a:gd name="T38" fmla="*/ 94 w 165"/>
                <a:gd name="T39" fmla="*/ 190 h 327"/>
                <a:gd name="T40" fmla="*/ 70 w 165"/>
                <a:gd name="T41" fmla="*/ 145 h 327"/>
                <a:gd name="T42" fmla="*/ 47 w 165"/>
                <a:gd name="T43" fmla="*/ 99 h 327"/>
                <a:gd name="T44" fmla="*/ 25 w 165"/>
                <a:gd name="T45" fmla="*/ 51 h 327"/>
                <a:gd name="T46" fmla="*/ 1 w 165"/>
                <a:gd name="T47" fmla="*/ 5 h 327"/>
                <a:gd name="T48" fmla="*/ 0 w 165"/>
                <a:gd name="T49" fmla="*/ 3 h 327"/>
                <a:gd name="T50" fmla="*/ 1 w 165"/>
                <a:gd name="T51" fmla="*/ 1 h 327"/>
                <a:gd name="T52" fmla="*/ 2 w 165"/>
                <a:gd name="T53" fmla="*/ 0 h 327"/>
                <a:gd name="T54" fmla="*/ 3 w 165"/>
                <a:gd name="T55"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5" h="327">
                  <a:moveTo>
                    <a:pt x="3" y="0"/>
                  </a:moveTo>
                  <a:lnTo>
                    <a:pt x="5" y="0"/>
                  </a:lnTo>
                  <a:lnTo>
                    <a:pt x="6" y="2"/>
                  </a:lnTo>
                  <a:lnTo>
                    <a:pt x="30" y="49"/>
                  </a:lnTo>
                  <a:lnTo>
                    <a:pt x="64" y="118"/>
                  </a:lnTo>
                  <a:lnTo>
                    <a:pt x="101" y="187"/>
                  </a:lnTo>
                  <a:lnTo>
                    <a:pt x="124" y="231"/>
                  </a:lnTo>
                  <a:lnTo>
                    <a:pt x="146" y="276"/>
                  </a:lnTo>
                  <a:lnTo>
                    <a:pt x="165" y="323"/>
                  </a:lnTo>
                  <a:lnTo>
                    <a:pt x="165" y="325"/>
                  </a:lnTo>
                  <a:lnTo>
                    <a:pt x="165" y="326"/>
                  </a:lnTo>
                  <a:lnTo>
                    <a:pt x="162" y="326"/>
                  </a:lnTo>
                  <a:lnTo>
                    <a:pt x="161" y="327"/>
                  </a:lnTo>
                  <a:lnTo>
                    <a:pt x="159" y="326"/>
                  </a:lnTo>
                  <a:lnTo>
                    <a:pt x="158" y="324"/>
                  </a:lnTo>
                  <a:lnTo>
                    <a:pt x="146" y="292"/>
                  </a:lnTo>
                  <a:lnTo>
                    <a:pt x="146" y="292"/>
                  </a:lnTo>
                  <a:lnTo>
                    <a:pt x="140" y="280"/>
                  </a:lnTo>
                  <a:lnTo>
                    <a:pt x="118" y="234"/>
                  </a:lnTo>
                  <a:lnTo>
                    <a:pt x="94" y="190"/>
                  </a:lnTo>
                  <a:lnTo>
                    <a:pt x="70" y="145"/>
                  </a:lnTo>
                  <a:lnTo>
                    <a:pt x="47" y="99"/>
                  </a:lnTo>
                  <a:lnTo>
                    <a:pt x="25" y="51"/>
                  </a:lnTo>
                  <a:lnTo>
                    <a:pt x="1" y="5"/>
                  </a:lnTo>
                  <a:lnTo>
                    <a:pt x="0" y="3"/>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4" name="Freeform 428"/>
            <p:cNvSpPr>
              <a:spLocks/>
            </p:cNvSpPr>
            <p:nvPr/>
          </p:nvSpPr>
          <p:spPr bwMode="auto">
            <a:xfrm>
              <a:off x="7406987" y="4034992"/>
              <a:ext cx="128588" cy="595313"/>
            </a:xfrm>
            <a:custGeom>
              <a:avLst/>
              <a:gdLst>
                <a:gd name="T0" fmla="*/ 3 w 81"/>
                <a:gd name="T1" fmla="*/ 0 h 375"/>
                <a:gd name="T2" fmla="*/ 5 w 81"/>
                <a:gd name="T3" fmla="*/ 0 h 375"/>
                <a:gd name="T4" fmla="*/ 6 w 81"/>
                <a:gd name="T5" fmla="*/ 1 h 375"/>
                <a:gd name="T6" fmla="*/ 7 w 81"/>
                <a:gd name="T7" fmla="*/ 4 h 375"/>
                <a:gd name="T8" fmla="*/ 13 w 81"/>
                <a:gd name="T9" fmla="*/ 52 h 375"/>
                <a:gd name="T10" fmla="*/ 13 w 81"/>
                <a:gd name="T11" fmla="*/ 52 h 375"/>
                <a:gd name="T12" fmla="*/ 13 w 81"/>
                <a:gd name="T13" fmla="*/ 52 h 375"/>
                <a:gd name="T14" fmla="*/ 14 w 81"/>
                <a:gd name="T15" fmla="*/ 55 h 375"/>
                <a:gd name="T16" fmla="*/ 26 w 81"/>
                <a:gd name="T17" fmla="*/ 136 h 375"/>
                <a:gd name="T18" fmla="*/ 41 w 81"/>
                <a:gd name="T19" fmla="*/ 215 h 375"/>
                <a:gd name="T20" fmla="*/ 60 w 81"/>
                <a:gd name="T21" fmla="*/ 293 h 375"/>
                <a:gd name="T22" fmla="*/ 81 w 81"/>
                <a:gd name="T23" fmla="*/ 371 h 375"/>
                <a:gd name="T24" fmla="*/ 81 w 81"/>
                <a:gd name="T25" fmla="*/ 373 h 375"/>
                <a:gd name="T26" fmla="*/ 80 w 81"/>
                <a:gd name="T27" fmla="*/ 374 h 375"/>
                <a:gd name="T28" fmla="*/ 77 w 81"/>
                <a:gd name="T29" fmla="*/ 375 h 375"/>
                <a:gd name="T30" fmla="*/ 76 w 81"/>
                <a:gd name="T31" fmla="*/ 375 h 375"/>
                <a:gd name="T32" fmla="*/ 74 w 81"/>
                <a:gd name="T33" fmla="*/ 374 h 375"/>
                <a:gd name="T34" fmla="*/ 74 w 81"/>
                <a:gd name="T35" fmla="*/ 373 h 375"/>
                <a:gd name="T36" fmla="*/ 60 w 81"/>
                <a:gd name="T37" fmla="*/ 320 h 375"/>
                <a:gd name="T38" fmla="*/ 40 w 81"/>
                <a:gd name="T39" fmla="*/ 242 h 375"/>
                <a:gd name="T40" fmla="*/ 24 w 81"/>
                <a:gd name="T41" fmla="*/ 163 h 375"/>
                <a:gd name="T42" fmla="*/ 10 w 81"/>
                <a:gd name="T43" fmla="*/ 83 h 375"/>
                <a:gd name="T44" fmla="*/ 0 w 81"/>
                <a:gd name="T45" fmla="*/ 4 h 375"/>
                <a:gd name="T46" fmla="*/ 0 w 81"/>
                <a:gd name="T47" fmla="*/ 1 h 375"/>
                <a:gd name="T48" fmla="*/ 2 w 81"/>
                <a:gd name="T49" fmla="*/ 0 h 375"/>
                <a:gd name="T50" fmla="*/ 3 w 81"/>
                <a:gd name="T5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 h="375">
                  <a:moveTo>
                    <a:pt x="3" y="0"/>
                  </a:moveTo>
                  <a:lnTo>
                    <a:pt x="5" y="0"/>
                  </a:lnTo>
                  <a:lnTo>
                    <a:pt x="6" y="1"/>
                  </a:lnTo>
                  <a:lnTo>
                    <a:pt x="7" y="4"/>
                  </a:lnTo>
                  <a:lnTo>
                    <a:pt x="13" y="52"/>
                  </a:lnTo>
                  <a:lnTo>
                    <a:pt x="13" y="52"/>
                  </a:lnTo>
                  <a:lnTo>
                    <a:pt x="13" y="52"/>
                  </a:lnTo>
                  <a:lnTo>
                    <a:pt x="14" y="55"/>
                  </a:lnTo>
                  <a:lnTo>
                    <a:pt x="26" y="136"/>
                  </a:lnTo>
                  <a:lnTo>
                    <a:pt x="41" y="215"/>
                  </a:lnTo>
                  <a:lnTo>
                    <a:pt x="60" y="293"/>
                  </a:lnTo>
                  <a:lnTo>
                    <a:pt x="81" y="371"/>
                  </a:lnTo>
                  <a:lnTo>
                    <a:pt x="81" y="373"/>
                  </a:lnTo>
                  <a:lnTo>
                    <a:pt x="80" y="374"/>
                  </a:lnTo>
                  <a:lnTo>
                    <a:pt x="77" y="375"/>
                  </a:lnTo>
                  <a:lnTo>
                    <a:pt x="76" y="375"/>
                  </a:lnTo>
                  <a:lnTo>
                    <a:pt x="74" y="374"/>
                  </a:lnTo>
                  <a:lnTo>
                    <a:pt x="74" y="373"/>
                  </a:lnTo>
                  <a:lnTo>
                    <a:pt x="60" y="320"/>
                  </a:lnTo>
                  <a:lnTo>
                    <a:pt x="40" y="242"/>
                  </a:lnTo>
                  <a:lnTo>
                    <a:pt x="24" y="163"/>
                  </a:lnTo>
                  <a:lnTo>
                    <a:pt x="10" y="83"/>
                  </a:lnTo>
                  <a:lnTo>
                    <a:pt x="0" y="4"/>
                  </a:lnTo>
                  <a:lnTo>
                    <a:pt x="0"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5" name="Freeform 429"/>
            <p:cNvSpPr>
              <a:spLocks/>
            </p:cNvSpPr>
            <p:nvPr/>
          </p:nvSpPr>
          <p:spPr bwMode="auto">
            <a:xfrm>
              <a:off x="7411749" y="4023880"/>
              <a:ext cx="17463" cy="647700"/>
            </a:xfrm>
            <a:custGeom>
              <a:avLst/>
              <a:gdLst>
                <a:gd name="T0" fmla="*/ 7 w 11"/>
                <a:gd name="T1" fmla="*/ 0 h 408"/>
                <a:gd name="T2" fmla="*/ 10 w 11"/>
                <a:gd name="T3" fmla="*/ 1 h 408"/>
                <a:gd name="T4" fmla="*/ 11 w 11"/>
                <a:gd name="T5" fmla="*/ 2 h 408"/>
                <a:gd name="T6" fmla="*/ 11 w 11"/>
                <a:gd name="T7" fmla="*/ 3 h 408"/>
                <a:gd name="T8" fmla="*/ 11 w 11"/>
                <a:gd name="T9" fmla="*/ 74 h 408"/>
                <a:gd name="T10" fmla="*/ 10 w 11"/>
                <a:gd name="T11" fmla="*/ 244 h 408"/>
                <a:gd name="T12" fmla="*/ 7 w 11"/>
                <a:gd name="T13" fmla="*/ 297 h 408"/>
                <a:gd name="T14" fmla="*/ 6 w 11"/>
                <a:gd name="T15" fmla="*/ 350 h 408"/>
                <a:gd name="T16" fmla="*/ 10 w 11"/>
                <a:gd name="T17" fmla="*/ 404 h 408"/>
                <a:gd name="T18" fmla="*/ 8 w 11"/>
                <a:gd name="T19" fmla="*/ 407 h 408"/>
                <a:gd name="T20" fmla="*/ 7 w 11"/>
                <a:gd name="T21" fmla="*/ 408 h 408"/>
                <a:gd name="T22" fmla="*/ 6 w 11"/>
                <a:gd name="T23" fmla="*/ 408 h 408"/>
                <a:gd name="T24" fmla="*/ 4 w 11"/>
                <a:gd name="T25" fmla="*/ 408 h 408"/>
                <a:gd name="T26" fmla="*/ 3 w 11"/>
                <a:gd name="T27" fmla="*/ 407 h 408"/>
                <a:gd name="T28" fmla="*/ 2 w 11"/>
                <a:gd name="T29" fmla="*/ 404 h 408"/>
                <a:gd name="T30" fmla="*/ 0 w 11"/>
                <a:gd name="T31" fmla="*/ 371 h 408"/>
                <a:gd name="T32" fmla="*/ 0 w 11"/>
                <a:gd name="T33" fmla="*/ 337 h 408"/>
                <a:gd name="T34" fmla="*/ 2 w 11"/>
                <a:gd name="T35" fmla="*/ 255 h 408"/>
                <a:gd name="T36" fmla="*/ 4 w 11"/>
                <a:gd name="T37" fmla="*/ 172 h 408"/>
                <a:gd name="T38" fmla="*/ 4 w 11"/>
                <a:gd name="T39" fmla="*/ 3 h 408"/>
                <a:gd name="T40" fmla="*/ 5 w 11"/>
                <a:gd name="T41" fmla="*/ 2 h 408"/>
                <a:gd name="T42" fmla="*/ 6 w 11"/>
                <a:gd name="T43" fmla="*/ 1 h 408"/>
                <a:gd name="T44" fmla="*/ 7 w 11"/>
                <a:gd name="T45"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408">
                  <a:moveTo>
                    <a:pt x="7" y="0"/>
                  </a:moveTo>
                  <a:lnTo>
                    <a:pt x="10" y="1"/>
                  </a:lnTo>
                  <a:lnTo>
                    <a:pt x="11" y="2"/>
                  </a:lnTo>
                  <a:lnTo>
                    <a:pt x="11" y="3"/>
                  </a:lnTo>
                  <a:lnTo>
                    <a:pt x="11" y="74"/>
                  </a:lnTo>
                  <a:lnTo>
                    <a:pt x="10" y="244"/>
                  </a:lnTo>
                  <a:lnTo>
                    <a:pt x="7" y="297"/>
                  </a:lnTo>
                  <a:lnTo>
                    <a:pt x="6" y="350"/>
                  </a:lnTo>
                  <a:lnTo>
                    <a:pt x="10" y="404"/>
                  </a:lnTo>
                  <a:lnTo>
                    <a:pt x="8" y="407"/>
                  </a:lnTo>
                  <a:lnTo>
                    <a:pt x="7" y="408"/>
                  </a:lnTo>
                  <a:lnTo>
                    <a:pt x="6" y="408"/>
                  </a:lnTo>
                  <a:lnTo>
                    <a:pt x="4" y="408"/>
                  </a:lnTo>
                  <a:lnTo>
                    <a:pt x="3" y="407"/>
                  </a:lnTo>
                  <a:lnTo>
                    <a:pt x="2" y="404"/>
                  </a:lnTo>
                  <a:lnTo>
                    <a:pt x="0" y="371"/>
                  </a:lnTo>
                  <a:lnTo>
                    <a:pt x="0" y="337"/>
                  </a:lnTo>
                  <a:lnTo>
                    <a:pt x="2" y="255"/>
                  </a:lnTo>
                  <a:lnTo>
                    <a:pt x="4" y="172"/>
                  </a:lnTo>
                  <a:lnTo>
                    <a:pt x="4" y="3"/>
                  </a:lnTo>
                  <a:lnTo>
                    <a:pt x="5" y="2"/>
                  </a:lnTo>
                  <a:lnTo>
                    <a:pt x="6" y="1"/>
                  </a:lnTo>
                  <a:lnTo>
                    <a:pt x="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6" name="Freeform 430"/>
            <p:cNvSpPr>
              <a:spLocks/>
            </p:cNvSpPr>
            <p:nvPr/>
          </p:nvSpPr>
          <p:spPr bwMode="auto">
            <a:xfrm>
              <a:off x="7084724" y="4112780"/>
              <a:ext cx="252413" cy="498475"/>
            </a:xfrm>
            <a:custGeom>
              <a:avLst/>
              <a:gdLst>
                <a:gd name="T0" fmla="*/ 156 w 159"/>
                <a:gd name="T1" fmla="*/ 0 h 314"/>
                <a:gd name="T2" fmla="*/ 157 w 159"/>
                <a:gd name="T3" fmla="*/ 0 h 314"/>
                <a:gd name="T4" fmla="*/ 158 w 159"/>
                <a:gd name="T5" fmla="*/ 1 h 314"/>
                <a:gd name="T6" fmla="*/ 159 w 159"/>
                <a:gd name="T7" fmla="*/ 2 h 314"/>
                <a:gd name="T8" fmla="*/ 159 w 159"/>
                <a:gd name="T9" fmla="*/ 4 h 314"/>
                <a:gd name="T10" fmla="*/ 144 w 159"/>
                <a:gd name="T11" fmla="*/ 41 h 314"/>
                <a:gd name="T12" fmla="*/ 123 w 159"/>
                <a:gd name="T13" fmla="*/ 87 h 314"/>
                <a:gd name="T14" fmla="*/ 100 w 159"/>
                <a:gd name="T15" fmla="*/ 131 h 314"/>
                <a:gd name="T16" fmla="*/ 77 w 159"/>
                <a:gd name="T17" fmla="*/ 175 h 314"/>
                <a:gd name="T18" fmla="*/ 53 w 159"/>
                <a:gd name="T19" fmla="*/ 217 h 314"/>
                <a:gd name="T20" fmla="*/ 30 w 159"/>
                <a:gd name="T21" fmla="*/ 261 h 314"/>
                <a:gd name="T22" fmla="*/ 9 w 159"/>
                <a:gd name="T23" fmla="*/ 307 h 314"/>
                <a:gd name="T24" fmla="*/ 9 w 159"/>
                <a:gd name="T25" fmla="*/ 307 h 314"/>
                <a:gd name="T26" fmla="*/ 7 w 159"/>
                <a:gd name="T27" fmla="*/ 312 h 314"/>
                <a:gd name="T28" fmla="*/ 5 w 159"/>
                <a:gd name="T29" fmla="*/ 314 h 314"/>
                <a:gd name="T30" fmla="*/ 4 w 159"/>
                <a:gd name="T31" fmla="*/ 314 h 314"/>
                <a:gd name="T32" fmla="*/ 2 w 159"/>
                <a:gd name="T33" fmla="*/ 314 h 314"/>
                <a:gd name="T34" fmla="*/ 1 w 159"/>
                <a:gd name="T35" fmla="*/ 313 h 314"/>
                <a:gd name="T36" fmla="*/ 0 w 159"/>
                <a:gd name="T37" fmla="*/ 312 h 314"/>
                <a:gd name="T38" fmla="*/ 0 w 159"/>
                <a:gd name="T39" fmla="*/ 311 h 314"/>
                <a:gd name="T40" fmla="*/ 4 w 159"/>
                <a:gd name="T41" fmla="*/ 301 h 314"/>
                <a:gd name="T42" fmla="*/ 25 w 159"/>
                <a:gd name="T43" fmla="*/ 256 h 314"/>
                <a:gd name="T44" fmla="*/ 48 w 159"/>
                <a:gd name="T45" fmla="*/ 212 h 314"/>
                <a:gd name="T46" fmla="*/ 73 w 159"/>
                <a:gd name="T47" fmla="*/ 168 h 314"/>
                <a:gd name="T48" fmla="*/ 96 w 159"/>
                <a:gd name="T49" fmla="*/ 125 h 314"/>
                <a:gd name="T50" fmla="*/ 119 w 159"/>
                <a:gd name="T51" fmla="*/ 81 h 314"/>
                <a:gd name="T52" fmla="*/ 140 w 159"/>
                <a:gd name="T53" fmla="*/ 36 h 314"/>
                <a:gd name="T54" fmla="*/ 153 w 159"/>
                <a:gd name="T55" fmla="*/ 2 h 314"/>
                <a:gd name="T56" fmla="*/ 154 w 159"/>
                <a:gd name="T57" fmla="*/ 1 h 314"/>
                <a:gd name="T58" fmla="*/ 155 w 159"/>
                <a:gd name="T59" fmla="*/ 0 h 314"/>
                <a:gd name="T60" fmla="*/ 156 w 159"/>
                <a:gd name="T61"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314">
                  <a:moveTo>
                    <a:pt x="156" y="0"/>
                  </a:moveTo>
                  <a:lnTo>
                    <a:pt x="157" y="0"/>
                  </a:lnTo>
                  <a:lnTo>
                    <a:pt x="158" y="1"/>
                  </a:lnTo>
                  <a:lnTo>
                    <a:pt x="159" y="2"/>
                  </a:lnTo>
                  <a:lnTo>
                    <a:pt x="159" y="4"/>
                  </a:lnTo>
                  <a:lnTo>
                    <a:pt x="144" y="41"/>
                  </a:lnTo>
                  <a:lnTo>
                    <a:pt x="123" y="87"/>
                  </a:lnTo>
                  <a:lnTo>
                    <a:pt x="100" y="131"/>
                  </a:lnTo>
                  <a:lnTo>
                    <a:pt x="77" y="175"/>
                  </a:lnTo>
                  <a:lnTo>
                    <a:pt x="53" y="217"/>
                  </a:lnTo>
                  <a:lnTo>
                    <a:pt x="30" y="261"/>
                  </a:lnTo>
                  <a:lnTo>
                    <a:pt x="9" y="307"/>
                  </a:lnTo>
                  <a:lnTo>
                    <a:pt x="9" y="307"/>
                  </a:lnTo>
                  <a:lnTo>
                    <a:pt x="7" y="312"/>
                  </a:lnTo>
                  <a:lnTo>
                    <a:pt x="5" y="314"/>
                  </a:lnTo>
                  <a:lnTo>
                    <a:pt x="4" y="314"/>
                  </a:lnTo>
                  <a:lnTo>
                    <a:pt x="2" y="314"/>
                  </a:lnTo>
                  <a:lnTo>
                    <a:pt x="1" y="313"/>
                  </a:lnTo>
                  <a:lnTo>
                    <a:pt x="0" y="312"/>
                  </a:lnTo>
                  <a:lnTo>
                    <a:pt x="0" y="311"/>
                  </a:lnTo>
                  <a:lnTo>
                    <a:pt x="4" y="301"/>
                  </a:lnTo>
                  <a:lnTo>
                    <a:pt x="25" y="256"/>
                  </a:lnTo>
                  <a:lnTo>
                    <a:pt x="48" y="212"/>
                  </a:lnTo>
                  <a:lnTo>
                    <a:pt x="73" y="168"/>
                  </a:lnTo>
                  <a:lnTo>
                    <a:pt x="96" y="125"/>
                  </a:lnTo>
                  <a:lnTo>
                    <a:pt x="119" y="81"/>
                  </a:lnTo>
                  <a:lnTo>
                    <a:pt x="140" y="36"/>
                  </a:lnTo>
                  <a:lnTo>
                    <a:pt x="153" y="2"/>
                  </a:lnTo>
                  <a:lnTo>
                    <a:pt x="154" y="1"/>
                  </a:lnTo>
                  <a:lnTo>
                    <a:pt x="155" y="0"/>
                  </a:lnTo>
                  <a:lnTo>
                    <a:pt x="15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7" name="Freeform 431"/>
            <p:cNvSpPr>
              <a:spLocks noEditPoints="1"/>
            </p:cNvSpPr>
            <p:nvPr/>
          </p:nvSpPr>
          <p:spPr bwMode="auto">
            <a:xfrm>
              <a:off x="5722649" y="2898342"/>
              <a:ext cx="1135063" cy="776288"/>
            </a:xfrm>
            <a:custGeom>
              <a:avLst/>
              <a:gdLst>
                <a:gd name="T0" fmla="*/ 571 w 715"/>
                <a:gd name="T1" fmla="*/ 96 h 489"/>
                <a:gd name="T2" fmla="*/ 571 w 715"/>
                <a:gd name="T3" fmla="*/ 96 h 489"/>
                <a:gd name="T4" fmla="*/ 571 w 715"/>
                <a:gd name="T5" fmla="*/ 96 h 489"/>
                <a:gd name="T6" fmla="*/ 571 w 715"/>
                <a:gd name="T7" fmla="*/ 96 h 489"/>
                <a:gd name="T8" fmla="*/ 712 w 715"/>
                <a:gd name="T9" fmla="*/ 0 h 489"/>
                <a:gd name="T10" fmla="*/ 714 w 715"/>
                <a:gd name="T11" fmla="*/ 1 h 489"/>
                <a:gd name="T12" fmla="*/ 715 w 715"/>
                <a:gd name="T13" fmla="*/ 2 h 489"/>
                <a:gd name="T14" fmla="*/ 715 w 715"/>
                <a:gd name="T15" fmla="*/ 3 h 489"/>
                <a:gd name="T16" fmla="*/ 715 w 715"/>
                <a:gd name="T17" fmla="*/ 6 h 489"/>
                <a:gd name="T18" fmla="*/ 714 w 715"/>
                <a:gd name="T19" fmla="*/ 7 h 489"/>
                <a:gd name="T20" fmla="*/ 678 w 715"/>
                <a:gd name="T21" fmla="*/ 29 h 489"/>
                <a:gd name="T22" fmla="*/ 641 w 715"/>
                <a:gd name="T23" fmla="*/ 50 h 489"/>
                <a:gd name="T24" fmla="*/ 605 w 715"/>
                <a:gd name="T25" fmla="*/ 72 h 489"/>
                <a:gd name="T26" fmla="*/ 571 w 715"/>
                <a:gd name="T27" fmla="*/ 96 h 489"/>
                <a:gd name="T28" fmla="*/ 571 w 715"/>
                <a:gd name="T29" fmla="*/ 96 h 489"/>
                <a:gd name="T30" fmla="*/ 571 w 715"/>
                <a:gd name="T31" fmla="*/ 96 h 489"/>
                <a:gd name="T32" fmla="*/ 571 w 715"/>
                <a:gd name="T33" fmla="*/ 96 h 489"/>
                <a:gd name="T34" fmla="*/ 571 w 715"/>
                <a:gd name="T35" fmla="*/ 96 h 489"/>
                <a:gd name="T36" fmla="*/ 532 w 715"/>
                <a:gd name="T37" fmla="*/ 129 h 489"/>
                <a:gd name="T38" fmla="*/ 496 w 715"/>
                <a:gd name="T39" fmla="*/ 165 h 489"/>
                <a:gd name="T40" fmla="*/ 461 w 715"/>
                <a:gd name="T41" fmla="*/ 203 h 489"/>
                <a:gd name="T42" fmla="*/ 427 w 715"/>
                <a:gd name="T43" fmla="*/ 240 h 489"/>
                <a:gd name="T44" fmla="*/ 393 w 715"/>
                <a:gd name="T45" fmla="*/ 277 h 489"/>
                <a:gd name="T46" fmla="*/ 357 w 715"/>
                <a:gd name="T47" fmla="*/ 313 h 489"/>
                <a:gd name="T48" fmla="*/ 319 w 715"/>
                <a:gd name="T49" fmla="*/ 347 h 489"/>
                <a:gd name="T50" fmla="*/ 279 w 715"/>
                <a:gd name="T51" fmla="*/ 377 h 489"/>
                <a:gd name="T52" fmla="*/ 236 w 715"/>
                <a:gd name="T53" fmla="*/ 404 h 489"/>
                <a:gd name="T54" fmla="*/ 198 w 715"/>
                <a:gd name="T55" fmla="*/ 425 h 489"/>
                <a:gd name="T56" fmla="*/ 158 w 715"/>
                <a:gd name="T57" fmla="*/ 442 h 489"/>
                <a:gd name="T58" fmla="*/ 118 w 715"/>
                <a:gd name="T59" fmla="*/ 457 h 489"/>
                <a:gd name="T60" fmla="*/ 90 w 715"/>
                <a:gd name="T61" fmla="*/ 467 h 489"/>
                <a:gd name="T62" fmla="*/ 62 w 715"/>
                <a:gd name="T63" fmla="*/ 478 h 489"/>
                <a:gd name="T64" fmla="*/ 33 w 715"/>
                <a:gd name="T65" fmla="*/ 485 h 489"/>
                <a:gd name="T66" fmla="*/ 3 w 715"/>
                <a:gd name="T67" fmla="*/ 489 h 489"/>
                <a:gd name="T68" fmla="*/ 2 w 715"/>
                <a:gd name="T69" fmla="*/ 487 h 489"/>
                <a:gd name="T70" fmla="*/ 1 w 715"/>
                <a:gd name="T71" fmla="*/ 486 h 489"/>
                <a:gd name="T72" fmla="*/ 0 w 715"/>
                <a:gd name="T73" fmla="*/ 485 h 489"/>
                <a:gd name="T74" fmla="*/ 1 w 715"/>
                <a:gd name="T75" fmla="*/ 483 h 489"/>
                <a:gd name="T76" fmla="*/ 2 w 715"/>
                <a:gd name="T77" fmla="*/ 482 h 489"/>
                <a:gd name="T78" fmla="*/ 3 w 715"/>
                <a:gd name="T79" fmla="*/ 482 h 489"/>
                <a:gd name="T80" fmla="*/ 12 w 715"/>
                <a:gd name="T81" fmla="*/ 481 h 489"/>
                <a:gd name="T82" fmla="*/ 20 w 715"/>
                <a:gd name="T83" fmla="*/ 481 h 489"/>
                <a:gd name="T84" fmla="*/ 43 w 715"/>
                <a:gd name="T85" fmla="*/ 475 h 489"/>
                <a:gd name="T86" fmla="*/ 66 w 715"/>
                <a:gd name="T87" fmla="*/ 469 h 489"/>
                <a:gd name="T88" fmla="*/ 88 w 715"/>
                <a:gd name="T89" fmla="*/ 460 h 489"/>
                <a:gd name="T90" fmla="*/ 123 w 715"/>
                <a:gd name="T91" fmla="*/ 448 h 489"/>
                <a:gd name="T92" fmla="*/ 158 w 715"/>
                <a:gd name="T93" fmla="*/ 435 h 489"/>
                <a:gd name="T94" fmla="*/ 206 w 715"/>
                <a:gd name="T95" fmla="*/ 413 h 489"/>
                <a:gd name="T96" fmla="*/ 251 w 715"/>
                <a:gd name="T97" fmla="*/ 387 h 489"/>
                <a:gd name="T98" fmla="*/ 294 w 715"/>
                <a:gd name="T99" fmla="*/ 359 h 489"/>
                <a:gd name="T100" fmla="*/ 332 w 715"/>
                <a:gd name="T101" fmla="*/ 326 h 489"/>
                <a:gd name="T102" fmla="*/ 378 w 715"/>
                <a:gd name="T103" fmla="*/ 282 h 489"/>
                <a:gd name="T104" fmla="*/ 422 w 715"/>
                <a:gd name="T105" fmla="*/ 236 h 489"/>
                <a:gd name="T106" fmla="*/ 465 w 715"/>
                <a:gd name="T107" fmla="*/ 188 h 489"/>
                <a:gd name="T108" fmla="*/ 509 w 715"/>
                <a:gd name="T109" fmla="*/ 142 h 489"/>
                <a:gd name="T110" fmla="*/ 539 w 715"/>
                <a:gd name="T111" fmla="*/ 113 h 489"/>
                <a:gd name="T112" fmla="*/ 571 w 715"/>
                <a:gd name="T113" fmla="*/ 87 h 489"/>
                <a:gd name="T114" fmla="*/ 605 w 715"/>
                <a:gd name="T115" fmla="*/ 64 h 489"/>
                <a:gd name="T116" fmla="*/ 658 w 715"/>
                <a:gd name="T117" fmla="*/ 32 h 489"/>
                <a:gd name="T118" fmla="*/ 711 w 715"/>
                <a:gd name="T119" fmla="*/ 1 h 489"/>
                <a:gd name="T120" fmla="*/ 712 w 715"/>
                <a:gd name="T121"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5" h="489">
                  <a:moveTo>
                    <a:pt x="571" y="96"/>
                  </a:moveTo>
                  <a:lnTo>
                    <a:pt x="571" y="96"/>
                  </a:lnTo>
                  <a:lnTo>
                    <a:pt x="571" y="96"/>
                  </a:lnTo>
                  <a:lnTo>
                    <a:pt x="571" y="96"/>
                  </a:lnTo>
                  <a:close/>
                  <a:moveTo>
                    <a:pt x="712" y="0"/>
                  </a:moveTo>
                  <a:lnTo>
                    <a:pt x="714" y="1"/>
                  </a:lnTo>
                  <a:lnTo>
                    <a:pt x="715" y="2"/>
                  </a:lnTo>
                  <a:lnTo>
                    <a:pt x="715" y="3"/>
                  </a:lnTo>
                  <a:lnTo>
                    <a:pt x="715" y="6"/>
                  </a:lnTo>
                  <a:lnTo>
                    <a:pt x="714" y="7"/>
                  </a:lnTo>
                  <a:lnTo>
                    <a:pt x="678" y="29"/>
                  </a:lnTo>
                  <a:lnTo>
                    <a:pt x="641" y="50"/>
                  </a:lnTo>
                  <a:lnTo>
                    <a:pt x="605" y="72"/>
                  </a:lnTo>
                  <a:lnTo>
                    <a:pt x="571" y="96"/>
                  </a:lnTo>
                  <a:lnTo>
                    <a:pt x="571" y="96"/>
                  </a:lnTo>
                  <a:lnTo>
                    <a:pt x="571" y="96"/>
                  </a:lnTo>
                  <a:lnTo>
                    <a:pt x="571" y="96"/>
                  </a:lnTo>
                  <a:lnTo>
                    <a:pt x="571" y="96"/>
                  </a:lnTo>
                  <a:lnTo>
                    <a:pt x="532" y="129"/>
                  </a:lnTo>
                  <a:lnTo>
                    <a:pt x="496" y="165"/>
                  </a:lnTo>
                  <a:lnTo>
                    <a:pt x="461" y="203"/>
                  </a:lnTo>
                  <a:lnTo>
                    <a:pt x="427" y="240"/>
                  </a:lnTo>
                  <a:lnTo>
                    <a:pt x="393" y="277"/>
                  </a:lnTo>
                  <a:lnTo>
                    <a:pt x="357" y="313"/>
                  </a:lnTo>
                  <a:lnTo>
                    <a:pt x="319" y="347"/>
                  </a:lnTo>
                  <a:lnTo>
                    <a:pt x="279" y="377"/>
                  </a:lnTo>
                  <a:lnTo>
                    <a:pt x="236" y="404"/>
                  </a:lnTo>
                  <a:lnTo>
                    <a:pt x="198" y="425"/>
                  </a:lnTo>
                  <a:lnTo>
                    <a:pt x="158" y="442"/>
                  </a:lnTo>
                  <a:lnTo>
                    <a:pt x="118" y="457"/>
                  </a:lnTo>
                  <a:lnTo>
                    <a:pt x="90" y="467"/>
                  </a:lnTo>
                  <a:lnTo>
                    <a:pt x="62" y="478"/>
                  </a:lnTo>
                  <a:lnTo>
                    <a:pt x="33" y="485"/>
                  </a:lnTo>
                  <a:lnTo>
                    <a:pt x="3" y="489"/>
                  </a:lnTo>
                  <a:lnTo>
                    <a:pt x="2" y="487"/>
                  </a:lnTo>
                  <a:lnTo>
                    <a:pt x="1" y="486"/>
                  </a:lnTo>
                  <a:lnTo>
                    <a:pt x="0" y="485"/>
                  </a:lnTo>
                  <a:lnTo>
                    <a:pt x="1" y="483"/>
                  </a:lnTo>
                  <a:lnTo>
                    <a:pt x="2" y="482"/>
                  </a:lnTo>
                  <a:lnTo>
                    <a:pt x="3" y="482"/>
                  </a:lnTo>
                  <a:lnTo>
                    <a:pt x="12" y="481"/>
                  </a:lnTo>
                  <a:lnTo>
                    <a:pt x="20" y="481"/>
                  </a:lnTo>
                  <a:lnTo>
                    <a:pt x="43" y="475"/>
                  </a:lnTo>
                  <a:lnTo>
                    <a:pt x="66" y="469"/>
                  </a:lnTo>
                  <a:lnTo>
                    <a:pt x="88" y="460"/>
                  </a:lnTo>
                  <a:lnTo>
                    <a:pt x="123" y="448"/>
                  </a:lnTo>
                  <a:lnTo>
                    <a:pt x="158" y="435"/>
                  </a:lnTo>
                  <a:lnTo>
                    <a:pt x="206" y="413"/>
                  </a:lnTo>
                  <a:lnTo>
                    <a:pt x="251" y="387"/>
                  </a:lnTo>
                  <a:lnTo>
                    <a:pt x="294" y="359"/>
                  </a:lnTo>
                  <a:lnTo>
                    <a:pt x="332" y="326"/>
                  </a:lnTo>
                  <a:lnTo>
                    <a:pt x="378" y="282"/>
                  </a:lnTo>
                  <a:lnTo>
                    <a:pt x="422" y="236"/>
                  </a:lnTo>
                  <a:lnTo>
                    <a:pt x="465" y="188"/>
                  </a:lnTo>
                  <a:lnTo>
                    <a:pt x="509" y="142"/>
                  </a:lnTo>
                  <a:lnTo>
                    <a:pt x="539" y="113"/>
                  </a:lnTo>
                  <a:lnTo>
                    <a:pt x="571" y="87"/>
                  </a:lnTo>
                  <a:lnTo>
                    <a:pt x="605" y="64"/>
                  </a:lnTo>
                  <a:lnTo>
                    <a:pt x="658" y="32"/>
                  </a:lnTo>
                  <a:lnTo>
                    <a:pt x="711" y="1"/>
                  </a:lnTo>
                  <a:lnTo>
                    <a:pt x="712" y="0"/>
                  </a:lnTo>
                  <a:close/>
                </a:path>
              </a:pathLst>
            </a:custGeom>
            <a:blipFill>
              <a:blip r:embed="rId5"/>
              <a:stretch>
                <a:fillRect/>
              </a:stretch>
            </a:bli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8" name="Freeform 432"/>
            <p:cNvSpPr>
              <a:spLocks noEditPoints="1"/>
            </p:cNvSpPr>
            <p:nvPr/>
          </p:nvSpPr>
          <p:spPr bwMode="auto">
            <a:xfrm>
              <a:off x="5757574" y="2987242"/>
              <a:ext cx="1143000" cy="989013"/>
            </a:xfrm>
            <a:custGeom>
              <a:avLst/>
              <a:gdLst>
                <a:gd name="T0" fmla="*/ 689 w 720"/>
                <a:gd name="T1" fmla="*/ 39 h 623"/>
                <a:gd name="T2" fmla="*/ 689 w 720"/>
                <a:gd name="T3" fmla="*/ 38 h 623"/>
                <a:gd name="T4" fmla="*/ 690 w 720"/>
                <a:gd name="T5" fmla="*/ 11 h 623"/>
                <a:gd name="T6" fmla="*/ 690 w 720"/>
                <a:gd name="T7" fmla="*/ 11 h 623"/>
                <a:gd name="T8" fmla="*/ 715 w 720"/>
                <a:gd name="T9" fmla="*/ 1 h 623"/>
                <a:gd name="T10" fmla="*/ 720 w 720"/>
                <a:gd name="T11" fmla="*/ 15 h 623"/>
                <a:gd name="T12" fmla="*/ 695 w 720"/>
                <a:gd name="T13" fmla="*/ 42 h 623"/>
                <a:gd name="T14" fmla="*/ 634 w 720"/>
                <a:gd name="T15" fmla="*/ 89 h 623"/>
                <a:gd name="T16" fmla="*/ 566 w 720"/>
                <a:gd name="T17" fmla="*/ 166 h 623"/>
                <a:gd name="T18" fmla="*/ 500 w 720"/>
                <a:gd name="T19" fmla="*/ 268 h 623"/>
                <a:gd name="T20" fmla="*/ 471 w 720"/>
                <a:gd name="T21" fmla="*/ 334 h 623"/>
                <a:gd name="T22" fmla="*/ 427 w 720"/>
                <a:gd name="T23" fmla="*/ 423 h 623"/>
                <a:gd name="T24" fmla="*/ 351 w 720"/>
                <a:gd name="T25" fmla="*/ 503 h 623"/>
                <a:gd name="T26" fmla="*/ 249 w 720"/>
                <a:gd name="T27" fmla="*/ 579 h 623"/>
                <a:gd name="T28" fmla="*/ 173 w 720"/>
                <a:gd name="T29" fmla="*/ 623 h 623"/>
                <a:gd name="T30" fmla="*/ 169 w 720"/>
                <a:gd name="T31" fmla="*/ 620 h 623"/>
                <a:gd name="T32" fmla="*/ 197 w 720"/>
                <a:gd name="T33" fmla="*/ 603 h 623"/>
                <a:gd name="T34" fmla="*/ 282 w 720"/>
                <a:gd name="T35" fmla="*/ 548 h 623"/>
                <a:gd name="T36" fmla="*/ 351 w 720"/>
                <a:gd name="T37" fmla="*/ 494 h 623"/>
                <a:gd name="T38" fmla="*/ 412 w 720"/>
                <a:gd name="T39" fmla="*/ 431 h 623"/>
                <a:gd name="T40" fmla="*/ 412 w 720"/>
                <a:gd name="T41" fmla="*/ 431 h 623"/>
                <a:gd name="T42" fmla="*/ 443 w 720"/>
                <a:gd name="T43" fmla="*/ 380 h 623"/>
                <a:gd name="T44" fmla="*/ 492 w 720"/>
                <a:gd name="T45" fmla="*/ 269 h 623"/>
                <a:gd name="T46" fmla="*/ 569 w 720"/>
                <a:gd name="T47" fmla="*/ 152 h 623"/>
                <a:gd name="T48" fmla="*/ 657 w 720"/>
                <a:gd name="T49" fmla="*/ 62 h 623"/>
                <a:gd name="T50" fmla="*/ 689 w 720"/>
                <a:gd name="T51" fmla="*/ 38 h 623"/>
                <a:gd name="T52" fmla="*/ 711 w 720"/>
                <a:gd name="T53" fmla="*/ 18 h 623"/>
                <a:gd name="T54" fmla="*/ 714 w 720"/>
                <a:gd name="T55" fmla="*/ 10 h 623"/>
                <a:gd name="T56" fmla="*/ 714 w 720"/>
                <a:gd name="T57" fmla="*/ 9 h 623"/>
                <a:gd name="T58" fmla="*/ 703 w 720"/>
                <a:gd name="T59" fmla="*/ 8 h 623"/>
                <a:gd name="T60" fmla="*/ 690 w 720"/>
                <a:gd name="T61" fmla="*/ 11 h 623"/>
                <a:gd name="T62" fmla="*/ 690 w 720"/>
                <a:gd name="T63" fmla="*/ 12 h 623"/>
                <a:gd name="T64" fmla="*/ 593 w 720"/>
                <a:gd name="T65" fmla="*/ 73 h 623"/>
                <a:gd name="T66" fmla="*/ 473 w 720"/>
                <a:gd name="T67" fmla="*/ 182 h 623"/>
                <a:gd name="T68" fmla="*/ 361 w 720"/>
                <a:gd name="T69" fmla="*/ 295 h 623"/>
                <a:gd name="T70" fmla="*/ 233 w 720"/>
                <a:gd name="T71" fmla="*/ 391 h 623"/>
                <a:gd name="T72" fmla="*/ 110 w 720"/>
                <a:gd name="T73" fmla="*/ 452 h 623"/>
                <a:gd name="T74" fmla="*/ 48 w 720"/>
                <a:gd name="T75" fmla="*/ 484 h 623"/>
                <a:gd name="T76" fmla="*/ 1 w 720"/>
                <a:gd name="T77" fmla="*/ 493 h 623"/>
                <a:gd name="T78" fmla="*/ 0 w 720"/>
                <a:gd name="T79" fmla="*/ 488 h 623"/>
                <a:gd name="T80" fmla="*/ 11 w 720"/>
                <a:gd name="T81" fmla="*/ 486 h 623"/>
                <a:gd name="T82" fmla="*/ 49 w 720"/>
                <a:gd name="T83" fmla="*/ 477 h 623"/>
                <a:gd name="T84" fmla="*/ 154 w 720"/>
                <a:gd name="T85" fmla="*/ 425 h 623"/>
                <a:gd name="T86" fmla="*/ 306 w 720"/>
                <a:gd name="T87" fmla="*/ 334 h 623"/>
                <a:gd name="T88" fmla="*/ 351 w 720"/>
                <a:gd name="T89" fmla="*/ 296 h 623"/>
                <a:gd name="T90" fmla="*/ 462 w 720"/>
                <a:gd name="T91" fmla="*/ 183 h 623"/>
                <a:gd name="T92" fmla="*/ 598 w 720"/>
                <a:gd name="T93" fmla="*/ 60 h 623"/>
                <a:gd name="T94" fmla="*/ 690 w 720"/>
                <a:gd name="T95" fmla="*/ 5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0" h="623">
                  <a:moveTo>
                    <a:pt x="689" y="39"/>
                  </a:moveTo>
                  <a:lnTo>
                    <a:pt x="689" y="39"/>
                  </a:lnTo>
                  <a:lnTo>
                    <a:pt x="689" y="39"/>
                  </a:lnTo>
                  <a:lnTo>
                    <a:pt x="689" y="39"/>
                  </a:lnTo>
                  <a:close/>
                  <a:moveTo>
                    <a:pt x="689" y="38"/>
                  </a:moveTo>
                  <a:lnTo>
                    <a:pt x="689" y="38"/>
                  </a:lnTo>
                  <a:lnTo>
                    <a:pt x="689" y="39"/>
                  </a:lnTo>
                  <a:lnTo>
                    <a:pt x="689" y="38"/>
                  </a:lnTo>
                  <a:close/>
                  <a:moveTo>
                    <a:pt x="690" y="11"/>
                  </a:moveTo>
                  <a:lnTo>
                    <a:pt x="690" y="12"/>
                  </a:lnTo>
                  <a:lnTo>
                    <a:pt x="690" y="12"/>
                  </a:lnTo>
                  <a:lnTo>
                    <a:pt x="690" y="11"/>
                  </a:lnTo>
                  <a:close/>
                  <a:moveTo>
                    <a:pt x="707" y="0"/>
                  </a:moveTo>
                  <a:lnTo>
                    <a:pt x="712" y="0"/>
                  </a:lnTo>
                  <a:lnTo>
                    <a:pt x="715" y="1"/>
                  </a:lnTo>
                  <a:lnTo>
                    <a:pt x="718" y="4"/>
                  </a:lnTo>
                  <a:lnTo>
                    <a:pt x="720" y="7"/>
                  </a:lnTo>
                  <a:lnTo>
                    <a:pt x="720" y="15"/>
                  </a:lnTo>
                  <a:lnTo>
                    <a:pt x="717" y="21"/>
                  </a:lnTo>
                  <a:lnTo>
                    <a:pt x="712" y="27"/>
                  </a:lnTo>
                  <a:lnTo>
                    <a:pt x="695" y="42"/>
                  </a:lnTo>
                  <a:lnTo>
                    <a:pt x="678" y="55"/>
                  </a:lnTo>
                  <a:lnTo>
                    <a:pt x="659" y="68"/>
                  </a:lnTo>
                  <a:lnTo>
                    <a:pt x="634" y="89"/>
                  </a:lnTo>
                  <a:lnTo>
                    <a:pt x="609" y="115"/>
                  </a:lnTo>
                  <a:lnTo>
                    <a:pt x="587" y="140"/>
                  </a:lnTo>
                  <a:lnTo>
                    <a:pt x="566" y="166"/>
                  </a:lnTo>
                  <a:lnTo>
                    <a:pt x="542" y="198"/>
                  </a:lnTo>
                  <a:lnTo>
                    <a:pt x="520" y="232"/>
                  </a:lnTo>
                  <a:lnTo>
                    <a:pt x="500" y="268"/>
                  </a:lnTo>
                  <a:lnTo>
                    <a:pt x="483" y="304"/>
                  </a:lnTo>
                  <a:lnTo>
                    <a:pt x="483" y="304"/>
                  </a:lnTo>
                  <a:lnTo>
                    <a:pt x="471" y="334"/>
                  </a:lnTo>
                  <a:lnTo>
                    <a:pt x="458" y="364"/>
                  </a:lnTo>
                  <a:lnTo>
                    <a:pt x="443" y="394"/>
                  </a:lnTo>
                  <a:lnTo>
                    <a:pt x="427" y="423"/>
                  </a:lnTo>
                  <a:lnTo>
                    <a:pt x="406" y="449"/>
                  </a:lnTo>
                  <a:lnTo>
                    <a:pt x="383" y="474"/>
                  </a:lnTo>
                  <a:lnTo>
                    <a:pt x="351" y="503"/>
                  </a:lnTo>
                  <a:lnTo>
                    <a:pt x="318" y="529"/>
                  </a:lnTo>
                  <a:lnTo>
                    <a:pt x="283" y="555"/>
                  </a:lnTo>
                  <a:lnTo>
                    <a:pt x="249" y="579"/>
                  </a:lnTo>
                  <a:lnTo>
                    <a:pt x="212" y="602"/>
                  </a:lnTo>
                  <a:lnTo>
                    <a:pt x="175" y="623"/>
                  </a:lnTo>
                  <a:lnTo>
                    <a:pt x="173" y="623"/>
                  </a:lnTo>
                  <a:lnTo>
                    <a:pt x="172" y="622"/>
                  </a:lnTo>
                  <a:lnTo>
                    <a:pt x="170" y="621"/>
                  </a:lnTo>
                  <a:lnTo>
                    <a:pt x="169" y="620"/>
                  </a:lnTo>
                  <a:lnTo>
                    <a:pt x="170" y="617"/>
                  </a:lnTo>
                  <a:lnTo>
                    <a:pt x="172" y="616"/>
                  </a:lnTo>
                  <a:lnTo>
                    <a:pt x="197" y="603"/>
                  </a:lnTo>
                  <a:lnTo>
                    <a:pt x="221" y="588"/>
                  </a:lnTo>
                  <a:lnTo>
                    <a:pt x="245" y="572"/>
                  </a:lnTo>
                  <a:lnTo>
                    <a:pt x="282" y="548"/>
                  </a:lnTo>
                  <a:lnTo>
                    <a:pt x="317" y="522"/>
                  </a:lnTo>
                  <a:lnTo>
                    <a:pt x="317" y="522"/>
                  </a:lnTo>
                  <a:lnTo>
                    <a:pt x="351" y="494"/>
                  </a:lnTo>
                  <a:lnTo>
                    <a:pt x="383" y="464"/>
                  </a:lnTo>
                  <a:lnTo>
                    <a:pt x="412" y="431"/>
                  </a:lnTo>
                  <a:lnTo>
                    <a:pt x="412" y="431"/>
                  </a:lnTo>
                  <a:lnTo>
                    <a:pt x="412" y="431"/>
                  </a:lnTo>
                  <a:lnTo>
                    <a:pt x="412" y="431"/>
                  </a:lnTo>
                  <a:lnTo>
                    <a:pt x="412" y="431"/>
                  </a:lnTo>
                  <a:lnTo>
                    <a:pt x="412" y="431"/>
                  </a:lnTo>
                  <a:lnTo>
                    <a:pt x="429" y="406"/>
                  </a:lnTo>
                  <a:lnTo>
                    <a:pt x="443" y="380"/>
                  </a:lnTo>
                  <a:lnTo>
                    <a:pt x="455" y="352"/>
                  </a:lnTo>
                  <a:lnTo>
                    <a:pt x="473" y="310"/>
                  </a:lnTo>
                  <a:lnTo>
                    <a:pt x="492" y="269"/>
                  </a:lnTo>
                  <a:lnTo>
                    <a:pt x="516" y="227"/>
                  </a:lnTo>
                  <a:lnTo>
                    <a:pt x="543" y="187"/>
                  </a:lnTo>
                  <a:lnTo>
                    <a:pt x="569" y="152"/>
                  </a:lnTo>
                  <a:lnTo>
                    <a:pt x="597" y="119"/>
                  </a:lnTo>
                  <a:lnTo>
                    <a:pt x="627" y="87"/>
                  </a:lnTo>
                  <a:lnTo>
                    <a:pt x="657" y="62"/>
                  </a:lnTo>
                  <a:lnTo>
                    <a:pt x="689" y="39"/>
                  </a:lnTo>
                  <a:lnTo>
                    <a:pt x="689" y="38"/>
                  </a:lnTo>
                  <a:lnTo>
                    <a:pt x="689" y="38"/>
                  </a:lnTo>
                  <a:lnTo>
                    <a:pt x="689" y="38"/>
                  </a:lnTo>
                  <a:lnTo>
                    <a:pt x="701" y="29"/>
                  </a:lnTo>
                  <a:lnTo>
                    <a:pt x="711" y="18"/>
                  </a:lnTo>
                  <a:lnTo>
                    <a:pt x="714" y="13"/>
                  </a:lnTo>
                  <a:lnTo>
                    <a:pt x="714" y="11"/>
                  </a:lnTo>
                  <a:lnTo>
                    <a:pt x="714" y="10"/>
                  </a:lnTo>
                  <a:lnTo>
                    <a:pt x="714" y="10"/>
                  </a:lnTo>
                  <a:lnTo>
                    <a:pt x="714" y="10"/>
                  </a:lnTo>
                  <a:lnTo>
                    <a:pt x="714" y="9"/>
                  </a:lnTo>
                  <a:lnTo>
                    <a:pt x="712" y="8"/>
                  </a:lnTo>
                  <a:lnTo>
                    <a:pt x="709" y="8"/>
                  </a:lnTo>
                  <a:lnTo>
                    <a:pt x="703" y="8"/>
                  </a:lnTo>
                  <a:lnTo>
                    <a:pt x="696" y="9"/>
                  </a:lnTo>
                  <a:lnTo>
                    <a:pt x="690" y="11"/>
                  </a:lnTo>
                  <a:lnTo>
                    <a:pt x="690" y="11"/>
                  </a:lnTo>
                  <a:lnTo>
                    <a:pt x="690" y="12"/>
                  </a:lnTo>
                  <a:lnTo>
                    <a:pt x="690" y="12"/>
                  </a:lnTo>
                  <a:lnTo>
                    <a:pt x="690" y="12"/>
                  </a:lnTo>
                  <a:lnTo>
                    <a:pt x="656" y="29"/>
                  </a:lnTo>
                  <a:lnTo>
                    <a:pt x="623" y="50"/>
                  </a:lnTo>
                  <a:lnTo>
                    <a:pt x="593" y="73"/>
                  </a:lnTo>
                  <a:lnTo>
                    <a:pt x="551" y="107"/>
                  </a:lnTo>
                  <a:lnTo>
                    <a:pt x="511" y="143"/>
                  </a:lnTo>
                  <a:lnTo>
                    <a:pt x="473" y="182"/>
                  </a:lnTo>
                  <a:lnTo>
                    <a:pt x="436" y="220"/>
                  </a:lnTo>
                  <a:lnTo>
                    <a:pt x="399" y="259"/>
                  </a:lnTo>
                  <a:lnTo>
                    <a:pt x="361" y="295"/>
                  </a:lnTo>
                  <a:lnTo>
                    <a:pt x="320" y="330"/>
                  </a:lnTo>
                  <a:lnTo>
                    <a:pt x="278" y="362"/>
                  </a:lnTo>
                  <a:lnTo>
                    <a:pt x="233" y="391"/>
                  </a:lnTo>
                  <a:lnTo>
                    <a:pt x="194" y="413"/>
                  </a:lnTo>
                  <a:lnTo>
                    <a:pt x="152" y="433"/>
                  </a:lnTo>
                  <a:lnTo>
                    <a:pt x="110" y="452"/>
                  </a:lnTo>
                  <a:lnTo>
                    <a:pt x="89" y="463"/>
                  </a:lnTo>
                  <a:lnTo>
                    <a:pt x="69" y="474"/>
                  </a:lnTo>
                  <a:lnTo>
                    <a:pt x="48" y="484"/>
                  </a:lnTo>
                  <a:lnTo>
                    <a:pt x="26" y="491"/>
                  </a:lnTo>
                  <a:lnTo>
                    <a:pt x="3" y="493"/>
                  </a:lnTo>
                  <a:lnTo>
                    <a:pt x="1" y="493"/>
                  </a:lnTo>
                  <a:lnTo>
                    <a:pt x="0" y="491"/>
                  </a:lnTo>
                  <a:lnTo>
                    <a:pt x="0" y="490"/>
                  </a:lnTo>
                  <a:lnTo>
                    <a:pt x="0" y="488"/>
                  </a:lnTo>
                  <a:lnTo>
                    <a:pt x="1" y="486"/>
                  </a:lnTo>
                  <a:lnTo>
                    <a:pt x="3" y="486"/>
                  </a:lnTo>
                  <a:lnTo>
                    <a:pt x="11" y="486"/>
                  </a:lnTo>
                  <a:lnTo>
                    <a:pt x="19" y="485"/>
                  </a:lnTo>
                  <a:lnTo>
                    <a:pt x="34" y="482"/>
                  </a:lnTo>
                  <a:lnTo>
                    <a:pt x="49" y="477"/>
                  </a:lnTo>
                  <a:lnTo>
                    <a:pt x="75" y="464"/>
                  </a:lnTo>
                  <a:lnTo>
                    <a:pt x="114" y="444"/>
                  </a:lnTo>
                  <a:lnTo>
                    <a:pt x="154" y="425"/>
                  </a:lnTo>
                  <a:lnTo>
                    <a:pt x="194" y="405"/>
                  </a:lnTo>
                  <a:lnTo>
                    <a:pt x="251" y="372"/>
                  </a:lnTo>
                  <a:lnTo>
                    <a:pt x="306" y="334"/>
                  </a:lnTo>
                  <a:lnTo>
                    <a:pt x="306" y="334"/>
                  </a:lnTo>
                  <a:lnTo>
                    <a:pt x="310" y="330"/>
                  </a:lnTo>
                  <a:lnTo>
                    <a:pt x="351" y="296"/>
                  </a:lnTo>
                  <a:lnTo>
                    <a:pt x="388" y="259"/>
                  </a:lnTo>
                  <a:lnTo>
                    <a:pt x="426" y="221"/>
                  </a:lnTo>
                  <a:lnTo>
                    <a:pt x="462" y="183"/>
                  </a:lnTo>
                  <a:lnTo>
                    <a:pt x="498" y="145"/>
                  </a:lnTo>
                  <a:lnTo>
                    <a:pt x="547" y="100"/>
                  </a:lnTo>
                  <a:lnTo>
                    <a:pt x="598" y="60"/>
                  </a:lnTo>
                  <a:lnTo>
                    <a:pt x="627" y="39"/>
                  </a:lnTo>
                  <a:lnTo>
                    <a:pt x="658" y="20"/>
                  </a:lnTo>
                  <a:lnTo>
                    <a:pt x="690" y="5"/>
                  </a:lnTo>
                  <a:lnTo>
                    <a:pt x="698" y="1"/>
                  </a:lnTo>
                  <a:lnTo>
                    <a:pt x="70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9" name="Freeform 433"/>
            <p:cNvSpPr>
              <a:spLocks/>
            </p:cNvSpPr>
            <p:nvPr/>
          </p:nvSpPr>
          <p:spPr bwMode="auto">
            <a:xfrm>
              <a:off x="6083012" y="3128530"/>
              <a:ext cx="873125" cy="904875"/>
            </a:xfrm>
            <a:custGeom>
              <a:avLst/>
              <a:gdLst>
                <a:gd name="T0" fmla="*/ 540 w 550"/>
                <a:gd name="T1" fmla="*/ 1 h 570"/>
                <a:gd name="T2" fmla="*/ 546 w 550"/>
                <a:gd name="T3" fmla="*/ 5 h 570"/>
                <a:gd name="T4" fmla="*/ 550 w 550"/>
                <a:gd name="T5" fmla="*/ 10 h 570"/>
                <a:gd name="T6" fmla="*/ 547 w 550"/>
                <a:gd name="T7" fmla="*/ 12 h 570"/>
                <a:gd name="T8" fmla="*/ 544 w 550"/>
                <a:gd name="T9" fmla="*/ 12 h 570"/>
                <a:gd name="T10" fmla="*/ 542 w 550"/>
                <a:gd name="T11" fmla="*/ 10 h 570"/>
                <a:gd name="T12" fmla="*/ 540 w 550"/>
                <a:gd name="T13" fmla="*/ 8 h 570"/>
                <a:gd name="T14" fmla="*/ 534 w 550"/>
                <a:gd name="T15" fmla="*/ 8 h 570"/>
                <a:gd name="T16" fmla="*/ 528 w 550"/>
                <a:gd name="T17" fmla="*/ 10 h 570"/>
                <a:gd name="T18" fmla="*/ 508 w 550"/>
                <a:gd name="T19" fmla="*/ 22 h 570"/>
                <a:gd name="T20" fmla="*/ 469 w 550"/>
                <a:gd name="T21" fmla="*/ 56 h 570"/>
                <a:gd name="T22" fmla="*/ 413 w 550"/>
                <a:gd name="T23" fmla="*/ 120 h 570"/>
                <a:gd name="T24" fmla="*/ 386 w 550"/>
                <a:gd name="T25" fmla="*/ 159 h 570"/>
                <a:gd name="T26" fmla="*/ 316 w 550"/>
                <a:gd name="T27" fmla="*/ 270 h 570"/>
                <a:gd name="T28" fmla="*/ 243 w 550"/>
                <a:gd name="T29" fmla="*/ 374 h 570"/>
                <a:gd name="T30" fmla="*/ 158 w 550"/>
                <a:gd name="T31" fmla="*/ 467 h 570"/>
                <a:gd name="T32" fmla="*/ 85 w 550"/>
                <a:gd name="T33" fmla="*/ 525 h 570"/>
                <a:gd name="T34" fmla="*/ 3 w 550"/>
                <a:gd name="T35" fmla="*/ 570 h 570"/>
                <a:gd name="T36" fmla="*/ 0 w 550"/>
                <a:gd name="T37" fmla="*/ 570 h 570"/>
                <a:gd name="T38" fmla="*/ 0 w 550"/>
                <a:gd name="T39" fmla="*/ 567 h 570"/>
                <a:gd name="T40" fmla="*/ 2 w 550"/>
                <a:gd name="T41" fmla="*/ 564 h 570"/>
                <a:gd name="T42" fmla="*/ 2 w 550"/>
                <a:gd name="T43" fmla="*/ 564 h 570"/>
                <a:gd name="T44" fmla="*/ 39 w 550"/>
                <a:gd name="T45" fmla="*/ 546 h 570"/>
                <a:gd name="T46" fmla="*/ 108 w 550"/>
                <a:gd name="T47" fmla="*/ 501 h 570"/>
                <a:gd name="T48" fmla="*/ 151 w 550"/>
                <a:gd name="T49" fmla="*/ 465 h 570"/>
                <a:gd name="T50" fmla="*/ 216 w 550"/>
                <a:gd name="T51" fmla="*/ 396 h 570"/>
                <a:gd name="T52" fmla="*/ 246 w 550"/>
                <a:gd name="T53" fmla="*/ 359 h 570"/>
                <a:gd name="T54" fmla="*/ 304 w 550"/>
                <a:gd name="T55" fmla="*/ 275 h 570"/>
                <a:gd name="T56" fmla="*/ 374 w 550"/>
                <a:gd name="T57" fmla="*/ 164 h 570"/>
                <a:gd name="T58" fmla="*/ 434 w 550"/>
                <a:gd name="T59" fmla="*/ 85 h 570"/>
                <a:gd name="T60" fmla="*/ 474 w 550"/>
                <a:gd name="T61" fmla="*/ 43 h 570"/>
                <a:gd name="T62" fmla="*/ 492 w 550"/>
                <a:gd name="T63" fmla="*/ 26 h 570"/>
                <a:gd name="T64" fmla="*/ 514 w 550"/>
                <a:gd name="T65" fmla="*/ 8 h 570"/>
                <a:gd name="T66" fmla="*/ 535 w 550"/>
                <a:gd name="T67"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0" h="570">
                  <a:moveTo>
                    <a:pt x="535" y="0"/>
                  </a:moveTo>
                  <a:lnTo>
                    <a:pt x="540" y="1"/>
                  </a:lnTo>
                  <a:lnTo>
                    <a:pt x="543" y="3"/>
                  </a:lnTo>
                  <a:lnTo>
                    <a:pt x="546" y="5"/>
                  </a:lnTo>
                  <a:lnTo>
                    <a:pt x="548" y="8"/>
                  </a:lnTo>
                  <a:lnTo>
                    <a:pt x="550" y="10"/>
                  </a:lnTo>
                  <a:lnTo>
                    <a:pt x="548" y="11"/>
                  </a:lnTo>
                  <a:lnTo>
                    <a:pt x="547" y="12"/>
                  </a:lnTo>
                  <a:lnTo>
                    <a:pt x="546" y="14"/>
                  </a:lnTo>
                  <a:lnTo>
                    <a:pt x="544" y="12"/>
                  </a:lnTo>
                  <a:lnTo>
                    <a:pt x="543" y="11"/>
                  </a:lnTo>
                  <a:lnTo>
                    <a:pt x="542" y="10"/>
                  </a:lnTo>
                  <a:lnTo>
                    <a:pt x="541" y="9"/>
                  </a:lnTo>
                  <a:lnTo>
                    <a:pt x="540" y="8"/>
                  </a:lnTo>
                  <a:lnTo>
                    <a:pt x="537" y="8"/>
                  </a:lnTo>
                  <a:lnTo>
                    <a:pt x="534" y="8"/>
                  </a:lnTo>
                  <a:lnTo>
                    <a:pt x="531" y="9"/>
                  </a:lnTo>
                  <a:lnTo>
                    <a:pt x="528" y="10"/>
                  </a:lnTo>
                  <a:lnTo>
                    <a:pt x="517" y="16"/>
                  </a:lnTo>
                  <a:lnTo>
                    <a:pt x="508" y="22"/>
                  </a:lnTo>
                  <a:lnTo>
                    <a:pt x="500" y="28"/>
                  </a:lnTo>
                  <a:lnTo>
                    <a:pt x="469" y="56"/>
                  </a:lnTo>
                  <a:lnTo>
                    <a:pt x="440" y="87"/>
                  </a:lnTo>
                  <a:lnTo>
                    <a:pt x="413" y="120"/>
                  </a:lnTo>
                  <a:lnTo>
                    <a:pt x="413" y="120"/>
                  </a:lnTo>
                  <a:lnTo>
                    <a:pt x="386" y="159"/>
                  </a:lnTo>
                  <a:lnTo>
                    <a:pt x="350" y="214"/>
                  </a:lnTo>
                  <a:lnTo>
                    <a:pt x="316" y="270"/>
                  </a:lnTo>
                  <a:lnTo>
                    <a:pt x="280" y="325"/>
                  </a:lnTo>
                  <a:lnTo>
                    <a:pt x="243" y="374"/>
                  </a:lnTo>
                  <a:lnTo>
                    <a:pt x="202" y="423"/>
                  </a:lnTo>
                  <a:lnTo>
                    <a:pt x="158" y="467"/>
                  </a:lnTo>
                  <a:lnTo>
                    <a:pt x="123" y="498"/>
                  </a:lnTo>
                  <a:lnTo>
                    <a:pt x="85" y="525"/>
                  </a:lnTo>
                  <a:lnTo>
                    <a:pt x="46" y="550"/>
                  </a:lnTo>
                  <a:lnTo>
                    <a:pt x="3" y="570"/>
                  </a:lnTo>
                  <a:lnTo>
                    <a:pt x="2" y="570"/>
                  </a:lnTo>
                  <a:lnTo>
                    <a:pt x="0" y="570"/>
                  </a:lnTo>
                  <a:lnTo>
                    <a:pt x="0" y="568"/>
                  </a:lnTo>
                  <a:lnTo>
                    <a:pt x="0" y="567"/>
                  </a:lnTo>
                  <a:lnTo>
                    <a:pt x="0" y="565"/>
                  </a:lnTo>
                  <a:lnTo>
                    <a:pt x="2" y="564"/>
                  </a:lnTo>
                  <a:lnTo>
                    <a:pt x="2" y="564"/>
                  </a:lnTo>
                  <a:lnTo>
                    <a:pt x="2" y="564"/>
                  </a:lnTo>
                  <a:lnTo>
                    <a:pt x="2" y="564"/>
                  </a:lnTo>
                  <a:lnTo>
                    <a:pt x="39" y="546"/>
                  </a:lnTo>
                  <a:lnTo>
                    <a:pt x="74" y="524"/>
                  </a:lnTo>
                  <a:lnTo>
                    <a:pt x="108" y="501"/>
                  </a:lnTo>
                  <a:lnTo>
                    <a:pt x="116" y="494"/>
                  </a:lnTo>
                  <a:lnTo>
                    <a:pt x="151" y="465"/>
                  </a:lnTo>
                  <a:lnTo>
                    <a:pt x="184" y="430"/>
                  </a:lnTo>
                  <a:lnTo>
                    <a:pt x="216" y="396"/>
                  </a:lnTo>
                  <a:lnTo>
                    <a:pt x="246" y="359"/>
                  </a:lnTo>
                  <a:lnTo>
                    <a:pt x="246" y="359"/>
                  </a:lnTo>
                  <a:lnTo>
                    <a:pt x="268" y="329"/>
                  </a:lnTo>
                  <a:lnTo>
                    <a:pt x="304" y="275"/>
                  </a:lnTo>
                  <a:lnTo>
                    <a:pt x="339" y="220"/>
                  </a:lnTo>
                  <a:lnTo>
                    <a:pt x="374" y="164"/>
                  </a:lnTo>
                  <a:lnTo>
                    <a:pt x="402" y="124"/>
                  </a:lnTo>
                  <a:lnTo>
                    <a:pt x="434" y="85"/>
                  </a:lnTo>
                  <a:lnTo>
                    <a:pt x="469" y="49"/>
                  </a:lnTo>
                  <a:lnTo>
                    <a:pt x="474" y="43"/>
                  </a:lnTo>
                  <a:lnTo>
                    <a:pt x="482" y="34"/>
                  </a:lnTo>
                  <a:lnTo>
                    <a:pt x="492" y="26"/>
                  </a:lnTo>
                  <a:lnTo>
                    <a:pt x="502" y="17"/>
                  </a:lnTo>
                  <a:lnTo>
                    <a:pt x="514" y="8"/>
                  </a:lnTo>
                  <a:lnTo>
                    <a:pt x="525" y="3"/>
                  </a:lnTo>
                  <a:lnTo>
                    <a:pt x="535" y="0"/>
                  </a:lnTo>
                  <a:close/>
                </a:path>
              </a:pathLst>
            </a:custGeom>
            <a:blipFill>
              <a:blip r:embed="rId5"/>
              <a:stretch>
                <a:fillRect/>
              </a:stretch>
            </a:bli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0" name="Freeform 434"/>
            <p:cNvSpPr>
              <a:spLocks noEditPoints="1"/>
            </p:cNvSpPr>
            <p:nvPr/>
          </p:nvSpPr>
          <p:spPr bwMode="auto">
            <a:xfrm>
              <a:off x="5136862" y="2425267"/>
              <a:ext cx="655638" cy="295275"/>
            </a:xfrm>
            <a:custGeom>
              <a:avLst/>
              <a:gdLst>
                <a:gd name="T0" fmla="*/ 11 w 413"/>
                <a:gd name="T1" fmla="*/ 69 h 186"/>
                <a:gd name="T2" fmla="*/ 140 w 413"/>
                <a:gd name="T3" fmla="*/ 14 h 186"/>
                <a:gd name="T4" fmla="*/ 115 w 413"/>
                <a:gd name="T5" fmla="*/ 8 h 186"/>
                <a:gd name="T6" fmla="*/ 60 w 413"/>
                <a:gd name="T7" fmla="*/ 14 h 186"/>
                <a:gd name="T8" fmla="*/ 39 w 413"/>
                <a:gd name="T9" fmla="*/ 29 h 186"/>
                <a:gd name="T10" fmla="*/ 20 w 413"/>
                <a:gd name="T11" fmla="*/ 53 h 186"/>
                <a:gd name="T12" fmla="*/ 11 w 413"/>
                <a:gd name="T13" fmla="*/ 69 h 186"/>
                <a:gd name="T14" fmla="*/ 11 w 413"/>
                <a:gd name="T15" fmla="*/ 69 h 186"/>
                <a:gd name="T16" fmla="*/ 7 w 413"/>
                <a:gd name="T17" fmla="*/ 88 h 186"/>
                <a:gd name="T18" fmla="*/ 9 w 413"/>
                <a:gd name="T19" fmla="*/ 97 h 186"/>
                <a:gd name="T20" fmla="*/ 13 w 413"/>
                <a:gd name="T21" fmla="*/ 99 h 186"/>
                <a:gd name="T22" fmla="*/ 70 w 413"/>
                <a:gd name="T23" fmla="*/ 105 h 186"/>
                <a:gd name="T24" fmla="*/ 151 w 413"/>
                <a:gd name="T25" fmla="*/ 143 h 186"/>
                <a:gd name="T26" fmla="*/ 201 w 413"/>
                <a:gd name="T27" fmla="*/ 175 h 186"/>
                <a:gd name="T28" fmla="*/ 226 w 413"/>
                <a:gd name="T29" fmla="*/ 179 h 186"/>
                <a:gd name="T30" fmla="*/ 259 w 413"/>
                <a:gd name="T31" fmla="*/ 173 h 186"/>
                <a:gd name="T32" fmla="*/ 311 w 413"/>
                <a:gd name="T33" fmla="*/ 145 h 186"/>
                <a:gd name="T34" fmla="*/ 380 w 413"/>
                <a:gd name="T35" fmla="*/ 125 h 186"/>
                <a:gd name="T36" fmla="*/ 402 w 413"/>
                <a:gd name="T37" fmla="*/ 109 h 186"/>
                <a:gd name="T38" fmla="*/ 395 w 413"/>
                <a:gd name="T39" fmla="*/ 78 h 186"/>
                <a:gd name="T40" fmla="*/ 384 w 413"/>
                <a:gd name="T41" fmla="*/ 62 h 186"/>
                <a:gd name="T42" fmla="*/ 372 w 413"/>
                <a:gd name="T43" fmla="*/ 53 h 186"/>
                <a:gd name="T44" fmla="*/ 326 w 413"/>
                <a:gd name="T45" fmla="*/ 47 h 186"/>
                <a:gd name="T46" fmla="*/ 244 w 413"/>
                <a:gd name="T47" fmla="*/ 50 h 186"/>
                <a:gd name="T48" fmla="*/ 165 w 413"/>
                <a:gd name="T49" fmla="*/ 25 h 186"/>
                <a:gd name="T50" fmla="*/ 140 w 413"/>
                <a:gd name="T51" fmla="*/ 14 h 186"/>
                <a:gd name="T52" fmla="*/ 127 w 413"/>
                <a:gd name="T53" fmla="*/ 11 h 186"/>
                <a:gd name="T54" fmla="*/ 109 w 413"/>
                <a:gd name="T55" fmla="*/ 1 h 186"/>
                <a:gd name="T56" fmla="*/ 172 w 413"/>
                <a:gd name="T57" fmla="*/ 21 h 186"/>
                <a:gd name="T58" fmla="*/ 244 w 413"/>
                <a:gd name="T59" fmla="*/ 43 h 186"/>
                <a:gd name="T60" fmla="*/ 324 w 413"/>
                <a:gd name="T61" fmla="*/ 41 h 186"/>
                <a:gd name="T62" fmla="*/ 372 w 413"/>
                <a:gd name="T63" fmla="*/ 46 h 186"/>
                <a:gd name="T64" fmla="*/ 402 w 413"/>
                <a:gd name="T65" fmla="*/ 77 h 186"/>
                <a:gd name="T66" fmla="*/ 411 w 413"/>
                <a:gd name="T67" fmla="*/ 116 h 186"/>
                <a:gd name="T68" fmla="*/ 413 w 413"/>
                <a:gd name="T69" fmla="*/ 120 h 186"/>
                <a:gd name="T70" fmla="*/ 365 w 413"/>
                <a:gd name="T71" fmla="*/ 136 h 186"/>
                <a:gd name="T72" fmla="*/ 301 w 413"/>
                <a:gd name="T73" fmla="*/ 157 h 186"/>
                <a:gd name="T74" fmla="*/ 253 w 413"/>
                <a:gd name="T75" fmla="*/ 182 h 186"/>
                <a:gd name="T76" fmla="*/ 203 w 413"/>
                <a:gd name="T77" fmla="*/ 183 h 186"/>
                <a:gd name="T78" fmla="*/ 152 w 413"/>
                <a:gd name="T79" fmla="*/ 152 h 186"/>
                <a:gd name="T80" fmla="*/ 71 w 413"/>
                <a:gd name="T81" fmla="*/ 111 h 186"/>
                <a:gd name="T82" fmla="*/ 15 w 413"/>
                <a:gd name="T83" fmla="*/ 106 h 186"/>
                <a:gd name="T84" fmla="*/ 6 w 413"/>
                <a:gd name="T85" fmla="*/ 103 h 186"/>
                <a:gd name="T86" fmla="*/ 0 w 413"/>
                <a:gd name="T87" fmla="*/ 87 h 186"/>
                <a:gd name="T88" fmla="*/ 14 w 413"/>
                <a:gd name="T89" fmla="*/ 51 h 186"/>
                <a:gd name="T90" fmla="*/ 50 w 413"/>
                <a:gd name="T91" fmla="*/ 12 h 186"/>
                <a:gd name="T92" fmla="*/ 99 w 413"/>
                <a:gd name="T9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3" h="186">
                  <a:moveTo>
                    <a:pt x="11" y="69"/>
                  </a:moveTo>
                  <a:lnTo>
                    <a:pt x="11" y="69"/>
                  </a:lnTo>
                  <a:lnTo>
                    <a:pt x="11" y="69"/>
                  </a:lnTo>
                  <a:lnTo>
                    <a:pt x="11" y="69"/>
                  </a:lnTo>
                  <a:close/>
                  <a:moveTo>
                    <a:pt x="139" y="14"/>
                  </a:moveTo>
                  <a:lnTo>
                    <a:pt x="140" y="14"/>
                  </a:lnTo>
                  <a:lnTo>
                    <a:pt x="140" y="14"/>
                  </a:lnTo>
                  <a:lnTo>
                    <a:pt x="139" y="14"/>
                  </a:lnTo>
                  <a:close/>
                  <a:moveTo>
                    <a:pt x="115" y="8"/>
                  </a:moveTo>
                  <a:lnTo>
                    <a:pt x="85" y="8"/>
                  </a:lnTo>
                  <a:lnTo>
                    <a:pt x="73" y="11"/>
                  </a:lnTo>
                  <a:lnTo>
                    <a:pt x="60" y="14"/>
                  </a:lnTo>
                  <a:lnTo>
                    <a:pt x="51" y="19"/>
                  </a:lnTo>
                  <a:lnTo>
                    <a:pt x="43" y="24"/>
                  </a:lnTo>
                  <a:lnTo>
                    <a:pt x="39" y="29"/>
                  </a:lnTo>
                  <a:lnTo>
                    <a:pt x="35" y="33"/>
                  </a:lnTo>
                  <a:lnTo>
                    <a:pt x="30" y="39"/>
                  </a:lnTo>
                  <a:lnTo>
                    <a:pt x="20" y="53"/>
                  </a:lnTo>
                  <a:lnTo>
                    <a:pt x="11" y="69"/>
                  </a:lnTo>
                  <a:lnTo>
                    <a:pt x="11" y="69"/>
                  </a:lnTo>
                  <a:lnTo>
                    <a:pt x="11" y="69"/>
                  </a:lnTo>
                  <a:lnTo>
                    <a:pt x="11" y="69"/>
                  </a:lnTo>
                  <a:lnTo>
                    <a:pt x="11" y="70"/>
                  </a:lnTo>
                  <a:lnTo>
                    <a:pt x="11" y="69"/>
                  </a:lnTo>
                  <a:lnTo>
                    <a:pt x="9" y="77"/>
                  </a:lnTo>
                  <a:lnTo>
                    <a:pt x="7" y="84"/>
                  </a:lnTo>
                  <a:lnTo>
                    <a:pt x="7" y="88"/>
                  </a:lnTo>
                  <a:lnTo>
                    <a:pt x="7" y="91"/>
                  </a:lnTo>
                  <a:lnTo>
                    <a:pt x="8" y="96"/>
                  </a:lnTo>
                  <a:lnTo>
                    <a:pt x="9" y="97"/>
                  </a:lnTo>
                  <a:lnTo>
                    <a:pt x="9" y="98"/>
                  </a:lnTo>
                  <a:lnTo>
                    <a:pt x="10" y="98"/>
                  </a:lnTo>
                  <a:lnTo>
                    <a:pt x="13" y="99"/>
                  </a:lnTo>
                  <a:lnTo>
                    <a:pt x="30" y="99"/>
                  </a:lnTo>
                  <a:lnTo>
                    <a:pt x="49" y="100"/>
                  </a:lnTo>
                  <a:lnTo>
                    <a:pt x="70" y="105"/>
                  </a:lnTo>
                  <a:lnTo>
                    <a:pt x="90" y="111"/>
                  </a:lnTo>
                  <a:lnTo>
                    <a:pt x="121" y="125"/>
                  </a:lnTo>
                  <a:lnTo>
                    <a:pt x="151" y="143"/>
                  </a:lnTo>
                  <a:lnTo>
                    <a:pt x="167" y="154"/>
                  </a:lnTo>
                  <a:lnTo>
                    <a:pt x="183" y="165"/>
                  </a:lnTo>
                  <a:lnTo>
                    <a:pt x="201" y="175"/>
                  </a:lnTo>
                  <a:lnTo>
                    <a:pt x="208" y="177"/>
                  </a:lnTo>
                  <a:lnTo>
                    <a:pt x="217" y="179"/>
                  </a:lnTo>
                  <a:lnTo>
                    <a:pt x="226" y="179"/>
                  </a:lnTo>
                  <a:lnTo>
                    <a:pt x="235" y="179"/>
                  </a:lnTo>
                  <a:lnTo>
                    <a:pt x="247" y="176"/>
                  </a:lnTo>
                  <a:lnTo>
                    <a:pt x="259" y="173"/>
                  </a:lnTo>
                  <a:lnTo>
                    <a:pt x="267" y="168"/>
                  </a:lnTo>
                  <a:lnTo>
                    <a:pt x="289" y="157"/>
                  </a:lnTo>
                  <a:lnTo>
                    <a:pt x="311" y="145"/>
                  </a:lnTo>
                  <a:lnTo>
                    <a:pt x="333" y="136"/>
                  </a:lnTo>
                  <a:lnTo>
                    <a:pt x="357" y="131"/>
                  </a:lnTo>
                  <a:lnTo>
                    <a:pt x="380" y="125"/>
                  </a:lnTo>
                  <a:lnTo>
                    <a:pt x="403" y="119"/>
                  </a:lnTo>
                  <a:lnTo>
                    <a:pt x="402" y="117"/>
                  </a:lnTo>
                  <a:lnTo>
                    <a:pt x="402" y="109"/>
                  </a:lnTo>
                  <a:lnTo>
                    <a:pt x="402" y="102"/>
                  </a:lnTo>
                  <a:lnTo>
                    <a:pt x="395" y="78"/>
                  </a:lnTo>
                  <a:lnTo>
                    <a:pt x="395" y="78"/>
                  </a:lnTo>
                  <a:lnTo>
                    <a:pt x="392" y="72"/>
                  </a:lnTo>
                  <a:lnTo>
                    <a:pt x="388" y="65"/>
                  </a:lnTo>
                  <a:lnTo>
                    <a:pt x="384" y="62"/>
                  </a:lnTo>
                  <a:lnTo>
                    <a:pt x="381" y="58"/>
                  </a:lnTo>
                  <a:lnTo>
                    <a:pt x="377" y="55"/>
                  </a:lnTo>
                  <a:lnTo>
                    <a:pt x="372" y="53"/>
                  </a:lnTo>
                  <a:lnTo>
                    <a:pt x="372" y="53"/>
                  </a:lnTo>
                  <a:lnTo>
                    <a:pt x="355" y="48"/>
                  </a:lnTo>
                  <a:lnTo>
                    <a:pt x="326" y="47"/>
                  </a:lnTo>
                  <a:lnTo>
                    <a:pt x="299" y="50"/>
                  </a:lnTo>
                  <a:lnTo>
                    <a:pt x="271" y="51"/>
                  </a:lnTo>
                  <a:lnTo>
                    <a:pt x="244" y="50"/>
                  </a:lnTo>
                  <a:lnTo>
                    <a:pt x="216" y="44"/>
                  </a:lnTo>
                  <a:lnTo>
                    <a:pt x="191" y="35"/>
                  </a:lnTo>
                  <a:lnTo>
                    <a:pt x="165" y="25"/>
                  </a:lnTo>
                  <a:lnTo>
                    <a:pt x="140" y="14"/>
                  </a:lnTo>
                  <a:lnTo>
                    <a:pt x="140" y="14"/>
                  </a:lnTo>
                  <a:lnTo>
                    <a:pt x="140" y="14"/>
                  </a:lnTo>
                  <a:lnTo>
                    <a:pt x="139" y="14"/>
                  </a:lnTo>
                  <a:lnTo>
                    <a:pt x="139" y="14"/>
                  </a:lnTo>
                  <a:lnTo>
                    <a:pt x="127" y="11"/>
                  </a:lnTo>
                  <a:lnTo>
                    <a:pt x="115" y="8"/>
                  </a:lnTo>
                  <a:close/>
                  <a:moveTo>
                    <a:pt x="99" y="0"/>
                  </a:moveTo>
                  <a:lnTo>
                    <a:pt x="109" y="1"/>
                  </a:lnTo>
                  <a:lnTo>
                    <a:pt x="131" y="6"/>
                  </a:lnTo>
                  <a:lnTo>
                    <a:pt x="151" y="13"/>
                  </a:lnTo>
                  <a:lnTo>
                    <a:pt x="172" y="21"/>
                  </a:lnTo>
                  <a:lnTo>
                    <a:pt x="195" y="31"/>
                  </a:lnTo>
                  <a:lnTo>
                    <a:pt x="219" y="37"/>
                  </a:lnTo>
                  <a:lnTo>
                    <a:pt x="244" y="43"/>
                  </a:lnTo>
                  <a:lnTo>
                    <a:pt x="272" y="44"/>
                  </a:lnTo>
                  <a:lnTo>
                    <a:pt x="300" y="42"/>
                  </a:lnTo>
                  <a:lnTo>
                    <a:pt x="324" y="41"/>
                  </a:lnTo>
                  <a:lnTo>
                    <a:pt x="348" y="41"/>
                  </a:lnTo>
                  <a:lnTo>
                    <a:pt x="360" y="43"/>
                  </a:lnTo>
                  <a:lnTo>
                    <a:pt x="372" y="46"/>
                  </a:lnTo>
                  <a:lnTo>
                    <a:pt x="383" y="52"/>
                  </a:lnTo>
                  <a:lnTo>
                    <a:pt x="392" y="61"/>
                  </a:lnTo>
                  <a:lnTo>
                    <a:pt x="402" y="77"/>
                  </a:lnTo>
                  <a:lnTo>
                    <a:pt x="407" y="96"/>
                  </a:lnTo>
                  <a:lnTo>
                    <a:pt x="410" y="116"/>
                  </a:lnTo>
                  <a:lnTo>
                    <a:pt x="411" y="116"/>
                  </a:lnTo>
                  <a:lnTo>
                    <a:pt x="413" y="117"/>
                  </a:lnTo>
                  <a:lnTo>
                    <a:pt x="413" y="119"/>
                  </a:lnTo>
                  <a:lnTo>
                    <a:pt x="413" y="120"/>
                  </a:lnTo>
                  <a:lnTo>
                    <a:pt x="412" y="122"/>
                  </a:lnTo>
                  <a:lnTo>
                    <a:pt x="389" y="131"/>
                  </a:lnTo>
                  <a:lnTo>
                    <a:pt x="365" y="136"/>
                  </a:lnTo>
                  <a:lnTo>
                    <a:pt x="340" y="142"/>
                  </a:lnTo>
                  <a:lnTo>
                    <a:pt x="316" y="150"/>
                  </a:lnTo>
                  <a:lnTo>
                    <a:pt x="301" y="157"/>
                  </a:lnTo>
                  <a:lnTo>
                    <a:pt x="285" y="166"/>
                  </a:lnTo>
                  <a:lnTo>
                    <a:pt x="270" y="174"/>
                  </a:lnTo>
                  <a:lnTo>
                    <a:pt x="253" y="182"/>
                  </a:lnTo>
                  <a:lnTo>
                    <a:pt x="237" y="186"/>
                  </a:lnTo>
                  <a:lnTo>
                    <a:pt x="220" y="186"/>
                  </a:lnTo>
                  <a:lnTo>
                    <a:pt x="203" y="183"/>
                  </a:lnTo>
                  <a:lnTo>
                    <a:pt x="185" y="174"/>
                  </a:lnTo>
                  <a:lnTo>
                    <a:pt x="169" y="164"/>
                  </a:lnTo>
                  <a:lnTo>
                    <a:pt x="152" y="152"/>
                  </a:lnTo>
                  <a:lnTo>
                    <a:pt x="124" y="134"/>
                  </a:lnTo>
                  <a:lnTo>
                    <a:pt x="93" y="120"/>
                  </a:lnTo>
                  <a:lnTo>
                    <a:pt x="71" y="111"/>
                  </a:lnTo>
                  <a:lnTo>
                    <a:pt x="47" y="107"/>
                  </a:lnTo>
                  <a:lnTo>
                    <a:pt x="18" y="106"/>
                  </a:lnTo>
                  <a:lnTo>
                    <a:pt x="15" y="106"/>
                  </a:lnTo>
                  <a:lnTo>
                    <a:pt x="11" y="106"/>
                  </a:lnTo>
                  <a:lnTo>
                    <a:pt x="9" y="105"/>
                  </a:lnTo>
                  <a:lnTo>
                    <a:pt x="6" y="103"/>
                  </a:lnTo>
                  <a:lnTo>
                    <a:pt x="4" y="101"/>
                  </a:lnTo>
                  <a:lnTo>
                    <a:pt x="3" y="99"/>
                  </a:lnTo>
                  <a:lnTo>
                    <a:pt x="0" y="87"/>
                  </a:lnTo>
                  <a:lnTo>
                    <a:pt x="3" y="74"/>
                  </a:lnTo>
                  <a:lnTo>
                    <a:pt x="8" y="62"/>
                  </a:lnTo>
                  <a:lnTo>
                    <a:pt x="14" y="51"/>
                  </a:lnTo>
                  <a:lnTo>
                    <a:pt x="24" y="36"/>
                  </a:lnTo>
                  <a:lnTo>
                    <a:pt x="36" y="23"/>
                  </a:lnTo>
                  <a:lnTo>
                    <a:pt x="50" y="12"/>
                  </a:lnTo>
                  <a:lnTo>
                    <a:pt x="65" y="6"/>
                  </a:lnTo>
                  <a:lnTo>
                    <a:pt x="83" y="1"/>
                  </a:lnTo>
                  <a:lnTo>
                    <a:pt x="9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1" name="Freeform 435"/>
            <p:cNvSpPr>
              <a:spLocks noEditPoints="1"/>
            </p:cNvSpPr>
            <p:nvPr/>
          </p:nvSpPr>
          <p:spPr bwMode="auto">
            <a:xfrm>
              <a:off x="5230524" y="2693555"/>
              <a:ext cx="127000" cy="150813"/>
            </a:xfrm>
            <a:custGeom>
              <a:avLst/>
              <a:gdLst>
                <a:gd name="T0" fmla="*/ 46 w 80"/>
                <a:gd name="T1" fmla="*/ 63 h 95"/>
                <a:gd name="T2" fmla="*/ 51 w 80"/>
                <a:gd name="T3" fmla="*/ 63 h 95"/>
                <a:gd name="T4" fmla="*/ 25 w 80"/>
                <a:gd name="T5" fmla="*/ 58 h 95"/>
                <a:gd name="T6" fmla="*/ 27 w 80"/>
                <a:gd name="T7" fmla="*/ 61 h 95"/>
                <a:gd name="T8" fmla="*/ 33 w 80"/>
                <a:gd name="T9" fmla="*/ 59 h 95"/>
                <a:gd name="T10" fmla="*/ 37 w 80"/>
                <a:gd name="T11" fmla="*/ 50 h 95"/>
                <a:gd name="T12" fmla="*/ 36 w 80"/>
                <a:gd name="T13" fmla="*/ 52 h 95"/>
                <a:gd name="T14" fmla="*/ 57 w 80"/>
                <a:gd name="T15" fmla="*/ 50 h 95"/>
                <a:gd name="T16" fmla="*/ 20 w 80"/>
                <a:gd name="T17" fmla="*/ 39 h 95"/>
                <a:gd name="T18" fmla="*/ 18 w 80"/>
                <a:gd name="T19" fmla="*/ 41 h 95"/>
                <a:gd name="T20" fmla="*/ 18 w 80"/>
                <a:gd name="T21" fmla="*/ 46 h 95"/>
                <a:gd name="T22" fmla="*/ 28 w 80"/>
                <a:gd name="T23" fmla="*/ 46 h 95"/>
                <a:gd name="T24" fmla="*/ 20 w 80"/>
                <a:gd name="T25" fmla="*/ 39 h 95"/>
                <a:gd name="T26" fmla="*/ 33 w 80"/>
                <a:gd name="T27" fmla="*/ 36 h 95"/>
                <a:gd name="T28" fmla="*/ 55 w 80"/>
                <a:gd name="T29" fmla="*/ 36 h 95"/>
                <a:gd name="T30" fmla="*/ 67 w 80"/>
                <a:gd name="T31" fmla="*/ 28 h 95"/>
                <a:gd name="T32" fmla="*/ 7 w 80"/>
                <a:gd name="T33" fmla="*/ 21 h 95"/>
                <a:gd name="T34" fmla="*/ 13 w 80"/>
                <a:gd name="T35" fmla="*/ 24 h 95"/>
                <a:gd name="T36" fmla="*/ 36 w 80"/>
                <a:gd name="T37" fmla="*/ 15 h 95"/>
                <a:gd name="T38" fmla="*/ 15 w 80"/>
                <a:gd name="T39" fmla="*/ 17 h 95"/>
                <a:gd name="T40" fmla="*/ 28 w 80"/>
                <a:gd name="T41" fmla="*/ 16 h 95"/>
                <a:gd name="T42" fmla="*/ 66 w 80"/>
                <a:gd name="T43" fmla="*/ 20 h 95"/>
                <a:gd name="T44" fmla="*/ 36 w 80"/>
                <a:gd name="T45" fmla="*/ 15 h 95"/>
                <a:gd name="T46" fmla="*/ 57 w 80"/>
                <a:gd name="T47" fmla="*/ 2 h 95"/>
                <a:gd name="T48" fmla="*/ 68 w 80"/>
                <a:gd name="T49" fmla="*/ 4 h 95"/>
                <a:gd name="T50" fmla="*/ 67 w 80"/>
                <a:gd name="T51" fmla="*/ 8 h 95"/>
                <a:gd name="T52" fmla="*/ 62 w 80"/>
                <a:gd name="T53" fmla="*/ 10 h 95"/>
                <a:gd name="T54" fmla="*/ 80 w 80"/>
                <a:gd name="T55" fmla="*/ 21 h 95"/>
                <a:gd name="T56" fmla="*/ 78 w 80"/>
                <a:gd name="T57" fmla="*/ 26 h 95"/>
                <a:gd name="T58" fmla="*/ 72 w 80"/>
                <a:gd name="T59" fmla="*/ 29 h 95"/>
                <a:gd name="T60" fmla="*/ 72 w 80"/>
                <a:gd name="T61" fmla="*/ 33 h 95"/>
                <a:gd name="T62" fmla="*/ 73 w 80"/>
                <a:gd name="T63" fmla="*/ 38 h 95"/>
                <a:gd name="T64" fmla="*/ 66 w 80"/>
                <a:gd name="T65" fmla="*/ 42 h 95"/>
                <a:gd name="T66" fmla="*/ 70 w 80"/>
                <a:gd name="T67" fmla="*/ 48 h 95"/>
                <a:gd name="T68" fmla="*/ 73 w 80"/>
                <a:gd name="T69" fmla="*/ 52 h 95"/>
                <a:gd name="T70" fmla="*/ 68 w 80"/>
                <a:gd name="T71" fmla="*/ 57 h 95"/>
                <a:gd name="T72" fmla="*/ 68 w 80"/>
                <a:gd name="T73" fmla="*/ 61 h 95"/>
                <a:gd name="T74" fmla="*/ 67 w 80"/>
                <a:gd name="T75" fmla="*/ 66 h 95"/>
                <a:gd name="T76" fmla="*/ 32 w 80"/>
                <a:gd name="T77" fmla="*/ 70 h 95"/>
                <a:gd name="T78" fmla="*/ 32 w 80"/>
                <a:gd name="T79" fmla="*/ 71 h 95"/>
                <a:gd name="T80" fmla="*/ 35 w 80"/>
                <a:gd name="T81" fmla="*/ 73 h 95"/>
                <a:gd name="T82" fmla="*/ 53 w 80"/>
                <a:gd name="T83" fmla="*/ 73 h 95"/>
                <a:gd name="T84" fmla="*/ 60 w 80"/>
                <a:gd name="T85" fmla="*/ 76 h 95"/>
                <a:gd name="T86" fmla="*/ 58 w 80"/>
                <a:gd name="T87" fmla="*/ 81 h 95"/>
                <a:gd name="T88" fmla="*/ 38 w 80"/>
                <a:gd name="T89" fmla="*/ 82 h 95"/>
                <a:gd name="T90" fmla="*/ 39 w 80"/>
                <a:gd name="T91" fmla="*/ 83 h 95"/>
                <a:gd name="T92" fmla="*/ 49 w 80"/>
                <a:gd name="T93" fmla="*/ 86 h 95"/>
                <a:gd name="T94" fmla="*/ 60 w 80"/>
                <a:gd name="T95" fmla="*/ 87 h 95"/>
                <a:gd name="T96" fmla="*/ 61 w 80"/>
                <a:gd name="T97" fmla="*/ 92 h 95"/>
                <a:gd name="T98" fmla="*/ 56 w 80"/>
                <a:gd name="T99" fmla="*/ 94 h 95"/>
                <a:gd name="T100" fmla="*/ 28 w 80"/>
                <a:gd name="T101" fmla="*/ 95 h 95"/>
                <a:gd name="T102" fmla="*/ 27 w 80"/>
                <a:gd name="T103" fmla="*/ 91 h 95"/>
                <a:gd name="T104" fmla="*/ 34 w 80"/>
                <a:gd name="T105" fmla="*/ 87 h 95"/>
                <a:gd name="T106" fmla="*/ 33 w 80"/>
                <a:gd name="T107" fmla="*/ 80 h 95"/>
                <a:gd name="T108" fmla="*/ 25 w 80"/>
                <a:gd name="T109" fmla="*/ 71 h 95"/>
                <a:gd name="T110" fmla="*/ 20 w 80"/>
                <a:gd name="T111" fmla="*/ 62 h 95"/>
                <a:gd name="T112" fmla="*/ 20 w 80"/>
                <a:gd name="T113" fmla="*/ 54 h 95"/>
                <a:gd name="T114" fmla="*/ 12 w 80"/>
                <a:gd name="T115" fmla="*/ 47 h 95"/>
                <a:gd name="T116" fmla="*/ 12 w 80"/>
                <a:gd name="T117" fmla="*/ 38 h 95"/>
                <a:gd name="T118" fmla="*/ 11 w 80"/>
                <a:gd name="T119" fmla="*/ 31 h 95"/>
                <a:gd name="T120" fmla="*/ 0 w 80"/>
                <a:gd name="T121" fmla="*/ 24 h 95"/>
                <a:gd name="T122" fmla="*/ 3 w 80"/>
                <a:gd name="T123" fmla="*/ 17 h 95"/>
                <a:gd name="T124" fmla="*/ 15 w 80"/>
                <a:gd name="T125"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95">
                  <a:moveTo>
                    <a:pt x="44" y="62"/>
                  </a:moveTo>
                  <a:lnTo>
                    <a:pt x="39" y="63"/>
                  </a:lnTo>
                  <a:lnTo>
                    <a:pt x="46" y="63"/>
                  </a:lnTo>
                  <a:lnTo>
                    <a:pt x="51" y="63"/>
                  </a:lnTo>
                  <a:lnTo>
                    <a:pt x="53" y="63"/>
                  </a:lnTo>
                  <a:lnTo>
                    <a:pt x="51" y="63"/>
                  </a:lnTo>
                  <a:lnTo>
                    <a:pt x="44" y="62"/>
                  </a:lnTo>
                  <a:close/>
                  <a:moveTo>
                    <a:pt x="25" y="58"/>
                  </a:moveTo>
                  <a:lnTo>
                    <a:pt x="25" y="58"/>
                  </a:lnTo>
                  <a:lnTo>
                    <a:pt x="26" y="59"/>
                  </a:lnTo>
                  <a:lnTo>
                    <a:pt x="26" y="60"/>
                  </a:lnTo>
                  <a:lnTo>
                    <a:pt x="27" y="61"/>
                  </a:lnTo>
                  <a:lnTo>
                    <a:pt x="29" y="62"/>
                  </a:lnTo>
                  <a:lnTo>
                    <a:pt x="29" y="62"/>
                  </a:lnTo>
                  <a:lnTo>
                    <a:pt x="33" y="59"/>
                  </a:lnTo>
                  <a:lnTo>
                    <a:pt x="25" y="58"/>
                  </a:lnTo>
                  <a:close/>
                  <a:moveTo>
                    <a:pt x="45" y="49"/>
                  </a:moveTo>
                  <a:lnTo>
                    <a:pt x="37" y="50"/>
                  </a:lnTo>
                  <a:lnTo>
                    <a:pt x="34" y="50"/>
                  </a:lnTo>
                  <a:lnTo>
                    <a:pt x="31" y="51"/>
                  </a:lnTo>
                  <a:lnTo>
                    <a:pt x="36" y="52"/>
                  </a:lnTo>
                  <a:lnTo>
                    <a:pt x="59" y="52"/>
                  </a:lnTo>
                  <a:lnTo>
                    <a:pt x="61" y="51"/>
                  </a:lnTo>
                  <a:lnTo>
                    <a:pt x="57" y="50"/>
                  </a:lnTo>
                  <a:lnTo>
                    <a:pt x="53" y="50"/>
                  </a:lnTo>
                  <a:lnTo>
                    <a:pt x="45" y="49"/>
                  </a:lnTo>
                  <a:close/>
                  <a:moveTo>
                    <a:pt x="20" y="39"/>
                  </a:moveTo>
                  <a:lnTo>
                    <a:pt x="18" y="40"/>
                  </a:lnTo>
                  <a:lnTo>
                    <a:pt x="18" y="41"/>
                  </a:lnTo>
                  <a:lnTo>
                    <a:pt x="18" y="41"/>
                  </a:lnTo>
                  <a:lnTo>
                    <a:pt x="18" y="43"/>
                  </a:lnTo>
                  <a:lnTo>
                    <a:pt x="18" y="44"/>
                  </a:lnTo>
                  <a:lnTo>
                    <a:pt x="18" y="46"/>
                  </a:lnTo>
                  <a:lnTo>
                    <a:pt x="21" y="47"/>
                  </a:lnTo>
                  <a:lnTo>
                    <a:pt x="24" y="49"/>
                  </a:lnTo>
                  <a:lnTo>
                    <a:pt x="28" y="46"/>
                  </a:lnTo>
                  <a:lnTo>
                    <a:pt x="33" y="43"/>
                  </a:lnTo>
                  <a:lnTo>
                    <a:pt x="25" y="42"/>
                  </a:lnTo>
                  <a:lnTo>
                    <a:pt x="20" y="39"/>
                  </a:lnTo>
                  <a:close/>
                  <a:moveTo>
                    <a:pt x="53" y="36"/>
                  </a:moveTo>
                  <a:lnTo>
                    <a:pt x="42" y="37"/>
                  </a:lnTo>
                  <a:lnTo>
                    <a:pt x="33" y="36"/>
                  </a:lnTo>
                  <a:lnTo>
                    <a:pt x="35" y="37"/>
                  </a:lnTo>
                  <a:lnTo>
                    <a:pt x="58" y="37"/>
                  </a:lnTo>
                  <a:lnTo>
                    <a:pt x="55" y="36"/>
                  </a:lnTo>
                  <a:lnTo>
                    <a:pt x="53" y="36"/>
                  </a:lnTo>
                  <a:close/>
                  <a:moveTo>
                    <a:pt x="67" y="28"/>
                  </a:moveTo>
                  <a:lnTo>
                    <a:pt x="67" y="28"/>
                  </a:lnTo>
                  <a:lnTo>
                    <a:pt x="67" y="28"/>
                  </a:lnTo>
                  <a:lnTo>
                    <a:pt x="67" y="28"/>
                  </a:lnTo>
                  <a:close/>
                  <a:moveTo>
                    <a:pt x="7" y="21"/>
                  </a:moveTo>
                  <a:lnTo>
                    <a:pt x="7" y="21"/>
                  </a:lnTo>
                  <a:lnTo>
                    <a:pt x="11" y="24"/>
                  </a:lnTo>
                  <a:lnTo>
                    <a:pt x="13" y="24"/>
                  </a:lnTo>
                  <a:lnTo>
                    <a:pt x="13" y="24"/>
                  </a:lnTo>
                  <a:lnTo>
                    <a:pt x="7" y="21"/>
                  </a:lnTo>
                  <a:close/>
                  <a:moveTo>
                    <a:pt x="36" y="15"/>
                  </a:moveTo>
                  <a:lnTo>
                    <a:pt x="24" y="16"/>
                  </a:lnTo>
                  <a:lnTo>
                    <a:pt x="20" y="16"/>
                  </a:lnTo>
                  <a:lnTo>
                    <a:pt x="15" y="17"/>
                  </a:lnTo>
                  <a:lnTo>
                    <a:pt x="20" y="18"/>
                  </a:lnTo>
                  <a:lnTo>
                    <a:pt x="24" y="17"/>
                  </a:lnTo>
                  <a:lnTo>
                    <a:pt x="28" y="16"/>
                  </a:lnTo>
                  <a:lnTo>
                    <a:pt x="32" y="15"/>
                  </a:lnTo>
                  <a:lnTo>
                    <a:pt x="49" y="16"/>
                  </a:lnTo>
                  <a:lnTo>
                    <a:pt x="66" y="20"/>
                  </a:lnTo>
                  <a:lnTo>
                    <a:pt x="68" y="20"/>
                  </a:lnTo>
                  <a:lnTo>
                    <a:pt x="49" y="16"/>
                  </a:lnTo>
                  <a:lnTo>
                    <a:pt x="36" y="15"/>
                  </a:lnTo>
                  <a:close/>
                  <a:moveTo>
                    <a:pt x="36" y="0"/>
                  </a:moveTo>
                  <a:lnTo>
                    <a:pt x="47" y="0"/>
                  </a:lnTo>
                  <a:lnTo>
                    <a:pt x="57" y="2"/>
                  </a:lnTo>
                  <a:lnTo>
                    <a:pt x="65" y="2"/>
                  </a:lnTo>
                  <a:lnTo>
                    <a:pt x="67" y="3"/>
                  </a:lnTo>
                  <a:lnTo>
                    <a:pt x="68" y="4"/>
                  </a:lnTo>
                  <a:lnTo>
                    <a:pt x="68" y="5"/>
                  </a:lnTo>
                  <a:lnTo>
                    <a:pt x="68" y="7"/>
                  </a:lnTo>
                  <a:lnTo>
                    <a:pt x="67" y="8"/>
                  </a:lnTo>
                  <a:lnTo>
                    <a:pt x="65" y="8"/>
                  </a:lnTo>
                  <a:lnTo>
                    <a:pt x="51" y="8"/>
                  </a:lnTo>
                  <a:lnTo>
                    <a:pt x="62" y="10"/>
                  </a:lnTo>
                  <a:lnTo>
                    <a:pt x="72" y="15"/>
                  </a:lnTo>
                  <a:lnTo>
                    <a:pt x="80" y="19"/>
                  </a:lnTo>
                  <a:lnTo>
                    <a:pt x="80" y="21"/>
                  </a:lnTo>
                  <a:lnTo>
                    <a:pt x="80" y="22"/>
                  </a:lnTo>
                  <a:lnTo>
                    <a:pt x="80" y="25"/>
                  </a:lnTo>
                  <a:lnTo>
                    <a:pt x="78" y="26"/>
                  </a:lnTo>
                  <a:lnTo>
                    <a:pt x="73" y="26"/>
                  </a:lnTo>
                  <a:lnTo>
                    <a:pt x="73" y="28"/>
                  </a:lnTo>
                  <a:lnTo>
                    <a:pt x="72" y="29"/>
                  </a:lnTo>
                  <a:lnTo>
                    <a:pt x="68" y="31"/>
                  </a:lnTo>
                  <a:lnTo>
                    <a:pt x="70" y="32"/>
                  </a:lnTo>
                  <a:lnTo>
                    <a:pt x="72" y="33"/>
                  </a:lnTo>
                  <a:lnTo>
                    <a:pt x="73" y="35"/>
                  </a:lnTo>
                  <a:lnTo>
                    <a:pt x="73" y="36"/>
                  </a:lnTo>
                  <a:lnTo>
                    <a:pt x="73" y="38"/>
                  </a:lnTo>
                  <a:lnTo>
                    <a:pt x="73" y="39"/>
                  </a:lnTo>
                  <a:lnTo>
                    <a:pt x="70" y="41"/>
                  </a:lnTo>
                  <a:lnTo>
                    <a:pt x="66" y="42"/>
                  </a:lnTo>
                  <a:lnTo>
                    <a:pt x="61" y="44"/>
                  </a:lnTo>
                  <a:lnTo>
                    <a:pt x="66" y="46"/>
                  </a:lnTo>
                  <a:lnTo>
                    <a:pt x="70" y="48"/>
                  </a:lnTo>
                  <a:lnTo>
                    <a:pt x="73" y="50"/>
                  </a:lnTo>
                  <a:lnTo>
                    <a:pt x="73" y="51"/>
                  </a:lnTo>
                  <a:lnTo>
                    <a:pt x="73" y="52"/>
                  </a:lnTo>
                  <a:lnTo>
                    <a:pt x="73" y="54"/>
                  </a:lnTo>
                  <a:lnTo>
                    <a:pt x="72" y="55"/>
                  </a:lnTo>
                  <a:lnTo>
                    <a:pt x="68" y="57"/>
                  </a:lnTo>
                  <a:lnTo>
                    <a:pt x="62" y="59"/>
                  </a:lnTo>
                  <a:lnTo>
                    <a:pt x="67" y="60"/>
                  </a:lnTo>
                  <a:lnTo>
                    <a:pt x="68" y="61"/>
                  </a:lnTo>
                  <a:lnTo>
                    <a:pt x="68" y="63"/>
                  </a:lnTo>
                  <a:lnTo>
                    <a:pt x="68" y="65"/>
                  </a:lnTo>
                  <a:lnTo>
                    <a:pt x="67" y="66"/>
                  </a:lnTo>
                  <a:lnTo>
                    <a:pt x="56" y="70"/>
                  </a:lnTo>
                  <a:lnTo>
                    <a:pt x="44" y="71"/>
                  </a:lnTo>
                  <a:lnTo>
                    <a:pt x="32" y="70"/>
                  </a:lnTo>
                  <a:lnTo>
                    <a:pt x="32" y="70"/>
                  </a:lnTo>
                  <a:lnTo>
                    <a:pt x="32" y="71"/>
                  </a:lnTo>
                  <a:lnTo>
                    <a:pt x="32" y="71"/>
                  </a:lnTo>
                  <a:lnTo>
                    <a:pt x="32" y="72"/>
                  </a:lnTo>
                  <a:lnTo>
                    <a:pt x="33" y="72"/>
                  </a:lnTo>
                  <a:lnTo>
                    <a:pt x="35" y="73"/>
                  </a:lnTo>
                  <a:lnTo>
                    <a:pt x="38" y="74"/>
                  </a:lnTo>
                  <a:lnTo>
                    <a:pt x="45" y="73"/>
                  </a:lnTo>
                  <a:lnTo>
                    <a:pt x="53" y="73"/>
                  </a:lnTo>
                  <a:lnTo>
                    <a:pt x="58" y="74"/>
                  </a:lnTo>
                  <a:lnTo>
                    <a:pt x="59" y="75"/>
                  </a:lnTo>
                  <a:lnTo>
                    <a:pt x="60" y="76"/>
                  </a:lnTo>
                  <a:lnTo>
                    <a:pt x="60" y="79"/>
                  </a:lnTo>
                  <a:lnTo>
                    <a:pt x="59" y="80"/>
                  </a:lnTo>
                  <a:lnTo>
                    <a:pt x="58" y="81"/>
                  </a:lnTo>
                  <a:lnTo>
                    <a:pt x="39" y="82"/>
                  </a:lnTo>
                  <a:lnTo>
                    <a:pt x="39" y="82"/>
                  </a:lnTo>
                  <a:lnTo>
                    <a:pt x="38" y="82"/>
                  </a:lnTo>
                  <a:lnTo>
                    <a:pt x="38" y="82"/>
                  </a:lnTo>
                  <a:lnTo>
                    <a:pt x="39" y="83"/>
                  </a:lnTo>
                  <a:lnTo>
                    <a:pt x="39" y="83"/>
                  </a:lnTo>
                  <a:lnTo>
                    <a:pt x="43" y="85"/>
                  </a:lnTo>
                  <a:lnTo>
                    <a:pt x="46" y="86"/>
                  </a:lnTo>
                  <a:lnTo>
                    <a:pt x="49" y="86"/>
                  </a:lnTo>
                  <a:lnTo>
                    <a:pt x="53" y="87"/>
                  </a:lnTo>
                  <a:lnTo>
                    <a:pt x="59" y="87"/>
                  </a:lnTo>
                  <a:lnTo>
                    <a:pt x="60" y="87"/>
                  </a:lnTo>
                  <a:lnTo>
                    <a:pt x="61" y="88"/>
                  </a:lnTo>
                  <a:lnTo>
                    <a:pt x="62" y="91"/>
                  </a:lnTo>
                  <a:lnTo>
                    <a:pt x="61" y="92"/>
                  </a:lnTo>
                  <a:lnTo>
                    <a:pt x="60" y="93"/>
                  </a:lnTo>
                  <a:lnTo>
                    <a:pt x="59" y="94"/>
                  </a:lnTo>
                  <a:lnTo>
                    <a:pt x="56" y="94"/>
                  </a:lnTo>
                  <a:lnTo>
                    <a:pt x="51" y="94"/>
                  </a:lnTo>
                  <a:lnTo>
                    <a:pt x="31" y="95"/>
                  </a:lnTo>
                  <a:lnTo>
                    <a:pt x="28" y="95"/>
                  </a:lnTo>
                  <a:lnTo>
                    <a:pt x="27" y="94"/>
                  </a:lnTo>
                  <a:lnTo>
                    <a:pt x="27" y="92"/>
                  </a:lnTo>
                  <a:lnTo>
                    <a:pt x="27" y="91"/>
                  </a:lnTo>
                  <a:lnTo>
                    <a:pt x="28" y="88"/>
                  </a:lnTo>
                  <a:lnTo>
                    <a:pt x="31" y="88"/>
                  </a:lnTo>
                  <a:lnTo>
                    <a:pt x="34" y="87"/>
                  </a:lnTo>
                  <a:lnTo>
                    <a:pt x="33" y="85"/>
                  </a:lnTo>
                  <a:lnTo>
                    <a:pt x="32" y="82"/>
                  </a:lnTo>
                  <a:lnTo>
                    <a:pt x="33" y="80"/>
                  </a:lnTo>
                  <a:lnTo>
                    <a:pt x="28" y="77"/>
                  </a:lnTo>
                  <a:lnTo>
                    <a:pt x="26" y="74"/>
                  </a:lnTo>
                  <a:lnTo>
                    <a:pt x="25" y="71"/>
                  </a:lnTo>
                  <a:lnTo>
                    <a:pt x="25" y="68"/>
                  </a:lnTo>
                  <a:lnTo>
                    <a:pt x="22" y="65"/>
                  </a:lnTo>
                  <a:lnTo>
                    <a:pt x="20" y="62"/>
                  </a:lnTo>
                  <a:lnTo>
                    <a:pt x="18" y="60"/>
                  </a:lnTo>
                  <a:lnTo>
                    <a:pt x="18" y="58"/>
                  </a:lnTo>
                  <a:lnTo>
                    <a:pt x="20" y="54"/>
                  </a:lnTo>
                  <a:lnTo>
                    <a:pt x="16" y="52"/>
                  </a:lnTo>
                  <a:lnTo>
                    <a:pt x="14" y="50"/>
                  </a:lnTo>
                  <a:lnTo>
                    <a:pt x="12" y="47"/>
                  </a:lnTo>
                  <a:lnTo>
                    <a:pt x="11" y="43"/>
                  </a:lnTo>
                  <a:lnTo>
                    <a:pt x="12" y="40"/>
                  </a:lnTo>
                  <a:lnTo>
                    <a:pt x="12" y="38"/>
                  </a:lnTo>
                  <a:lnTo>
                    <a:pt x="14" y="36"/>
                  </a:lnTo>
                  <a:lnTo>
                    <a:pt x="12" y="33"/>
                  </a:lnTo>
                  <a:lnTo>
                    <a:pt x="11" y="31"/>
                  </a:lnTo>
                  <a:lnTo>
                    <a:pt x="5" y="28"/>
                  </a:lnTo>
                  <a:lnTo>
                    <a:pt x="1" y="25"/>
                  </a:lnTo>
                  <a:lnTo>
                    <a:pt x="0" y="24"/>
                  </a:lnTo>
                  <a:lnTo>
                    <a:pt x="0" y="21"/>
                  </a:lnTo>
                  <a:lnTo>
                    <a:pt x="1" y="19"/>
                  </a:lnTo>
                  <a:lnTo>
                    <a:pt x="3" y="17"/>
                  </a:lnTo>
                  <a:lnTo>
                    <a:pt x="4" y="16"/>
                  </a:lnTo>
                  <a:lnTo>
                    <a:pt x="7" y="8"/>
                  </a:lnTo>
                  <a:lnTo>
                    <a:pt x="15" y="3"/>
                  </a:lnTo>
                  <a:lnTo>
                    <a:pt x="25" y="0"/>
                  </a:lnTo>
                  <a:lnTo>
                    <a:pt x="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2" name="Freeform 436"/>
            <p:cNvSpPr>
              <a:spLocks/>
            </p:cNvSpPr>
            <p:nvPr/>
          </p:nvSpPr>
          <p:spPr bwMode="auto">
            <a:xfrm>
              <a:off x="5267037" y="2603067"/>
              <a:ext cx="22225" cy="96838"/>
            </a:xfrm>
            <a:custGeom>
              <a:avLst/>
              <a:gdLst>
                <a:gd name="T0" fmla="*/ 3 w 14"/>
                <a:gd name="T1" fmla="*/ 0 h 61"/>
                <a:gd name="T2" fmla="*/ 4 w 14"/>
                <a:gd name="T3" fmla="*/ 1 h 61"/>
                <a:gd name="T4" fmla="*/ 5 w 14"/>
                <a:gd name="T5" fmla="*/ 2 h 61"/>
                <a:gd name="T6" fmla="*/ 10 w 14"/>
                <a:gd name="T7" fmla="*/ 11 h 61"/>
                <a:gd name="T8" fmla="*/ 12 w 14"/>
                <a:gd name="T9" fmla="*/ 22 h 61"/>
                <a:gd name="T10" fmla="*/ 13 w 14"/>
                <a:gd name="T11" fmla="*/ 33 h 61"/>
                <a:gd name="T12" fmla="*/ 14 w 14"/>
                <a:gd name="T13" fmla="*/ 40 h 61"/>
                <a:gd name="T14" fmla="*/ 14 w 14"/>
                <a:gd name="T15" fmla="*/ 42 h 61"/>
                <a:gd name="T16" fmla="*/ 14 w 14"/>
                <a:gd name="T17" fmla="*/ 43 h 61"/>
                <a:gd name="T18" fmla="*/ 12 w 14"/>
                <a:gd name="T19" fmla="*/ 44 h 61"/>
                <a:gd name="T20" fmla="*/ 11 w 14"/>
                <a:gd name="T21" fmla="*/ 44 h 61"/>
                <a:gd name="T22" fmla="*/ 9 w 14"/>
                <a:gd name="T23" fmla="*/ 44 h 61"/>
                <a:gd name="T24" fmla="*/ 9 w 14"/>
                <a:gd name="T25" fmla="*/ 42 h 61"/>
                <a:gd name="T26" fmla="*/ 8 w 14"/>
                <a:gd name="T27" fmla="*/ 37 h 61"/>
                <a:gd name="T28" fmla="*/ 6 w 14"/>
                <a:gd name="T29" fmla="*/ 31 h 61"/>
                <a:gd name="T30" fmla="*/ 6 w 14"/>
                <a:gd name="T31" fmla="*/ 57 h 61"/>
                <a:gd name="T32" fmla="*/ 5 w 14"/>
                <a:gd name="T33" fmla="*/ 60 h 61"/>
                <a:gd name="T34" fmla="*/ 4 w 14"/>
                <a:gd name="T35" fmla="*/ 61 h 61"/>
                <a:gd name="T36" fmla="*/ 3 w 14"/>
                <a:gd name="T37" fmla="*/ 61 h 61"/>
                <a:gd name="T38" fmla="*/ 1 w 14"/>
                <a:gd name="T39" fmla="*/ 61 h 61"/>
                <a:gd name="T40" fmla="*/ 0 w 14"/>
                <a:gd name="T41" fmla="*/ 60 h 61"/>
                <a:gd name="T42" fmla="*/ 0 w 14"/>
                <a:gd name="T43" fmla="*/ 57 h 61"/>
                <a:gd name="T44" fmla="*/ 0 w 14"/>
                <a:gd name="T45" fmla="*/ 4 h 61"/>
                <a:gd name="T46" fmla="*/ 0 w 14"/>
                <a:gd name="T47" fmla="*/ 2 h 61"/>
                <a:gd name="T48" fmla="*/ 1 w 14"/>
                <a:gd name="T49" fmla="*/ 1 h 61"/>
                <a:gd name="T50" fmla="*/ 3 w 14"/>
                <a:gd name="T51"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61">
                  <a:moveTo>
                    <a:pt x="3" y="0"/>
                  </a:moveTo>
                  <a:lnTo>
                    <a:pt x="4" y="1"/>
                  </a:lnTo>
                  <a:lnTo>
                    <a:pt x="5" y="2"/>
                  </a:lnTo>
                  <a:lnTo>
                    <a:pt x="10" y="11"/>
                  </a:lnTo>
                  <a:lnTo>
                    <a:pt x="12" y="22"/>
                  </a:lnTo>
                  <a:lnTo>
                    <a:pt x="13" y="33"/>
                  </a:lnTo>
                  <a:lnTo>
                    <a:pt x="14" y="40"/>
                  </a:lnTo>
                  <a:lnTo>
                    <a:pt x="14" y="42"/>
                  </a:lnTo>
                  <a:lnTo>
                    <a:pt x="14" y="43"/>
                  </a:lnTo>
                  <a:lnTo>
                    <a:pt x="12" y="44"/>
                  </a:lnTo>
                  <a:lnTo>
                    <a:pt x="11" y="44"/>
                  </a:lnTo>
                  <a:lnTo>
                    <a:pt x="9" y="44"/>
                  </a:lnTo>
                  <a:lnTo>
                    <a:pt x="9" y="42"/>
                  </a:lnTo>
                  <a:lnTo>
                    <a:pt x="8" y="37"/>
                  </a:lnTo>
                  <a:lnTo>
                    <a:pt x="6" y="31"/>
                  </a:lnTo>
                  <a:lnTo>
                    <a:pt x="6" y="57"/>
                  </a:lnTo>
                  <a:lnTo>
                    <a:pt x="5" y="60"/>
                  </a:lnTo>
                  <a:lnTo>
                    <a:pt x="4" y="61"/>
                  </a:lnTo>
                  <a:lnTo>
                    <a:pt x="3" y="61"/>
                  </a:lnTo>
                  <a:lnTo>
                    <a:pt x="1" y="61"/>
                  </a:lnTo>
                  <a:lnTo>
                    <a:pt x="0" y="60"/>
                  </a:lnTo>
                  <a:lnTo>
                    <a:pt x="0" y="57"/>
                  </a:lnTo>
                  <a:lnTo>
                    <a:pt x="0" y="4"/>
                  </a:lnTo>
                  <a:lnTo>
                    <a:pt x="0" y="2"/>
                  </a:lnTo>
                  <a:lnTo>
                    <a:pt x="1"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3" name="Freeform 437"/>
            <p:cNvSpPr>
              <a:spLocks noEditPoints="1"/>
            </p:cNvSpPr>
            <p:nvPr/>
          </p:nvSpPr>
          <p:spPr bwMode="auto">
            <a:xfrm>
              <a:off x="5284499" y="2617355"/>
              <a:ext cx="157163" cy="123825"/>
            </a:xfrm>
            <a:custGeom>
              <a:avLst/>
              <a:gdLst>
                <a:gd name="T0" fmla="*/ 70 w 99"/>
                <a:gd name="T1" fmla="*/ 54 h 78"/>
                <a:gd name="T2" fmla="*/ 39 w 99"/>
                <a:gd name="T3" fmla="*/ 26 h 78"/>
                <a:gd name="T4" fmla="*/ 11 w 99"/>
                <a:gd name="T5" fmla="*/ 11 h 78"/>
                <a:gd name="T6" fmla="*/ 9 w 99"/>
                <a:gd name="T7" fmla="*/ 13 h 78"/>
                <a:gd name="T8" fmla="*/ 11 w 99"/>
                <a:gd name="T9" fmla="*/ 11 h 78"/>
                <a:gd name="T10" fmla="*/ 5 w 99"/>
                <a:gd name="T11" fmla="*/ 1 h 78"/>
                <a:gd name="T12" fmla="*/ 10 w 99"/>
                <a:gd name="T13" fmla="*/ 4 h 78"/>
                <a:gd name="T14" fmla="*/ 16 w 99"/>
                <a:gd name="T15" fmla="*/ 6 h 78"/>
                <a:gd name="T16" fmla="*/ 16 w 99"/>
                <a:gd name="T17" fmla="*/ 15 h 78"/>
                <a:gd name="T18" fmla="*/ 31 w 99"/>
                <a:gd name="T19" fmla="*/ 8 h 78"/>
                <a:gd name="T20" fmla="*/ 35 w 99"/>
                <a:gd name="T21" fmla="*/ 8 h 78"/>
                <a:gd name="T22" fmla="*/ 28 w 99"/>
                <a:gd name="T23" fmla="*/ 22 h 78"/>
                <a:gd name="T24" fmla="*/ 30 w 99"/>
                <a:gd name="T25" fmla="*/ 25 h 78"/>
                <a:gd name="T26" fmla="*/ 39 w 99"/>
                <a:gd name="T27" fmla="*/ 20 h 78"/>
                <a:gd name="T28" fmla="*/ 41 w 99"/>
                <a:gd name="T29" fmla="*/ 25 h 78"/>
                <a:gd name="T30" fmla="*/ 26 w 99"/>
                <a:gd name="T31" fmla="*/ 39 h 78"/>
                <a:gd name="T32" fmla="*/ 50 w 99"/>
                <a:gd name="T33" fmla="*/ 23 h 78"/>
                <a:gd name="T34" fmla="*/ 53 w 99"/>
                <a:gd name="T35" fmla="*/ 26 h 78"/>
                <a:gd name="T36" fmla="*/ 49 w 99"/>
                <a:gd name="T37" fmla="*/ 31 h 78"/>
                <a:gd name="T38" fmla="*/ 53 w 99"/>
                <a:gd name="T39" fmla="*/ 33 h 78"/>
                <a:gd name="T40" fmla="*/ 57 w 99"/>
                <a:gd name="T41" fmla="*/ 35 h 78"/>
                <a:gd name="T42" fmla="*/ 53 w 99"/>
                <a:gd name="T43" fmla="*/ 41 h 78"/>
                <a:gd name="T44" fmla="*/ 59 w 99"/>
                <a:gd name="T45" fmla="*/ 41 h 78"/>
                <a:gd name="T46" fmla="*/ 58 w 99"/>
                <a:gd name="T47" fmla="*/ 46 h 78"/>
                <a:gd name="T48" fmla="*/ 68 w 99"/>
                <a:gd name="T49" fmla="*/ 46 h 78"/>
                <a:gd name="T50" fmla="*/ 78 w 99"/>
                <a:gd name="T51" fmla="*/ 48 h 78"/>
                <a:gd name="T52" fmla="*/ 87 w 99"/>
                <a:gd name="T53" fmla="*/ 55 h 78"/>
                <a:gd name="T54" fmla="*/ 96 w 99"/>
                <a:gd name="T55" fmla="*/ 58 h 78"/>
                <a:gd name="T56" fmla="*/ 94 w 99"/>
                <a:gd name="T57" fmla="*/ 63 h 78"/>
                <a:gd name="T58" fmla="*/ 96 w 99"/>
                <a:gd name="T59" fmla="*/ 66 h 78"/>
                <a:gd name="T60" fmla="*/ 99 w 99"/>
                <a:gd name="T61" fmla="*/ 69 h 78"/>
                <a:gd name="T62" fmla="*/ 96 w 99"/>
                <a:gd name="T63" fmla="*/ 73 h 78"/>
                <a:gd name="T64" fmla="*/ 90 w 99"/>
                <a:gd name="T65" fmla="*/ 76 h 78"/>
                <a:gd name="T66" fmla="*/ 85 w 99"/>
                <a:gd name="T67" fmla="*/ 78 h 78"/>
                <a:gd name="T68" fmla="*/ 69 w 99"/>
                <a:gd name="T69" fmla="*/ 74 h 78"/>
                <a:gd name="T70" fmla="*/ 46 w 99"/>
                <a:gd name="T71" fmla="*/ 76 h 78"/>
                <a:gd name="T72" fmla="*/ 45 w 99"/>
                <a:gd name="T73" fmla="*/ 72 h 78"/>
                <a:gd name="T74" fmla="*/ 46 w 99"/>
                <a:gd name="T75" fmla="*/ 68 h 78"/>
                <a:gd name="T76" fmla="*/ 60 w 99"/>
                <a:gd name="T77" fmla="*/ 66 h 78"/>
                <a:gd name="T78" fmla="*/ 82 w 99"/>
                <a:gd name="T79" fmla="*/ 62 h 78"/>
                <a:gd name="T80" fmla="*/ 54 w 99"/>
                <a:gd name="T81" fmla="*/ 63 h 78"/>
                <a:gd name="T82" fmla="*/ 41 w 99"/>
                <a:gd name="T83" fmla="*/ 62 h 78"/>
                <a:gd name="T84" fmla="*/ 28 w 99"/>
                <a:gd name="T85" fmla="*/ 58 h 78"/>
                <a:gd name="T86" fmla="*/ 28 w 99"/>
                <a:gd name="T87" fmla="*/ 55 h 78"/>
                <a:gd name="T88" fmla="*/ 25 w 99"/>
                <a:gd name="T89" fmla="*/ 53 h 78"/>
                <a:gd name="T90" fmla="*/ 23 w 99"/>
                <a:gd name="T91" fmla="*/ 50 h 78"/>
                <a:gd name="T92" fmla="*/ 16 w 99"/>
                <a:gd name="T93" fmla="*/ 50 h 78"/>
                <a:gd name="T94" fmla="*/ 14 w 99"/>
                <a:gd name="T95" fmla="*/ 44 h 78"/>
                <a:gd name="T96" fmla="*/ 12 w 99"/>
                <a:gd name="T97" fmla="*/ 41 h 78"/>
                <a:gd name="T98" fmla="*/ 17 w 99"/>
                <a:gd name="T99" fmla="*/ 26 h 78"/>
                <a:gd name="T100" fmla="*/ 10 w 99"/>
                <a:gd name="T101" fmla="*/ 44 h 78"/>
                <a:gd name="T102" fmla="*/ 6 w 99"/>
                <a:gd name="T103" fmla="*/ 47 h 78"/>
                <a:gd name="T104" fmla="*/ 3 w 99"/>
                <a:gd name="T105" fmla="*/ 44 h 78"/>
                <a:gd name="T106" fmla="*/ 1 w 99"/>
                <a:gd name="T107" fmla="*/ 22 h 78"/>
                <a:gd name="T108" fmla="*/ 0 w 99"/>
                <a:gd name="T109" fmla="*/ 2 h 78"/>
                <a:gd name="T110" fmla="*/ 3 w 99"/>
                <a:gd name="T11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9" h="78">
                  <a:moveTo>
                    <a:pt x="68" y="54"/>
                  </a:moveTo>
                  <a:lnTo>
                    <a:pt x="68" y="55"/>
                  </a:lnTo>
                  <a:lnTo>
                    <a:pt x="70" y="54"/>
                  </a:lnTo>
                  <a:lnTo>
                    <a:pt x="68" y="54"/>
                  </a:lnTo>
                  <a:close/>
                  <a:moveTo>
                    <a:pt x="39" y="26"/>
                  </a:moveTo>
                  <a:lnTo>
                    <a:pt x="39" y="26"/>
                  </a:lnTo>
                  <a:lnTo>
                    <a:pt x="39" y="26"/>
                  </a:lnTo>
                  <a:lnTo>
                    <a:pt x="39" y="26"/>
                  </a:lnTo>
                  <a:close/>
                  <a:moveTo>
                    <a:pt x="11" y="11"/>
                  </a:moveTo>
                  <a:lnTo>
                    <a:pt x="10" y="12"/>
                  </a:lnTo>
                  <a:lnTo>
                    <a:pt x="9" y="12"/>
                  </a:lnTo>
                  <a:lnTo>
                    <a:pt x="9" y="13"/>
                  </a:lnTo>
                  <a:lnTo>
                    <a:pt x="9" y="18"/>
                  </a:lnTo>
                  <a:lnTo>
                    <a:pt x="11" y="12"/>
                  </a:lnTo>
                  <a:lnTo>
                    <a:pt x="11" y="11"/>
                  </a:lnTo>
                  <a:close/>
                  <a:moveTo>
                    <a:pt x="3" y="0"/>
                  </a:moveTo>
                  <a:lnTo>
                    <a:pt x="4" y="0"/>
                  </a:lnTo>
                  <a:lnTo>
                    <a:pt x="5" y="1"/>
                  </a:lnTo>
                  <a:lnTo>
                    <a:pt x="6" y="2"/>
                  </a:lnTo>
                  <a:lnTo>
                    <a:pt x="8" y="6"/>
                  </a:lnTo>
                  <a:lnTo>
                    <a:pt x="10" y="4"/>
                  </a:lnTo>
                  <a:lnTo>
                    <a:pt x="14" y="3"/>
                  </a:lnTo>
                  <a:lnTo>
                    <a:pt x="15" y="4"/>
                  </a:lnTo>
                  <a:lnTo>
                    <a:pt x="16" y="6"/>
                  </a:lnTo>
                  <a:lnTo>
                    <a:pt x="17" y="7"/>
                  </a:lnTo>
                  <a:lnTo>
                    <a:pt x="17" y="11"/>
                  </a:lnTo>
                  <a:lnTo>
                    <a:pt x="16" y="15"/>
                  </a:lnTo>
                  <a:lnTo>
                    <a:pt x="15" y="20"/>
                  </a:lnTo>
                  <a:lnTo>
                    <a:pt x="23" y="13"/>
                  </a:lnTo>
                  <a:lnTo>
                    <a:pt x="31" y="8"/>
                  </a:lnTo>
                  <a:lnTo>
                    <a:pt x="32" y="7"/>
                  </a:lnTo>
                  <a:lnTo>
                    <a:pt x="34" y="7"/>
                  </a:lnTo>
                  <a:lnTo>
                    <a:pt x="35" y="8"/>
                  </a:lnTo>
                  <a:lnTo>
                    <a:pt x="36" y="10"/>
                  </a:lnTo>
                  <a:lnTo>
                    <a:pt x="35" y="12"/>
                  </a:lnTo>
                  <a:lnTo>
                    <a:pt x="28" y="22"/>
                  </a:lnTo>
                  <a:lnTo>
                    <a:pt x="22" y="33"/>
                  </a:lnTo>
                  <a:lnTo>
                    <a:pt x="23" y="32"/>
                  </a:lnTo>
                  <a:lnTo>
                    <a:pt x="30" y="25"/>
                  </a:lnTo>
                  <a:lnTo>
                    <a:pt x="36" y="20"/>
                  </a:lnTo>
                  <a:lnTo>
                    <a:pt x="38" y="20"/>
                  </a:lnTo>
                  <a:lnTo>
                    <a:pt x="39" y="20"/>
                  </a:lnTo>
                  <a:lnTo>
                    <a:pt x="41" y="22"/>
                  </a:lnTo>
                  <a:lnTo>
                    <a:pt x="41" y="23"/>
                  </a:lnTo>
                  <a:lnTo>
                    <a:pt x="41" y="25"/>
                  </a:lnTo>
                  <a:lnTo>
                    <a:pt x="34" y="32"/>
                  </a:lnTo>
                  <a:lnTo>
                    <a:pt x="28" y="36"/>
                  </a:lnTo>
                  <a:lnTo>
                    <a:pt x="26" y="39"/>
                  </a:lnTo>
                  <a:lnTo>
                    <a:pt x="37" y="31"/>
                  </a:lnTo>
                  <a:lnTo>
                    <a:pt x="48" y="23"/>
                  </a:lnTo>
                  <a:lnTo>
                    <a:pt x="50" y="23"/>
                  </a:lnTo>
                  <a:lnTo>
                    <a:pt x="52" y="23"/>
                  </a:lnTo>
                  <a:lnTo>
                    <a:pt x="53" y="24"/>
                  </a:lnTo>
                  <a:lnTo>
                    <a:pt x="53" y="26"/>
                  </a:lnTo>
                  <a:lnTo>
                    <a:pt x="53" y="28"/>
                  </a:lnTo>
                  <a:lnTo>
                    <a:pt x="52" y="30"/>
                  </a:lnTo>
                  <a:lnTo>
                    <a:pt x="49" y="31"/>
                  </a:lnTo>
                  <a:lnTo>
                    <a:pt x="42" y="37"/>
                  </a:lnTo>
                  <a:lnTo>
                    <a:pt x="47" y="35"/>
                  </a:lnTo>
                  <a:lnTo>
                    <a:pt x="53" y="33"/>
                  </a:lnTo>
                  <a:lnTo>
                    <a:pt x="55" y="33"/>
                  </a:lnTo>
                  <a:lnTo>
                    <a:pt x="57" y="34"/>
                  </a:lnTo>
                  <a:lnTo>
                    <a:pt x="57" y="35"/>
                  </a:lnTo>
                  <a:lnTo>
                    <a:pt x="57" y="37"/>
                  </a:lnTo>
                  <a:lnTo>
                    <a:pt x="56" y="39"/>
                  </a:lnTo>
                  <a:lnTo>
                    <a:pt x="53" y="41"/>
                  </a:lnTo>
                  <a:lnTo>
                    <a:pt x="56" y="40"/>
                  </a:lnTo>
                  <a:lnTo>
                    <a:pt x="58" y="40"/>
                  </a:lnTo>
                  <a:lnTo>
                    <a:pt x="59" y="41"/>
                  </a:lnTo>
                  <a:lnTo>
                    <a:pt x="60" y="43"/>
                  </a:lnTo>
                  <a:lnTo>
                    <a:pt x="59" y="45"/>
                  </a:lnTo>
                  <a:lnTo>
                    <a:pt x="58" y="46"/>
                  </a:lnTo>
                  <a:lnTo>
                    <a:pt x="55" y="48"/>
                  </a:lnTo>
                  <a:lnTo>
                    <a:pt x="66" y="46"/>
                  </a:lnTo>
                  <a:lnTo>
                    <a:pt x="68" y="46"/>
                  </a:lnTo>
                  <a:lnTo>
                    <a:pt x="69" y="47"/>
                  </a:lnTo>
                  <a:lnTo>
                    <a:pt x="74" y="47"/>
                  </a:lnTo>
                  <a:lnTo>
                    <a:pt x="78" y="48"/>
                  </a:lnTo>
                  <a:lnTo>
                    <a:pt x="82" y="51"/>
                  </a:lnTo>
                  <a:lnTo>
                    <a:pt x="85" y="53"/>
                  </a:lnTo>
                  <a:lnTo>
                    <a:pt x="87" y="55"/>
                  </a:lnTo>
                  <a:lnTo>
                    <a:pt x="93" y="56"/>
                  </a:lnTo>
                  <a:lnTo>
                    <a:pt x="94" y="57"/>
                  </a:lnTo>
                  <a:lnTo>
                    <a:pt x="96" y="58"/>
                  </a:lnTo>
                  <a:lnTo>
                    <a:pt x="96" y="59"/>
                  </a:lnTo>
                  <a:lnTo>
                    <a:pt x="94" y="61"/>
                  </a:lnTo>
                  <a:lnTo>
                    <a:pt x="94" y="63"/>
                  </a:lnTo>
                  <a:lnTo>
                    <a:pt x="89" y="65"/>
                  </a:lnTo>
                  <a:lnTo>
                    <a:pt x="89" y="66"/>
                  </a:lnTo>
                  <a:lnTo>
                    <a:pt x="96" y="66"/>
                  </a:lnTo>
                  <a:lnTo>
                    <a:pt x="98" y="66"/>
                  </a:lnTo>
                  <a:lnTo>
                    <a:pt x="99" y="68"/>
                  </a:lnTo>
                  <a:lnTo>
                    <a:pt x="99" y="69"/>
                  </a:lnTo>
                  <a:lnTo>
                    <a:pt x="99" y="72"/>
                  </a:lnTo>
                  <a:lnTo>
                    <a:pt x="98" y="73"/>
                  </a:lnTo>
                  <a:lnTo>
                    <a:pt x="96" y="73"/>
                  </a:lnTo>
                  <a:lnTo>
                    <a:pt x="90" y="73"/>
                  </a:lnTo>
                  <a:lnTo>
                    <a:pt x="90" y="74"/>
                  </a:lnTo>
                  <a:lnTo>
                    <a:pt x="90" y="76"/>
                  </a:lnTo>
                  <a:lnTo>
                    <a:pt x="89" y="77"/>
                  </a:lnTo>
                  <a:lnTo>
                    <a:pt x="87" y="78"/>
                  </a:lnTo>
                  <a:lnTo>
                    <a:pt x="85" y="78"/>
                  </a:lnTo>
                  <a:lnTo>
                    <a:pt x="85" y="77"/>
                  </a:lnTo>
                  <a:lnTo>
                    <a:pt x="77" y="75"/>
                  </a:lnTo>
                  <a:lnTo>
                    <a:pt x="69" y="74"/>
                  </a:lnTo>
                  <a:lnTo>
                    <a:pt x="68" y="74"/>
                  </a:lnTo>
                  <a:lnTo>
                    <a:pt x="48" y="76"/>
                  </a:lnTo>
                  <a:lnTo>
                    <a:pt x="46" y="76"/>
                  </a:lnTo>
                  <a:lnTo>
                    <a:pt x="45" y="75"/>
                  </a:lnTo>
                  <a:lnTo>
                    <a:pt x="45" y="73"/>
                  </a:lnTo>
                  <a:lnTo>
                    <a:pt x="45" y="72"/>
                  </a:lnTo>
                  <a:lnTo>
                    <a:pt x="46" y="70"/>
                  </a:lnTo>
                  <a:lnTo>
                    <a:pt x="46" y="69"/>
                  </a:lnTo>
                  <a:lnTo>
                    <a:pt x="46" y="68"/>
                  </a:lnTo>
                  <a:lnTo>
                    <a:pt x="47" y="67"/>
                  </a:lnTo>
                  <a:lnTo>
                    <a:pt x="49" y="66"/>
                  </a:lnTo>
                  <a:lnTo>
                    <a:pt x="60" y="66"/>
                  </a:lnTo>
                  <a:lnTo>
                    <a:pt x="70" y="65"/>
                  </a:lnTo>
                  <a:lnTo>
                    <a:pt x="80" y="62"/>
                  </a:lnTo>
                  <a:lnTo>
                    <a:pt x="82" y="62"/>
                  </a:lnTo>
                  <a:lnTo>
                    <a:pt x="59" y="62"/>
                  </a:lnTo>
                  <a:lnTo>
                    <a:pt x="57" y="63"/>
                  </a:lnTo>
                  <a:lnTo>
                    <a:pt x="54" y="63"/>
                  </a:lnTo>
                  <a:lnTo>
                    <a:pt x="52" y="62"/>
                  </a:lnTo>
                  <a:lnTo>
                    <a:pt x="50" y="61"/>
                  </a:lnTo>
                  <a:lnTo>
                    <a:pt x="41" y="62"/>
                  </a:lnTo>
                  <a:lnTo>
                    <a:pt x="31" y="62"/>
                  </a:lnTo>
                  <a:lnTo>
                    <a:pt x="30" y="61"/>
                  </a:lnTo>
                  <a:lnTo>
                    <a:pt x="28" y="58"/>
                  </a:lnTo>
                  <a:lnTo>
                    <a:pt x="28" y="57"/>
                  </a:lnTo>
                  <a:lnTo>
                    <a:pt x="30" y="55"/>
                  </a:lnTo>
                  <a:lnTo>
                    <a:pt x="28" y="55"/>
                  </a:lnTo>
                  <a:lnTo>
                    <a:pt x="26" y="55"/>
                  </a:lnTo>
                  <a:lnTo>
                    <a:pt x="25" y="54"/>
                  </a:lnTo>
                  <a:lnTo>
                    <a:pt x="25" y="53"/>
                  </a:lnTo>
                  <a:lnTo>
                    <a:pt x="25" y="52"/>
                  </a:lnTo>
                  <a:lnTo>
                    <a:pt x="23" y="51"/>
                  </a:lnTo>
                  <a:lnTo>
                    <a:pt x="23" y="50"/>
                  </a:lnTo>
                  <a:lnTo>
                    <a:pt x="23" y="47"/>
                  </a:lnTo>
                  <a:lnTo>
                    <a:pt x="19" y="50"/>
                  </a:lnTo>
                  <a:lnTo>
                    <a:pt x="16" y="50"/>
                  </a:lnTo>
                  <a:lnTo>
                    <a:pt x="15" y="48"/>
                  </a:lnTo>
                  <a:lnTo>
                    <a:pt x="14" y="46"/>
                  </a:lnTo>
                  <a:lnTo>
                    <a:pt x="14" y="44"/>
                  </a:lnTo>
                  <a:lnTo>
                    <a:pt x="15" y="43"/>
                  </a:lnTo>
                  <a:lnTo>
                    <a:pt x="13" y="43"/>
                  </a:lnTo>
                  <a:lnTo>
                    <a:pt x="12" y="41"/>
                  </a:lnTo>
                  <a:lnTo>
                    <a:pt x="12" y="39"/>
                  </a:lnTo>
                  <a:lnTo>
                    <a:pt x="14" y="32"/>
                  </a:lnTo>
                  <a:lnTo>
                    <a:pt x="17" y="26"/>
                  </a:lnTo>
                  <a:lnTo>
                    <a:pt x="10" y="33"/>
                  </a:lnTo>
                  <a:lnTo>
                    <a:pt x="10" y="42"/>
                  </a:lnTo>
                  <a:lnTo>
                    <a:pt x="10" y="44"/>
                  </a:lnTo>
                  <a:lnTo>
                    <a:pt x="9" y="46"/>
                  </a:lnTo>
                  <a:lnTo>
                    <a:pt x="8" y="47"/>
                  </a:lnTo>
                  <a:lnTo>
                    <a:pt x="6" y="47"/>
                  </a:lnTo>
                  <a:lnTo>
                    <a:pt x="4" y="47"/>
                  </a:lnTo>
                  <a:lnTo>
                    <a:pt x="3" y="46"/>
                  </a:lnTo>
                  <a:lnTo>
                    <a:pt x="3" y="44"/>
                  </a:lnTo>
                  <a:lnTo>
                    <a:pt x="3" y="43"/>
                  </a:lnTo>
                  <a:lnTo>
                    <a:pt x="2" y="33"/>
                  </a:lnTo>
                  <a:lnTo>
                    <a:pt x="1" y="22"/>
                  </a:lnTo>
                  <a:lnTo>
                    <a:pt x="2" y="12"/>
                  </a:lnTo>
                  <a:lnTo>
                    <a:pt x="0" y="3"/>
                  </a:lnTo>
                  <a:lnTo>
                    <a:pt x="0" y="2"/>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4" name="Freeform 438"/>
            <p:cNvSpPr>
              <a:spLocks/>
            </p:cNvSpPr>
            <p:nvPr/>
          </p:nvSpPr>
          <p:spPr bwMode="auto">
            <a:xfrm>
              <a:off x="5152737" y="2585605"/>
              <a:ext cx="119063" cy="71438"/>
            </a:xfrm>
            <a:custGeom>
              <a:avLst/>
              <a:gdLst>
                <a:gd name="T0" fmla="*/ 8 w 75"/>
                <a:gd name="T1" fmla="*/ 0 h 45"/>
                <a:gd name="T2" fmla="*/ 20 w 75"/>
                <a:gd name="T3" fmla="*/ 0 h 45"/>
                <a:gd name="T4" fmla="*/ 31 w 75"/>
                <a:gd name="T5" fmla="*/ 2 h 45"/>
                <a:gd name="T6" fmla="*/ 43 w 75"/>
                <a:gd name="T7" fmla="*/ 6 h 45"/>
                <a:gd name="T8" fmla="*/ 56 w 75"/>
                <a:gd name="T9" fmla="*/ 9 h 45"/>
                <a:gd name="T10" fmla="*/ 67 w 75"/>
                <a:gd name="T11" fmla="*/ 10 h 45"/>
                <a:gd name="T12" fmla="*/ 69 w 75"/>
                <a:gd name="T13" fmla="*/ 10 h 45"/>
                <a:gd name="T14" fmla="*/ 70 w 75"/>
                <a:gd name="T15" fmla="*/ 12 h 45"/>
                <a:gd name="T16" fmla="*/ 71 w 75"/>
                <a:gd name="T17" fmla="*/ 13 h 45"/>
                <a:gd name="T18" fmla="*/ 70 w 75"/>
                <a:gd name="T19" fmla="*/ 16 h 45"/>
                <a:gd name="T20" fmla="*/ 69 w 75"/>
                <a:gd name="T21" fmla="*/ 17 h 45"/>
                <a:gd name="T22" fmla="*/ 67 w 75"/>
                <a:gd name="T23" fmla="*/ 17 h 45"/>
                <a:gd name="T24" fmla="*/ 66 w 75"/>
                <a:gd name="T25" fmla="*/ 17 h 45"/>
                <a:gd name="T26" fmla="*/ 65 w 75"/>
                <a:gd name="T27" fmla="*/ 18 h 45"/>
                <a:gd name="T28" fmla="*/ 63 w 75"/>
                <a:gd name="T29" fmla="*/ 19 h 45"/>
                <a:gd name="T30" fmla="*/ 54 w 75"/>
                <a:gd name="T31" fmla="*/ 20 h 45"/>
                <a:gd name="T32" fmla="*/ 47 w 75"/>
                <a:gd name="T33" fmla="*/ 19 h 45"/>
                <a:gd name="T34" fmla="*/ 61 w 75"/>
                <a:gd name="T35" fmla="*/ 29 h 45"/>
                <a:gd name="T36" fmla="*/ 74 w 75"/>
                <a:gd name="T37" fmla="*/ 40 h 45"/>
                <a:gd name="T38" fmla="*/ 75 w 75"/>
                <a:gd name="T39" fmla="*/ 41 h 45"/>
                <a:gd name="T40" fmla="*/ 75 w 75"/>
                <a:gd name="T41" fmla="*/ 43 h 45"/>
                <a:gd name="T42" fmla="*/ 74 w 75"/>
                <a:gd name="T43" fmla="*/ 44 h 45"/>
                <a:gd name="T44" fmla="*/ 73 w 75"/>
                <a:gd name="T45" fmla="*/ 45 h 45"/>
                <a:gd name="T46" fmla="*/ 72 w 75"/>
                <a:gd name="T47" fmla="*/ 45 h 45"/>
                <a:gd name="T48" fmla="*/ 70 w 75"/>
                <a:gd name="T49" fmla="*/ 44 h 45"/>
                <a:gd name="T50" fmla="*/ 60 w 75"/>
                <a:gd name="T51" fmla="*/ 37 h 45"/>
                <a:gd name="T52" fmla="*/ 43 w 75"/>
                <a:gd name="T53" fmla="*/ 26 h 45"/>
                <a:gd name="T54" fmla="*/ 26 w 75"/>
                <a:gd name="T55" fmla="*/ 17 h 45"/>
                <a:gd name="T56" fmla="*/ 19 w 75"/>
                <a:gd name="T57" fmla="*/ 16 h 45"/>
                <a:gd name="T58" fmla="*/ 18 w 75"/>
                <a:gd name="T59" fmla="*/ 15 h 45"/>
                <a:gd name="T60" fmla="*/ 17 w 75"/>
                <a:gd name="T61" fmla="*/ 13 h 45"/>
                <a:gd name="T62" fmla="*/ 17 w 75"/>
                <a:gd name="T63" fmla="*/ 12 h 45"/>
                <a:gd name="T64" fmla="*/ 3 w 75"/>
                <a:gd name="T65" fmla="*/ 6 h 45"/>
                <a:gd name="T66" fmla="*/ 0 w 75"/>
                <a:gd name="T67" fmla="*/ 5 h 45"/>
                <a:gd name="T68" fmla="*/ 0 w 75"/>
                <a:gd name="T69" fmla="*/ 4 h 45"/>
                <a:gd name="T70" fmla="*/ 1 w 75"/>
                <a:gd name="T71" fmla="*/ 1 h 45"/>
                <a:gd name="T72" fmla="*/ 3 w 75"/>
                <a:gd name="T73" fmla="*/ 0 h 45"/>
                <a:gd name="T74" fmla="*/ 4 w 75"/>
                <a:gd name="T75" fmla="*/ 0 h 45"/>
                <a:gd name="T76" fmla="*/ 8 w 75"/>
                <a:gd name="T7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45">
                  <a:moveTo>
                    <a:pt x="8" y="0"/>
                  </a:moveTo>
                  <a:lnTo>
                    <a:pt x="20" y="0"/>
                  </a:lnTo>
                  <a:lnTo>
                    <a:pt x="31" y="2"/>
                  </a:lnTo>
                  <a:lnTo>
                    <a:pt x="43" y="6"/>
                  </a:lnTo>
                  <a:lnTo>
                    <a:pt x="56" y="9"/>
                  </a:lnTo>
                  <a:lnTo>
                    <a:pt x="67" y="10"/>
                  </a:lnTo>
                  <a:lnTo>
                    <a:pt x="69" y="10"/>
                  </a:lnTo>
                  <a:lnTo>
                    <a:pt x="70" y="12"/>
                  </a:lnTo>
                  <a:lnTo>
                    <a:pt x="71" y="13"/>
                  </a:lnTo>
                  <a:lnTo>
                    <a:pt x="70" y="16"/>
                  </a:lnTo>
                  <a:lnTo>
                    <a:pt x="69" y="17"/>
                  </a:lnTo>
                  <a:lnTo>
                    <a:pt x="67" y="17"/>
                  </a:lnTo>
                  <a:lnTo>
                    <a:pt x="66" y="17"/>
                  </a:lnTo>
                  <a:lnTo>
                    <a:pt x="65" y="18"/>
                  </a:lnTo>
                  <a:lnTo>
                    <a:pt x="63" y="19"/>
                  </a:lnTo>
                  <a:lnTo>
                    <a:pt x="54" y="20"/>
                  </a:lnTo>
                  <a:lnTo>
                    <a:pt x="47" y="19"/>
                  </a:lnTo>
                  <a:lnTo>
                    <a:pt x="61" y="29"/>
                  </a:lnTo>
                  <a:lnTo>
                    <a:pt x="74" y="40"/>
                  </a:lnTo>
                  <a:lnTo>
                    <a:pt x="75" y="41"/>
                  </a:lnTo>
                  <a:lnTo>
                    <a:pt x="75" y="43"/>
                  </a:lnTo>
                  <a:lnTo>
                    <a:pt x="74" y="44"/>
                  </a:lnTo>
                  <a:lnTo>
                    <a:pt x="73" y="45"/>
                  </a:lnTo>
                  <a:lnTo>
                    <a:pt x="72" y="45"/>
                  </a:lnTo>
                  <a:lnTo>
                    <a:pt x="70" y="44"/>
                  </a:lnTo>
                  <a:lnTo>
                    <a:pt x="60" y="37"/>
                  </a:lnTo>
                  <a:lnTo>
                    <a:pt x="43" y="26"/>
                  </a:lnTo>
                  <a:lnTo>
                    <a:pt x="26" y="17"/>
                  </a:lnTo>
                  <a:lnTo>
                    <a:pt x="19" y="16"/>
                  </a:lnTo>
                  <a:lnTo>
                    <a:pt x="18" y="15"/>
                  </a:lnTo>
                  <a:lnTo>
                    <a:pt x="17" y="13"/>
                  </a:lnTo>
                  <a:lnTo>
                    <a:pt x="17" y="12"/>
                  </a:lnTo>
                  <a:lnTo>
                    <a:pt x="3" y="6"/>
                  </a:lnTo>
                  <a:lnTo>
                    <a:pt x="0" y="5"/>
                  </a:lnTo>
                  <a:lnTo>
                    <a:pt x="0" y="4"/>
                  </a:lnTo>
                  <a:lnTo>
                    <a:pt x="1" y="1"/>
                  </a:lnTo>
                  <a:lnTo>
                    <a:pt x="3" y="0"/>
                  </a:lnTo>
                  <a:lnTo>
                    <a:pt x="4" y="0"/>
                  </a:lnTo>
                  <a:lnTo>
                    <a:pt x="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5" name="Freeform 439"/>
            <p:cNvSpPr>
              <a:spLocks/>
            </p:cNvSpPr>
            <p:nvPr/>
          </p:nvSpPr>
          <p:spPr bwMode="auto">
            <a:xfrm>
              <a:off x="5228937" y="2599892"/>
              <a:ext cx="47625" cy="34925"/>
            </a:xfrm>
            <a:custGeom>
              <a:avLst/>
              <a:gdLst>
                <a:gd name="T0" fmla="*/ 3 w 30"/>
                <a:gd name="T1" fmla="*/ 0 h 22"/>
                <a:gd name="T2" fmla="*/ 4 w 30"/>
                <a:gd name="T3" fmla="*/ 1 h 22"/>
                <a:gd name="T4" fmla="*/ 11 w 30"/>
                <a:gd name="T5" fmla="*/ 3 h 22"/>
                <a:gd name="T6" fmla="*/ 16 w 30"/>
                <a:gd name="T7" fmla="*/ 7 h 22"/>
                <a:gd name="T8" fmla="*/ 21 w 30"/>
                <a:gd name="T9" fmla="*/ 7 h 22"/>
                <a:gd name="T10" fmla="*/ 24 w 30"/>
                <a:gd name="T11" fmla="*/ 9 h 22"/>
                <a:gd name="T12" fmla="*/ 27 w 30"/>
                <a:gd name="T13" fmla="*/ 11 h 22"/>
                <a:gd name="T14" fmla="*/ 30 w 30"/>
                <a:gd name="T15" fmla="*/ 14 h 22"/>
                <a:gd name="T16" fmla="*/ 30 w 30"/>
                <a:gd name="T17" fmla="*/ 17 h 22"/>
                <a:gd name="T18" fmla="*/ 30 w 30"/>
                <a:gd name="T19" fmla="*/ 18 h 22"/>
                <a:gd name="T20" fmla="*/ 28 w 30"/>
                <a:gd name="T21" fmla="*/ 19 h 22"/>
                <a:gd name="T22" fmla="*/ 24 w 30"/>
                <a:gd name="T23" fmla="*/ 21 h 22"/>
                <a:gd name="T24" fmla="*/ 18 w 30"/>
                <a:gd name="T25" fmla="*/ 21 h 22"/>
                <a:gd name="T26" fmla="*/ 17 w 30"/>
                <a:gd name="T27" fmla="*/ 22 h 22"/>
                <a:gd name="T28" fmla="*/ 15 w 30"/>
                <a:gd name="T29" fmla="*/ 22 h 22"/>
                <a:gd name="T30" fmla="*/ 8 w 30"/>
                <a:gd name="T31" fmla="*/ 19 h 22"/>
                <a:gd name="T32" fmla="*/ 2 w 30"/>
                <a:gd name="T33" fmla="*/ 17 h 22"/>
                <a:gd name="T34" fmla="*/ 1 w 30"/>
                <a:gd name="T35" fmla="*/ 15 h 22"/>
                <a:gd name="T36" fmla="*/ 1 w 30"/>
                <a:gd name="T37" fmla="*/ 13 h 22"/>
                <a:gd name="T38" fmla="*/ 1 w 30"/>
                <a:gd name="T39" fmla="*/ 12 h 22"/>
                <a:gd name="T40" fmla="*/ 3 w 30"/>
                <a:gd name="T41" fmla="*/ 11 h 22"/>
                <a:gd name="T42" fmla="*/ 3 w 30"/>
                <a:gd name="T43" fmla="*/ 9 h 22"/>
                <a:gd name="T44" fmla="*/ 3 w 30"/>
                <a:gd name="T45" fmla="*/ 8 h 22"/>
                <a:gd name="T46" fmla="*/ 1 w 30"/>
                <a:gd name="T47" fmla="*/ 7 h 22"/>
                <a:gd name="T48" fmla="*/ 0 w 30"/>
                <a:gd name="T49" fmla="*/ 6 h 22"/>
                <a:gd name="T50" fmla="*/ 0 w 30"/>
                <a:gd name="T51" fmla="*/ 3 h 22"/>
                <a:gd name="T52" fmla="*/ 0 w 30"/>
                <a:gd name="T53" fmla="*/ 2 h 22"/>
                <a:gd name="T54" fmla="*/ 1 w 30"/>
                <a:gd name="T55" fmla="*/ 1 h 22"/>
                <a:gd name="T56" fmla="*/ 3 w 30"/>
                <a:gd name="T5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22">
                  <a:moveTo>
                    <a:pt x="3" y="0"/>
                  </a:moveTo>
                  <a:lnTo>
                    <a:pt x="4" y="1"/>
                  </a:lnTo>
                  <a:lnTo>
                    <a:pt x="11" y="3"/>
                  </a:lnTo>
                  <a:lnTo>
                    <a:pt x="16" y="7"/>
                  </a:lnTo>
                  <a:lnTo>
                    <a:pt x="21" y="7"/>
                  </a:lnTo>
                  <a:lnTo>
                    <a:pt x="24" y="9"/>
                  </a:lnTo>
                  <a:lnTo>
                    <a:pt x="27" y="11"/>
                  </a:lnTo>
                  <a:lnTo>
                    <a:pt x="30" y="14"/>
                  </a:lnTo>
                  <a:lnTo>
                    <a:pt x="30" y="17"/>
                  </a:lnTo>
                  <a:lnTo>
                    <a:pt x="30" y="18"/>
                  </a:lnTo>
                  <a:lnTo>
                    <a:pt x="28" y="19"/>
                  </a:lnTo>
                  <a:lnTo>
                    <a:pt x="24" y="21"/>
                  </a:lnTo>
                  <a:lnTo>
                    <a:pt x="18" y="21"/>
                  </a:lnTo>
                  <a:lnTo>
                    <a:pt x="17" y="22"/>
                  </a:lnTo>
                  <a:lnTo>
                    <a:pt x="15" y="22"/>
                  </a:lnTo>
                  <a:lnTo>
                    <a:pt x="8" y="19"/>
                  </a:lnTo>
                  <a:lnTo>
                    <a:pt x="2" y="17"/>
                  </a:lnTo>
                  <a:lnTo>
                    <a:pt x="1" y="15"/>
                  </a:lnTo>
                  <a:lnTo>
                    <a:pt x="1" y="13"/>
                  </a:lnTo>
                  <a:lnTo>
                    <a:pt x="1" y="12"/>
                  </a:lnTo>
                  <a:lnTo>
                    <a:pt x="3" y="11"/>
                  </a:lnTo>
                  <a:lnTo>
                    <a:pt x="3" y="9"/>
                  </a:lnTo>
                  <a:lnTo>
                    <a:pt x="3" y="8"/>
                  </a:lnTo>
                  <a:lnTo>
                    <a:pt x="1" y="7"/>
                  </a:lnTo>
                  <a:lnTo>
                    <a:pt x="0" y="6"/>
                  </a:lnTo>
                  <a:lnTo>
                    <a:pt x="0" y="3"/>
                  </a:lnTo>
                  <a:lnTo>
                    <a:pt x="0" y="2"/>
                  </a:lnTo>
                  <a:lnTo>
                    <a:pt x="1"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6" name="Freeform 440"/>
            <p:cNvSpPr>
              <a:spLocks noEditPoints="1"/>
            </p:cNvSpPr>
            <p:nvPr/>
          </p:nvSpPr>
          <p:spPr bwMode="auto">
            <a:xfrm>
              <a:off x="5416262" y="2641167"/>
              <a:ext cx="292100" cy="84138"/>
            </a:xfrm>
            <a:custGeom>
              <a:avLst/>
              <a:gdLst>
                <a:gd name="T0" fmla="*/ 154 w 184"/>
                <a:gd name="T1" fmla="*/ 16 h 53"/>
                <a:gd name="T2" fmla="*/ 154 w 184"/>
                <a:gd name="T3" fmla="*/ 16 h 53"/>
                <a:gd name="T4" fmla="*/ 154 w 184"/>
                <a:gd name="T5" fmla="*/ 16 h 53"/>
                <a:gd name="T6" fmla="*/ 154 w 184"/>
                <a:gd name="T7" fmla="*/ 16 h 53"/>
                <a:gd name="T8" fmla="*/ 181 w 184"/>
                <a:gd name="T9" fmla="*/ 0 h 53"/>
                <a:gd name="T10" fmla="*/ 183 w 184"/>
                <a:gd name="T11" fmla="*/ 0 h 53"/>
                <a:gd name="T12" fmla="*/ 184 w 184"/>
                <a:gd name="T13" fmla="*/ 2 h 53"/>
                <a:gd name="T14" fmla="*/ 184 w 184"/>
                <a:gd name="T15" fmla="*/ 4 h 53"/>
                <a:gd name="T16" fmla="*/ 184 w 184"/>
                <a:gd name="T17" fmla="*/ 5 h 53"/>
                <a:gd name="T18" fmla="*/ 184 w 184"/>
                <a:gd name="T19" fmla="*/ 6 h 53"/>
                <a:gd name="T20" fmla="*/ 182 w 184"/>
                <a:gd name="T21" fmla="*/ 7 h 53"/>
                <a:gd name="T22" fmla="*/ 168 w 184"/>
                <a:gd name="T23" fmla="*/ 10 h 53"/>
                <a:gd name="T24" fmla="*/ 154 w 184"/>
                <a:gd name="T25" fmla="*/ 16 h 53"/>
                <a:gd name="T26" fmla="*/ 154 w 184"/>
                <a:gd name="T27" fmla="*/ 16 h 53"/>
                <a:gd name="T28" fmla="*/ 154 w 184"/>
                <a:gd name="T29" fmla="*/ 16 h 53"/>
                <a:gd name="T30" fmla="*/ 153 w 184"/>
                <a:gd name="T31" fmla="*/ 16 h 53"/>
                <a:gd name="T32" fmla="*/ 154 w 184"/>
                <a:gd name="T33" fmla="*/ 16 h 53"/>
                <a:gd name="T34" fmla="*/ 137 w 184"/>
                <a:gd name="T35" fmla="*/ 24 h 53"/>
                <a:gd name="T36" fmla="*/ 120 w 184"/>
                <a:gd name="T37" fmla="*/ 32 h 53"/>
                <a:gd name="T38" fmla="*/ 105 w 184"/>
                <a:gd name="T39" fmla="*/ 41 h 53"/>
                <a:gd name="T40" fmla="*/ 88 w 184"/>
                <a:gd name="T41" fmla="*/ 48 h 53"/>
                <a:gd name="T42" fmla="*/ 71 w 184"/>
                <a:gd name="T43" fmla="*/ 52 h 53"/>
                <a:gd name="T44" fmla="*/ 49 w 184"/>
                <a:gd name="T45" fmla="*/ 53 h 53"/>
                <a:gd name="T46" fmla="*/ 26 w 184"/>
                <a:gd name="T47" fmla="*/ 51 h 53"/>
                <a:gd name="T48" fmla="*/ 4 w 184"/>
                <a:gd name="T49" fmla="*/ 49 h 53"/>
                <a:gd name="T50" fmla="*/ 2 w 184"/>
                <a:gd name="T51" fmla="*/ 48 h 53"/>
                <a:gd name="T52" fmla="*/ 0 w 184"/>
                <a:gd name="T53" fmla="*/ 47 h 53"/>
                <a:gd name="T54" fmla="*/ 0 w 184"/>
                <a:gd name="T55" fmla="*/ 46 h 53"/>
                <a:gd name="T56" fmla="*/ 0 w 184"/>
                <a:gd name="T57" fmla="*/ 43 h 53"/>
                <a:gd name="T58" fmla="*/ 2 w 184"/>
                <a:gd name="T59" fmla="*/ 42 h 53"/>
                <a:gd name="T60" fmla="*/ 4 w 184"/>
                <a:gd name="T61" fmla="*/ 42 h 53"/>
                <a:gd name="T62" fmla="*/ 26 w 184"/>
                <a:gd name="T63" fmla="*/ 44 h 53"/>
                <a:gd name="T64" fmla="*/ 48 w 184"/>
                <a:gd name="T65" fmla="*/ 47 h 53"/>
                <a:gd name="T66" fmla="*/ 70 w 184"/>
                <a:gd name="T67" fmla="*/ 46 h 53"/>
                <a:gd name="T68" fmla="*/ 94 w 184"/>
                <a:gd name="T69" fmla="*/ 39 h 53"/>
                <a:gd name="T70" fmla="*/ 116 w 184"/>
                <a:gd name="T71" fmla="*/ 29 h 53"/>
                <a:gd name="T72" fmla="*/ 137 w 184"/>
                <a:gd name="T73" fmla="*/ 17 h 53"/>
                <a:gd name="T74" fmla="*/ 158 w 184"/>
                <a:gd name="T75" fmla="*/ 7 h 53"/>
                <a:gd name="T76" fmla="*/ 181 w 184"/>
                <a:gd name="T77" fmla="*/ 0 h 53"/>
                <a:gd name="T78" fmla="*/ 181 w 184"/>
                <a:gd name="T7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4" h="53">
                  <a:moveTo>
                    <a:pt x="154" y="16"/>
                  </a:moveTo>
                  <a:lnTo>
                    <a:pt x="154" y="16"/>
                  </a:lnTo>
                  <a:lnTo>
                    <a:pt x="154" y="16"/>
                  </a:lnTo>
                  <a:lnTo>
                    <a:pt x="154" y="16"/>
                  </a:lnTo>
                  <a:close/>
                  <a:moveTo>
                    <a:pt x="181" y="0"/>
                  </a:moveTo>
                  <a:lnTo>
                    <a:pt x="183" y="0"/>
                  </a:lnTo>
                  <a:lnTo>
                    <a:pt x="184" y="2"/>
                  </a:lnTo>
                  <a:lnTo>
                    <a:pt x="184" y="4"/>
                  </a:lnTo>
                  <a:lnTo>
                    <a:pt x="184" y="5"/>
                  </a:lnTo>
                  <a:lnTo>
                    <a:pt x="184" y="6"/>
                  </a:lnTo>
                  <a:lnTo>
                    <a:pt x="182" y="7"/>
                  </a:lnTo>
                  <a:lnTo>
                    <a:pt x="168" y="10"/>
                  </a:lnTo>
                  <a:lnTo>
                    <a:pt x="154" y="16"/>
                  </a:lnTo>
                  <a:lnTo>
                    <a:pt x="154" y="16"/>
                  </a:lnTo>
                  <a:lnTo>
                    <a:pt x="154" y="16"/>
                  </a:lnTo>
                  <a:lnTo>
                    <a:pt x="153" y="16"/>
                  </a:lnTo>
                  <a:lnTo>
                    <a:pt x="154" y="16"/>
                  </a:lnTo>
                  <a:lnTo>
                    <a:pt x="137" y="24"/>
                  </a:lnTo>
                  <a:lnTo>
                    <a:pt x="120" y="32"/>
                  </a:lnTo>
                  <a:lnTo>
                    <a:pt x="105" y="41"/>
                  </a:lnTo>
                  <a:lnTo>
                    <a:pt x="88" y="48"/>
                  </a:lnTo>
                  <a:lnTo>
                    <a:pt x="71" y="52"/>
                  </a:lnTo>
                  <a:lnTo>
                    <a:pt x="49" y="53"/>
                  </a:lnTo>
                  <a:lnTo>
                    <a:pt x="26" y="51"/>
                  </a:lnTo>
                  <a:lnTo>
                    <a:pt x="4" y="49"/>
                  </a:lnTo>
                  <a:lnTo>
                    <a:pt x="2" y="48"/>
                  </a:lnTo>
                  <a:lnTo>
                    <a:pt x="0" y="47"/>
                  </a:lnTo>
                  <a:lnTo>
                    <a:pt x="0" y="46"/>
                  </a:lnTo>
                  <a:lnTo>
                    <a:pt x="0" y="43"/>
                  </a:lnTo>
                  <a:lnTo>
                    <a:pt x="2" y="42"/>
                  </a:lnTo>
                  <a:lnTo>
                    <a:pt x="4" y="42"/>
                  </a:lnTo>
                  <a:lnTo>
                    <a:pt x="26" y="44"/>
                  </a:lnTo>
                  <a:lnTo>
                    <a:pt x="48" y="47"/>
                  </a:lnTo>
                  <a:lnTo>
                    <a:pt x="70" y="46"/>
                  </a:lnTo>
                  <a:lnTo>
                    <a:pt x="94" y="39"/>
                  </a:lnTo>
                  <a:lnTo>
                    <a:pt x="116" y="29"/>
                  </a:lnTo>
                  <a:lnTo>
                    <a:pt x="137" y="17"/>
                  </a:lnTo>
                  <a:lnTo>
                    <a:pt x="158" y="7"/>
                  </a:lnTo>
                  <a:lnTo>
                    <a:pt x="181" y="0"/>
                  </a:lnTo>
                  <a:lnTo>
                    <a:pt x="18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7" name="Freeform 441"/>
            <p:cNvSpPr>
              <a:spLocks/>
            </p:cNvSpPr>
            <p:nvPr/>
          </p:nvSpPr>
          <p:spPr bwMode="auto">
            <a:xfrm>
              <a:off x="5401974" y="2626880"/>
              <a:ext cx="350838" cy="117475"/>
            </a:xfrm>
            <a:custGeom>
              <a:avLst/>
              <a:gdLst>
                <a:gd name="T0" fmla="*/ 218 w 221"/>
                <a:gd name="T1" fmla="*/ 0 h 74"/>
                <a:gd name="T2" fmla="*/ 220 w 221"/>
                <a:gd name="T3" fmla="*/ 0 h 74"/>
                <a:gd name="T4" fmla="*/ 221 w 221"/>
                <a:gd name="T5" fmla="*/ 1 h 74"/>
                <a:gd name="T6" fmla="*/ 221 w 221"/>
                <a:gd name="T7" fmla="*/ 3 h 74"/>
                <a:gd name="T8" fmla="*/ 221 w 221"/>
                <a:gd name="T9" fmla="*/ 5 h 74"/>
                <a:gd name="T10" fmla="*/ 218 w 221"/>
                <a:gd name="T11" fmla="*/ 6 h 74"/>
                <a:gd name="T12" fmla="*/ 210 w 221"/>
                <a:gd name="T13" fmla="*/ 9 h 74"/>
                <a:gd name="T14" fmla="*/ 188 w 221"/>
                <a:gd name="T15" fmla="*/ 20 h 74"/>
                <a:gd name="T16" fmla="*/ 167 w 221"/>
                <a:gd name="T17" fmla="*/ 33 h 74"/>
                <a:gd name="T18" fmla="*/ 146 w 221"/>
                <a:gd name="T19" fmla="*/ 45 h 74"/>
                <a:gd name="T20" fmla="*/ 125 w 221"/>
                <a:gd name="T21" fmla="*/ 57 h 74"/>
                <a:gd name="T22" fmla="*/ 103 w 221"/>
                <a:gd name="T23" fmla="*/ 66 h 74"/>
                <a:gd name="T24" fmla="*/ 81 w 221"/>
                <a:gd name="T25" fmla="*/ 72 h 74"/>
                <a:gd name="T26" fmla="*/ 55 w 221"/>
                <a:gd name="T27" fmla="*/ 74 h 74"/>
                <a:gd name="T28" fmla="*/ 28 w 221"/>
                <a:gd name="T29" fmla="*/ 72 h 74"/>
                <a:gd name="T30" fmla="*/ 2 w 221"/>
                <a:gd name="T31" fmla="*/ 67 h 74"/>
                <a:gd name="T32" fmla="*/ 0 w 221"/>
                <a:gd name="T33" fmla="*/ 66 h 74"/>
                <a:gd name="T34" fmla="*/ 0 w 221"/>
                <a:gd name="T35" fmla="*/ 64 h 74"/>
                <a:gd name="T36" fmla="*/ 0 w 221"/>
                <a:gd name="T37" fmla="*/ 62 h 74"/>
                <a:gd name="T38" fmla="*/ 1 w 221"/>
                <a:gd name="T39" fmla="*/ 61 h 74"/>
                <a:gd name="T40" fmla="*/ 2 w 221"/>
                <a:gd name="T41" fmla="*/ 60 h 74"/>
                <a:gd name="T42" fmla="*/ 4 w 221"/>
                <a:gd name="T43" fmla="*/ 60 h 74"/>
                <a:gd name="T44" fmla="*/ 33 w 221"/>
                <a:gd name="T45" fmla="*/ 67 h 74"/>
                <a:gd name="T46" fmla="*/ 52 w 221"/>
                <a:gd name="T47" fmla="*/ 68 h 74"/>
                <a:gd name="T48" fmla="*/ 72 w 221"/>
                <a:gd name="T49" fmla="*/ 67 h 74"/>
                <a:gd name="T50" fmla="*/ 91 w 221"/>
                <a:gd name="T51" fmla="*/ 62 h 74"/>
                <a:gd name="T52" fmla="*/ 110 w 221"/>
                <a:gd name="T53" fmla="*/ 56 h 74"/>
                <a:gd name="T54" fmla="*/ 137 w 221"/>
                <a:gd name="T55" fmla="*/ 42 h 74"/>
                <a:gd name="T56" fmla="*/ 163 w 221"/>
                <a:gd name="T57" fmla="*/ 27 h 74"/>
                <a:gd name="T58" fmla="*/ 190 w 221"/>
                <a:gd name="T59" fmla="*/ 12 h 74"/>
                <a:gd name="T60" fmla="*/ 217 w 221"/>
                <a:gd name="T61" fmla="*/ 0 h 74"/>
                <a:gd name="T62" fmla="*/ 218 w 221"/>
                <a:gd name="T6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1" h="74">
                  <a:moveTo>
                    <a:pt x="218" y="0"/>
                  </a:moveTo>
                  <a:lnTo>
                    <a:pt x="220" y="0"/>
                  </a:lnTo>
                  <a:lnTo>
                    <a:pt x="221" y="1"/>
                  </a:lnTo>
                  <a:lnTo>
                    <a:pt x="221" y="3"/>
                  </a:lnTo>
                  <a:lnTo>
                    <a:pt x="221" y="5"/>
                  </a:lnTo>
                  <a:lnTo>
                    <a:pt x="218" y="6"/>
                  </a:lnTo>
                  <a:lnTo>
                    <a:pt x="210" y="9"/>
                  </a:lnTo>
                  <a:lnTo>
                    <a:pt x="188" y="20"/>
                  </a:lnTo>
                  <a:lnTo>
                    <a:pt x="167" y="33"/>
                  </a:lnTo>
                  <a:lnTo>
                    <a:pt x="146" y="45"/>
                  </a:lnTo>
                  <a:lnTo>
                    <a:pt x="125" y="57"/>
                  </a:lnTo>
                  <a:lnTo>
                    <a:pt x="103" y="66"/>
                  </a:lnTo>
                  <a:lnTo>
                    <a:pt x="81" y="72"/>
                  </a:lnTo>
                  <a:lnTo>
                    <a:pt x="55" y="74"/>
                  </a:lnTo>
                  <a:lnTo>
                    <a:pt x="28" y="72"/>
                  </a:lnTo>
                  <a:lnTo>
                    <a:pt x="2" y="67"/>
                  </a:lnTo>
                  <a:lnTo>
                    <a:pt x="0" y="66"/>
                  </a:lnTo>
                  <a:lnTo>
                    <a:pt x="0" y="64"/>
                  </a:lnTo>
                  <a:lnTo>
                    <a:pt x="0" y="62"/>
                  </a:lnTo>
                  <a:lnTo>
                    <a:pt x="1" y="61"/>
                  </a:lnTo>
                  <a:lnTo>
                    <a:pt x="2" y="60"/>
                  </a:lnTo>
                  <a:lnTo>
                    <a:pt x="4" y="60"/>
                  </a:lnTo>
                  <a:lnTo>
                    <a:pt x="33" y="67"/>
                  </a:lnTo>
                  <a:lnTo>
                    <a:pt x="52" y="68"/>
                  </a:lnTo>
                  <a:lnTo>
                    <a:pt x="72" y="67"/>
                  </a:lnTo>
                  <a:lnTo>
                    <a:pt x="91" y="62"/>
                  </a:lnTo>
                  <a:lnTo>
                    <a:pt x="110" y="56"/>
                  </a:lnTo>
                  <a:lnTo>
                    <a:pt x="137" y="42"/>
                  </a:lnTo>
                  <a:lnTo>
                    <a:pt x="163" y="27"/>
                  </a:lnTo>
                  <a:lnTo>
                    <a:pt x="190" y="12"/>
                  </a:lnTo>
                  <a:lnTo>
                    <a:pt x="217" y="0"/>
                  </a:lnTo>
                  <a:lnTo>
                    <a:pt x="21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8" name="Freeform 442"/>
            <p:cNvSpPr>
              <a:spLocks noEditPoints="1"/>
            </p:cNvSpPr>
            <p:nvPr/>
          </p:nvSpPr>
          <p:spPr bwMode="auto">
            <a:xfrm>
              <a:off x="5481349" y="2650692"/>
              <a:ext cx="195263" cy="85725"/>
            </a:xfrm>
            <a:custGeom>
              <a:avLst/>
              <a:gdLst>
                <a:gd name="T0" fmla="*/ 95 w 123"/>
                <a:gd name="T1" fmla="*/ 19 h 54"/>
                <a:gd name="T2" fmla="*/ 93 w 123"/>
                <a:gd name="T3" fmla="*/ 20 h 54"/>
                <a:gd name="T4" fmla="*/ 94 w 123"/>
                <a:gd name="T5" fmla="*/ 20 h 54"/>
                <a:gd name="T6" fmla="*/ 95 w 123"/>
                <a:gd name="T7" fmla="*/ 19 h 54"/>
                <a:gd name="T8" fmla="*/ 120 w 123"/>
                <a:gd name="T9" fmla="*/ 0 h 54"/>
                <a:gd name="T10" fmla="*/ 121 w 123"/>
                <a:gd name="T11" fmla="*/ 0 h 54"/>
                <a:gd name="T12" fmla="*/ 123 w 123"/>
                <a:gd name="T13" fmla="*/ 1 h 54"/>
                <a:gd name="T14" fmla="*/ 123 w 123"/>
                <a:gd name="T15" fmla="*/ 3 h 54"/>
                <a:gd name="T16" fmla="*/ 123 w 123"/>
                <a:gd name="T17" fmla="*/ 4 h 54"/>
                <a:gd name="T18" fmla="*/ 122 w 123"/>
                <a:gd name="T19" fmla="*/ 5 h 54"/>
                <a:gd name="T20" fmla="*/ 120 w 123"/>
                <a:gd name="T21" fmla="*/ 7 h 54"/>
                <a:gd name="T22" fmla="*/ 121 w 123"/>
                <a:gd name="T23" fmla="*/ 8 h 54"/>
                <a:gd name="T24" fmla="*/ 122 w 123"/>
                <a:gd name="T25" fmla="*/ 10 h 54"/>
                <a:gd name="T26" fmla="*/ 121 w 123"/>
                <a:gd name="T27" fmla="*/ 11 h 54"/>
                <a:gd name="T28" fmla="*/ 120 w 123"/>
                <a:gd name="T29" fmla="*/ 13 h 54"/>
                <a:gd name="T30" fmla="*/ 101 w 123"/>
                <a:gd name="T31" fmla="*/ 23 h 54"/>
                <a:gd name="T32" fmla="*/ 100 w 123"/>
                <a:gd name="T33" fmla="*/ 25 h 54"/>
                <a:gd name="T34" fmla="*/ 77 w 123"/>
                <a:gd name="T35" fmla="*/ 37 h 54"/>
                <a:gd name="T36" fmla="*/ 78 w 123"/>
                <a:gd name="T37" fmla="*/ 38 h 54"/>
                <a:gd name="T38" fmla="*/ 78 w 123"/>
                <a:gd name="T39" fmla="*/ 40 h 54"/>
                <a:gd name="T40" fmla="*/ 77 w 123"/>
                <a:gd name="T41" fmla="*/ 41 h 54"/>
                <a:gd name="T42" fmla="*/ 76 w 123"/>
                <a:gd name="T43" fmla="*/ 42 h 54"/>
                <a:gd name="T44" fmla="*/ 55 w 123"/>
                <a:gd name="T45" fmla="*/ 49 h 54"/>
                <a:gd name="T46" fmla="*/ 33 w 123"/>
                <a:gd name="T47" fmla="*/ 54 h 54"/>
                <a:gd name="T48" fmla="*/ 32 w 123"/>
                <a:gd name="T49" fmla="*/ 54 h 54"/>
                <a:gd name="T50" fmla="*/ 31 w 123"/>
                <a:gd name="T51" fmla="*/ 53 h 54"/>
                <a:gd name="T52" fmla="*/ 30 w 123"/>
                <a:gd name="T53" fmla="*/ 52 h 54"/>
                <a:gd name="T54" fmla="*/ 30 w 123"/>
                <a:gd name="T55" fmla="*/ 49 h 54"/>
                <a:gd name="T56" fmla="*/ 5 w 123"/>
                <a:gd name="T57" fmla="*/ 54 h 54"/>
                <a:gd name="T58" fmla="*/ 2 w 123"/>
                <a:gd name="T59" fmla="*/ 54 h 54"/>
                <a:gd name="T60" fmla="*/ 1 w 123"/>
                <a:gd name="T61" fmla="*/ 53 h 54"/>
                <a:gd name="T62" fmla="*/ 0 w 123"/>
                <a:gd name="T63" fmla="*/ 52 h 54"/>
                <a:gd name="T64" fmla="*/ 0 w 123"/>
                <a:gd name="T65" fmla="*/ 49 h 54"/>
                <a:gd name="T66" fmla="*/ 1 w 123"/>
                <a:gd name="T67" fmla="*/ 48 h 54"/>
                <a:gd name="T68" fmla="*/ 2 w 123"/>
                <a:gd name="T69" fmla="*/ 47 h 54"/>
                <a:gd name="T70" fmla="*/ 35 w 123"/>
                <a:gd name="T71" fmla="*/ 42 h 54"/>
                <a:gd name="T72" fmla="*/ 36 w 123"/>
                <a:gd name="T73" fmla="*/ 41 h 54"/>
                <a:gd name="T74" fmla="*/ 57 w 123"/>
                <a:gd name="T75" fmla="*/ 27 h 54"/>
                <a:gd name="T76" fmla="*/ 79 w 123"/>
                <a:gd name="T77" fmla="*/ 16 h 54"/>
                <a:gd name="T78" fmla="*/ 102 w 123"/>
                <a:gd name="T79" fmla="*/ 8 h 54"/>
                <a:gd name="T80" fmla="*/ 102 w 123"/>
                <a:gd name="T81" fmla="*/ 8 h 54"/>
                <a:gd name="T82" fmla="*/ 110 w 123"/>
                <a:gd name="T83" fmla="*/ 3 h 54"/>
                <a:gd name="T84" fmla="*/ 118 w 123"/>
                <a:gd name="T85" fmla="*/ 0 h 54"/>
                <a:gd name="T86" fmla="*/ 120 w 123"/>
                <a:gd name="T8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3" h="54">
                  <a:moveTo>
                    <a:pt x="95" y="19"/>
                  </a:moveTo>
                  <a:lnTo>
                    <a:pt x="93" y="20"/>
                  </a:lnTo>
                  <a:lnTo>
                    <a:pt x="94" y="20"/>
                  </a:lnTo>
                  <a:lnTo>
                    <a:pt x="95" y="19"/>
                  </a:lnTo>
                  <a:close/>
                  <a:moveTo>
                    <a:pt x="120" y="0"/>
                  </a:moveTo>
                  <a:lnTo>
                    <a:pt x="121" y="0"/>
                  </a:lnTo>
                  <a:lnTo>
                    <a:pt x="123" y="1"/>
                  </a:lnTo>
                  <a:lnTo>
                    <a:pt x="123" y="3"/>
                  </a:lnTo>
                  <a:lnTo>
                    <a:pt x="123" y="4"/>
                  </a:lnTo>
                  <a:lnTo>
                    <a:pt x="122" y="5"/>
                  </a:lnTo>
                  <a:lnTo>
                    <a:pt x="120" y="7"/>
                  </a:lnTo>
                  <a:lnTo>
                    <a:pt x="121" y="8"/>
                  </a:lnTo>
                  <a:lnTo>
                    <a:pt x="122" y="10"/>
                  </a:lnTo>
                  <a:lnTo>
                    <a:pt x="121" y="11"/>
                  </a:lnTo>
                  <a:lnTo>
                    <a:pt x="120" y="13"/>
                  </a:lnTo>
                  <a:lnTo>
                    <a:pt x="101" y="23"/>
                  </a:lnTo>
                  <a:lnTo>
                    <a:pt x="100" y="25"/>
                  </a:lnTo>
                  <a:lnTo>
                    <a:pt x="77" y="37"/>
                  </a:lnTo>
                  <a:lnTo>
                    <a:pt x="78" y="38"/>
                  </a:lnTo>
                  <a:lnTo>
                    <a:pt x="78" y="40"/>
                  </a:lnTo>
                  <a:lnTo>
                    <a:pt x="77" y="41"/>
                  </a:lnTo>
                  <a:lnTo>
                    <a:pt x="76" y="42"/>
                  </a:lnTo>
                  <a:lnTo>
                    <a:pt x="55" y="49"/>
                  </a:lnTo>
                  <a:lnTo>
                    <a:pt x="33" y="54"/>
                  </a:lnTo>
                  <a:lnTo>
                    <a:pt x="32" y="54"/>
                  </a:lnTo>
                  <a:lnTo>
                    <a:pt x="31" y="53"/>
                  </a:lnTo>
                  <a:lnTo>
                    <a:pt x="30" y="52"/>
                  </a:lnTo>
                  <a:lnTo>
                    <a:pt x="30" y="49"/>
                  </a:lnTo>
                  <a:lnTo>
                    <a:pt x="5" y="54"/>
                  </a:lnTo>
                  <a:lnTo>
                    <a:pt x="2" y="54"/>
                  </a:lnTo>
                  <a:lnTo>
                    <a:pt x="1" y="53"/>
                  </a:lnTo>
                  <a:lnTo>
                    <a:pt x="0" y="52"/>
                  </a:lnTo>
                  <a:lnTo>
                    <a:pt x="0" y="49"/>
                  </a:lnTo>
                  <a:lnTo>
                    <a:pt x="1" y="48"/>
                  </a:lnTo>
                  <a:lnTo>
                    <a:pt x="2" y="47"/>
                  </a:lnTo>
                  <a:lnTo>
                    <a:pt x="35" y="42"/>
                  </a:lnTo>
                  <a:lnTo>
                    <a:pt x="36" y="41"/>
                  </a:lnTo>
                  <a:lnTo>
                    <a:pt x="57" y="27"/>
                  </a:lnTo>
                  <a:lnTo>
                    <a:pt x="79" y="16"/>
                  </a:lnTo>
                  <a:lnTo>
                    <a:pt x="102" y="8"/>
                  </a:lnTo>
                  <a:lnTo>
                    <a:pt x="102" y="8"/>
                  </a:lnTo>
                  <a:lnTo>
                    <a:pt x="110" y="3"/>
                  </a:lnTo>
                  <a:lnTo>
                    <a:pt x="118" y="0"/>
                  </a:lnTo>
                  <a:lnTo>
                    <a:pt x="12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9" name="Freeform 443"/>
            <p:cNvSpPr>
              <a:spLocks/>
            </p:cNvSpPr>
            <p:nvPr/>
          </p:nvSpPr>
          <p:spPr bwMode="auto">
            <a:xfrm>
              <a:off x="5409912" y="2726892"/>
              <a:ext cx="109538" cy="341313"/>
            </a:xfrm>
            <a:custGeom>
              <a:avLst/>
              <a:gdLst>
                <a:gd name="T0" fmla="*/ 3 w 69"/>
                <a:gd name="T1" fmla="*/ 0 h 215"/>
                <a:gd name="T2" fmla="*/ 4 w 69"/>
                <a:gd name="T3" fmla="*/ 0 h 215"/>
                <a:gd name="T4" fmla="*/ 6 w 69"/>
                <a:gd name="T5" fmla="*/ 1 h 215"/>
                <a:gd name="T6" fmla="*/ 15 w 69"/>
                <a:gd name="T7" fmla="*/ 21 h 215"/>
                <a:gd name="T8" fmla="*/ 22 w 69"/>
                <a:gd name="T9" fmla="*/ 41 h 215"/>
                <a:gd name="T10" fmla="*/ 28 w 69"/>
                <a:gd name="T11" fmla="*/ 62 h 215"/>
                <a:gd name="T12" fmla="*/ 41 w 69"/>
                <a:gd name="T13" fmla="*/ 111 h 215"/>
                <a:gd name="T14" fmla="*/ 55 w 69"/>
                <a:gd name="T15" fmla="*/ 161 h 215"/>
                <a:gd name="T16" fmla="*/ 69 w 69"/>
                <a:gd name="T17" fmla="*/ 212 h 215"/>
                <a:gd name="T18" fmla="*/ 69 w 69"/>
                <a:gd name="T19" fmla="*/ 213 h 215"/>
                <a:gd name="T20" fmla="*/ 68 w 69"/>
                <a:gd name="T21" fmla="*/ 215 h 215"/>
                <a:gd name="T22" fmla="*/ 66 w 69"/>
                <a:gd name="T23" fmla="*/ 215 h 215"/>
                <a:gd name="T24" fmla="*/ 65 w 69"/>
                <a:gd name="T25" fmla="*/ 215 h 215"/>
                <a:gd name="T26" fmla="*/ 64 w 69"/>
                <a:gd name="T27" fmla="*/ 215 h 215"/>
                <a:gd name="T28" fmla="*/ 63 w 69"/>
                <a:gd name="T29" fmla="*/ 213 h 215"/>
                <a:gd name="T30" fmla="*/ 50 w 69"/>
                <a:gd name="T31" fmla="*/ 163 h 215"/>
                <a:gd name="T32" fmla="*/ 37 w 69"/>
                <a:gd name="T33" fmla="*/ 127 h 215"/>
                <a:gd name="T34" fmla="*/ 26 w 69"/>
                <a:gd name="T35" fmla="*/ 89 h 215"/>
                <a:gd name="T36" fmla="*/ 21 w 69"/>
                <a:gd name="T37" fmla="*/ 65 h 215"/>
                <a:gd name="T38" fmla="*/ 15 w 69"/>
                <a:gd name="T39" fmla="*/ 42 h 215"/>
                <a:gd name="T40" fmla="*/ 7 w 69"/>
                <a:gd name="T41" fmla="*/ 19 h 215"/>
                <a:gd name="T42" fmla="*/ 4 w 69"/>
                <a:gd name="T43" fmla="*/ 12 h 215"/>
                <a:gd name="T44" fmla="*/ 0 w 69"/>
                <a:gd name="T45" fmla="*/ 5 h 215"/>
                <a:gd name="T46" fmla="*/ 0 w 69"/>
                <a:gd name="T47" fmla="*/ 3 h 215"/>
                <a:gd name="T48" fmla="*/ 0 w 69"/>
                <a:gd name="T49" fmla="*/ 1 h 215"/>
                <a:gd name="T50" fmla="*/ 2 w 69"/>
                <a:gd name="T51" fmla="*/ 0 h 215"/>
                <a:gd name="T52" fmla="*/ 3 w 69"/>
                <a:gd name="T53"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215">
                  <a:moveTo>
                    <a:pt x="3" y="0"/>
                  </a:moveTo>
                  <a:lnTo>
                    <a:pt x="4" y="0"/>
                  </a:lnTo>
                  <a:lnTo>
                    <a:pt x="6" y="1"/>
                  </a:lnTo>
                  <a:lnTo>
                    <a:pt x="15" y="21"/>
                  </a:lnTo>
                  <a:lnTo>
                    <a:pt x="22" y="41"/>
                  </a:lnTo>
                  <a:lnTo>
                    <a:pt x="28" y="62"/>
                  </a:lnTo>
                  <a:lnTo>
                    <a:pt x="41" y="111"/>
                  </a:lnTo>
                  <a:lnTo>
                    <a:pt x="55" y="161"/>
                  </a:lnTo>
                  <a:lnTo>
                    <a:pt x="69" y="212"/>
                  </a:lnTo>
                  <a:lnTo>
                    <a:pt x="69" y="213"/>
                  </a:lnTo>
                  <a:lnTo>
                    <a:pt x="68" y="215"/>
                  </a:lnTo>
                  <a:lnTo>
                    <a:pt x="66" y="215"/>
                  </a:lnTo>
                  <a:lnTo>
                    <a:pt x="65" y="215"/>
                  </a:lnTo>
                  <a:lnTo>
                    <a:pt x="64" y="215"/>
                  </a:lnTo>
                  <a:lnTo>
                    <a:pt x="63" y="213"/>
                  </a:lnTo>
                  <a:lnTo>
                    <a:pt x="50" y="163"/>
                  </a:lnTo>
                  <a:lnTo>
                    <a:pt x="37" y="127"/>
                  </a:lnTo>
                  <a:lnTo>
                    <a:pt x="26" y="89"/>
                  </a:lnTo>
                  <a:lnTo>
                    <a:pt x="21" y="65"/>
                  </a:lnTo>
                  <a:lnTo>
                    <a:pt x="15" y="42"/>
                  </a:lnTo>
                  <a:lnTo>
                    <a:pt x="7" y="19"/>
                  </a:lnTo>
                  <a:lnTo>
                    <a:pt x="4" y="12"/>
                  </a:lnTo>
                  <a:lnTo>
                    <a:pt x="0" y="5"/>
                  </a:lnTo>
                  <a:lnTo>
                    <a:pt x="0" y="3"/>
                  </a:lnTo>
                  <a:lnTo>
                    <a:pt x="0"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0" name="Freeform 444"/>
            <p:cNvSpPr>
              <a:spLocks noEditPoints="1"/>
            </p:cNvSpPr>
            <p:nvPr/>
          </p:nvSpPr>
          <p:spPr bwMode="auto">
            <a:xfrm>
              <a:off x="5449599" y="2723717"/>
              <a:ext cx="106363" cy="334963"/>
            </a:xfrm>
            <a:custGeom>
              <a:avLst/>
              <a:gdLst>
                <a:gd name="T0" fmla="*/ 4 w 67"/>
                <a:gd name="T1" fmla="*/ 12 h 211"/>
                <a:gd name="T2" fmla="*/ 4 w 67"/>
                <a:gd name="T3" fmla="*/ 12 h 211"/>
                <a:gd name="T4" fmla="*/ 4 w 67"/>
                <a:gd name="T5" fmla="*/ 12 h 211"/>
                <a:gd name="T6" fmla="*/ 4 w 67"/>
                <a:gd name="T7" fmla="*/ 12 h 211"/>
                <a:gd name="T8" fmla="*/ 4 w 67"/>
                <a:gd name="T9" fmla="*/ 0 h 211"/>
                <a:gd name="T10" fmla="*/ 6 w 67"/>
                <a:gd name="T11" fmla="*/ 0 h 211"/>
                <a:gd name="T12" fmla="*/ 7 w 67"/>
                <a:gd name="T13" fmla="*/ 2 h 211"/>
                <a:gd name="T14" fmla="*/ 18 w 67"/>
                <a:gd name="T15" fmla="*/ 31 h 211"/>
                <a:gd name="T16" fmla="*/ 27 w 67"/>
                <a:gd name="T17" fmla="*/ 61 h 211"/>
                <a:gd name="T18" fmla="*/ 36 w 67"/>
                <a:gd name="T19" fmla="*/ 99 h 211"/>
                <a:gd name="T20" fmla="*/ 47 w 67"/>
                <a:gd name="T21" fmla="*/ 137 h 211"/>
                <a:gd name="T22" fmla="*/ 54 w 67"/>
                <a:gd name="T23" fmla="*/ 161 h 211"/>
                <a:gd name="T24" fmla="*/ 63 w 67"/>
                <a:gd name="T25" fmla="*/ 184 h 211"/>
                <a:gd name="T26" fmla="*/ 67 w 67"/>
                <a:gd name="T27" fmla="*/ 208 h 211"/>
                <a:gd name="T28" fmla="*/ 67 w 67"/>
                <a:gd name="T29" fmla="*/ 210 h 211"/>
                <a:gd name="T30" fmla="*/ 66 w 67"/>
                <a:gd name="T31" fmla="*/ 211 h 211"/>
                <a:gd name="T32" fmla="*/ 65 w 67"/>
                <a:gd name="T33" fmla="*/ 211 h 211"/>
                <a:gd name="T34" fmla="*/ 63 w 67"/>
                <a:gd name="T35" fmla="*/ 211 h 211"/>
                <a:gd name="T36" fmla="*/ 62 w 67"/>
                <a:gd name="T37" fmla="*/ 210 h 211"/>
                <a:gd name="T38" fmla="*/ 61 w 67"/>
                <a:gd name="T39" fmla="*/ 208 h 211"/>
                <a:gd name="T40" fmla="*/ 61 w 67"/>
                <a:gd name="T41" fmla="*/ 207 h 211"/>
                <a:gd name="T42" fmla="*/ 55 w 67"/>
                <a:gd name="T43" fmla="*/ 184 h 211"/>
                <a:gd name="T44" fmla="*/ 48 w 67"/>
                <a:gd name="T45" fmla="*/ 161 h 211"/>
                <a:gd name="T46" fmla="*/ 37 w 67"/>
                <a:gd name="T47" fmla="*/ 124 h 211"/>
                <a:gd name="T48" fmla="*/ 27 w 67"/>
                <a:gd name="T49" fmla="*/ 86 h 211"/>
                <a:gd name="T50" fmla="*/ 17 w 67"/>
                <a:gd name="T51" fmla="*/ 49 h 211"/>
                <a:gd name="T52" fmla="*/ 4 w 67"/>
                <a:gd name="T53" fmla="*/ 12 h 211"/>
                <a:gd name="T54" fmla="*/ 4 w 67"/>
                <a:gd name="T55" fmla="*/ 12 h 211"/>
                <a:gd name="T56" fmla="*/ 4 w 67"/>
                <a:gd name="T57" fmla="*/ 12 h 211"/>
                <a:gd name="T58" fmla="*/ 4 w 67"/>
                <a:gd name="T59" fmla="*/ 12 h 211"/>
                <a:gd name="T60" fmla="*/ 4 w 67"/>
                <a:gd name="T61" fmla="*/ 12 h 211"/>
                <a:gd name="T62" fmla="*/ 4 w 67"/>
                <a:gd name="T63" fmla="*/ 12 h 211"/>
                <a:gd name="T64" fmla="*/ 0 w 67"/>
                <a:gd name="T65" fmla="*/ 6 h 211"/>
                <a:gd name="T66" fmla="*/ 0 w 67"/>
                <a:gd name="T67" fmla="*/ 3 h 211"/>
                <a:gd name="T68" fmla="*/ 1 w 67"/>
                <a:gd name="T69" fmla="*/ 1 h 211"/>
                <a:gd name="T70" fmla="*/ 3 w 67"/>
                <a:gd name="T71" fmla="*/ 0 h 211"/>
                <a:gd name="T72" fmla="*/ 4 w 67"/>
                <a:gd name="T7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211">
                  <a:moveTo>
                    <a:pt x="4" y="12"/>
                  </a:moveTo>
                  <a:lnTo>
                    <a:pt x="4" y="12"/>
                  </a:lnTo>
                  <a:lnTo>
                    <a:pt x="4" y="12"/>
                  </a:lnTo>
                  <a:lnTo>
                    <a:pt x="4" y="12"/>
                  </a:lnTo>
                  <a:close/>
                  <a:moveTo>
                    <a:pt x="4" y="0"/>
                  </a:moveTo>
                  <a:lnTo>
                    <a:pt x="6" y="0"/>
                  </a:lnTo>
                  <a:lnTo>
                    <a:pt x="7" y="2"/>
                  </a:lnTo>
                  <a:lnTo>
                    <a:pt x="18" y="31"/>
                  </a:lnTo>
                  <a:lnTo>
                    <a:pt x="27" y="61"/>
                  </a:lnTo>
                  <a:lnTo>
                    <a:pt x="36" y="99"/>
                  </a:lnTo>
                  <a:lnTo>
                    <a:pt x="47" y="137"/>
                  </a:lnTo>
                  <a:lnTo>
                    <a:pt x="54" y="161"/>
                  </a:lnTo>
                  <a:lnTo>
                    <a:pt x="63" y="184"/>
                  </a:lnTo>
                  <a:lnTo>
                    <a:pt x="67" y="208"/>
                  </a:lnTo>
                  <a:lnTo>
                    <a:pt x="67" y="210"/>
                  </a:lnTo>
                  <a:lnTo>
                    <a:pt x="66" y="211"/>
                  </a:lnTo>
                  <a:lnTo>
                    <a:pt x="65" y="211"/>
                  </a:lnTo>
                  <a:lnTo>
                    <a:pt x="63" y="211"/>
                  </a:lnTo>
                  <a:lnTo>
                    <a:pt x="62" y="210"/>
                  </a:lnTo>
                  <a:lnTo>
                    <a:pt x="61" y="208"/>
                  </a:lnTo>
                  <a:lnTo>
                    <a:pt x="61" y="207"/>
                  </a:lnTo>
                  <a:lnTo>
                    <a:pt x="55" y="184"/>
                  </a:lnTo>
                  <a:lnTo>
                    <a:pt x="48" y="161"/>
                  </a:lnTo>
                  <a:lnTo>
                    <a:pt x="37" y="124"/>
                  </a:lnTo>
                  <a:lnTo>
                    <a:pt x="27" y="86"/>
                  </a:lnTo>
                  <a:lnTo>
                    <a:pt x="17" y="49"/>
                  </a:lnTo>
                  <a:lnTo>
                    <a:pt x="4" y="12"/>
                  </a:lnTo>
                  <a:lnTo>
                    <a:pt x="4" y="12"/>
                  </a:lnTo>
                  <a:lnTo>
                    <a:pt x="4" y="12"/>
                  </a:lnTo>
                  <a:lnTo>
                    <a:pt x="4" y="12"/>
                  </a:lnTo>
                  <a:lnTo>
                    <a:pt x="4" y="12"/>
                  </a:lnTo>
                  <a:lnTo>
                    <a:pt x="4" y="12"/>
                  </a:lnTo>
                  <a:lnTo>
                    <a:pt x="0" y="6"/>
                  </a:lnTo>
                  <a:lnTo>
                    <a:pt x="0" y="3"/>
                  </a:lnTo>
                  <a:lnTo>
                    <a:pt x="1" y="1"/>
                  </a:lnTo>
                  <a:lnTo>
                    <a:pt x="3"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1" name="Freeform 445"/>
            <p:cNvSpPr>
              <a:spLocks/>
            </p:cNvSpPr>
            <p:nvPr/>
          </p:nvSpPr>
          <p:spPr bwMode="auto">
            <a:xfrm>
              <a:off x="5492462" y="3052330"/>
              <a:ext cx="63500" cy="22225"/>
            </a:xfrm>
            <a:custGeom>
              <a:avLst/>
              <a:gdLst>
                <a:gd name="T0" fmla="*/ 37 w 40"/>
                <a:gd name="T1" fmla="*/ 0 h 14"/>
                <a:gd name="T2" fmla="*/ 39 w 40"/>
                <a:gd name="T3" fmla="*/ 0 h 14"/>
                <a:gd name="T4" fmla="*/ 40 w 40"/>
                <a:gd name="T5" fmla="*/ 1 h 14"/>
                <a:gd name="T6" fmla="*/ 40 w 40"/>
                <a:gd name="T7" fmla="*/ 3 h 14"/>
                <a:gd name="T8" fmla="*/ 40 w 40"/>
                <a:gd name="T9" fmla="*/ 5 h 14"/>
                <a:gd name="T10" fmla="*/ 38 w 40"/>
                <a:gd name="T11" fmla="*/ 7 h 14"/>
                <a:gd name="T12" fmla="*/ 21 w 40"/>
                <a:gd name="T13" fmla="*/ 12 h 14"/>
                <a:gd name="T14" fmla="*/ 3 w 40"/>
                <a:gd name="T15" fmla="*/ 14 h 14"/>
                <a:gd name="T16" fmla="*/ 1 w 40"/>
                <a:gd name="T17" fmla="*/ 13 h 14"/>
                <a:gd name="T18" fmla="*/ 0 w 40"/>
                <a:gd name="T19" fmla="*/ 12 h 14"/>
                <a:gd name="T20" fmla="*/ 0 w 40"/>
                <a:gd name="T21" fmla="*/ 10 h 14"/>
                <a:gd name="T22" fmla="*/ 0 w 40"/>
                <a:gd name="T23" fmla="*/ 9 h 14"/>
                <a:gd name="T24" fmla="*/ 1 w 40"/>
                <a:gd name="T25" fmla="*/ 8 h 14"/>
                <a:gd name="T26" fmla="*/ 3 w 40"/>
                <a:gd name="T27" fmla="*/ 7 h 14"/>
                <a:gd name="T28" fmla="*/ 12 w 40"/>
                <a:gd name="T29" fmla="*/ 7 h 14"/>
                <a:gd name="T30" fmla="*/ 24 w 40"/>
                <a:gd name="T31" fmla="*/ 3 h 14"/>
                <a:gd name="T32" fmla="*/ 36 w 40"/>
                <a:gd name="T33" fmla="*/ 0 h 14"/>
                <a:gd name="T34" fmla="*/ 37 w 40"/>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14">
                  <a:moveTo>
                    <a:pt x="37" y="0"/>
                  </a:moveTo>
                  <a:lnTo>
                    <a:pt x="39" y="0"/>
                  </a:lnTo>
                  <a:lnTo>
                    <a:pt x="40" y="1"/>
                  </a:lnTo>
                  <a:lnTo>
                    <a:pt x="40" y="3"/>
                  </a:lnTo>
                  <a:lnTo>
                    <a:pt x="40" y="5"/>
                  </a:lnTo>
                  <a:lnTo>
                    <a:pt x="38" y="7"/>
                  </a:lnTo>
                  <a:lnTo>
                    <a:pt x="21" y="12"/>
                  </a:lnTo>
                  <a:lnTo>
                    <a:pt x="3" y="14"/>
                  </a:lnTo>
                  <a:lnTo>
                    <a:pt x="1" y="13"/>
                  </a:lnTo>
                  <a:lnTo>
                    <a:pt x="0" y="12"/>
                  </a:lnTo>
                  <a:lnTo>
                    <a:pt x="0" y="10"/>
                  </a:lnTo>
                  <a:lnTo>
                    <a:pt x="0" y="9"/>
                  </a:lnTo>
                  <a:lnTo>
                    <a:pt x="1" y="8"/>
                  </a:lnTo>
                  <a:lnTo>
                    <a:pt x="3" y="7"/>
                  </a:lnTo>
                  <a:lnTo>
                    <a:pt x="12" y="7"/>
                  </a:lnTo>
                  <a:lnTo>
                    <a:pt x="24" y="3"/>
                  </a:lnTo>
                  <a:lnTo>
                    <a:pt x="36" y="0"/>
                  </a:lnTo>
                  <a:lnTo>
                    <a:pt x="3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2" name="Freeform 446"/>
            <p:cNvSpPr>
              <a:spLocks/>
            </p:cNvSpPr>
            <p:nvPr/>
          </p:nvSpPr>
          <p:spPr bwMode="auto">
            <a:xfrm>
              <a:off x="5554374" y="3036455"/>
              <a:ext cx="193675" cy="638175"/>
            </a:xfrm>
            <a:custGeom>
              <a:avLst/>
              <a:gdLst>
                <a:gd name="T0" fmla="*/ 4 w 122"/>
                <a:gd name="T1" fmla="*/ 0 h 402"/>
                <a:gd name="T2" fmla="*/ 5 w 122"/>
                <a:gd name="T3" fmla="*/ 0 h 402"/>
                <a:gd name="T4" fmla="*/ 6 w 122"/>
                <a:gd name="T5" fmla="*/ 1 h 402"/>
                <a:gd name="T6" fmla="*/ 7 w 122"/>
                <a:gd name="T7" fmla="*/ 2 h 402"/>
                <a:gd name="T8" fmla="*/ 22 w 122"/>
                <a:gd name="T9" fmla="*/ 47 h 402"/>
                <a:gd name="T10" fmla="*/ 36 w 122"/>
                <a:gd name="T11" fmla="*/ 92 h 402"/>
                <a:gd name="T12" fmla="*/ 56 w 122"/>
                <a:gd name="T13" fmla="*/ 169 h 402"/>
                <a:gd name="T14" fmla="*/ 77 w 122"/>
                <a:gd name="T15" fmla="*/ 246 h 402"/>
                <a:gd name="T16" fmla="*/ 89 w 122"/>
                <a:gd name="T17" fmla="*/ 284 h 402"/>
                <a:gd name="T18" fmla="*/ 102 w 122"/>
                <a:gd name="T19" fmla="*/ 321 h 402"/>
                <a:gd name="T20" fmla="*/ 114 w 122"/>
                <a:gd name="T21" fmla="*/ 359 h 402"/>
                <a:gd name="T22" fmla="*/ 122 w 122"/>
                <a:gd name="T23" fmla="*/ 397 h 402"/>
                <a:gd name="T24" fmla="*/ 122 w 122"/>
                <a:gd name="T25" fmla="*/ 399 h 402"/>
                <a:gd name="T26" fmla="*/ 121 w 122"/>
                <a:gd name="T27" fmla="*/ 400 h 402"/>
                <a:gd name="T28" fmla="*/ 119 w 122"/>
                <a:gd name="T29" fmla="*/ 402 h 402"/>
                <a:gd name="T30" fmla="*/ 118 w 122"/>
                <a:gd name="T31" fmla="*/ 402 h 402"/>
                <a:gd name="T32" fmla="*/ 117 w 122"/>
                <a:gd name="T33" fmla="*/ 400 h 402"/>
                <a:gd name="T34" fmla="*/ 116 w 122"/>
                <a:gd name="T35" fmla="*/ 399 h 402"/>
                <a:gd name="T36" fmla="*/ 109 w 122"/>
                <a:gd name="T37" fmla="*/ 369 h 402"/>
                <a:gd name="T38" fmla="*/ 100 w 122"/>
                <a:gd name="T39" fmla="*/ 339 h 402"/>
                <a:gd name="T40" fmla="*/ 89 w 122"/>
                <a:gd name="T41" fmla="*/ 309 h 402"/>
                <a:gd name="T42" fmla="*/ 74 w 122"/>
                <a:gd name="T43" fmla="*/ 259 h 402"/>
                <a:gd name="T44" fmla="*/ 60 w 122"/>
                <a:gd name="T45" fmla="*/ 208 h 402"/>
                <a:gd name="T46" fmla="*/ 47 w 122"/>
                <a:gd name="T47" fmla="*/ 157 h 402"/>
                <a:gd name="T48" fmla="*/ 26 w 122"/>
                <a:gd name="T49" fmla="*/ 80 h 402"/>
                <a:gd name="T50" fmla="*/ 0 w 122"/>
                <a:gd name="T51" fmla="*/ 4 h 402"/>
                <a:gd name="T52" fmla="*/ 0 w 122"/>
                <a:gd name="T53" fmla="*/ 2 h 402"/>
                <a:gd name="T54" fmla="*/ 0 w 122"/>
                <a:gd name="T55" fmla="*/ 1 h 402"/>
                <a:gd name="T56" fmla="*/ 1 w 122"/>
                <a:gd name="T57" fmla="*/ 0 h 402"/>
                <a:gd name="T58" fmla="*/ 4 w 122"/>
                <a:gd name="T5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2" h="402">
                  <a:moveTo>
                    <a:pt x="4" y="0"/>
                  </a:moveTo>
                  <a:lnTo>
                    <a:pt x="5" y="0"/>
                  </a:lnTo>
                  <a:lnTo>
                    <a:pt x="6" y="1"/>
                  </a:lnTo>
                  <a:lnTo>
                    <a:pt x="7" y="2"/>
                  </a:lnTo>
                  <a:lnTo>
                    <a:pt x="22" y="47"/>
                  </a:lnTo>
                  <a:lnTo>
                    <a:pt x="36" y="92"/>
                  </a:lnTo>
                  <a:lnTo>
                    <a:pt x="56" y="169"/>
                  </a:lnTo>
                  <a:lnTo>
                    <a:pt x="77" y="246"/>
                  </a:lnTo>
                  <a:lnTo>
                    <a:pt x="89" y="284"/>
                  </a:lnTo>
                  <a:lnTo>
                    <a:pt x="102" y="321"/>
                  </a:lnTo>
                  <a:lnTo>
                    <a:pt x="114" y="359"/>
                  </a:lnTo>
                  <a:lnTo>
                    <a:pt x="122" y="397"/>
                  </a:lnTo>
                  <a:lnTo>
                    <a:pt x="122" y="399"/>
                  </a:lnTo>
                  <a:lnTo>
                    <a:pt x="121" y="400"/>
                  </a:lnTo>
                  <a:lnTo>
                    <a:pt x="119" y="402"/>
                  </a:lnTo>
                  <a:lnTo>
                    <a:pt x="118" y="402"/>
                  </a:lnTo>
                  <a:lnTo>
                    <a:pt x="117" y="400"/>
                  </a:lnTo>
                  <a:lnTo>
                    <a:pt x="116" y="399"/>
                  </a:lnTo>
                  <a:lnTo>
                    <a:pt x="109" y="369"/>
                  </a:lnTo>
                  <a:lnTo>
                    <a:pt x="100" y="339"/>
                  </a:lnTo>
                  <a:lnTo>
                    <a:pt x="89" y="309"/>
                  </a:lnTo>
                  <a:lnTo>
                    <a:pt x="74" y="259"/>
                  </a:lnTo>
                  <a:lnTo>
                    <a:pt x="60" y="208"/>
                  </a:lnTo>
                  <a:lnTo>
                    <a:pt x="47" y="157"/>
                  </a:lnTo>
                  <a:lnTo>
                    <a:pt x="26" y="80"/>
                  </a:lnTo>
                  <a:lnTo>
                    <a:pt x="0" y="4"/>
                  </a:lnTo>
                  <a:lnTo>
                    <a:pt x="0" y="2"/>
                  </a:lnTo>
                  <a:lnTo>
                    <a:pt x="0" y="1"/>
                  </a:lnTo>
                  <a:lnTo>
                    <a:pt x="1"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3" name="Freeform 447"/>
            <p:cNvSpPr>
              <a:spLocks/>
            </p:cNvSpPr>
            <p:nvPr/>
          </p:nvSpPr>
          <p:spPr bwMode="auto">
            <a:xfrm>
              <a:off x="5495637" y="3047567"/>
              <a:ext cx="41275" cy="149225"/>
            </a:xfrm>
            <a:custGeom>
              <a:avLst/>
              <a:gdLst>
                <a:gd name="T0" fmla="*/ 4 w 26"/>
                <a:gd name="T1" fmla="*/ 0 h 94"/>
                <a:gd name="T2" fmla="*/ 5 w 26"/>
                <a:gd name="T3" fmla="*/ 0 h 94"/>
                <a:gd name="T4" fmla="*/ 7 w 26"/>
                <a:gd name="T5" fmla="*/ 1 h 94"/>
                <a:gd name="T6" fmla="*/ 8 w 26"/>
                <a:gd name="T7" fmla="*/ 3 h 94"/>
                <a:gd name="T8" fmla="*/ 8 w 26"/>
                <a:gd name="T9" fmla="*/ 11 h 94"/>
                <a:gd name="T10" fmla="*/ 8 w 26"/>
                <a:gd name="T11" fmla="*/ 17 h 94"/>
                <a:gd name="T12" fmla="*/ 13 w 26"/>
                <a:gd name="T13" fmla="*/ 41 h 94"/>
                <a:gd name="T14" fmla="*/ 21 w 26"/>
                <a:gd name="T15" fmla="*/ 66 h 94"/>
                <a:gd name="T16" fmla="*/ 26 w 26"/>
                <a:gd name="T17" fmla="*/ 90 h 94"/>
                <a:gd name="T18" fmla="*/ 26 w 26"/>
                <a:gd name="T19" fmla="*/ 92 h 94"/>
                <a:gd name="T20" fmla="*/ 25 w 26"/>
                <a:gd name="T21" fmla="*/ 93 h 94"/>
                <a:gd name="T22" fmla="*/ 23 w 26"/>
                <a:gd name="T23" fmla="*/ 94 h 94"/>
                <a:gd name="T24" fmla="*/ 22 w 26"/>
                <a:gd name="T25" fmla="*/ 94 h 94"/>
                <a:gd name="T26" fmla="*/ 21 w 26"/>
                <a:gd name="T27" fmla="*/ 93 h 94"/>
                <a:gd name="T28" fmla="*/ 20 w 26"/>
                <a:gd name="T29" fmla="*/ 92 h 94"/>
                <a:gd name="T30" fmla="*/ 14 w 26"/>
                <a:gd name="T31" fmla="*/ 70 h 94"/>
                <a:gd name="T32" fmla="*/ 8 w 26"/>
                <a:gd name="T33" fmla="*/ 48 h 94"/>
                <a:gd name="T34" fmla="*/ 2 w 26"/>
                <a:gd name="T35" fmla="*/ 26 h 94"/>
                <a:gd name="T36" fmla="*/ 0 w 26"/>
                <a:gd name="T37" fmla="*/ 3 h 94"/>
                <a:gd name="T38" fmla="*/ 1 w 26"/>
                <a:gd name="T39" fmla="*/ 1 h 94"/>
                <a:gd name="T40" fmla="*/ 2 w 26"/>
                <a:gd name="T41" fmla="*/ 0 h 94"/>
                <a:gd name="T42" fmla="*/ 4 w 26"/>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94">
                  <a:moveTo>
                    <a:pt x="4" y="0"/>
                  </a:moveTo>
                  <a:lnTo>
                    <a:pt x="5" y="0"/>
                  </a:lnTo>
                  <a:lnTo>
                    <a:pt x="7" y="1"/>
                  </a:lnTo>
                  <a:lnTo>
                    <a:pt x="8" y="3"/>
                  </a:lnTo>
                  <a:lnTo>
                    <a:pt x="8" y="11"/>
                  </a:lnTo>
                  <a:lnTo>
                    <a:pt x="8" y="17"/>
                  </a:lnTo>
                  <a:lnTo>
                    <a:pt x="13" y="41"/>
                  </a:lnTo>
                  <a:lnTo>
                    <a:pt x="21" y="66"/>
                  </a:lnTo>
                  <a:lnTo>
                    <a:pt x="26" y="90"/>
                  </a:lnTo>
                  <a:lnTo>
                    <a:pt x="26" y="92"/>
                  </a:lnTo>
                  <a:lnTo>
                    <a:pt x="25" y="93"/>
                  </a:lnTo>
                  <a:lnTo>
                    <a:pt x="23" y="94"/>
                  </a:lnTo>
                  <a:lnTo>
                    <a:pt x="22" y="94"/>
                  </a:lnTo>
                  <a:lnTo>
                    <a:pt x="21" y="93"/>
                  </a:lnTo>
                  <a:lnTo>
                    <a:pt x="20" y="92"/>
                  </a:lnTo>
                  <a:lnTo>
                    <a:pt x="14" y="70"/>
                  </a:lnTo>
                  <a:lnTo>
                    <a:pt x="8" y="48"/>
                  </a:lnTo>
                  <a:lnTo>
                    <a:pt x="2" y="26"/>
                  </a:lnTo>
                  <a:lnTo>
                    <a:pt x="0" y="3"/>
                  </a:lnTo>
                  <a:lnTo>
                    <a:pt x="1" y="1"/>
                  </a:lnTo>
                  <a:lnTo>
                    <a:pt x="2"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4" name="Freeform 448"/>
            <p:cNvSpPr>
              <a:spLocks/>
            </p:cNvSpPr>
            <p:nvPr/>
          </p:nvSpPr>
          <p:spPr bwMode="auto">
            <a:xfrm>
              <a:off x="5543262" y="3212667"/>
              <a:ext cx="201613" cy="677863"/>
            </a:xfrm>
            <a:custGeom>
              <a:avLst/>
              <a:gdLst>
                <a:gd name="T0" fmla="*/ 3 w 127"/>
                <a:gd name="T1" fmla="*/ 0 h 427"/>
                <a:gd name="T2" fmla="*/ 5 w 127"/>
                <a:gd name="T3" fmla="*/ 0 h 427"/>
                <a:gd name="T4" fmla="*/ 5 w 127"/>
                <a:gd name="T5" fmla="*/ 1 h 427"/>
                <a:gd name="T6" fmla="*/ 6 w 127"/>
                <a:gd name="T7" fmla="*/ 2 h 427"/>
                <a:gd name="T8" fmla="*/ 14 w 127"/>
                <a:gd name="T9" fmla="*/ 40 h 427"/>
                <a:gd name="T10" fmla="*/ 24 w 127"/>
                <a:gd name="T11" fmla="*/ 76 h 427"/>
                <a:gd name="T12" fmla="*/ 35 w 127"/>
                <a:gd name="T13" fmla="*/ 112 h 427"/>
                <a:gd name="T14" fmla="*/ 50 w 127"/>
                <a:gd name="T15" fmla="*/ 164 h 427"/>
                <a:gd name="T16" fmla="*/ 65 w 127"/>
                <a:gd name="T17" fmla="*/ 217 h 427"/>
                <a:gd name="T18" fmla="*/ 82 w 127"/>
                <a:gd name="T19" fmla="*/ 269 h 427"/>
                <a:gd name="T20" fmla="*/ 99 w 127"/>
                <a:gd name="T21" fmla="*/ 319 h 427"/>
                <a:gd name="T22" fmla="*/ 112 w 127"/>
                <a:gd name="T23" fmla="*/ 371 h 427"/>
                <a:gd name="T24" fmla="*/ 127 w 127"/>
                <a:gd name="T25" fmla="*/ 423 h 427"/>
                <a:gd name="T26" fmla="*/ 127 w 127"/>
                <a:gd name="T27" fmla="*/ 425 h 427"/>
                <a:gd name="T28" fmla="*/ 126 w 127"/>
                <a:gd name="T29" fmla="*/ 426 h 427"/>
                <a:gd name="T30" fmla="*/ 125 w 127"/>
                <a:gd name="T31" fmla="*/ 427 h 427"/>
                <a:gd name="T32" fmla="*/ 124 w 127"/>
                <a:gd name="T33" fmla="*/ 427 h 427"/>
                <a:gd name="T34" fmla="*/ 122 w 127"/>
                <a:gd name="T35" fmla="*/ 426 h 427"/>
                <a:gd name="T36" fmla="*/ 121 w 127"/>
                <a:gd name="T37" fmla="*/ 425 h 427"/>
                <a:gd name="T38" fmla="*/ 105 w 127"/>
                <a:gd name="T39" fmla="*/ 370 h 427"/>
                <a:gd name="T40" fmla="*/ 90 w 127"/>
                <a:gd name="T41" fmla="*/ 315 h 427"/>
                <a:gd name="T42" fmla="*/ 73 w 127"/>
                <a:gd name="T43" fmla="*/ 263 h 427"/>
                <a:gd name="T44" fmla="*/ 56 w 127"/>
                <a:gd name="T45" fmla="*/ 211 h 427"/>
                <a:gd name="T46" fmla="*/ 41 w 127"/>
                <a:gd name="T47" fmla="*/ 159 h 427"/>
                <a:gd name="T48" fmla="*/ 30 w 127"/>
                <a:gd name="T49" fmla="*/ 120 h 427"/>
                <a:gd name="T50" fmla="*/ 18 w 127"/>
                <a:gd name="T51" fmla="*/ 82 h 427"/>
                <a:gd name="T52" fmla="*/ 7 w 127"/>
                <a:gd name="T53" fmla="*/ 43 h 427"/>
                <a:gd name="T54" fmla="*/ 0 w 127"/>
                <a:gd name="T55" fmla="*/ 5 h 427"/>
                <a:gd name="T56" fmla="*/ 0 w 127"/>
                <a:gd name="T57" fmla="*/ 2 h 427"/>
                <a:gd name="T58" fmla="*/ 1 w 127"/>
                <a:gd name="T59" fmla="*/ 1 h 427"/>
                <a:gd name="T60" fmla="*/ 2 w 127"/>
                <a:gd name="T61" fmla="*/ 0 h 427"/>
                <a:gd name="T62" fmla="*/ 3 w 127"/>
                <a:gd name="T63"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 h="427">
                  <a:moveTo>
                    <a:pt x="3" y="0"/>
                  </a:moveTo>
                  <a:lnTo>
                    <a:pt x="5" y="0"/>
                  </a:lnTo>
                  <a:lnTo>
                    <a:pt x="5" y="1"/>
                  </a:lnTo>
                  <a:lnTo>
                    <a:pt x="6" y="2"/>
                  </a:lnTo>
                  <a:lnTo>
                    <a:pt x="14" y="40"/>
                  </a:lnTo>
                  <a:lnTo>
                    <a:pt x="24" y="76"/>
                  </a:lnTo>
                  <a:lnTo>
                    <a:pt x="35" y="112"/>
                  </a:lnTo>
                  <a:lnTo>
                    <a:pt x="50" y="164"/>
                  </a:lnTo>
                  <a:lnTo>
                    <a:pt x="65" y="217"/>
                  </a:lnTo>
                  <a:lnTo>
                    <a:pt x="82" y="269"/>
                  </a:lnTo>
                  <a:lnTo>
                    <a:pt x="99" y="319"/>
                  </a:lnTo>
                  <a:lnTo>
                    <a:pt x="112" y="371"/>
                  </a:lnTo>
                  <a:lnTo>
                    <a:pt x="127" y="423"/>
                  </a:lnTo>
                  <a:lnTo>
                    <a:pt x="127" y="425"/>
                  </a:lnTo>
                  <a:lnTo>
                    <a:pt x="126" y="426"/>
                  </a:lnTo>
                  <a:lnTo>
                    <a:pt x="125" y="427"/>
                  </a:lnTo>
                  <a:lnTo>
                    <a:pt x="124" y="427"/>
                  </a:lnTo>
                  <a:lnTo>
                    <a:pt x="122" y="426"/>
                  </a:lnTo>
                  <a:lnTo>
                    <a:pt x="121" y="425"/>
                  </a:lnTo>
                  <a:lnTo>
                    <a:pt x="105" y="370"/>
                  </a:lnTo>
                  <a:lnTo>
                    <a:pt x="90" y="315"/>
                  </a:lnTo>
                  <a:lnTo>
                    <a:pt x="73" y="263"/>
                  </a:lnTo>
                  <a:lnTo>
                    <a:pt x="56" y="211"/>
                  </a:lnTo>
                  <a:lnTo>
                    <a:pt x="41" y="159"/>
                  </a:lnTo>
                  <a:lnTo>
                    <a:pt x="30" y="120"/>
                  </a:lnTo>
                  <a:lnTo>
                    <a:pt x="18" y="82"/>
                  </a:lnTo>
                  <a:lnTo>
                    <a:pt x="7" y="43"/>
                  </a:lnTo>
                  <a:lnTo>
                    <a:pt x="0" y="5"/>
                  </a:lnTo>
                  <a:lnTo>
                    <a:pt x="0" y="2"/>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5" name="Freeform 449"/>
            <p:cNvSpPr>
              <a:spLocks/>
            </p:cNvSpPr>
            <p:nvPr/>
          </p:nvSpPr>
          <p:spPr bwMode="auto">
            <a:xfrm>
              <a:off x="4622512" y="3177742"/>
              <a:ext cx="915988" cy="939800"/>
            </a:xfrm>
            <a:custGeom>
              <a:avLst/>
              <a:gdLst>
                <a:gd name="T0" fmla="*/ 576 w 577"/>
                <a:gd name="T1" fmla="*/ 1 h 592"/>
                <a:gd name="T2" fmla="*/ 577 w 577"/>
                <a:gd name="T3" fmla="*/ 5 h 592"/>
                <a:gd name="T4" fmla="*/ 547 w 577"/>
                <a:gd name="T5" fmla="*/ 34 h 592"/>
                <a:gd name="T6" fmla="*/ 482 w 577"/>
                <a:gd name="T7" fmla="*/ 84 h 592"/>
                <a:gd name="T8" fmla="*/ 392 w 577"/>
                <a:gd name="T9" fmla="*/ 155 h 592"/>
                <a:gd name="T10" fmla="*/ 297 w 577"/>
                <a:gd name="T11" fmla="*/ 243 h 592"/>
                <a:gd name="T12" fmla="*/ 221 w 577"/>
                <a:gd name="T13" fmla="*/ 319 h 592"/>
                <a:gd name="T14" fmla="*/ 169 w 577"/>
                <a:gd name="T15" fmla="*/ 385 h 592"/>
                <a:gd name="T16" fmla="*/ 136 w 577"/>
                <a:gd name="T17" fmla="*/ 438 h 592"/>
                <a:gd name="T18" fmla="*/ 104 w 577"/>
                <a:gd name="T19" fmla="*/ 482 h 592"/>
                <a:gd name="T20" fmla="*/ 69 w 577"/>
                <a:gd name="T21" fmla="*/ 508 h 592"/>
                <a:gd name="T22" fmla="*/ 36 w 577"/>
                <a:gd name="T23" fmla="*/ 517 h 592"/>
                <a:gd name="T24" fmla="*/ 16 w 577"/>
                <a:gd name="T25" fmla="*/ 524 h 592"/>
                <a:gd name="T26" fmla="*/ 10 w 577"/>
                <a:gd name="T27" fmla="*/ 529 h 592"/>
                <a:gd name="T28" fmla="*/ 7 w 577"/>
                <a:gd name="T29" fmla="*/ 539 h 592"/>
                <a:gd name="T30" fmla="*/ 8 w 577"/>
                <a:gd name="T31" fmla="*/ 550 h 592"/>
                <a:gd name="T32" fmla="*/ 13 w 577"/>
                <a:gd name="T33" fmla="*/ 562 h 592"/>
                <a:gd name="T34" fmla="*/ 22 w 577"/>
                <a:gd name="T35" fmla="*/ 573 h 592"/>
                <a:gd name="T36" fmla="*/ 32 w 577"/>
                <a:gd name="T37" fmla="*/ 581 h 592"/>
                <a:gd name="T38" fmla="*/ 42 w 577"/>
                <a:gd name="T39" fmla="*/ 585 h 592"/>
                <a:gd name="T40" fmla="*/ 51 w 577"/>
                <a:gd name="T41" fmla="*/ 584 h 592"/>
                <a:gd name="T42" fmla="*/ 56 w 577"/>
                <a:gd name="T43" fmla="*/ 580 h 592"/>
                <a:gd name="T44" fmla="*/ 62 w 577"/>
                <a:gd name="T45" fmla="*/ 573 h 592"/>
                <a:gd name="T46" fmla="*/ 69 w 577"/>
                <a:gd name="T47" fmla="*/ 564 h 592"/>
                <a:gd name="T48" fmla="*/ 73 w 577"/>
                <a:gd name="T49" fmla="*/ 564 h 592"/>
                <a:gd name="T50" fmla="*/ 75 w 577"/>
                <a:gd name="T51" fmla="*/ 567 h 592"/>
                <a:gd name="T52" fmla="*/ 74 w 577"/>
                <a:gd name="T53" fmla="*/ 570 h 592"/>
                <a:gd name="T54" fmla="*/ 68 w 577"/>
                <a:gd name="T55" fmla="*/ 575 h 592"/>
                <a:gd name="T56" fmla="*/ 63 w 577"/>
                <a:gd name="T57" fmla="*/ 582 h 592"/>
                <a:gd name="T58" fmla="*/ 49 w 577"/>
                <a:gd name="T59" fmla="*/ 592 h 592"/>
                <a:gd name="T60" fmla="*/ 31 w 577"/>
                <a:gd name="T61" fmla="*/ 589 h 592"/>
                <a:gd name="T62" fmla="*/ 13 w 577"/>
                <a:gd name="T63" fmla="*/ 573 h 592"/>
                <a:gd name="T64" fmla="*/ 0 w 577"/>
                <a:gd name="T65" fmla="*/ 551 h 592"/>
                <a:gd name="T66" fmla="*/ 3 w 577"/>
                <a:gd name="T67" fmla="*/ 528 h 592"/>
                <a:gd name="T68" fmla="*/ 20 w 577"/>
                <a:gd name="T69" fmla="*/ 515 h 592"/>
                <a:gd name="T70" fmla="*/ 42 w 577"/>
                <a:gd name="T71" fmla="*/ 511 h 592"/>
                <a:gd name="T72" fmla="*/ 63 w 577"/>
                <a:gd name="T73" fmla="*/ 505 h 592"/>
                <a:gd name="T74" fmla="*/ 81 w 577"/>
                <a:gd name="T75" fmla="*/ 494 h 592"/>
                <a:gd name="T76" fmla="*/ 98 w 577"/>
                <a:gd name="T77" fmla="*/ 479 h 592"/>
                <a:gd name="T78" fmla="*/ 135 w 577"/>
                <a:gd name="T79" fmla="*/ 429 h 592"/>
                <a:gd name="T80" fmla="*/ 177 w 577"/>
                <a:gd name="T81" fmla="*/ 363 h 592"/>
                <a:gd name="T82" fmla="*/ 250 w 577"/>
                <a:gd name="T83" fmla="*/ 278 h 592"/>
                <a:gd name="T84" fmla="*/ 355 w 577"/>
                <a:gd name="T85" fmla="*/ 179 h 592"/>
                <a:gd name="T86" fmla="*/ 438 w 577"/>
                <a:gd name="T87" fmla="*/ 109 h 592"/>
                <a:gd name="T88" fmla="*/ 519 w 577"/>
                <a:gd name="T89" fmla="*/ 49 h 592"/>
                <a:gd name="T90" fmla="*/ 547 w 577"/>
                <a:gd name="T91" fmla="*/ 25 h 592"/>
                <a:gd name="T92" fmla="*/ 573 w 577"/>
                <a:gd name="T93"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7" h="592">
                  <a:moveTo>
                    <a:pt x="574" y="0"/>
                  </a:moveTo>
                  <a:lnTo>
                    <a:pt x="576" y="1"/>
                  </a:lnTo>
                  <a:lnTo>
                    <a:pt x="577" y="2"/>
                  </a:lnTo>
                  <a:lnTo>
                    <a:pt x="577" y="5"/>
                  </a:lnTo>
                  <a:lnTo>
                    <a:pt x="576" y="7"/>
                  </a:lnTo>
                  <a:lnTo>
                    <a:pt x="547" y="34"/>
                  </a:lnTo>
                  <a:lnTo>
                    <a:pt x="515" y="60"/>
                  </a:lnTo>
                  <a:lnTo>
                    <a:pt x="482" y="84"/>
                  </a:lnTo>
                  <a:lnTo>
                    <a:pt x="450" y="108"/>
                  </a:lnTo>
                  <a:lnTo>
                    <a:pt x="392" y="155"/>
                  </a:lnTo>
                  <a:lnTo>
                    <a:pt x="335" y="206"/>
                  </a:lnTo>
                  <a:lnTo>
                    <a:pt x="297" y="243"/>
                  </a:lnTo>
                  <a:lnTo>
                    <a:pt x="258" y="281"/>
                  </a:lnTo>
                  <a:lnTo>
                    <a:pt x="221" y="319"/>
                  </a:lnTo>
                  <a:lnTo>
                    <a:pt x="187" y="360"/>
                  </a:lnTo>
                  <a:lnTo>
                    <a:pt x="169" y="385"/>
                  </a:lnTo>
                  <a:lnTo>
                    <a:pt x="153" y="412"/>
                  </a:lnTo>
                  <a:lnTo>
                    <a:pt x="136" y="438"/>
                  </a:lnTo>
                  <a:lnTo>
                    <a:pt x="121" y="461"/>
                  </a:lnTo>
                  <a:lnTo>
                    <a:pt x="104" y="482"/>
                  </a:lnTo>
                  <a:lnTo>
                    <a:pt x="85" y="500"/>
                  </a:lnTo>
                  <a:lnTo>
                    <a:pt x="69" y="508"/>
                  </a:lnTo>
                  <a:lnTo>
                    <a:pt x="53" y="514"/>
                  </a:lnTo>
                  <a:lnTo>
                    <a:pt x="36" y="517"/>
                  </a:lnTo>
                  <a:lnTo>
                    <a:pt x="20" y="523"/>
                  </a:lnTo>
                  <a:lnTo>
                    <a:pt x="16" y="524"/>
                  </a:lnTo>
                  <a:lnTo>
                    <a:pt x="13" y="526"/>
                  </a:lnTo>
                  <a:lnTo>
                    <a:pt x="10" y="529"/>
                  </a:lnTo>
                  <a:lnTo>
                    <a:pt x="8" y="534"/>
                  </a:lnTo>
                  <a:lnTo>
                    <a:pt x="7" y="539"/>
                  </a:lnTo>
                  <a:lnTo>
                    <a:pt x="7" y="545"/>
                  </a:lnTo>
                  <a:lnTo>
                    <a:pt x="8" y="550"/>
                  </a:lnTo>
                  <a:lnTo>
                    <a:pt x="10" y="555"/>
                  </a:lnTo>
                  <a:lnTo>
                    <a:pt x="13" y="562"/>
                  </a:lnTo>
                  <a:lnTo>
                    <a:pt x="18" y="568"/>
                  </a:lnTo>
                  <a:lnTo>
                    <a:pt x="22" y="573"/>
                  </a:lnTo>
                  <a:lnTo>
                    <a:pt x="27" y="579"/>
                  </a:lnTo>
                  <a:lnTo>
                    <a:pt x="32" y="581"/>
                  </a:lnTo>
                  <a:lnTo>
                    <a:pt x="36" y="583"/>
                  </a:lnTo>
                  <a:lnTo>
                    <a:pt x="42" y="585"/>
                  </a:lnTo>
                  <a:lnTo>
                    <a:pt x="47" y="585"/>
                  </a:lnTo>
                  <a:lnTo>
                    <a:pt x="51" y="584"/>
                  </a:lnTo>
                  <a:lnTo>
                    <a:pt x="54" y="583"/>
                  </a:lnTo>
                  <a:lnTo>
                    <a:pt x="56" y="580"/>
                  </a:lnTo>
                  <a:lnTo>
                    <a:pt x="58" y="578"/>
                  </a:lnTo>
                  <a:lnTo>
                    <a:pt x="62" y="573"/>
                  </a:lnTo>
                  <a:lnTo>
                    <a:pt x="65" y="569"/>
                  </a:lnTo>
                  <a:lnTo>
                    <a:pt x="69" y="564"/>
                  </a:lnTo>
                  <a:lnTo>
                    <a:pt x="71" y="564"/>
                  </a:lnTo>
                  <a:lnTo>
                    <a:pt x="73" y="564"/>
                  </a:lnTo>
                  <a:lnTo>
                    <a:pt x="74" y="566"/>
                  </a:lnTo>
                  <a:lnTo>
                    <a:pt x="75" y="567"/>
                  </a:lnTo>
                  <a:lnTo>
                    <a:pt x="75" y="568"/>
                  </a:lnTo>
                  <a:lnTo>
                    <a:pt x="74" y="570"/>
                  </a:lnTo>
                  <a:lnTo>
                    <a:pt x="71" y="572"/>
                  </a:lnTo>
                  <a:lnTo>
                    <a:pt x="68" y="575"/>
                  </a:lnTo>
                  <a:lnTo>
                    <a:pt x="69" y="574"/>
                  </a:lnTo>
                  <a:lnTo>
                    <a:pt x="63" y="582"/>
                  </a:lnTo>
                  <a:lnTo>
                    <a:pt x="56" y="588"/>
                  </a:lnTo>
                  <a:lnTo>
                    <a:pt x="49" y="592"/>
                  </a:lnTo>
                  <a:lnTo>
                    <a:pt x="41" y="592"/>
                  </a:lnTo>
                  <a:lnTo>
                    <a:pt x="31" y="589"/>
                  </a:lnTo>
                  <a:lnTo>
                    <a:pt x="22" y="582"/>
                  </a:lnTo>
                  <a:lnTo>
                    <a:pt x="13" y="573"/>
                  </a:lnTo>
                  <a:lnTo>
                    <a:pt x="5" y="563"/>
                  </a:lnTo>
                  <a:lnTo>
                    <a:pt x="0" y="551"/>
                  </a:lnTo>
                  <a:lnTo>
                    <a:pt x="0" y="539"/>
                  </a:lnTo>
                  <a:lnTo>
                    <a:pt x="3" y="528"/>
                  </a:lnTo>
                  <a:lnTo>
                    <a:pt x="11" y="520"/>
                  </a:lnTo>
                  <a:lnTo>
                    <a:pt x="20" y="515"/>
                  </a:lnTo>
                  <a:lnTo>
                    <a:pt x="31" y="512"/>
                  </a:lnTo>
                  <a:lnTo>
                    <a:pt x="42" y="511"/>
                  </a:lnTo>
                  <a:lnTo>
                    <a:pt x="53" y="508"/>
                  </a:lnTo>
                  <a:lnTo>
                    <a:pt x="63" y="505"/>
                  </a:lnTo>
                  <a:lnTo>
                    <a:pt x="73" y="500"/>
                  </a:lnTo>
                  <a:lnTo>
                    <a:pt x="81" y="494"/>
                  </a:lnTo>
                  <a:lnTo>
                    <a:pt x="81" y="494"/>
                  </a:lnTo>
                  <a:lnTo>
                    <a:pt x="98" y="479"/>
                  </a:lnTo>
                  <a:lnTo>
                    <a:pt x="112" y="461"/>
                  </a:lnTo>
                  <a:lnTo>
                    <a:pt x="135" y="429"/>
                  </a:lnTo>
                  <a:lnTo>
                    <a:pt x="156" y="396"/>
                  </a:lnTo>
                  <a:lnTo>
                    <a:pt x="177" y="363"/>
                  </a:lnTo>
                  <a:lnTo>
                    <a:pt x="201" y="331"/>
                  </a:lnTo>
                  <a:lnTo>
                    <a:pt x="250" y="278"/>
                  </a:lnTo>
                  <a:lnTo>
                    <a:pt x="301" y="228"/>
                  </a:lnTo>
                  <a:lnTo>
                    <a:pt x="355" y="179"/>
                  </a:lnTo>
                  <a:lnTo>
                    <a:pt x="396" y="143"/>
                  </a:lnTo>
                  <a:lnTo>
                    <a:pt x="438" y="109"/>
                  </a:lnTo>
                  <a:lnTo>
                    <a:pt x="478" y="78"/>
                  </a:lnTo>
                  <a:lnTo>
                    <a:pt x="519" y="49"/>
                  </a:lnTo>
                  <a:lnTo>
                    <a:pt x="519" y="47"/>
                  </a:lnTo>
                  <a:lnTo>
                    <a:pt x="547" y="25"/>
                  </a:lnTo>
                  <a:lnTo>
                    <a:pt x="572" y="1"/>
                  </a:lnTo>
                  <a:lnTo>
                    <a:pt x="573" y="0"/>
                  </a:lnTo>
                  <a:lnTo>
                    <a:pt x="57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6" name="Freeform 450"/>
            <p:cNvSpPr>
              <a:spLocks/>
            </p:cNvSpPr>
            <p:nvPr/>
          </p:nvSpPr>
          <p:spPr bwMode="auto">
            <a:xfrm>
              <a:off x="4760624" y="3215842"/>
              <a:ext cx="790575" cy="835025"/>
            </a:xfrm>
            <a:custGeom>
              <a:avLst/>
              <a:gdLst>
                <a:gd name="T0" fmla="*/ 495 w 498"/>
                <a:gd name="T1" fmla="*/ 0 h 526"/>
                <a:gd name="T2" fmla="*/ 496 w 498"/>
                <a:gd name="T3" fmla="*/ 0 h 526"/>
                <a:gd name="T4" fmla="*/ 498 w 498"/>
                <a:gd name="T5" fmla="*/ 1 h 526"/>
                <a:gd name="T6" fmla="*/ 498 w 498"/>
                <a:gd name="T7" fmla="*/ 3 h 526"/>
                <a:gd name="T8" fmla="*/ 498 w 498"/>
                <a:gd name="T9" fmla="*/ 5 h 526"/>
                <a:gd name="T10" fmla="*/ 497 w 498"/>
                <a:gd name="T11" fmla="*/ 6 h 526"/>
                <a:gd name="T12" fmla="*/ 455 w 498"/>
                <a:gd name="T13" fmla="*/ 42 h 526"/>
                <a:gd name="T14" fmla="*/ 412 w 498"/>
                <a:gd name="T15" fmla="*/ 77 h 526"/>
                <a:gd name="T16" fmla="*/ 361 w 498"/>
                <a:gd name="T17" fmla="*/ 118 h 526"/>
                <a:gd name="T18" fmla="*/ 309 w 498"/>
                <a:gd name="T19" fmla="*/ 160 h 526"/>
                <a:gd name="T20" fmla="*/ 258 w 498"/>
                <a:gd name="T21" fmla="*/ 204 h 526"/>
                <a:gd name="T22" fmla="*/ 213 w 498"/>
                <a:gd name="T23" fmla="*/ 249 h 526"/>
                <a:gd name="T24" fmla="*/ 169 w 498"/>
                <a:gd name="T25" fmla="*/ 296 h 526"/>
                <a:gd name="T26" fmla="*/ 129 w 498"/>
                <a:gd name="T27" fmla="*/ 347 h 526"/>
                <a:gd name="T28" fmla="*/ 108 w 498"/>
                <a:gd name="T29" fmla="*/ 374 h 526"/>
                <a:gd name="T30" fmla="*/ 79 w 498"/>
                <a:gd name="T31" fmla="*/ 414 h 526"/>
                <a:gd name="T32" fmla="*/ 50 w 498"/>
                <a:gd name="T33" fmla="*/ 452 h 526"/>
                <a:gd name="T34" fmla="*/ 35 w 498"/>
                <a:gd name="T35" fmla="*/ 471 h 526"/>
                <a:gd name="T36" fmla="*/ 21 w 498"/>
                <a:gd name="T37" fmla="*/ 489 h 526"/>
                <a:gd name="T38" fmla="*/ 13 w 498"/>
                <a:gd name="T39" fmla="*/ 498 h 526"/>
                <a:gd name="T40" fmla="*/ 8 w 498"/>
                <a:gd name="T41" fmla="*/ 509 h 526"/>
                <a:gd name="T42" fmla="*/ 6 w 498"/>
                <a:gd name="T43" fmla="*/ 514 h 526"/>
                <a:gd name="T44" fmla="*/ 6 w 498"/>
                <a:gd name="T45" fmla="*/ 516 h 526"/>
                <a:gd name="T46" fmla="*/ 6 w 498"/>
                <a:gd name="T47" fmla="*/ 517 h 526"/>
                <a:gd name="T48" fmla="*/ 6 w 498"/>
                <a:gd name="T49" fmla="*/ 517 h 526"/>
                <a:gd name="T50" fmla="*/ 8 w 498"/>
                <a:gd name="T51" fmla="*/ 518 h 526"/>
                <a:gd name="T52" fmla="*/ 9 w 498"/>
                <a:gd name="T53" fmla="*/ 518 h 526"/>
                <a:gd name="T54" fmla="*/ 12 w 498"/>
                <a:gd name="T55" fmla="*/ 520 h 526"/>
                <a:gd name="T56" fmla="*/ 19 w 498"/>
                <a:gd name="T57" fmla="*/ 520 h 526"/>
                <a:gd name="T58" fmla="*/ 21 w 498"/>
                <a:gd name="T59" fmla="*/ 520 h 526"/>
                <a:gd name="T60" fmla="*/ 22 w 498"/>
                <a:gd name="T61" fmla="*/ 521 h 526"/>
                <a:gd name="T62" fmla="*/ 22 w 498"/>
                <a:gd name="T63" fmla="*/ 523 h 526"/>
                <a:gd name="T64" fmla="*/ 22 w 498"/>
                <a:gd name="T65" fmla="*/ 524 h 526"/>
                <a:gd name="T66" fmla="*/ 21 w 498"/>
                <a:gd name="T67" fmla="*/ 526 h 526"/>
                <a:gd name="T68" fmla="*/ 19 w 498"/>
                <a:gd name="T69" fmla="*/ 526 h 526"/>
                <a:gd name="T70" fmla="*/ 13 w 498"/>
                <a:gd name="T71" fmla="*/ 526 h 526"/>
                <a:gd name="T72" fmla="*/ 6 w 498"/>
                <a:gd name="T73" fmla="*/ 525 h 526"/>
                <a:gd name="T74" fmla="*/ 2 w 498"/>
                <a:gd name="T75" fmla="*/ 523 h 526"/>
                <a:gd name="T76" fmla="*/ 0 w 498"/>
                <a:gd name="T77" fmla="*/ 517 h 526"/>
                <a:gd name="T78" fmla="*/ 1 w 498"/>
                <a:gd name="T79" fmla="*/ 507 h 526"/>
                <a:gd name="T80" fmla="*/ 5 w 498"/>
                <a:gd name="T81" fmla="*/ 498 h 526"/>
                <a:gd name="T82" fmla="*/ 12 w 498"/>
                <a:gd name="T83" fmla="*/ 488 h 526"/>
                <a:gd name="T84" fmla="*/ 19 w 498"/>
                <a:gd name="T85" fmla="*/ 480 h 526"/>
                <a:gd name="T86" fmla="*/ 35 w 498"/>
                <a:gd name="T87" fmla="*/ 460 h 526"/>
                <a:gd name="T88" fmla="*/ 53 w 498"/>
                <a:gd name="T89" fmla="*/ 439 h 526"/>
                <a:gd name="T90" fmla="*/ 53 w 498"/>
                <a:gd name="T91" fmla="*/ 439 h 526"/>
                <a:gd name="T92" fmla="*/ 72 w 498"/>
                <a:gd name="T93" fmla="*/ 412 h 526"/>
                <a:gd name="T94" fmla="*/ 111 w 498"/>
                <a:gd name="T95" fmla="*/ 360 h 526"/>
                <a:gd name="T96" fmla="*/ 151 w 498"/>
                <a:gd name="T97" fmla="*/ 309 h 526"/>
                <a:gd name="T98" fmla="*/ 192 w 498"/>
                <a:gd name="T99" fmla="*/ 261 h 526"/>
                <a:gd name="T100" fmla="*/ 239 w 498"/>
                <a:gd name="T101" fmla="*/ 214 h 526"/>
                <a:gd name="T102" fmla="*/ 287 w 498"/>
                <a:gd name="T103" fmla="*/ 171 h 526"/>
                <a:gd name="T104" fmla="*/ 338 w 498"/>
                <a:gd name="T105" fmla="*/ 129 h 526"/>
                <a:gd name="T106" fmla="*/ 416 w 498"/>
                <a:gd name="T107" fmla="*/ 66 h 526"/>
                <a:gd name="T108" fmla="*/ 493 w 498"/>
                <a:gd name="T109" fmla="*/ 1 h 526"/>
                <a:gd name="T110" fmla="*/ 494 w 498"/>
                <a:gd name="T111" fmla="*/ 0 h 526"/>
                <a:gd name="T112" fmla="*/ 495 w 498"/>
                <a:gd name="T113"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8" h="526">
                  <a:moveTo>
                    <a:pt x="495" y="0"/>
                  </a:moveTo>
                  <a:lnTo>
                    <a:pt x="496" y="0"/>
                  </a:lnTo>
                  <a:lnTo>
                    <a:pt x="498" y="1"/>
                  </a:lnTo>
                  <a:lnTo>
                    <a:pt x="498" y="3"/>
                  </a:lnTo>
                  <a:lnTo>
                    <a:pt x="498" y="5"/>
                  </a:lnTo>
                  <a:lnTo>
                    <a:pt x="497" y="6"/>
                  </a:lnTo>
                  <a:lnTo>
                    <a:pt x="455" y="42"/>
                  </a:lnTo>
                  <a:lnTo>
                    <a:pt x="412" y="77"/>
                  </a:lnTo>
                  <a:lnTo>
                    <a:pt x="361" y="118"/>
                  </a:lnTo>
                  <a:lnTo>
                    <a:pt x="309" y="160"/>
                  </a:lnTo>
                  <a:lnTo>
                    <a:pt x="258" y="204"/>
                  </a:lnTo>
                  <a:lnTo>
                    <a:pt x="213" y="249"/>
                  </a:lnTo>
                  <a:lnTo>
                    <a:pt x="169" y="296"/>
                  </a:lnTo>
                  <a:lnTo>
                    <a:pt x="129" y="347"/>
                  </a:lnTo>
                  <a:lnTo>
                    <a:pt x="108" y="374"/>
                  </a:lnTo>
                  <a:lnTo>
                    <a:pt x="79" y="414"/>
                  </a:lnTo>
                  <a:lnTo>
                    <a:pt x="50" y="452"/>
                  </a:lnTo>
                  <a:lnTo>
                    <a:pt x="35" y="471"/>
                  </a:lnTo>
                  <a:lnTo>
                    <a:pt x="21" y="489"/>
                  </a:lnTo>
                  <a:lnTo>
                    <a:pt x="13" y="498"/>
                  </a:lnTo>
                  <a:lnTo>
                    <a:pt x="8" y="509"/>
                  </a:lnTo>
                  <a:lnTo>
                    <a:pt x="6" y="514"/>
                  </a:lnTo>
                  <a:lnTo>
                    <a:pt x="6" y="516"/>
                  </a:lnTo>
                  <a:lnTo>
                    <a:pt x="6" y="517"/>
                  </a:lnTo>
                  <a:lnTo>
                    <a:pt x="6" y="517"/>
                  </a:lnTo>
                  <a:lnTo>
                    <a:pt x="8" y="518"/>
                  </a:lnTo>
                  <a:lnTo>
                    <a:pt x="9" y="518"/>
                  </a:lnTo>
                  <a:lnTo>
                    <a:pt x="12" y="520"/>
                  </a:lnTo>
                  <a:lnTo>
                    <a:pt x="19" y="520"/>
                  </a:lnTo>
                  <a:lnTo>
                    <a:pt x="21" y="520"/>
                  </a:lnTo>
                  <a:lnTo>
                    <a:pt x="22" y="521"/>
                  </a:lnTo>
                  <a:lnTo>
                    <a:pt x="22" y="523"/>
                  </a:lnTo>
                  <a:lnTo>
                    <a:pt x="22" y="524"/>
                  </a:lnTo>
                  <a:lnTo>
                    <a:pt x="21" y="526"/>
                  </a:lnTo>
                  <a:lnTo>
                    <a:pt x="19" y="526"/>
                  </a:lnTo>
                  <a:lnTo>
                    <a:pt x="13" y="526"/>
                  </a:lnTo>
                  <a:lnTo>
                    <a:pt x="6" y="525"/>
                  </a:lnTo>
                  <a:lnTo>
                    <a:pt x="2" y="523"/>
                  </a:lnTo>
                  <a:lnTo>
                    <a:pt x="0" y="517"/>
                  </a:lnTo>
                  <a:lnTo>
                    <a:pt x="1" y="507"/>
                  </a:lnTo>
                  <a:lnTo>
                    <a:pt x="5" y="498"/>
                  </a:lnTo>
                  <a:lnTo>
                    <a:pt x="12" y="488"/>
                  </a:lnTo>
                  <a:lnTo>
                    <a:pt x="19" y="480"/>
                  </a:lnTo>
                  <a:lnTo>
                    <a:pt x="35" y="460"/>
                  </a:lnTo>
                  <a:lnTo>
                    <a:pt x="53" y="439"/>
                  </a:lnTo>
                  <a:lnTo>
                    <a:pt x="53" y="439"/>
                  </a:lnTo>
                  <a:lnTo>
                    <a:pt x="72" y="412"/>
                  </a:lnTo>
                  <a:lnTo>
                    <a:pt x="111" y="360"/>
                  </a:lnTo>
                  <a:lnTo>
                    <a:pt x="151" y="309"/>
                  </a:lnTo>
                  <a:lnTo>
                    <a:pt x="192" y="261"/>
                  </a:lnTo>
                  <a:lnTo>
                    <a:pt x="239" y="214"/>
                  </a:lnTo>
                  <a:lnTo>
                    <a:pt x="287" y="171"/>
                  </a:lnTo>
                  <a:lnTo>
                    <a:pt x="338" y="129"/>
                  </a:lnTo>
                  <a:lnTo>
                    <a:pt x="416" y="66"/>
                  </a:lnTo>
                  <a:lnTo>
                    <a:pt x="493" y="1"/>
                  </a:lnTo>
                  <a:lnTo>
                    <a:pt x="494" y="0"/>
                  </a:lnTo>
                  <a:lnTo>
                    <a:pt x="495" y="0"/>
                  </a:lnTo>
                  <a:close/>
                </a:path>
              </a:pathLst>
            </a:custGeom>
            <a:blipFill>
              <a:blip r:embed="rId5"/>
              <a:stretch>
                <a:fillRect/>
              </a:stretch>
            </a:bli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7" name="Freeform 451"/>
            <p:cNvSpPr>
              <a:spLocks/>
            </p:cNvSpPr>
            <p:nvPr/>
          </p:nvSpPr>
          <p:spPr bwMode="auto">
            <a:xfrm>
              <a:off x="4647912" y="4025467"/>
              <a:ext cx="44450" cy="36513"/>
            </a:xfrm>
            <a:custGeom>
              <a:avLst/>
              <a:gdLst>
                <a:gd name="T0" fmla="*/ 7 w 28"/>
                <a:gd name="T1" fmla="*/ 0 h 23"/>
                <a:gd name="T2" fmla="*/ 8 w 28"/>
                <a:gd name="T3" fmla="*/ 0 h 23"/>
                <a:gd name="T4" fmla="*/ 9 w 28"/>
                <a:gd name="T5" fmla="*/ 1 h 23"/>
                <a:gd name="T6" fmla="*/ 11 w 28"/>
                <a:gd name="T7" fmla="*/ 3 h 23"/>
                <a:gd name="T8" fmla="*/ 11 w 28"/>
                <a:gd name="T9" fmla="*/ 3 h 23"/>
                <a:gd name="T10" fmla="*/ 14 w 28"/>
                <a:gd name="T11" fmla="*/ 2 h 23"/>
                <a:gd name="T12" fmla="*/ 16 w 28"/>
                <a:gd name="T13" fmla="*/ 2 h 23"/>
                <a:gd name="T14" fmla="*/ 19 w 28"/>
                <a:gd name="T15" fmla="*/ 3 h 23"/>
                <a:gd name="T16" fmla="*/ 21 w 28"/>
                <a:gd name="T17" fmla="*/ 5 h 23"/>
                <a:gd name="T18" fmla="*/ 24 w 28"/>
                <a:gd name="T19" fmla="*/ 8 h 23"/>
                <a:gd name="T20" fmla="*/ 26 w 28"/>
                <a:gd name="T21" fmla="*/ 12 h 23"/>
                <a:gd name="T22" fmla="*/ 27 w 28"/>
                <a:gd name="T23" fmla="*/ 14 h 23"/>
                <a:gd name="T24" fmla="*/ 28 w 28"/>
                <a:gd name="T25" fmla="*/ 16 h 23"/>
                <a:gd name="T26" fmla="*/ 28 w 28"/>
                <a:gd name="T27" fmla="*/ 18 h 23"/>
                <a:gd name="T28" fmla="*/ 27 w 28"/>
                <a:gd name="T29" fmla="*/ 19 h 23"/>
                <a:gd name="T30" fmla="*/ 25 w 28"/>
                <a:gd name="T31" fmla="*/ 21 h 23"/>
                <a:gd name="T32" fmla="*/ 24 w 28"/>
                <a:gd name="T33" fmla="*/ 21 h 23"/>
                <a:gd name="T34" fmla="*/ 19 w 28"/>
                <a:gd name="T35" fmla="*/ 18 h 23"/>
                <a:gd name="T36" fmla="*/ 20 w 28"/>
                <a:gd name="T37" fmla="*/ 18 h 23"/>
                <a:gd name="T38" fmla="*/ 19 w 28"/>
                <a:gd name="T39" fmla="*/ 21 h 23"/>
                <a:gd name="T40" fmla="*/ 18 w 28"/>
                <a:gd name="T41" fmla="*/ 22 h 23"/>
                <a:gd name="T42" fmla="*/ 17 w 28"/>
                <a:gd name="T43" fmla="*/ 23 h 23"/>
                <a:gd name="T44" fmla="*/ 15 w 28"/>
                <a:gd name="T45" fmla="*/ 23 h 23"/>
                <a:gd name="T46" fmla="*/ 10 w 28"/>
                <a:gd name="T47" fmla="*/ 19 h 23"/>
                <a:gd name="T48" fmla="*/ 6 w 28"/>
                <a:gd name="T49" fmla="*/ 16 h 23"/>
                <a:gd name="T50" fmla="*/ 3 w 28"/>
                <a:gd name="T51" fmla="*/ 12 h 23"/>
                <a:gd name="T52" fmla="*/ 0 w 28"/>
                <a:gd name="T53" fmla="*/ 6 h 23"/>
                <a:gd name="T54" fmla="*/ 0 w 28"/>
                <a:gd name="T55" fmla="*/ 5 h 23"/>
                <a:gd name="T56" fmla="*/ 0 w 28"/>
                <a:gd name="T57" fmla="*/ 3 h 23"/>
                <a:gd name="T58" fmla="*/ 2 w 28"/>
                <a:gd name="T59" fmla="*/ 2 h 23"/>
                <a:gd name="T60" fmla="*/ 4 w 28"/>
                <a:gd name="T61" fmla="*/ 2 h 23"/>
                <a:gd name="T62" fmla="*/ 5 w 28"/>
                <a:gd name="T63" fmla="*/ 0 h 23"/>
                <a:gd name="T64" fmla="*/ 7 w 28"/>
                <a:gd name="T6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 h="23">
                  <a:moveTo>
                    <a:pt x="7" y="0"/>
                  </a:moveTo>
                  <a:lnTo>
                    <a:pt x="8" y="0"/>
                  </a:lnTo>
                  <a:lnTo>
                    <a:pt x="9" y="1"/>
                  </a:lnTo>
                  <a:lnTo>
                    <a:pt x="11" y="3"/>
                  </a:lnTo>
                  <a:lnTo>
                    <a:pt x="11" y="3"/>
                  </a:lnTo>
                  <a:lnTo>
                    <a:pt x="14" y="2"/>
                  </a:lnTo>
                  <a:lnTo>
                    <a:pt x="16" y="2"/>
                  </a:lnTo>
                  <a:lnTo>
                    <a:pt x="19" y="3"/>
                  </a:lnTo>
                  <a:lnTo>
                    <a:pt x="21" y="5"/>
                  </a:lnTo>
                  <a:lnTo>
                    <a:pt x="24" y="8"/>
                  </a:lnTo>
                  <a:lnTo>
                    <a:pt x="26" y="12"/>
                  </a:lnTo>
                  <a:lnTo>
                    <a:pt x="27" y="14"/>
                  </a:lnTo>
                  <a:lnTo>
                    <a:pt x="28" y="16"/>
                  </a:lnTo>
                  <a:lnTo>
                    <a:pt x="28" y="18"/>
                  </a:lnTo>
                  <a:lnTo>
                    <a:pt x="27" y="19"/>
                  </a:lnTo>
                  <a:lnTo>
                    <a:pt x="25" y="21"/>
                  </a:lnTo>
                  <a:lnTo>
                    <a:pt x="24" y="21"/>
                  </a:lnTo>
                  <a:lnTo>
                    <a:pt x="19" y="18"/>
                  </a:lnTo>
                  <a:lnTo>
                    <a:pt x="20" y="18"/>
                  </a:lnTo>
                  <a:lnTo>
                    <a:pt x="19" y="21"/>
                  </a:lnTo>
                  <a:lnTo>
                    <a:pt x="18" y="22"/>
                  </a:lnTo>
                  <a:lnTo>
                    <a:pt x="17" y="23"/>
                  </a:lnTo>
                  <a:lnTo>
                    <a:pt x="15" y="23"/>
                  </a:lnTo>
                  <a:lnTo>
                    <a:pt x="10" y="19"/>
                  </a:lnTo>
                  <a:lnTo>
                    <a:pt x="6" y="16"/>
                  </a:lnTo>
                  <a:lnTo>
                    <a:pt x="3" y="12"/>
                  </a:lnTo>
                  <a:lnTo>
                    <a:pt x="0" y="6"/>
                  </a:lnTo>
                  <a:lnTo>
                    <a:pt x="0" y="5"/>
                  </a:lnTo>
                  <a:lnTo>
                    <a:pt x="0" y="3"/>
                  </a:lnTo>
                  <a:lnTo>
                    <a:pt x="2" y="2"/>
                  </a:lnTo>
                  <a:lnTo>
                    <a:pt x="4" y="2"/>
                  </a:lnTo>
                  <a:lnTo>
                    <a:pt x="5" y="0"/>
                  </a:lnTo>
                  <a:lnTo>
                    <a:pt x="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8" name="Freeform 452"/>
            <p:cNvSpPr>
              <a:spLocks/>
            </p:cNvSpPr>
            <p:nvPr/>
          </p:nvSpPr>
          <p:spPr bwMode="auto">
            <a:xfrm>
              <a:off x="4724112" y="4015942"/>
              <a:ext cx="9525" cy="11113"/>
            </a:xfrm>
            <a:custGeom>
              <a:avLst/>
              <a:gdLst>
                <a:gd name="T0" fmla="*/ 3 w 6"/>
                <a:gd name="T1" fmla="*/ 0 h 7"/>
                <a:gd name="T2" fmla="*/ 5 w 6"/>
                <a:gd name="T3" fmla="*/ 1 h 7"/>
                <a:gd name="T4" fmla="*/ 6 w 6"/>
                <a:gd name="T5" fmla="*/ 2 h 7"/>
                <a:gd name="T6" fmla="*/ 6 w 6"/>
                <a:gd name="T7" fmla="*/ 3 h 7"/>
                <a:gd name="T8" fmla="*/ 6 w 6"/>
                <a:gd name="T9" fmla="*/ 6 h 7"/>
                <a:gd name="T10" fmla="*/ 5 w 6"/>
                <a:gd name="T11" fmla="*/ 7 h 7"/>
                <a:gd name="T12" fmla="*/ 3 w 6"/>
                <a:gd name="T13" fmla="*/ 7 h 7"/>
                <a:gd name="T14" fmla="*/ 1 w 6"/>
                <a:gd name="T15" fmla="*/ 7 h 7"/>
                <a:gd name="T16" fmla="*/ 0 w 6"/>
                <a:gd name="T17" fmla="*/ 6 h 7"/>
                <a:gd name="T18" fmla="*/ 0 w 6"/>
                <a:gd name="T19" fmla="*/ 3 h 7"/>
                <a:gd name="T20" fmla="*/ 0 w 6"/>
                <a:gd name="T21" fmla="*/ 2 h 7"/>
                <a:gd name="T22" fmla="*/ 1 w 6"/>
                <a:gd name="T23" fmla="*/ 1 h 7"/>
                <a:gd name="T24" fmla="*/ 3 w 6"/>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7">
                  <a:moveTo>
                    <a:pt x="3" y="0"/>
                  </a:moveTo>
                  <a:lnTo>
                    <a:pt x="5" y="1"/>
                  </a:lnTo>
                  <a:lnTo>
                    <a:pt x="6" y="2"/>
                  </a:lnTo>
                  <a:lnTo>
                    <a:pt x="6" y="3"/>
                  </a:lnTo>
                  <a:lnTo>
                    <a:pt x="6" y="6"/>
                  </a:lnTo>
                  <a:lnTo>
                    <a:pt x="5" y="7"/>
                  </a:lnTo>
                  <a:lnTo>
                    <a:pt x="3" y="7"/>
                  </a:lnTo>
                  <a:lnTo>
                    <a:pt x="1" y="7"/>
                  </a:lnTo>
                  <a:lnTo>
                    <a:pt x="0" y="6"/>
                  </a:lnTo>
                  <a:lnTo>
                    <a:pt x="0" y="3"/>
                  </a:lnTo>
                  <a:lnTo>
                    <a:pt x="0" y="2"/>
                  </a:lnTo>
                  <a:lnTo>
                    <a:pt x="1"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9" name="Freeform 453"/>
            <p:cNvSpPr>
              <a:spLocks/>
            </p:cNvSpPr>
            <p:nvPr/>
          </p:nvSpPr>
          <p:spPr bwMode="auto">
            <a:xfrm>
              <a:off x="4725699" y="4008005"/>
              <a:ext cx="25400" cy="39688"/>
            </a:xfrm>
            <a:custGeom>
              <a:avLst/>
              <a:gdLst>
                <a:gd name="T0" fmla="*/ 5 w 16"/>
                <a:gd name="T1" fmla="*/ 0 h 25"/>
                <a:gd name="T2" fmla="*/ 6 w 16"/>
                <a:gd name="T3" fmla="*/ 1 h 25"/>
                <a:gd name="T4" fmla="*/ 8 w 16"/>
                <a:gd name="T5" fmla="*/ 1 h 25"/>
                <a:gd name="T6" fmla="*/ 10 w 16"/>
                <a:gd name="T7" fmla="*/ 3 h 25"/>
                <a:gd name="T8" fmla="*/ 10 w 16"/>
                <a:gd name="T9" fmla="*/ 3 h 25"/>
                <a:gd name="T10" fmla="*/ 13 w 16"/>
                <a:gd name="T11" fmla="*/ 5 h 25"/>
                <a:gd name="T12" fmla="*/ 15 w 16"/>
                <a:gd name="T13" fmla="*/ 8 h 25"/>
                <a:gd name="T14" fmla="*/ 16 w 16"/>
                <a:gd name="T15" fmla="*/ 12 h 25"/>
                <a:gd name="T16" fmla="*/ 16 w 16"/>
                <a:gd name="T17" fmla="*/ 16 h 25"/>
                <a:gd name="T18" fmla="*/ 16 w 16"/>
                <a:gd name="T19" fmla="*/ 18 h 25"/>
                <a:gd name="T20" fmla="*/ 15 w 16"/>
                <a:gd name="T21" fmla="*/ 19 h 25"/>
                <a:gd name="T22" fmla="*/ 13 w 16"/>
                <a:gd name="T23" fmla="*/ 19 h 25"/>
                <a:gd name="T24" fmla="*/ 12 w 16"/>
                <a:gd name="T25" fmla="*/ 24 h 25"/>
                <a:gd name="T26" fmla="*/ 11 w 16"/>
                <a:gd name="T27" fmla="*/ 25 h 25"/>
                <a:gd name="T28" fmla="*/ 10 w 16"/>
                <a:gd name="T29" fmla="*/ 25 h 25"/>
                <a:gd name="T30" fmla="*/ 8 w 16"/>
                <a:gd name="T31" fmla="*/ 25 h 25"/>
                <a:gd name="T32" fmla="*/ 6 w 16"/>
                <a:gd name="T33" fmla="*/ 25 h 25"/>
                <a:gd name="T34" fmla="*/ 1 w 16"/>
                <a:gd name="T35" fmla="*/ 16 h 25"/>
                <a:gd name="T36" fmla="*/ 0 w 16"/>
                <a:gd name="T37" fmla="*/ 6 h 25"/>
                <a:gd name="T38" fmla="*/ 0 w 16"/>
                <a:gd name="T39" fmla="*/ 5 h 25"/>
                <a:gd name="T40" fmla="*/ 1 w 16"/>
                <a:gd name="T41" fmla="*/ 4 h 25"/>
                <a:gd name="T42" fmla="*/ 2 w 16"/>
                <a:gd name="T43" fmla="*/ 3 h 25"/>
                <a:gd name="T44" fmla="*/ 3 w 16"/>
                <a:gd name="T45" fmla="*/ 2 h 25"/>
                <a:gd name="T46" fmla="*/ 4 w 16"/>
                <a:gd name="T47" fmla="*/ 1 h 25"/>
                <a:gd name="T48" fmla="*/ 5 w 16"/>
                <a:gd name="T4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5">
                  <a:moveTo>
                    <a:pt x="5" y="0"/>
                  </a:moveTo>
                  <a:lnTo>
                    <a:pt x="6" y="1"/>
                  </a:lnTo>
                  <a:lnTo>
                    <a:pt x="8" y="1"/>
                  </a:lnTo>
                  <a:lnTo>
                    <a:pt x="10" y="3"/>
                  </a:lnTo>
                  <a:lnTo>
                    <a:pt x="10" y="3"/>
                  </a:lnTo>
                  <a:lnTo>
                    <a:pt x="13" y="5"/>
                  </a:lnTo>
                  <a:lnTo>
                    <a:pt x="15" y="8"/>
                  </a:lnTo>
                  <a:lnTo>
                    <a:pt x="16" y="12"/>
                  </a:lnTo>
                  <a:lnTo>
                    <a:pt x="16" y="16"/>
                  </a:lnTo>
                  <a:lnTo>
                    <a:pt x="16" y="18"/>
                  </a:lnTo>
                  <a:lnTo>
                    <a:pt x="15" y="19"/>
                  </a:lnTo>
                  <a:lnTo>
                    <a:pt x="13" y="19"/>
                  </a:lnTo>
                  <a:lnTo>
                    <a:pt x="12" y="24"/>
                  </a:lnTo>
                  <a:lnTo>
                    <a:pt x="11" y="25"/>
                  </a:lnTo>
                  <a:lnTo>
                    <a:pt x="10" y="25"/>
                  </a:lnTo>
                  <a:lnTo>
                    <a:pt x="8" y="25"/>
                  </a:lnTo>
                  <a:lnTo>
                    <a:pt x="6" y="25"/>
                  </a:lnTo>
                  <a:lnTo>
                    <a:pt x="1" y="16"/>
                  </a:lnTo>
                  <a:lnTo>
                    <a:pt x="0" y="6"/>
                  </a:lnTo>
                  <a:lnTo>
                    <a:pt x="0" y="5"/>
                  </a:lnTo>
                  <a:lnTo>
                    <a:pt x="1" y="4"/>
                  </a:lnTo>
                  <a:lnTo>
                    <a:pt x="2" y="3"/>
                  </a:lnTo>
                  <a:lnTo>
                    <a:pt x="3" y="2"/>
                  </a:lnTo>
                  <a:lnTo>
                    <a:pt x="4" y="1"/>
                  </a:lnTo>
                  <a:lnTo>
                    <a:pt x="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0" name="Freeform 454"/>
            <p:cNvSpPr>
              <a:spLocks/>
            </p:cNvSpPr>
            <p:nvPr/>
          </p:nvSpPr>
          <p:spPr bwMode="auto">
            <a:xfrm>
              <a:off x="4692362" y="4063567"/>
              <a:ext cx="11113" cy="9525"/>
            </a:xfrm>
            <a:custGeom>
              <a:avLst/>
              <a:gdLst>
                <a:gd name="T0" fmla="*/ 3 w 7"/>
                <a:gd name="T1" fmla="*/ 0 h 6"/>
                <a:gd name="T2" fmla="*/ 5 w 7"/>
                <a:gd name="T3" fmla="*/ 1 h 6"/>
                <a:gd name="T4" fmla="*/ 7 w 7"/>
                <a:gd name="T5" fmla="*/ 2 h 6"/>
                <a:gd name="T6" fmla="*/ 7 w 7"/>
                <a:gd name="T7" fmla="*/ 3 h 6"/>
                <a:gd name="T8" fmla="*/ 7 w 7"/>
                <a:gd name="T9" fmla="*/ 5 h 6"/>
                <a:gd name="T10" fmla="*/ 5 w 7"/>
                <a:gd name="T11" fmla="*/ 6 h 6"/>
                <a:gd name="T12" fmla="*/ 3 w 7"/>
                <a:gd name="T13" fmla="*/ 6 h 6"/>
                <a:gd name="T14" fmla="*/ 1 w 7"/>
                <a:gd name="T15" fmla="*/ 6 h 6"/>
                <a:gd name="T16" fmla="*/ 0 w 7"/>
                <a:gd name="T17" fmla="*/ 5 h 6"/>
                <a:gd name="T18" fmla="*/ 0 w 7"/>
                <a:gd name="T19" fmla="*/ 3 h 6"/>
                <a:gd name="T20" fmla="*/ 0 w 7"/>
                <a:gd name="T21" fmla="*/ 2 h 6"/>
                <a:gd name="T22" fmla="*/ 1 w 7"/>
                <a:gd name="T23" fmla="*/ 1 h 6"/>
                <a:gd name="T24" fmla="*/ 3 w 7"/>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6">
                  <a:moveTo>
                    <a:pt x="3" y="0"/>
                  </a:moveTo>
                  <a:lnTo>
                    <a:pt x="5" y="1"/>
                  </a:lnTo>
                  <a:lnTo>
                    <a:pt x="7" y="2"/>
                  </a:lnTo>
                  <a:lnTo>
                    <a:pt x="7" y="3"/>
                  </a:lnTo>
                  <a:lnTo>
                    <a:pt x="7" y="5"/>
                  </a:lnTo>
                  <a:lnTo>
                    <a:pt x="5" y="6"/>
                  </a:lnTo>
                  <a:lnTo>
                    <a:pt x="3" y="6"/>
                  </a:lnTo>
                  <a:lnTo>
                    <a:pt x="1" y="6"/>
                  </a:lnTo>
                  <a:lnTo>
                    <a:pt x="0" y="5"/>
                  </a:lnTo>
                  <a:lnTo>
                    <a:pt x="0" y="3"/>
                  </a:lnTo>
                  <a:lnTo>
                    <a:pt x="0" y="2"/>
                  </a:lnTo>
                  <a:lnTo>
                    <a:pt x="1"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1" name="Freeform 455"/>
            <p:cNvSpPr>
              <a:spLocks/>
            </p:cNvSpPr>
            <p:nvPr/>
          </p:nvSpPr>
          <p:spPr bwMode="auto">
            <a:xfrm>
              <a:off x="4690774" y="4060392"/>
              <a:ext cx="25400" cy="33338"/>
            </a:xfrm>
            <a:custGeom>
              <a:avLst/>
              <a:gdLst>
                <a:gd name="T0" fmla="*/ 4 w 16"/>
                <a:gd name="T1" fmla="*/ 0 h 21"/>
                <a:gd name="T2" fmla="*/ 6 w 16"/>
                <a:gd name="T3" fmla="*/ 0 h 21"/>
                <a:gd name="T4" fmla="*/ 8 w 16"/>
                <a:gd name="T5" fmla="*/ 1 h 21"/>
                <a:gd name="T6" fmla="*/ 9 w 16"/>
                <a:gd name="T7" fmla="*/ 2 h 21"/>
                <a:gd name="T8" fmla="*/ 9 w 16"/>
                <a:gd name="T9" fmla="*/ 4 h 21"/>
                <a:gd name="T10" fmla="*/ 11 w 16"/>
                <a:gd name="T11" fmla="*/ 4 h 21"/>
                <a:gd name="T12" fmla="*/ 14 w 16"/>
                <a:gd name="T13" fmla="*/ 4 h 21"/>
                <a:gd name="T14" fmla="*/ 15 w 16"/>
                <a:gd name="T15" fmla="*/ 5 h 21"/>
                <a:gd name="T16" fmla="*/ 16 w 16"/>
                <a:gd name="T17" fmla="*/ 6 h 21"/>
                <a:gd name="T18" fmla="*/ 16 w 16"/>
                <a:gd name="T19" fmla="*/ 7 h 21"/>
                <a:gd name="T20" fmla="*/ 16 w 16"/>
                <a:gd name="T21" fmla="*/ 8 h 21"/>
                <a:gd name="T22" fmla="*/ 15 w 16"/>
                <a:gd name="T23" fmla="*/ 12 h 21"/>
                <a:gd name="T24" fmla="*/ 15 w 16"/>
                <a:gd name="T25" fmla="*/ 12 h 21"/>
                <a:gd name="T26" fmla="*/ 13 w 16"/>
                <a:gd name="T27" fmla="*/ 14 h 21"/>
                <a:gd name="T28" fmla="*/ 11 w 16"/>
                <a:gd name="T29" fmla="*/ 16 h 21"/>
                <a:gd name="T30" fmla="*/ 8 w 16"/>
                <a:gd name="T31" fmla="*/ 18 h 21"/>
                <a:gd name="T32" fmla="*/ 6 w 16"/>
                <a:gd name="T33" fmla="*/ 18 h 21"/>
                <a:gd name="T34" fmla="*/ 6 w 16"/>
                <a:gd name="T35" fmla="*/ 19 h 21"/>
                <a:gd name="T36" fmla="*/ 5 w 16"/>
                <a:gd name="T37" fmla="*/ 21 h 21"/>
                <a:gd name="T38" fmla="*/ 4 w 16"/>
                <a:gd name="T39" fmla="*/ 21 h 21"/>
                <a:gd name="T40" fmla="*/ 2 w 16"/>
                <a:gd name="T41" fmla="*/ 21 h 21"/>
                <a:gd name="T42" fmla="*/ 1 w 16"/>
                <a:gd name="T43" fmla="*/ 19 h 21"/>
                <a:gd name="T44" fmla="*/ 0 w 16"/>
                <a:gd name="T45" fmla="*/ 17 h 21"/>
                <a:gd name="T46" fmla="*/ 1 w 16"/>
                <a:gd name="T47" fmla="*/ 14 h 21"/>
                <a:gd name="T48" fmla="*/ 0 w 16"/>
                <a:gd name="T49" fmla="*/ 10 h 21"/>
                <a:gd name="T50" fmla="*/ 0 w 16"/>
                <a:gd name="T51" fmla="*/ 5 h 21"/>
                <a:gd name="T52" fmla="*/ 2 w 16"/>
                <a:gd name="T53" fmla="*/ 1 h 21"/>
                <a:gd name="T54" fmla="*/ 3 w 16"/>
                <a:gd name="T55" fmla="*/ 0 h 21"/>
                <a:gd name="T56" fmla="*/ 4 w 16"/>
                <a:gd name="T5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 h="21">
                  <a:moveTo>
                    <a:pt x="4" y="0"/>
                  </a:moveTo>
                  <a:lnTo>
                    <a:pt x="6" y="0"/>
                  </a:lnTo>
                  <a:lnTo>
                    <a:pt x="8" y="1"/>
                  </a:lnTo>
                  <a:lnTo>
                    <a:pt x="9" y="2"/>
                  </a:lnTo>
                  <a:lnTo>
                    <a:pt x="9" y="4"/>
                  </a:lnTo>
                  <a:lnTo>
                    <a:pt x="11" y="4"/>
                  </a:lnTo>
                  <a:lnTo>
                    <a:pt x="14" y="4"/>
                  </a:lnTo>
                  <a:lnTo>
                    <a:pt x="15" y="5"/>
                  </a:lnTo>
                  <a:lnTo>
                    <a:pt x="16" y="6"/>
                  </a:lnTo>
                  <a:lnTo>
                    <a:pt x="16" y="7"/>
                  </a:lnTo>
                  <a:lnTo>
                    <a:pt x="16" y="8"/>
                  </a:lnTo>
                  <a:lnTo>
                    <a:pt x="15" y="12"/>
                  </a:lnTo>
                  <a:lnTo>
                    <a:pt x="15" y="12"/>
                  </a:lnTo>
                  <a:lnTo>
                    <a:pt x="13" y="14"/>
                  </a:lnTo>
                  <a:lnTo>
                    <a:pt x="11" y="16"/>
                  </a:lnTo>
                  <a:lnTo>
                    <a:pt x="8" y="18"/>
                  </a:lnTo>
                  <a:lnTo>
                    <a:pt x="6" y="18"/>
                  </a:lnTo>
                  <a:lnTo>
                    <a:pt x="6" y="19"/>
                  </a:lnTo>
                  <a:lnTo>
                    <a:pt x="5" y="21"/>
                  </a:lnTo>
                  <a:lnTo>
                    <a:pt x="4" y="21"/>
                  </a:lnTo>
                  <a:lnTo>
                    <a:pt x="2" y="21"/>
                  </a:lnTo>
                  <a:lnTo>
                    <a:pt x="1" y="19"/>
                  </a:lnTo>
                  <a:lnTo>
                    <a:pt x="0" y="17"/>
                  </a:lnTo>
                  <a:lnTo>
                    <a:pt x="1" y="14"/>
                  </a:lnTo>
                  <a:lnTo>
                    <a:pt x="0" y="10"/>
                  </a:lnTo>
                  <a:lnTo>
                    <a:pt x="0" y="5"/>
                  </a:lnTo>
                  <a:lnTo>
                    <a:pt x="2" y="1"/>
                  </a:lnTo>
                  <a:lnTo>
                    <a:pt x="3"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2" name="Freeform 456"/>
            <p:cNvSpPr>
              <a:spLocks/>
            </p:cNvSpPr>
            <p:nvPr/>
          </p:nvSpPr>
          <p:spPr bwMode="auto">
            <a:xfrm>
              <a:off x="4762212" y="4033405"/>
              <a:ext cx="871538" cy="115888"/>
            </a:xfrm>
            <a:custGeom>
              <a:avLst/>
              <a:gdLst>
                <a:gd name="T0" fmla="*/ 2 w 549"/>
                <a:gd name="T1" fmla="*/ 0 h 73"/>
                <a:gd name="T2" fmla="*/ 3 w 549"/>
                <a:gd name="T3" fmla="*/ 0 h 73"/>
                <a:gd name="T4" fmla="*/ 35 w 549"/>
                <a:gd name="T5" fmla="*/ 11 h 73"/>
                <a:gd name="T6" fmla="*/ 66 w 549"/>
                <a:gd name="T7" fmla="*/ 19 h 73"/>
                <a:gd name="T8" fmla="*/ 99 w 549"/>
                <a:gd name="T9" fmla="*/ 23 h 73"/>
                <a:gd name="T10" fmla="*/ 139 w 549"/>
                <a:gd name="T11" fmla="*/ 28 h 73"/>
                <a:gd name="T12" fmla="*/ 187 w 549"/>
                <a:gd name="T13" fmla="*/ 32 h 73"/>
                <a:gd name="T14" fmla="*/ 235 w 549"/>
                <a:gd name="T15" fmla="*/ 36 h 73"/>
                <a:gd name="T16" fmla="*/ 286 w 549"/>
                <a:gd name="T17" fmla="*/ 43 h 73"/>
                <a:gd name="T18" fmla="*/ 338 w 549"/>
                <a:gd name="T19" fmla="*/ 51 h 73"/>
                <a:gd name="T20" fmla="*/ 338 w 549"/>
                <a:gd name="T21" fmla="*/ 51 h 73"/>
                <a:gd name="T22" fmla="*/ 339 w 549"/>
                <a:gd name="T23" fmla="*/ 51 h 73"/>
                <a:gd name="T24" fmla="*/ 365 w 549"/>
                <a:gd name="T25" fmla="*/ 54 h 73"/>
                <a:gd name="T26" fmla="*/ 418 w 549"/>
                <a:gd name="T27" fmla="*/ 60 h 73"/>
                <a:gd name="T28" fmla="*/ 450 w 549"/>
                <a:gd name="T29" fmla="*/ 64 h 73"/>
                <a:gd name="T30" fmla="*/ 483 w 549"/>
                <a:gd name="T31" fmla="*/ 66 h 73"/>
                <a:gd name="T32" fmla="*/ 515 w 549"/>
                <a:gd name="T33" fmla="*/ 65 h 73"/>
                <a:gd name="T34" fmla="*/ 529 w 549"/>
                <a:gd name="T35" fmla="*/ 63 h 73"/>
                <a:gd name="T36" fmla="*/ 543 w 549"/>
                <a:gd name="T37" fmla="*/ 57 h 73"/>
                <a:gd name="T38" fmla="*/ 543 w 549"/>
                <a:gd name="T39" fmla="*/ 57 h 73"/>
                <a:gd name="T40" fmla="*/ 546 w 549"/>
                <a:gd name="T41" fmla="*/ 57 h 73"/>
                <a:gd name="T42" fmla="*/ 548 w 549"/>
                <a:gd name="T43" fmla="*/ 58 h 73"/>
                <a:gd name="T44" fmla="*/ 549 w 549"/>
                <a:gd name="T45" fmla="*/ 60 h 73"/>
                <a:gd name="T46" fmla="*/ 549 w 549"/>
                <a:gd name="T47" fmla="*/ 61 h 73"/>
                <a:gd name="T48" fmla="*/ 549 w 549"/>
                <a:gd name="T49" fmla="*/ 62 h 73"/>
                <a:gd name="T50" fmla="*/ 548 w 549"/>
                <a:gd name="T51" fmla="*/ 64 h 73"/>
                <a:gd name="T52" fmla="*/ 526 w 549"/>
                <a:gd name="T53" fmla="*/ 71 h 73"/>
                <a:gd name="T54" fmla="*/ 504 w 549"/>
                <a:gd name="T55" fmla="*/ 73 h 73"/>
                <a:gd name="T56" fmla="*/ 481 w 549"/>
                <a:gd name="T57" fmla="*/ 73 h 73"/>
                <a:gd name="T58" fmla="*/ 459 w 549"/>
                <a:gd name="T59" fmla="*/ 71 h 73"/>
                <a:gd name="T60" fmla="*/ 341 w 549"/>
                <a:gd name="T61" fmla="*/ 56 h 73"/>
                <a:gd name="T62" fmla="*/ 340 w 549"/>
                <a:gd name="T63" fmla="*/ 57 h 73"/>
                <a:gd name="T64" fmla="*/ 339 w 549"/>
                <a:gd name="T65" fmla="*/ 57 h 73"/>
                <a:gd name="T66" fmla="*/ 337 w 549"/>
                <a:gd name="T67" fmla="*/ 57 h 73"/>
                <a:gd name="T68" fmla="*/ 337 w 549"/>
                <a:gd name="T69" fmla="*/ 56 h 73"/>
                <a:gd name="T70" fmla="*/ 252 w 549"/>
                <a:gd name="T71" fmla="*/ 45 h 73"/>
                <a:gd name="T72" fmla="*/ 192 w 549"/>
                <a:gd name="T73" fmla="*/ 39 h 73"/>
                <a:gd name="T74" fmla="*/ 154 w 549"/>
                <a:gd name="T75" fmla="*/ 36 h 73"/>
                <a:gd name="T76" fmla="*/ 114 w 549"/>
                <a:gd name="T77" fmla="*/ 32 h 73"/>
                <a:gd name="T78" fmla="*/ 77 w 549"/>
                <a:gd name="T79" fmla="*/ 28 h 73"/>
                <a:gd name="T80" fmla="*/ 38 w 549"/>
                <a:gd name="T81" fmla="*/ 19 h 73"/>
                <a:gd name="T82" fmla="*/ 2 w 549"/>
                <a:gd name="T83" fmla="*/ 7 h 73"/>
                <a:gd name="T84" fmla="*/ 0 w 549"/>
                <a:gd name="T85" fmla="*/ 6 h 73"/>
                <a:gd name="T86" fmla="*/ 0 w 549"/>
                <a:gd name="T87" fmla="*/ 3 h 73"/>
                <a:gd name="T88" fmla="*/ 0 w 549"/>
                <a:gd name="T89" fmla="*/ 2 h 73"/>
                <a:gd name="T90" fmla="*/ 1 w 549"/>
                <a:gd name="T91" fmla="*/ 0 h 73"/>
                <a:gd name="T92" fmla="*/ 2 w 549"/>
                <a:gd name="T9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49" h="73">
                  <a:moveTo>
                    <a:pt x="2" y="0"/>
                  </a:moveTo>
                  <a:lnTo>
                    <a:pt x="3" y="0"/>
                  </a:lnTo>
                  <a:lnTo>
                    <a:pt x="35" y="11"/>
                  </a:lnTo>
                  <a:lnTo>
                    <a:pt x="66" y="19"/>
                  </a:lnTo>
                  <a:lnTo>
                    <a:pt x="99" y="23"/>
                  </a:lnTo>
                  <a:lnTo>
                    <a:pt x="139" y="28"/>
                  </a:lnTo>
                  <a:lnTo>
                    <a:pt x="187" y="32"/>
                  </a:lnTo>
                  <a:lnTo>
                    <a:pt x="235" y="36"/>
                  </a:lnTo>
                  <a:lnTo>
                    <a:pt x="286" y="43"/>
                  </a:lnTo>
                  <a:lnTo>
                    <a:pt x="338" y="51"/>
                  </a:lnTo>
                  <a:lnTo>
                    <a:pt x="338" y="51"/>
                  </a:lnTo>
                  <a:lnTo>
                    <a:pt x="339" y="51"/>
                  </a:lnTo>
                  <a:lnTo>
                    <a:pt x="365" y="54"/>
                  </a:lnTo>
                  <a:lnTo>
                    <a:pt x="418" y="60"/>
                  </a:lnTo>
                  <a:lnTo>
                    <a:pt x="450" y="64"/>
                  </a:lnTo>
                  <a:lnTo>
                    <a:pt x="483" y="66"/>
                  </a:lnTo>
                  <a:lnTo>
                    <a:pt x="515" y="65"/>
                  </a:lnTo>
                  <a:lnTo>
                    <a:pt x="529" y="63"/>
                  </a:lnTo>
                  <a:lnTo>
                    <a:pt x="543" y="57"/>
                  </a:lnTo>
                  <a:lnTo>
                    <a:pt x="543" y="57"/>
                  </a:lnTo>
                  <a:lnTo>
                    <a:pt x="546" y="57"/>
                  </a:lnTo>
                  <a:lnTo>
                    <a:pt x="548" y="58"/>
                  </a:lnTo>
                  <a:lnTo>
                    <a:pt x="549" y="60"/>
                  </a:lnTo>
                  <a:lnTo>
                    <a:pt x="549" y="61"/>
                  </a:lnTo>
                  <a:lnTo>
                    <a:pt x="549" y="62"/>
                  </a:lnTo>
                  <a:lnTo>
                    <a:pt x="548" y="64"/>
                  </a:lnTo>
                  <a:lnTo>
                    <a:pt x="526" y="71"/>
                  </a:lnTo>
                  <a:lnTo>
                    <a:pt x="504" y="73"/>
                  </a:lnTo>
                  <a:lnTo>
                    <a:pt x="481" y="73"/>
                  </a:lnTo>
                  <a:lnTo>
                    <a:pt x="459" y="71"/>
                  </a:lnTo>
                  <a:lnTo>
                    <a:pt x="341" y="56"/>
                  </a:lnTo>
                  <a:lnTo>
                    <a:pt x="340" y="57"/>
                  </a:lnTo>
                  <a:lnTo>
                    <a:pt x="339" y="57"/>
                  </a:lnTo>
                  <a:lnTo>
                    <a:pt x="337" y="57"/>
                  </a:lnTo>
                  <a:lnTo>
                    <a:pt x="337" y="56"/>
                  </a:lnTo>
                  <a:lnTo>
                    <a:pt x="252" y="45"/>
                  </a:lnTo>
                  <a:lnTo>
                    <a:pt x="192" y="39"/>
                  </a:lnTo>
                  <a:lnTo>
                    <a:pt x="154" y="36"/>
                  </a:lnTo>
                  <a:lnTo>
                    <a:pt x="114" y="32"/>
                  </a:lnTo>
                  <a:lnTo>
                    <a:pt x="77" y="28"/>
                  </a:lnTo>
                  <a:lnTo>
                    <a:pt x="38" y="19"/>
                  </a:lnTo>
                  <a:lnTo>
                    <a:pt x="2" y="7"/>
                  </a:lnTo>
                  <a:lnTo>
                    <a:pt x="0" y="6"/>
                  </a:lnTo>
                  <a:lnTo>
                    <a:pt x="0" y="3"/>
                  </a:lnTo>
                  <a:lnTo>
                    <a:pt x="0" y="2"/>
                  </a:lnTo>
                  <a:lnTo>
                    <a:pt x="1" y="0"/>
                  </a:lnTo>
                  <a:lnTo>
                    <a:pt x="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3" name="Freeform 457"/>
            <p:cNvSpPr>
              <a:spLocks/>
            </p:cNvSpPr>
            <p:nvPr/>
          </p:nvSpPr>
          <p:spPr bwMode="auto">
            <a:xfrm>
              <a:off x="4722524" y="4071505"/>
              <a:ext cx="912813" cy="120650"/>
            </a:xfrm>
            <a:custGeom>
              <a:avLst/>
              <a:gdLst>
                <a:gd name="T0" fmla="*/ 3 w 575"/>
                <a:gd name="T1" fmla="*/ 0 h 76"/>
                <a:gd name="T2" fmla="*/ 4 w 575"/>
                <a:gd name="T3" fmla="*/ 0 h 76"/>
                <a:gd name="T4" fmla="*/ 39 w 575"/>
                <a:gd name="T5" fmla="*/ 9 h 76"/>
                <a:gd name="T6" fmla="*/ 74 w 575"/>
                <a:gd name="T7" fmla="*/ 15 h 76"/>
                <a:gd name="T8" fmla="*/ 73 w 575"/>
                <a:gd name="T9" fmla="*/ 15 h 76"/>
                <a:gd name="T10" fmla="*/ 157 w 575"/>
                <a:gd name="T11" fmla="*/ 27 h 76"/>
                <a:gd name="T12" fmla="*/ 239 w 575"/>
                <a:gd name="T13" fmla="*/ 39 h 76"/>
                <a:gd name="T14" fmla="*/ 400 w 575"/>
                <a:gd name="T15" fmla="*/ 61 h 76"/>
                <a:gd name="T16" fmla="*/ 400 w 575"/>
                <a:gd name="T17" fmla="*/ 61 h 76"/>
                <a:gd name="T18" fmla="*/ 442 w 575"/>
                <a:gd name="T19" fmla="*/ 65 h 76"/>
                <a:gd name="T20" fmla="*/ 484 w 575"/>
                <a:gd name="T21" fmla="*/ 69 h 76"/>
                <a:gd name="T22" fmla="*/ 506 w 575"/>
                <a:gd name="T23" fmla="*/ 69 h 76"/>
                <a:gd name="T24" fmla="*/ 529 w 575"/>
                <a:gd name="T25" fmla="*/ 70 h 76"/>
                <a:gd name="T26" fmla="*/ 551 w 575"/>
                <a:gd name="T27" fmla="*/ 69 h 76"/>
                <a:gd name="T28" fmla="*/ 558 w 575"/>
                <a:gd name="T29" fmla="*/ 66 h 76"/>
                <a:gd name="T30" fmla="*/ 566 w 575"/>
                <a:gd name="T31" fmla="*/ 64 h 76"/>
                <a:gd name="T32" fmla="*/ 571 w 575"/>
                <a:gd name="T33" fmla="*/ 62 h 76"/>
                <a:gd name="T34" fmla="*/ 572 w 575"/>
                <a:gd name="T35" fmla="*/ 62 h 76"/>
                <a:gd name="T36" fmla="*/ 574 w 575"/>
                <a:gd name="T37" fmla="*/ 62 h 76"/>
                <a:gd name="T38" fmla="*/ 575 w 575"/>
                <a:gd name="T39" fmla="*/ 63 h 76"/>
                <a:gd name="T40" fmla="*/ 575 w 575"/>
                <a:gd name="T41" fmla="*/ 65 h 76"/>
                <a:gd name="T42" fmla="*/ 575 w 575"/>
                <a:gd name="T43" fmla="*/ 66 h 76"/>
                <a:gd name="T44" fmla="*/ 574 w 575"/>
                <a:gd name="T45" fmla="*/ 67 h 76"/>
                <a:gd name="T46" fmla="*/ 561 w 575"/>
                <a:gd name="T47" fmla="*/ 73 h 76"/>
                <a:gd name="T48" fmla="*/ 546 w 575"/>
                <a:gd name="T49" fmla="*/ 75 h 76"/>
                <a:gd name="T50" fmla="*/ 531 w 575"/>
                <a:gd name="T51" fmla="*/ 76 h 76"/>
                <a:gd name="T52" fmla="*/ 461 w 575"/>
                <a:gd name="T53" fmla="*/ 73 h 76"/>
                <a:gd name="T54" fmla="*/ 391 w 575"/>
                <a:gd name="T55" fmla="*/ 65 h 76"/>
                <a:gd name="T56" fmla="*/ 322 w 575"/>
                <a:gd name="T57" fmla="*/ 56 h 76"/>
                <a:gd name="T58" fmla="*/ 322 w 575"/>
                <a:gd name="T59" fmla="*/ 56 h 76"/>
                <a:gd name="T60" fmla="*/ 228 w 575"/>
                <a:gd name="T61" fmla="*/ 44 h 76"/>
                <a:gd name="T62" fmla="*/ 183 w 575"/>
                <a:gd name="T63" fmla="*/ 37 h 76"/>
                <a:gd name="T64" fmla="*/ 138 w 575"/>
                <a:gd name="T65" fmla="*/ 30 h 76"/>
                <a:gd name="T66" fmla="*/ 104 w 575"/>
                <a:gd name="T67" fmla="*/ 26 h 76"/>
                <a:gd name="T68" fmla="*/ 70 w 575"/>
                <a:gd name="T69" fmla="*/ 21 h 76"/>
                <a:gd name="T70" fmla="*/ 36 w 575"/>
                <a:gd name="T71" fmla="*/ 16 h 76"/>
                <a:gd name="T72" fmla="*/ 2 w 575"/>
                <a:gd name="T73" fmla="*/ 7 h 76"/>
                <a:gd name="T74" fmla="*/ 1 w 575"/>
                <a:gd name="T75" fmla="*/ 6 h 76"/>
                <a:gd name="T76" fmla="*/ 0 w 575"/>
                <a:gd name="T77" fmla="*/ 4 h 76"/>
                <a:gd name="T78" fmla="*/ 1 w 575"/>
                <a:gd name="T79" fmla="*/ 1 h 76"/>
                <a:gd name="T80" fmla="*/ 1 w 575"/>
                <a:gd name="T81" fmla="*/ 0 h 76"/>
                <a:gd name="T82" fmla="*/ 3 w 575"/>
                <a:gd name="T8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76">
                  <a:moveTo>
                    <a:pt x="3" y="0"/>
                  </a:moveTo>
                  <a:lnTo>
                    <a:pt x="4" y="0"/>
                  </a:lnTo>
                  <a:lnTo>
                    <a:pt x="39" y="9"/>
                  </a:lnTo>
                  <a:lnTo>
                    <a:pt x="74" y="15"/>
                  </a:lnTo>
                  <a:lnTo>
                    <a:pt x="73" y="15"/>
                  </a:lnTo>
                  <a:lnTo>
                    <a:pt x="157" y="27"/>
                  </a:lnTo>
                  <a:lnTo>
                    <a:pt x="239" y="39"/>
                  </a:lnTo>
                  <a:lnTo>
                    <a:pt x="400" y="61"/>
                  </a:lnTo>
                  <a:lnTo>
                    <a:pt x="400" y="61"/>
                  </a:lnTo>
                  <a:lnTo>
                    <a:pt x="442" y="65"/>
                  </a:lnTo>
                  <a:lnTo>
                    <a:pt x="484" y="69"/>
                  </a:lnTo>
                  <a:lnTo>
                    <a:pt x="506" y="69"/>
                  </a:lnTo>
                  <a:lnTo>
                    <a:pt x="529" y="70"/>
                  </a:lnTo>
                  <a:lnTo>
                    <a:pt x="551" y="69"/>
                  </a:lnTo>
                  <a:lnTo>
                    <a:pt x="558" y="66"/>
                  </a:lnTo>
                  <a:lnTo>
                    <a:pt x="566" y="64"/>
                  </a:lnTo>
                  <a:lnTo>
                    <a:pt x="571" y="62"/>
                  </a:lnTo>
                  <a:lnTo>
                    <a:pt x="572" y="62"/>
                  </a:lnTo>
                  <a:lnTo>
                    <a:pt x="574" y="62"/>
                  </a:lnTo>
                  <a:lnTo>
                    <a:pt x="575" y="63"/>
                  </a:lnTo>
                  <a:lnTo>
                    <a:pt x="575" y="65"/>
                  </a:lnTo>
                  <a:lnTo>
                    <a:pt x="575" y="66"/>
                  </a:lnTo>
                  <a:lnTo>
                    <a:pt x="574" y="67"/>
                  </a:lnTo>
                  <a:lnTo>
                    <a:pt x="561" y="73"/>
                  </a:lnTo>
                  <a:lnTo>
                    <a:pt x="546" y="75"/>
                  </a:lnTo>
                  <a:lnTo>
                    <a:pt x="531" y="76"/>
                  </a:lnTo>
                  <a:lnTo>
                    <a:pt x="461" y="73"/>
                  </a:lnTo>
                  <a:lnTo>
                    <a:pt x="391" y="65"/>
                  </a:lnTo>
                  <a:lnTo>
                    <a:pt x="322" y="56"/>
                  </a:lnTo>
                  <a:lnTo>
                    <a:pt x="322" y="56"/>
                  </a:lnTo>
                  <a:lnTo>
                    <a:pt x="228" y="44"/>
                  </a:lnTo>
                  <a:lnTo>
                    <a:pt x="183" y="37"/>
                  </a:lnTo>
                  <a:lnTo>
                    <a:pt x="138" y="30"/>
                  </a:lnTo>
                  <a:lnTo>
                    <a:pt x="104" y="26"/>
                  </a:lnTo>
                  <a:lnTo>
                    <a:pt x="70" y="21"/>
                  </a:lnTo>
                  <a:lnTo>
                    <a:pt x="36" y="16"/>
                  </a:lnTo>
                  <a:lnTo>
                    <a:pt x="2" y="7"/>
                  </a:lnTo>
                  <a:lnTo>
                    <a:pt x="1" y="6"/>
                  </a:lnTo>
                  <a:lnTo>
                    <a:pt x="0" y="4"/>
                  </a:lnTo>
                  <a:lnTo>
                    <a:pt x="1" y="1"/>
                  </a:lnTo>
                  <a:lnTo>
                    <a:pt x="1"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4" name="Freeform 458"/>
            <p:cNvSpPr>
              <a:spLocks/>
            </p:cNvSpPr>
            <p:nvPr/>
          </p:nvSpPr>
          <p:spPr bwMode="auto">
            <a:xfrm>
              <a:off x="4882862" y="3895292"/>
              <a:ext cx="1185863" cy="304800"/>
            </a:xfrm>
            <a:custGeom>
              <a:avLst/>
              <a:gdLst>
                <a:gd name="T0" fmla="*/ 31 w 747"/>
                <a:gd name="T1" fmla="*/ 1 h 192"/>
                <a:gd name="T2" fmla="*/ 33 w 747"/>
                <a:gd name="T3" fmla="*/ 5 h 192"/>
                <a:gd name="T4" fmla="*/ 27 w 747"/>
                <a:gd name="T5" fmla="*/ 11 h 192"/>
                <a:gd name="T6" fmla="*/ 14 w 747"/>
                <a:gd name="T7" fmla="*/ 35 h 192"/>
                <a:gd name="T8" fmla="*/ 8 w 747"/>
                <a:gd name="T9" fmla="*/ 57 h 192"/>
                <a:gd name="T10" fmla="*/ 8 w 747"/>
                <a:gd name="T11" fmla="*/ 68 h 192"/>
                <a:gd name="T12" fmla="*/ 11 w 747"/>
                <a:gd name="T13" fmla="*/ 78 h 192"/>
                <a:gd name="T14" fmla="*/ 17 w 747"/>
                <a:gd name="T15" fmla="*/ 84 h 192"/>
                <a:gd name="T16" fmla="*/ 45 w 747"/>
                <a:gd name="T17" fmla="*/ 86 h 192"/>
                <a:gd name="T18" fmla="*/ 101 w 747"/>
                <a:gd name="T19" fmla="*/ 77 h 192"/>
                <a:gd name="T20" fmla="*/ 174 w 747"/>
                <a:gd name="T21" fmla="*/ 61 h 192"/>
                <a:gd name="T22" fmla="*/ 251 w 747"/>
                <a:gd name="T23" fmla="*/ 51 h 192"/>
                <a:gd name="T24" fmla="*/ 364 w 747"/>
                <a:gd name="T25" fmla="*/ 53 h 192"/>
                <a:gd name="T26" fmla="*/ 511 w 747"/>
                <a:gd name="T27" fmla="*/ 51 h 192"/>
                <a:gd name="T28" fmla="*/ 607 w 747"/>
                <a:gd name="T29" fmla="*/ 49 h 192"/>
                <a:gd name="T30" fmla="*/ 652 w 747"/>
                <a:gd name="T31" fmla="*/ 56 h 192"/>
                <a:gd name="T32" fmla="*/ 692 w 747"/>
                <a:gd name="T33" fmla="*/ 78 h 192"/>
                <a:gd name="T34" fmla="*/ 725 w 747"/>
                <a:gd name="T35" fmla="*/ 117 h 192"/>
                <a:gd name="T36" fmla="*/ 745 w 747"/>
                <a:gd name="T37" fmla="*/ 163 h 192"/>
                <a:gd name="T38" fmla="*/ 746 w 747"/>
                <a:gd name="T39" fmla="*/ 191 h 192"/>
                <a:gd name="T40" fmla="*/ 742 w 747"/>
                <a:gd name="T41" fmla="*/ 192 h 192"/>
                <a:gd name="T42" fmla="*/ 740 w 747"/>
                <a:gd name="T43" fmla="*/ 191 h 192"/>
                <a:gd name="T44" fmla="*/ 739 w 747"/>
                <a:gd name="T45" fmla="*/ 181 h 192"/>
                <a:gd name="T46" fmla="*/ 736 w 747"/>
                <a:gd name="T47" fmla="*/ 159 h 192"/>
                <a:gd name="T48" fmla="*/ 720 w 747"/>
                <a:gd name="T49" fmla="*/ 125 h 192"/>
                <a:gd name="T50" fmla="*/ 695 w 747"/>
                <a:gd name="T51" fmla="*/ 92 h 192"/>
                <a:gd name="T52" fmla="*/ 661 w 747"/>
                <a:gd name="T53" fmla="*/ 66 h 192"/>
                <a:gd name="T54" fmla="*/ 629 w 747"/>
                <a:gd name="T55" fmla="*/ 57 h 192"/>
                <a:gd name="T56" fmla="*/ 543 w 747"/>
                <a:gd name="T57" fmla="*/ 56 h 192"/>
                <a:gd name="T58" fmla="*/ 426 w 747"/>
                <a:gd name="T59" fmla="*/ 61 h 192"/>
                <a:gd name="T60" fmla="*/ 302 w 747"/>
                <a:gd name="T61" fmla="*/ 57 h 192"/>
                <a:gd name="T62" fmla="*/ 204 w 747"/>
                <a:gd name="T63" fmla="*/ 62 h 192"/>
                <a:gd name="T64" fmla="*/ 119 w 747"/>
                <a:gd name="T65" fmla="*/ 79 h 192"/>
                <a:gd name="T66" fmla="*/ 66 w 747"/>
                <a:gd name="T67" fmla="*/ 90 h 192"/>
                <a:gd name="T68" fmla="*/ 42 w 747"/>
                <a:gd name="T69" fmla="*/ 93 h 192"/>
                <a:gd name="T70" fmla="*/ 20 w 747"/>
                <a:gd name="T71" fmla="*/ 90 h 192"/>
                <a:gd name="T72" fmla="*/ 3 w 747"/>
                <a:gd name="T73" fmla="*/ 79 h 192"/>
                <a:gd name="T74" fmla="*/ 2 w 747"/>
                <a:gd name="T75" fmla="*/ 50 h 192"/>
                <a:gd name="T76" fmla="*/ 16 w 747"/>
                <a:gd name="T77" fmla="*/ 16 h 192"/>
                <a:gd name="T78" fmla="*/ 28 w 747"/>
                <a:gd name="T79" fmla="*/ 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47" h="192">
                  <a:moveTo>
                    <a:pt x="30" y="0"/>
                  </a:moveTo>
                  <a:lnTo>
                    <a:pt x="31" y="1"/>
                  </a:lnTo>
                  <a:lnTo>
                    <a:pt x="33" y="2"/>
                  </a:lnTo>
                  <a:lnTo>
                    <a:pt x="33" y="5"/>
                  </a:lnTo>
                  <a:lnTo>
                    <a:pt x="32" y="7"/>
                  </a:lnTo>
                  <a:lnTo>
                    <a:pt x="27" y="11"/>
                  </a:lnTo>
                  <a:lnTo>
                    <a:pt x="20" y="22"/>
                  </a:lnTo>
                  <a:lnTo>
                    <a:pt x="14" y="35"/>
                  </a:lnTo>
                  <a:lnTo>
                    <a:pt x="10" y="46"/>
                  </a:lnTo>
                  <a:lnTo>
                    <a:pt x="8" y="57"/>
                  </a:lnTo>
                  <a:lnTo>
                    <a:pt x="8" y="63"/>
                  </a:lnTo>
                  <a:lnTo>
                    <a:pt x="8" y="68"/>
                  </a:lnTo>
                  <a:lnTo>
                    <a:pt x="9" y="75"/>
                  </a:lnTo>
                  <a:lnTo>
                    <a:pt x="11" y="78"/>
                  </a:lnTo>
                  <a:lnTo>
                    <a:pt x="14" y="82"/>
                  </a:lnTo>
                  <a:lnTo>
                    <a:pt x="17" y="84"/>
                  </a:lnTo>
                  <a:lnTo>
                    <a:pt x="24" y="85"/>
                  </a:lnTo>
                  <a:lnTo>
                    <a:pt x="45" y="86"/>
                  </a:lnTo>
                  <a:lnTo>
                    <a:pt x="65" y="83"/>
                  </a:lnTo>
                  <a:lnTo>
                    <a:pt x="101" y="77"/>
                  </a:lnTo>
                  <a:lnTo>
                    <a:pt x="137" y="68"/>
                  </a:lnTo>
                  <a:lnTo>
                    <a:pt x="174" y="61"/>
                  </a:lnTo>
                  <a:lnTo>
                    <a:pt x="212" y="54"/>
                  </a:lnTo>
                  <a:lnTo>
                    <a:pt x="251" y="51"/>
                  </a:lnTo>
                  <a:lnTo>
                    <a:pt x="289" y="51"/>
                  </a:lnTo>
                  <a:lnTo>
                    <a:pt x="364" y="53"/>
                  </a:lnTo>
                  <a:lnTo>
                    <a:pt x="438" y="53"/>
                  </a:lnTo>
                  <a:lnTo>
                    <a:pt x="511" y="51"/>
                  </a:lnTo>
                  <a:lnTo>
                    <a:pt x="584" y="49"/>
                  </a:lnTo>
                  <a:lnTo>
                    <a:pt x="607" y="49"/>
                  </a:lnTo>
                  <a:lnTo>
                    <a:pt x="630" y="51"/>
                  </a:lnTo>
                  <a:lnTo>
                    <a:pt x="652" y="56"/>
                  </a:lnTo>
                  <a:lnTo>
                    <a:pt x="673" y="64"/>
                  </a:lnTo>
                  <a:lnTo>
                    <a:pt x="692" y="78"/>
                  </a:lnTo>
                  <a:lnTo>
                    <a:pt x="709" y="96"/>
                  </a:lnTo>
                  <a:lnTo>
                    <a:pt x="725" y="117"/>
                  </a:lnTo>
                  <a:lnTo>
                    <a:pt x="737" y="139"/>
                  </a:lnTo>
                  <a:lnTo>
                    <a:pt x="745" y="163"/>
                  </a:lnTo>
                  <a:lnTo>
                    <a:pt x="747" y="188"/>
                  </a:lnTo>
                  <a:lnTo>
                    <a:pt x="746" y="191"/>
                  </a:lnTo>
                  <a:lnTo>
                    <a:pt x="745" y="192"/>
                  </a:lnTo>
                  <a:lnTo>
                    <a:pt x="742" y="192"/>
                  </a:lnTo>
                  <a:lnTo>
                    <a:pt x="741" y="192"/>
                  </a:lnTo>
                  <a:lnTo>
                    <a:pt x="740" y="191"/>
                  </a:lnTo>
                  <a:lnTo>
                    <a:pt x="739" y="188"/>
                  </a:lnTo>
                  <a:lnTo>
                    <a:pt x="739" y="181"/>
                  </a:lnTo>
                  <a:lnTo>
                    <a:pt x="739" y="173"/>
                  </a:lnTo>
                  <a:lnTo>
                    <a:pt x="736" y="159"/>
                  </a:lnTo>
                  <a:lnTo>
                    <a:pt x="731" y="144"/>
                  </a:lnTo>
                  <a:lnTo>
                    <a:pt x="720" y="125"/>
                  </a:lnTo>
                  <a:lnTo>
                    <a:pt x="708" y="106"/>
                  </a:lnTo>
                  <a:lnTo>
                    <a:pt x="695" y="92"/>
                  </a:lnTo>
                  <a:lnTo>
                    <a:pt x="682" y="78"/>
                  </a:lnTo>
                  <a:lnTo>
                    <a:pt x="661" y="66"/>
                  </a:lnTo>
                  <a:lnTo>
                    <a:pt x="646" y="61"/>
                  </a:lnTo>
                  <a:lnTo>
                    <a:pt x="629" y="57"/>
                  </a:lnTo>
                  <a:lnTo>
                    <a:pt x="586" y="55"/>
                  </a:lnTo>
                  <a:lnTo>
                    <a:pt x="543" y="56"/>
                  </a:lnTo>
                  <a:lnTo>
                    <a:pt x="500" y="59"/>
                  </a:lnTo>
                  <a:lnTo>
                    <a:pt x="426" y="61"/>
                  </a:lnTo>
                  <a:lnTo>
                    <a:pt x="352" y="60"/>
                  </a:lnTo>
                  <a:lnTo>
                    <a:pt x="302" y="57"/>
                  </a:lnTo>
                  <a:lnTo>
                    <a:pt x="254" y="57"/>
                  </a:lnTo>
                  <a:lnTo>
                    <a:pt x="204" y="62"/>
                  </a:lnTo>
                  <a:lnTo>
                    <a:pt x="162" y="70"/>
                  </a:lnTo>
                  <a:lnTo>
                    <a:pt x="119" y="79"/>
                  </a:lnTo>
                  <a:lnTo>
                    <a:pt x="76" y="88"/>
                  </a:lnTo>
                  <a:lnTo>
                    <a:pt x="66" y="90"/>
                  </a:lnTo>
                  <a:lnTo>
                    <a:pt x="54" y="92"/>
                  </a:lnTo>
                  <a:lnTo>
                    <a:pt x="42" y="93"/>
                  </a:lnTo>
                  <a:lnTo>
                    <a:pt x="31" y="93"/>
                  </a:lnTo>
                  <a:lnTo>
                    <a:pt x="20" y="90"/>
                  </a:lnTo>
                  <a:lnTo>
                    <a:pt x="10" y="86"/>
                  </a:lnTo>
                  <a:lnTo>
                    <a:pt x="3" y="79"/>
                  </a:lnTo>
                  <a:lnTo>
                    <a:pt x="0" y="67"/>
                  </a:lnTo>
                  <a:lnTo>
                    <a:pt x="2" y="50"/>
                  </a:lnTo>
                  <a:lnTo>
                    <a:pt x="8" y="32"/>
                  </a:lnTo>
                  <a:lnTo>
                    <a:pt x="16" y="16"/>
                  </a:lnTo>
                  <a:lnTo>
                    <a:pt x="27" y="1"/>
                  </a:lnTo>
                  <a:lnTo>
                    <a:pt x="28" y="1"/>
                  </a:lnTo>
                  <a:lnTo>
                    <a:pt x="30" y="0"/>
                  </a:lnTo>
                  <a:close/>
                </a:path>
              </a:pathLst>
            </a:custGeom>
            <a:blipFill>
              <a:blip r:embed="rId4"/>
              <a:stretch>
                <a:fillRect/>
              </a:stretch>
            </a:bli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5" name="Freeform 459"/>
            <p:cNvSpPr>
              <a:spLocks/>
            </p:cNvSpPr>
            <p:nvPr/>
          </p:nvSpPr>
          <p:spPr bwMode="auto">
            <a:xfrm>
              <a:off x="4919374" y="3881005"/>
              <a:ext cx="1147763" cy="138113"/>
            </a:xfrm>
            <a:custGeom>
              <a:avLst/>
              <a:gdLst>
                <a:gd name="T0" fmla="*/ 543 w 723"/>
                <a:gd name="T1" fmla="*/ 0 h 87"/>
                <a:gd name="T2" fmla="*/ 572 w 723"/>
                <a:gd name="T3" fmla="*/ 2 h 87"/>
                <a:gd name="T4" fmla="*/ 602 w 723"/>
                <a:gd name="T5" fmla="*/ 4 h 87"/>
                <a:gd name="T6" fmla="*/ 624 w 723"/>
                <a:gd name="T7" fmla="*/ 8 h 87"/>
                <a:gd name="T8" fmla="*/ 645 w 723"/>
                <a:gd name="T9" fmla="*/ 14 h 87"/>
                <a:gd name="T10" fmla="*/ 664 w 723"/>
                <a:gd name="T11" fmla="*/ 21 h 87"/>
                <a:gd name="T12" fmla="*/ 682 w 723"/>
                <a:gd name="T13" fmla="*/ 32 h 87"/>
                <a:gd name="T14" fmla="*/ 698 w 723"/>
                <a:gd name="T15" fmla="*/ 47 h 87"/>
                <a:gd name="T16" fmla="*/ 713 w 723"/>
                <a:gd name="T17" fmla="*/ 63 h 87"/>
                <a:gd name="T18" fmla="*/ 723 w 723"/>
                <a:gd name="T19" fmla="*/ 83 h 87"/>
                <a:gd name="T20" fmla="*/ 723 w 723"/>
                <a:gd name="T21" fmla="*/ 85 h 87"/>
                <a:gd name="T22" fmla="*/ 722 w 723"/>
                <a:gd name="T23" fmla="*/ 86 h 87"/>
                <a:gd name="T24" fmla="*/ 720 w 723"/>
                <a:gd name="T25" fmla="*/ 87 h 87"/>
                <a:gd name="T26" fmla="*/ 718 w 723"/>
                <a:gd name="T27" fmla="*/ 87 h 87"/>
                <a:gd name="T28" fmla="*/ 717 w 723"/>
                <a:gd name="T29" fmla="*/ 86 h 87"/>
                <a:gd name="T30" fmla="*/ 716 w 723"/>
                <a:gd name="T31" fmla="*/ 85 h 87"/>
                <a:gd name="T32" fmla="*/ 715 w 723"/>
                <a:gd name="T33" fmla="*/ 81 h 87"/>
                <a:gd name="T34" fmla="*/ 715 w 723"/>
                <a:gd name="T35" fmla="*/ 81 h 87"/>
                <a:gd name="T36" fmla="*/ 708 w 723"/>
                <a:gd name="T37" fmla="*/ 70 h 87"/>
                <a:gd name="T38" fmla="*/ 702 w 723"/>
                <a:gd name="T39" fmla="*/ 59 h 87"/>
                <a:gd name="T40" fmla="*/ 693 w 723"/>
                <a:gd name="T41" fmla="*/ 49 h 87"/>
                <a:gd name="T42" fmla="*/ 683 w 723"/>
                <a:gd name="T43" fmla="*/ 41 h 87"/>
                <a:gd name="T44" fmla="*/ 670 w 723"/>
                <a:gd name="T45" fmla="*/ 32 h 87"/>
                <a:gd name="T46" fmla="*/ 656 w 723"/>
                <a:gd name="T47" fmla="*/ 25 h 87"/>
                <a:gd name="T48" fmla="*/ 628 w 723"/>
                <a:gd name="T49" fmla="*/ 16 h 87"/>
                <a:gd name="T50" fmla="*/ 601 w 723"/>
                <a:gd name="T51" fmla="*/ 10 h 87"/>
                <a:gd name="T52" fmla="*/ 563 w 723"/>
                <a:gd name="T53" fmla="*/ 7 h 87"/>
                <a:gd name="T54" fmla="*/ 526 w 723"/>
                <a:gd name="T55" fmla="*/ 7 h 87"/>
                <a:gd name="T56" fmla="*/ 488 w 723"/>
                <a:gd name="T57" fmla="*/ 9 h 87"/>
                <a:gd name="T58" fmla="*/ 381 w 723"/>
                <a:gd name="T59" fmla="*/ 13 h 87"/>
                <a:gd name="T60" fmla="*/ 272 w 723"/>
                <a:gd name="T61" fmla="*/ 15 h 87"/>
                <a:gd name="T62" fmla="*/ 130 w 723"/>
                <a:gd name="T63" fmla="*/ 16 h 87"/>
                <a:gd name="T64" fmla="*/ 98 w 723"/>
                <a:gd name="T65" fmla="*/ 17 h 87"/>
                <a:gd name="T66" fmla="*/ 66 w 723"/>
                <a:gd name="T67" fmla="*/ 19 h 87"/>
                <a:gd name="T68" fmla="*/ 34 w 723"/>
                <a:gd name="T69" fmla="*/ 19 h 87"/>
                <a:gd name="T70" fmla="*/ 2 w 723"/>
                <a:gd name="T71" fmla="*/ 15 h 87"/>
                <a:gd name="T72" fmla="*/ 1 w 723"/>
                <a:gd name="T73" fmla="*/ 14 h 87"/>
                <a:gd name="T74" fmla="*/ 0 w 723"/>
                <a:gd name="T75" fmla="*/ 11 h 87"/>
                <a:gd name="T76" fmla="*/ 0 w 723"/>
                <a:gd name="T77" fmla="*/ 10 h 87"/>
                <a:gd name="T78" fmla="*/ 1 w 723"/>
                <a:gd name="T79" fmla="*/ 9 h 87"/>
                <a:gd name="T80" fmla="*/ 2 w 723"/>
                <a:gd name="T81" fmla="*/ 8 h 87"/>
                <a:gd name="T82" fmla="*/ 4 w 723"/>
                <a:gd name="T83" fmla="*/ 8 h 87"/>
                <a:gd name="T84" fmla="*/ 18 w 723"/>
                <a:gd name="T85" fmla="*/ 10 h 87"/>
                <a:gd name="T86" fmla="*/ 44 w 723"/>
                <a:gd name="T87" fmla="*/ 11 h 87"/>
                <a:gd name="T88" fmla="*/ 69 w 723"/>
                <a:gd name="T89" fmla="*/ 11 h 87"/>
                <a:gd name="T90" fmla="*/ 96 w 723"/>
                <a:gd name="T91" fmla="*/ 10 h 87"/>
                <a:gd name="T92" fmla="*/ 152 w 723"/>
                <a:gd name="T93" fmla="*/ 9 h 87"/>
                <a:gd name="T94" fmla="*/ 180 w 723"/>
                <a:gd name="T95" fmla="*/ 9 h 87"/>
                <a:gd name="T96" fmla="*/ 267 w 723"/>
                <a:gd name="T97" fmla="*/ 9 h 87"/>
                <a:gd name="T98" fmla="*/ 354 w 723"/>
                <a:gd name="T99" fmla="*/ 8 h 87"/>
                <a:gd name="T100" fmla="*/ 441 w 723"/>
                <a:gd name="T101" fmla="*/ 5 h 87"/>
                <a:gd name="T102" fmla="*/ 492 w 723"/>
                <a:gd name="T103" fmla="*/ 2 h 87"/>
                <a:gd name="T104" fmla="*/ 543 w 723"/>
                <a:gd name="T105"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23" h="87">
                  <a:moveTo>
                    <a:pt x="543" y="0"/>
                  </a:moveTo>
                  <a:lnTo>
                    <a:pt x="572" y="2"/>
                  </a:lnTo>
                  <a:lnTo>
                    <a:pt x="602" y="4"/>
                  </a:lnTo>
                  <a:lnTo>
                    <a:pt x="624" y="8"/>
                  </a:lnTo>
                  <a:lnTo>
                    <a:pt x="645" y="14"/>
                  </a:lnTo>
                  <a:lnTo>
                    <a:pt x="664" y="21"/>
                  </a:lnTo>
                  <a:lnTo>
                    <a:pt x="682" y="32"/>
                  </a:lnTo>
                  <a:lnTo>
                    <a:pt x="698" y="47"/>
                  </a:lnTo>
                  <a:lnTo>
                    <a:pt x="713" y="63"/>
                  </a:lnTo>
                  <a:lnTo>
                    <a:pt x="723" y="83"/>
                  </a:lnTo>
                  <a:lnTo>
                    <a:pt x="723" y="85"/>
                  </a:lnTo>
                  <a:lnTo>
                    <a:pt x="722" y="86"/>
                  </a:lnTo>
                  <a:lnTo>
                    <a:pt x="720" y="87"/>
                  </a:lnTo>
                  <a:lnTo>
                    <a:pt x="718" y="87"/>
                  </a:lnTo>
                  <a:lnTo>
                    <a:pt x="717" y="86"/>
                  </a:lnTo>
                  <a:lnTo>
                    <a:pt x="716" y="85"/>
                  </a:lnTo>
                  <a:lnTo>
                    <a:pt x="715" y="81"/>
                  </a:lnTo>
                  <a:lnTo>
                    <a:pt x="715" y="81"/>
                  </a:lnTo>
                  <a:lnTo>
                    <a:pt x="708" y="70"/>
                  </a:lnTo>
                  <a:lnTo>
                    <a:pt x="702" y="59"/>
                  </a:lnTo>
                  <a:lnTo>
                    <a:pt x="693" y="49"/>
                  </a:lnTo>
                  <a:lnTo>
                    <a:pt x="683" y="41"/>
                  </a:lnTo>
                  <a:lnTo>
                    <a:pt x="670" y="32"/>
                  </a:lnTo>
                  <a:lnTo>
                    <a:pt x="656" y="25"/>
                  </a:lnTo>
                  <a:lnTo>
                    <a:pt x="628" y="16"/>
                  </a:lnTo>
                  <a:lnTo>
                    <a:pt x="601" y="10"/>
                  </a:lnTo>
                  <a:lnTo>
                    <a:pt x="563" y="7"/>
                  </a:lnTo>
                  <a:lnTo>
                    <a:pt x="526" y="7"/>
                  </a:lnTo>
                  <a:lnTo>
                    <a:pt x="488" y="9"/>
                  </a:lnTo>
                  <a:lnTo>
                    <a:pt x="381" y="13"/>
                  </a:lnTo>
                  <a:lnTo>
                    <a:pt x="272" y="15"/>
                  </a:lnTo>
                  <a:lnTo>
                    <a:pt x="130" y="16"/>
                  </a:lnTo>
                  <a:lnTo>
                    <a:pt x="98" y="17"/>
                  </a:lnTo>
                  <a:lnTo>
                    <a:pt x="66" y="19"/>
                  </a:lnTo>
                  <a:lnTo>
                    <a:pt x="34" y="19"/>
                  </a:lnTo>
                  <a:lnTo>
                    <a:pt x="2" y="15"/>
                  </a:lnTo>
                  <a:lnTo>
                    <a:pt x="1" y="14"/>
                  </a:lnTo>
                  <a:lnTo>
                    <a:pt x="0" y="11"/>
                  </a:lnTo>
                  <a:lnTo>
                    <a:pt x="0" y="10"/>
                  </a:lnTo>
                  <a:lnTo>
                    <a:pt x="1" y="9"/>
                  </a:lnTo>
                  <a:lnTo>
                    <a:pt x="2" y="8"/>
                  </a:lnTo>
                  <a:lnTo>
                    <a:pt x="4" y="8"/>
                  </a:lnTo>
                  <a:lnTo>
                    <a:pt x="18" y="10"/>
                  </a:lnTo>
                  <a:lnTo>
                    <a:pt x="44" y="11"/>
                  </a:lnTo>
                  <a:lnTo>
                    <a:pt x="69" y="11"/>
                  </a:lnTo>
                  <a:lnTo>
                    <a:pt x="96" y="10"/>
                  </a:lnTo>
                  <a:lnTo>
                    <a:pt x="152" y="9"/>
                  </a:lnTo>
                  <a:lnTo>
                    <a:pt x="180" y="9"/>
                  </a:lnTo>
                  <a:lnTo>
                    <a:pt x="267" y="9"/>
                  </a:lnTo>
                  <a:lnTo>
                    <a:pt x="354" y="8"/>
                  </a:lnTo>
                  <a:lnTo>
                    <a:pt x="441" y="5"/>
                  </a:lnTo>
                  <a:lnTo>
                    <a:pt x="492" y="2"/>
                  </a:lnTo>
                  <a:lnTo>
                    <a:pt x="54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6" name="Freeform 460"/>
            <p:cNvSpPr>
              <a:spLocks/>
            </p:cNvSpPr>
            <p:nvPr/>
          </p:nvSpPr>
          <p:spPr bwMode="auto">
            <a:xfrm>
              <a:off x="6048087" y="3981017"/>
              <a:ext cx="77788" cy="220663"/>
            </a:xfrm>
            <a:custGeom>
              <a:avLst/>
              <a:gdLst>
                <a:gd name="T0" fmla="*/ 3 w 49"/>
                <a:gd name="T1" fmla="*/ 0 h 139"/>
                <a:gd name="T2" fmla="*/ 5 w 49"/>
                <a:gd name="T3" fmla="*/ 0 h 139"/>
                <a:gd name="T4" fmla="*/ 6 w 49"/>
                <a:gd name="T5" fmla="*/ 1 h 139"/>
                <a:gd name="T6" fmla="*/ 19 w 49"/>
                <a:gd name="T7" fmla="*/ 27 h 139"/>
                <a:gd name="T8" fmla="*/ 31 w 49"/>
                <a:gd name="T9" fmla="*/ 52 h 139"/>
                <a:gd name="T10" fmla="*/ 41 w 49"/>
                <a:gd name="T11" fmla="*/ 79 h 139"/>
                <a:gd name="T12" fmla="*/ 47 w 49"/>
                <a:gd name="T13" fmla="*/ 107 h 139"/>
                <a:gd name="T14" fmla="*/ 49 w 49"/>
                <a:gd name="T15" fmla="*/ 135 h 139"/>
                <a:gd name="T16" fmla="*/ 48 w 49"/>
                <a:gd name="T17" fmla="*/ 137 h 139"/>
                <a:gd name="T18" fmla="*/ 47 w 49"/>
                <a:gd name="T19" fmla="*/ 138 h 139"/>
                <a:gd name="T20" fmla="*/ 45 w 49"/>
                <a:gd name="T21" fmla="*/ 139 h 139"/>
                <a:gd name="T22" fmla="*/ 44 w 49"/>
                <a:gd name="T23" fmla="*/ 138 h 139"/>
                <a:gd name="T24" fmla="*/ 42 w 49"/>
                <a:gd name="T25" fmla="*/ 137 h 139"/>
                <a:gd name="T26" fmla="*/ 41 w 49"/>
                <a:gd name="T27" fmla="*/ 135 h 139"/>
                <a:gd name="T28" fmla="*/ 40 w 49"/>
                <a:gd name="T29" fmla="*/ 110 h 139"/>
                <a:gd name="T30" fmla="*/ 34 w 49"/>
                <a:gd name="T31" fmla="*/ 80 h 139"/>
                <a:gd name="T32" fmla="*/ 24 w 49"/>
                <a:gd name="T33" fmla="*/ 52 h 139"/>
                <a:gd name="T34" fmla="*/ 13 w 49"/>
                <a:gd name="T35" fmla="*/ 28 h 139"/>
                <a:gd name="T36" fmla="*/ 0 w 49"/>
                <a:gd name="T37" fmla="*/ 5 h 139"/>
                <a:gd name="T38" fmla="*/ 0 w 49"/>
                <a:gd name="T39" fmla="*/ 3 h 139"/>
                <a:gd name="T40" fmla="*/ 1 w 49"/>
                <a:gd name="T41" fmla="*/ 1 h 139"/>
                <a:gd name="T42" fmla="*/ 2 w 49"/>
                <a:gd name="T43" fmla="*/ 0 h 139"/>
                <a:gd name="T44" fmla="*/ 3 w 49"/>
                <a:gd name="T45"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139">
                  <a:moveTo>
                    <a:pt x="3" y="0"/>
                  </a:moveTo>
                  <a:lnTo>
                    <a:pt x="5" y="0"/>
                  </a:lnTo>
                  <a:lnTo>
                    <a:pt x="6" y="1"/>
                  </a:lnTo>
                  <a:lnTo>
                    <a:pt x="19" y="27"/>
                  </a:lnTo>
                  <a:lnTo>
                    <a:pt x="31" y="52"/>
                  </a:lnTo>
                  <a:lnTo>
                    <a:pt x="41" y="79"/>
                  </a:lnTo>
                  <a:lnTo>
                    <a:pt x="47" y="107"/>
                  </a:lnTo>
                  <a:lnTo>
                    <a:pt x="49" y="135"/>
                  </a:lnTo>
                  <a:lnTo>
                    <a:pt x="48" y="137"/>
                  </a:lnTo>
                  <a:lnTo>
                    <a:pt x="47" y="138"/>
                  </a:lnTo>
                  <a:lnTo>
                    <a:pt x="45" y="139"/>
                  </a:lnTo>
                  <a:lnTo>
                    <a:pt x="44" y="138"/>
                  </a:lnTo>
                  <a:lnTo>
                    <a:pt x="42" y="137"/>
                  </a:lnTo>
                  <a:lnTo>
                    <a:pt x="41" y="135"/>
                  </a:lnTo>
                  <a:lnTo>
                    <a:pt x="40" y="110"/>
                  </a:lnTo>
                  <a:lnTo>
                    <a:pt x="34" y="80"/>
                  </a:lnTo>
                  <a:lnTo>
                    <a:pt x="24" y="52"/>
                  </a:lnTo>
                  <a:lnTo>
                    <a:pt x="13" y="28"/>
                  </a:lnTo>
                  <a:lnTo>
                    <a:pt x="0" y="5"/>
                  </a:lnTo>
                  <a:lnTo>
                    <a:pt x="0" y="3"/>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7" name="Freeform 461"/>
            <p:cNvSpPr>
              <a:spLocks noEditPoints="1"/>
            </p:cNvSpPr>
            <p:nvPr/>
          </p:nvSpPr>
          <p:spPr bwMode="auto">
            <a:xfrm>
              <a:off x="5849649" y="4154055"/>
              <a:ext cx="473075" cy="76200"/>
            </a:xfrm>
            <a:custGeom>
              <a:avLst/>
              <a:gdLst>
                <a:gd name="T0" fmla="*/ 282 w 298"/>
                <a:gd name="T1" fmla="*/ 36 h 48"/>
                <a:gd name="T2" fmla="*/ 282 w 298"/>
                <a:gd name="T3" fmla="*/ 36 h 48"/>
                <a:gd name="T4" fmla="*/ 282 w 298"/>
                <a:gd name="T5" fmla="*/ 36 h 48"/>
                <a:gd name="T6" fmla="*/ 282 w 298"/>
                <a:gd name="T7" fmla="*/ 36 h 48"/>
                <a:gd name="T8" fmla="*/ 4 w 298"/>
                <a:gd name="T9" fmla="*/ 0 h 48"/>
                <a:gd name="T10" fmla="*/ 5 w 298"/>
                <a:gd name="T11" fmla="*/ 0 h 48"/>
                <a:gd name="T12" fmla="*/ 15 w 298"/>
                <a:gd name="T13" fmla="*/ 7 h 48"/>
                <a:gd name="T14" fmla="*/ 24 w 298"/>
                <a:gd name="T15" fmla="*/ 12 h 48"/>
                <a:gd name="T16" fmla="*/ 24 w 298"/>
                <a:gd name="T17" fmla="*/ 11 h 48"/>
                <a:gd name="T18" fmla="*/ 41 w 298"/>
                <a:gd name="T19" fmla="*/ 17 h 48"/>
                <a:gd name="T20" fmla="*/ 59 w 298"/>
                <a:gd name="T21" fmla="*/ 20 h 48"/>
                <a:gd name="T22" fmla="*/ 89 w 298"/>
                <a:gd name="T23" fmla="*/ 22 h 48"/>
                <a:gd name="T24" fmla="*/ 121 w 298"/>
                <a:gd name="T25" fmla="*/ 22 h 48"/>
                <a:gd name="T26" fmla="*/ 163 w 298"/>
                <a:gd name="T27" fmla="*/ 23 h 48"/>
                <a:gd name="T28" fmla="*/ 202 w 298"/>
                <a:gd name="T29" fmla="*/ 22 h 48"/>
                <a:gd name="T30" fmla="*/ 237 w 298"/>
                <a:gd name="T31" fmla="*/ 22 h 48"/>
                <a:gd name="T32" fmla="*/ 246 w 298"/>
                <a:gd name="T33" fmla="*/ 22 h 48"/>
                <a:gd name="T34" fmla="*/ 255 w 298"/>
                <a:gd name="T35" fmla="*/ 23 h 48"/>
                <a:gd name="T36" fmla="*/ 266 w 298"/>
                <a:gd name="T37" fmla="*/ 24 h 48"/>
                <a:gd name="T38" fmla="*/ 277 w 298"/>
                <a:gd name="T39" fmla="*/ 26 h 48"/>
                <a:gd name="T40" fmla="*/ 287 w 298"/>
                <a:gd name="T41" fmla="*/ 30 h 48"/>
                <a:gd name="T42" fmla="*/ 295 w 298"/>
                <a:gd name="T43" fmla="*/ 36 h 48"/>
                <a:gd name="T44" fmla="*/ 298 w 298"/>
                <a:gd name="T45" fmla="*/ 44 h 48"/>
                <a:gd name="T46" fmla="*/ 298 w 298"/>
                <a:gd name="T47" fmla="*/ 46 h 48"/>
                <a:gd name="T48" fmla="*/ 297 w 298"/>
                <a:gd name="T49" fmla="*/ 47 h 48"/>
                <a:gd name="T50" fmla="*/ 296 w 298"/>
                <a:gd name="T51" fmla="*/ 48 h 48"/>
                <a:gd name="T52" fmla="*/ 294 w 298"/>
                <a:gd name="T53" fmla="*/ 48 h 48"/>
                <a:gd name="T54" fmla="*/ 293 w 298"/>
                <a:gd name="T55" fmla="*/ 47 h 48"/>
                <a:gd name="T56" fmla="*/ 292 w 298"/>
                <a:gd name="T57" fmla="*/ 46 h 48"/>
                <a:gd name="T58" fmla="*/ 292 w 298"/>
                <a:gd name="T59" fmla="*/ 43 h 48"/>
                <a:gd name="T60" fmla="*/ 291 w 298"/>
                <a:gd name="T61" fmla="*/ 42 h 48"/>
                <a:gd name="T62" fmla="*/ 288 w 298"/>
                <a:gd name="T63" fmla="*/ 40 h 48"/>
                <a:gd name="T64" fmla="*/ 285 w 298"/>
                <a:gd name="T65" fmla="*/ 37 h 48"/>
                <a:gd name="T66" fmla="*/ 282 w 298"/>
                <a:gd name="T67" fmla="*/ 36 h 48"/>
                <a:gd name="T68" fmla="*/ 283 w 298"/>
                <a:gd name="T69" fmla="*/ 36 h 48"/>
                <a:gd name="T70" fmla="*/ 282 w 298"/>
                <a:gd name="T71" fmla="*/ 36 h 48"/>
                <a:gd name="T72" fmla="*/ 282 w 298"/>
                <a:gd name="T73" fmla="*/ 35 h 48"/>
                <a:gd name="T74" fmla="*/ 282 w 298"/>
                <a:gd name="T75" fmla="*/ 36 h 48"/>
                <a:gd name="T76" fmla="*/ 272 w 298"/>
                <a:gd name="T77" fmla="*/ 33 h 48"/>
                <a:gd name="T78" fmla="*/ 261 w 298"/>
                <a:gd name="T79" fmla="*/ 31 h 48"/>
                <a:gd name="T80" fmla="*/ 232 w 298"/>
                <a:gd name="T81" fmla="*/ 29 h 48"/>
                <a:gd name="T82" fmla="*/ 203 w 298"/>
                <a:gd name="T83" fmla="*/ 29 h 48"/>
                <a:gd name="T84" fmla="*/ 159 w 298"/>
                <a:gd name="T85" fmla="*/ 29 h 48"/>
                <a:gd name="T86" fmla="*/ 120 w 298"/>
                <a:gd name="T87" fmla="*/ 29 h 48"/>
                <a:gd name="T88" fmla="*/ 100 w 298"/>
                <a:gd name="T89" fmla="*/ 30 h 48"/>
                <a:gd name="T90" fmla="*/ 79 w 298"/>
                <a:gd name="T91" fmla="*/ 29 h 48"/>
                <a:gd name="T92" fmla="*/ 59 w 298"/>
                <a:gd name="T93" fmla="*/ 28 h 48"/>
                <a:gd name="T94" fmla="*/ 39 w 298"/>
                <a:gd name="T95" fmla="*/ 23 h 48"/>
                <a:gd name="T96" fmla="*/ 19 w 298"/>
                <a:gd name="T97" fmla="*/ 17 h 48"/>
                <a:gd name="T98" fmla="*/ 1 w 298"/>
                <a:gd name="T99" fmla="*/ 7 h 48"/>
                <a:gd name="T100" fmla="*/ 0 w 298"/>
                <a:gd name="T101" fmla="*/ 4 h 48"/>
                <a:gd name="T102" fmla="*/ 0 w 298"/>
                <a:gd name="T103" fmla="*/ 3 h 48"/>
                <a:gd name="T104" fmla="*/ 0 w 298"/>
                <a:gd name="T105" fmla="*/ 1 h 48"/>
                <a:gd name="T106" fmla="*/ 1 w 298"/>
                <a:gd name="T107" fmla="*/ 0 h 48"/>
                <a:gd name="T108" fmla="*/ 4 w 298"/>
                <a:gd name="T10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8" h="48">
                  <a:moveTo>
                    <a:pt x="282" y="36"/>
                  </a:moveTo>
                  <a:lnTo>
                    <a:pt x="282" y="36"/>
                  </a:lnTo>
                  <a:lnTo>
                    <a:pt x="282" y="36"/>
                  </a:lnTo>
                  <a:lnTo>
                    <a:pt x="282" y="36"/>
                  </a:lnTo>
                  <a:close/>
                  <a:moveTo>
                    <a:pt x="4" y="0"/>
                  </a:moveTo>
                  <a:lnTo>
                    <a:pt x="5" y="0"/>
                  </a:lnTo>
                  <a:lnTo>
                    <a:pt x="15" y="7"/>
                  </a:lnTo>
                  <a:lnTo>
                    <a:pt x="24" y="12"/>
                  </a:lnTo>
                  <a:lnTo>
                    <a:pt x="24" y="11"/>
                  </a:lnTo>
                  <a:lnTo>
                    <a:pt x="41" y="17"/>
                  </a:lnTo>
                  <a:lnTo>
                    <a:pt x="59" y="20"/>
                  </a:lnTo>
                  <a:lnTo>
                    <a:pt x="89" y="22"/>
                  </a:lnTo>
                  <a:lnTo>
                    <a:pt x="121" y="22"/>
                  </a:lnTo>
                  <a:lnTo>
                    <a:pt x="163" y="23"/>
                  </a:lnTo>
                  <a:lnTo>
                    <a:pt x="202" y="22"/>
                  </a:lnTo>
                  <a:lnTo>
                    <a:pt x="237" y="22"/>
                  </a:lnTo>
                  <a:lnTo>
                    <a:pt x="246" y="22"/>
                  </a:lnTo>
                  <a:lnTo>
                    <a:pt x="255" y="23"/>
                  </a:lnTo>
                  <a:lnTo>
                    <a:pt x="266" y="24"/>
                  </a:lnTo>
                  <a:lnTo>
                    <a:pt x="277" y="26"/>
                  </a:lnTo>
                  <a:lnTo>
                    <a:pt x="287" y="30"/>
                  </a:lnTo>
                  <a:lnTo>
                    <a:pt x="295" y="36"/>
                  </a:lnTo>
                  <a:lnTo>
                    <a:pt x="298" y="44"/>
                  </a:lnTo>
                  <a:lnTo>
                    <a:pt x="298" y="46"/>
                  </a:lnTo>
                  <a:lnTo>
                    <a:pt x="297" y="47"/>
                  </a:lnTo>
                  <a:lnTo>
                    <a:pt x="296" y="48"/>
                  </a:lnTo>
                  <a:lnTo>
                    <a:pt x="294" y="48"/>
                  </a:lnTo>
                  <a:lnTo>
                    <a:pt x="293" y="47"/>
                  </a:lnTo>
                  <a:lnTo>
                    <a:pt x="292" y="46"/>
                  </a:lnTo>
                  <a:lnTo>
                    <a:pt x="292" y="43"/>
                  </a:lnTo>
                  <a:lnTo>
                    <a:pt x="291" y="42"/>
                  </a:lnTo>
                  <a:lnTo>
                    <a:pt x="288" y="40"/>
                  </a:lnTo>
                  <a:lnTo>
                    <a:pt x="285" y="37"/>
                  </a:lnTo>
                  <a:lnTo>
                    <a:pt x="282" y="36"/>
                  </a:lnTo>
                  <a:lnTo>
                    <a:pt x="283" y="36"/>
                  </a:lnTo>
                  <a:lnTo>
                    <a:pt x="282" y="36"/>
                  </a:lnTo>
                  <a:lnTo>
                    <a:pt x="282" y="35"/>
                  </a:lnTo>
                  <a:lnTo>
                    <a:pt x="282" y="36"/>
                  </a:lnTo>
                  <a:lnTo>
                    <a:pt x="272" y="33"/>
                  </a:lnTo>
                  <a:lnTo>
                    <a:pt x="261" y="31"/>
                  </a:lnTo>
                  <a:lnTo>
                    <a:pt x="232" y="29"/>
                  </a:lnTo>
                  <a:lnTo>
                    <a:pt x="203" y="29"/>
                  </a:lnTo>
                  <a:lnTo>
                    <a:pt x="159" y="29"/>
                  </a:lnTo>
                  <a:lnTo>
                    <a:pt x="120" y="29"/>
                  </a:lnTo>
                  <a:lnTo>
                    <a:pt x="100" y="30"/>
                  </a:lnTo>
                  <a:lnTo>
                    <a:pt x="79" y="29"/>
                  </a:lnTo>
                  <a:lnTo>
                    <a:pt x="59" y="28"/>
                  </a:lnTo>
                  <a:lnTo>
                    <a:pt x="39" y="23"/>
                  </a:lnTo>
                  <a:lnTo>
                    <a:pt x="19" y="17"/>
                  </a:lnTo>
                  <a:lnTo>
                    <a:pt x="1" y="7"/>
                  </a:lnTo>
                  <a:lnTo>
                    <a:pt x="0" y="4"/>
                  </a:lnTo>
                  <a:lnTo>
                    <a:pt x="0" y="3"/>
                  </a:lnTo>
                  <a:lnTo>
                    <a:pt x="0" y="1"/>
                  </a:lnTo>
                  <a:lnTo>
                    <a:pt x="1"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8" name="Freeform 462"/>
            <p:cNvSpPr>
              <a:spLocks noEditPoints="1"/>
            </p:cNvSpPr>
            <p:nvPr/>
          </p:nvSpPr>
          <p:spPr bwMode="auto">
            <a:xfrm>
              <a:off x="5833774" y="4158817"/>
              <a:ext cx="454025" cy="77788"/>
            </a:xfrm>
            <a:custGeom>
              <a:avLst/>
              <a:gdLst>
                <a:gd name="T0" fmla="*/ 12 w 286"/>
                <a:gd name="T1" fmla="*/ 21 h 49"/>
                <a:gd name="T2" fmla="*/ 12 w 286"/>
                <a:gd name="T3" fmla="*/ 21 h 49"/>
                <a:gd name="T4" fmla="*/ 12 w 286"/>
                <a:gd name="T5" fmla="*/ 21 h 49"/>
                <a:gd name="T6" fmla="*/ 12 w 286"/>
                <a:gd name="T7" fmla="*/ 21 h 49"/>
                <a:gd name="T8" fmla="*/ 9 w 286"/>
                <a:gd name="T9" fmla="*/ 0 h 49"/>
                <a:gd name="T10" fmla="*/ 10 w 286"/>
                <a:gd name="T11" fmla="*/ 1 h 49"/>
                <a:gd name="T12" fmla="*/ 12 w 286"/>
                <a:gd name="T13" fmla="*/ 3 h 49"/>
                <a:gd name="T14" fmla="*/ 12 w 286"/>
                <a:gd name="T15" fmla="*/ 4 h 49"/>
                <a:gd name="T16" fmla="*/ 12 w 286"/>
                <a:gd name="T17" fmla="*/ 6 h 49"/>
                <a:gd name="T18" fmla="*/ 10 w 286"/>
                <a:gd name="T19" fmla="*/ 10 h 49"/>
                <a:gd name="T20" fmla="*/ 7 w 286"/>
                <a:gd name="T21" fmla="*/ 19 h 49"/>
                <a:gd name="T22" fmla="*/ 12 w 286"/>
                <a:gd name="T23" fmla="*/ 21 h 49"/>
                <a:gd name="T24" fmla="*/ 12 w 286"/>
                <a:gd name="T25" fmla="*/ 21 h 49"/>
                <a:gd name="T26" fmla="*/ 12 w 286"/>
                <a:gd name="T27" fmla="*/ 21 h 49"/>
                <a:gd name="T28" fmla="*/ 12 w 286"/>
                <a:gd name="T29" fmla="*/ 21 h 49"/>
                <a:gd name="T30" fmla="*/ 14 w 286"/>
                <a:gd name="T31" fmla="*/ 22 h 49"/>
                <a:gd name="T32" fmla="*/ 12 w 286"/>
                <a:gd name="T33" fmla="*/ 21 h 49"/>
                <a:gd name="T34" fmla="*/ 32 w 286"/>
                <a:gd name="T35" fmla="*/ 28 h 49"/>
                <a:gd name="T36" fmla="*/ 51 w 286"/>
                <a:gd name="T37" fmla="*/ 31 h 49"/>
                <a:gd name="T38" fmla="*/ 84 w 286"/>
                <a:gd name="T39" fmla="*/ 34 h 49"/>
                <a:gd name="T40" fmla="*/ 117 w 286"/>
                <a:gd name="T41" fmla="*/ 36 h 49"/>
                <a:gd name="T42" fmla="*/ 172 w 286"/>
                <a:gd name="T43" fmla="*/ 37 h 49"/>
                <a:gd name="T44" fmla="*/ 228 w 286"/>
                <a:gd name="T45" fmla="*/ 39 h 49"/>
                <a:gd name="T46" fmla="*/ 283 w 286"/>
                <a:gd name="T47" fmla="*/ 42 h 49"/>
                <a:gd name="T48" fmla="*/ 285 w 286"/>
                <a:gd name="T49" fmla="*/ 43 h 49"/>
                <a:gd name="T50" fmla="*/ 286 w 286"/>
                <a:gd name="T51" fmla="*/ 44 h 49"/>
                <a:gd name="T52" fmla="*/ 286 w 286"/>
                <a:gd name="T53" fmla="*/ 47 h 49"/>
                <a:gd name="T54" fmla="*/ 286 w 286"/>
                <a:gd name="T55" fmla="*/ 48 h 49"/>
                <a:gd name="T56" fmla="*/ 285 w 286"/>
                <a:gd name="T57" fmla="*/ 49 h 49"/>
                <a:gd name="T58" fmla="*/ 283 w 286"/>
                <a:gd name="T59" fmla="*/ 49 h 49"/>
                <a:gd name="T60" fmla="*/ 205 w 286"/>
                <a:gd name="T61" fmla="*/ 44 h 49"/>
                <a:gd name="T62" fmla="*/ 128 w 286"/>
                <a:gd name="T63" fmla="*/ 42 h 49"/>
                <a:gd name="T64" fmla="*/ 103 w 286"/>
                <a:gd name="T65" fmla="*/ 42 h 49"/>
                <a:gd name="T66" fmla="*/ 76 w 286"/>
                <a:gd name="T67" fmla="*/ 41 h 49"/>
                <a:gd name="T68" fmla="*/ 50 w 286"/>
                <a:gd name="T69" fmla="*/ 39 h 49"/>
                <a:gd name="T70" fmla="*/ 25 w 286"/>
                <a:gd name="T71" fmla="*/ 33 h 49"/>
                <a:gd name="T72" fmla="*/ 1 w 286"/>
                <a:gd name="T73" fmla="*/ 23 h 49"/>
                <a:gd name="T74" fmla="*/ 0 w 286"/>
                <a:gd name="T75" fmla="*/ 22 h 49"/>
                <a:gd name="T76" fmla="*/ 0 w 286"/>
                <a:gd name="T77" fmla="*/ 21 h 49"/>
                <a:gd name="T78" fmla="*/ 0 w 286"/>
                <a:gd name="T79" fmla="*/ 20 h 49"/>
                <a:gd name="T80" fmla="*/ 3 w 286"/>
                <a:gd name="T81" fmla="*/ 11 h 49"/>
                <a:gd name="T82" fmla="*/ 7 w 286"/>
                <a:gd name="T83" fmla="*/ 3 h 49"/>
                <a:gd name="T84" fmla="*/ 8 w 286"/>
                <a:gd name="T85" fmla="*/ 1 h 49"/>
                <a:gd name="T86" fmla="*/ 9 w 286"/>
                <a:gd name="T8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49">
                  <a:moveTo>
                    <a:pt x="12" y="21"/>
                  </a:moveTo>
                  <a:lnTo>
                    <a:pt x="12" y="21"/>
                  </a:lnTo>
                  <a:lnTo>
                    <a:pt x="12" y="21"/>
                  </a:lnTo>
                  <a:lnTo>
                    <a:pt x="12" y="21"/>
                  </a:lnTo>
                  <a:close/>
                  <a:moveTo>
                    <a:pt x="9" y="0"/>
                  </a:moveTo>
                  <a:lnTo>
                    <a:pt x="10" y="1"/>
                  </a:lnTo>
                  <a:lnTo>
                    <a:pt x="12" y="3"/>
                  </a:lnTo>
                  <a:lnTo>
                    <a:pt x="12" y="4"/>
                  </a:lnTo>
                  <a:lnTo>
                    <a:pt x="12" y="6"/>
                  </a:lnTo>
                  <a:lnTo>
                    <a:pt x="10" y="10"/>
                  </a:lnTo>
                  <a:lnTo>
                    <a:pt x="7" y="19"/>
                  </a:lnTo>
                  <a:lnTo>
                    <a:pt x="12" y="21"/>
                  </a:lnTo>
                  <a:lnTo>
                    <a:pt x="12" y="21"/>
                  </a:lnTo>
                  <a:lnTo>
                    <a:pt x="12" y="21"/>
                  </a:lnTo>
                  <a:lnTo>
                    <a:pt x="12" y="21"/>
                  </a:lnTo>
                  <a:lnTo>
                    <a:pt x="14" y="22"/>
                  </a:lnTo>
                  <a:lnTo>
                    <a:pt x="12" y="21"/>
                  </a:lnTo>
                  <a:lnTo>
                    <a:pt x="32" y="28"/>
                  </a:lnTo>
                  <a:lnTo>
                    <a:pt x="51" y="31"/>
                  </a:lnTo>
                  <a:lnTo>
                    <a:pt x="84" y="34"/>
                  </a:lnTo>
                  <a:lnTo>
                    <a:pt x="117" y="36"/>
                  </a:lnTo>
                  <a:lnTo>
                    <a:pt x="172" y="37"/>
                  </a:lnTo>
                  <a:lnTo>
                    <a:pt x="228" y="39"/>
                  </a:lnTo>
                  <a:lnTo>
                    <a:pt x="283" y="42"/>
                  </a:lnTo>
                  <a:lnTo>
                    <a:pt x="285" y="43"/>
                  </a:lnTo>
                  <a:lnTo>
                    <a:pt x="286" y="44"/>
                  </a:lnTo>
                  <a:lnTo>
                    <a:pt x="286" y="47"/>
                  </a:lnTo>
                  <a:lnTo>
                    <a:pt x="286" y="48"/>
                  </a:lnTo>
                  <a:lnTo>
                    <a:pt x="285" y="49"/>
                  </a:lnTo>
                  <a:lnTo>
                    <a:pt x="283" y="49"/>
                  </a:lnTo>
                  <a:lnTo>
                    <a:pt x="205" y="44"/>
                  </a:lnTo>
                  <a:lnTo>
                    <a:pt x="128" y="42"/>
                  </a:lnTo>
                  <a:lnTo>
                    <a:pt x="103" y="42"/>
                  </a:lnTo>
                  <a:lnTo>
                    <a:pt x="76" y="41"/>
                  </a:lnTo>
                  <a:lnTo>
                    <a:pt x="50" y="39"/>
                  </a:lnTo>
                  <a:lnTo>
                    <a:pt x="25" y="33"/>
                  </a:lnTo>
                  <a:lnTo>
                    <a:pt x="1" y="23"/>
                  </a:lnTo>
                  <a:lnTo>
                    <a:pt x="0" y="22"/>
                  </a:lnTo>
                  <a:lnTo>
                    <a:pt x="0" y="21"/>
                  </a:lnTo>
                  <a:lnTo>
                    <a:pt x="0" y="20"/>
                  </a:lnTo>
                  <a:lnTo>
                    <a:pt x="3" y="11"/>
                  </a:lnTo>
                  <a:lnTo>
                    <a:pt x="7" y="3"/>
                  </a:lnTo>
                  <a:lnTo>
                    <a:pt x="8" y="1"/>
                  </a:lnTo>
                  <a:lnTo>
                    <a:pt x="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9" name="Freeform 463"/>
            <p:cNvSpPr>
              <a:spLocks noEditPoints="1"/>
            </p:cNvSpPr>
            <p:nvPr/>
          </p:nvSpPr>
          <p:spPr bwMode="auto">
            <a:xfrm>
              <a:off x="6162387" y="4223905"/>
              <a:ext cx="261938" cy="68263"/>
            </a:xfrm>
            <a:custGeom>
              <a:avLst/>
              <a:gdLst>
                <a:gd name="T0" fmla="*/ 121 w 165"/>
                <a:gd name="T1" fmla="*/ 7 h 43"/>
                <a:gd name="T2" fmla="*/ 99 w 165"/>
                <a:gd name="T3" fmla="*/ 8 h 43"/>
                <a:gd name="T4" fmla="*/ 78 w 165"/>
                <a:gd name="T5" fmla="*/ 10 h 43"/>
                <a:gd name="T6" fmla="*/ 79 w 165"/>
                <a:gd name="T7" fmla="*/ 10 h 43"/>
                <a:gd name="T8" fmla="*/ 44 w 165"/>
                <a:gd name="T9" fmla="*/ 15 h 43"/>
                <a:gd name="T10" fmla="*/ 10 w 165"/>
                <a:gd name="T11" fmla="*/ 18 h 43"/>
                <a:gd name="T12" fmla="*/ 12 w 165"/>
                <a:gd name="T13" fmla="*/ 22 h 43"/>
                <a:gd name="T14" fmla="*/ 14 w 165"/>
                <a:gd name="T15" fmla="*/ 26 h 43"/>
                <a:gd name="T16" fmla="*/ 17 w 165"/>
                <a:gd name="T17" fmla="*/ 31 h 43"/>
                <a:gd name="T18" fmla="*/ 19 w 165"/>
                <a:gd name="T19" fmla="*/ 33 h 43"/>
                <a:gd name="T20" fmla="*/ 21 w 165"/>
                <a:gd name="T21" fmla="*/ 34 h 43"/>
                <a:gd name="T22" fmla="*/ 28 w 165"/>
                <a:gd name="T23" fmla="*/ 35 h 43"/>
                <a:gd name="T24" fmla="*/ 28 w 165"/>
                <a:gd name="T25" fmla="*/ 35 h 43"/>
                <a:gd name="T26" fmla="*/ 46 w 165"/>
                <a:gd name="T27" fmla="*/ 36 h 43"/>
                <a:gd name="T28" fmla="*/ 66 w 165"/>
                <a:gd name="T29" fmla="*/ 35 h 43"/>
                <a:gd name="T30" fmla="*/ 85 w 165"/>
                <a:gd name="T31" fmla="*/ 34 h 43"/>
                <a:gd name="T32" fmla="*/ 159 w 165"/>
                <a:gd name="T33" fmla="*/ 32 h 43"/>
                <a:gd name="T34" fmla="*/ 159 w 165"/>
                <a:gd name="T35" fmla="*/ 26 h 43"/>
                <a:gd name="T36" fmla="*/ 157 w 165"/>
                <a:gd name="T37" fmla="*/ 22 h 43"/>
                <a:gd name="T38" fmla="*/ 156 w 165"/>
                <a:gd name="T39" fmla="*/ 17 h 43"/>
                <a:gd name="T40" fmla="*/ 155 w 165"/>
                <a:gd name="T41" fmla="*/ 13 h 43"/>
                <a:gd name="T42" fmla="*/ 153 w 165"/>
                <a:gd name="T43" fmla="*/ 11 h 43"/>
                <a:gd name="T44" fmla="*/ 150 w 165"/>
                <a:gd name="T45" fmla="*/ 9 h 43"/>
                <a:gd name="T46" fmla="*/ 146 w 165"/>
                <a:gd name="T47" fmla="*/ 8 h 43"/>
                <a:gd name="T48" fmla="*/ 142 w 165"/>
                <a:gd name="T49" fmla="*/ 8 h 43"/>
                <a:gd name="T50" fmla="*/ 121 w 165"/>
                <a:gd name="T51" fmla="*/ 7 h 43"/>
                <a:gd name="T52" fmla="*/ 123 w 165"/>
                <a:gd name="T53" fmla="*/ 0 h 43"/>
                <a:gd name="T54" fmla="*/ 142 w 165"/>
                <a:gd name="T55" fmla="*/ 1 h 43"/>
                <a:gd name="T56" fmla="*/ 152 w 165"/>
                <a:gd name="T57" fmla="*/ 3 h 43"/>
                <a:gd name="T58" fmla="*/ 159 w 165"/>
                <a:gd name="T59" fmla="*/ 9 h 43"/>
                <a:gd name="T60" fmla="*/ 163 w 165"/>
                <a:gd name="T61" fmla="*/ 15 h 43"/>
                <a:gd name="T62" fmla="*/ 165 w 165"/>
                <a:gd name="T63" fmla="*/ 24 h 43"/>
                <a:gd name="T64" fmla="*/ 165 w 165"/>
                <a:gd name="T65" fmla="*/ 35 h 43"/>
                <a:gd name="T66" fmla="*/ 164 w 165"/>
                <a:gd name="T67" fmla="*/ 36 h 43"/>
                <a:gd name="T68" fmla="*/ 163 w 165"/>
                <a:gd name="T69" fmla="*/ 37 h 43"/>
                <a:gd name="T70" fmla="*/ 162 w 165"/>
                <a:gd name="T71" fmla="*/ 39 h 43"/>
                <a:gd name="T72" fmla="*/ 117 w 165"/>
                <a:gd name="T73" fmla="*/ 40 h 43"/>
                <a:gd name="T74" fmla="*/ 46 w 165"/>
                <a:gd name="T75" fmla="*/ 43 h 43"/>
                <a:gd name="T76" fmla="*/ 33 w 165"/>
                <a:gd name="T77" fmla="*/ 43 h 43"/>
                <a:gd name="T78" fmla="*/ 20 w 165"/>
                <a:gd name="T79" fmla="*/ 41 h 43"/>
                <a:gd name="T80" fmla="*/ 12 w 165"/>
                <a:gd name="T81" fmla="*/ 35 h 43"/>
                <a:gd name="T82" fmla="*/ 8 w 165"/>
                <a:gd name="T83" fmla="*/ 28 h 43"/>
                <a:gd name="T84" fmla="*/ 3 w 165"/>
                <a:gd name="T85" fmla="*/ 20 h 43"/>
                <a:gd name="T86" fmla="*/ 1 w 165"/>
                <a:gd name="T87" fmla="*/ 18 h 43"/>
                <a:gd name="T88" fmla="*/ 0 w 165"/>
                <a:gd name="T89" fmla="*/ 17 h 43"/>
                <a:gd name="T90" fmla="*/ 0 w 165"/>
                <a:gd name="T91" fmla="*/ 15 h 43"/>
                <a:gd name="T92" fmla="*/ 1 w 165"/>
                <a:gd name="T93" fmla="*/ 13 h 43"/>
                <a:gd name="T94" fmla="*/ 2 w 165"/>
                <a:gd name="T95" fmla="*/ 12 h 43"/>
                <a:gd name="T96" fmla="*/ 5 w 165"/>
                <a:gd name="T97" fmla="*/ 12 h 43"/>
                <a:gd name="T98" fmla="*/ 6 w 165"/>
                <a:gd name="T99" fmla="*/ 11 h 43"/>
                <a:gd name="T100" fmla="*/ 7 w 165"/>
                <a:gd name="T101" fmla="*/ 11 h 43"/>
                <a:gd name="T102" fmla="*/ 29 w 165"/>
                <a:gd name="T103" fmla="*/ 10 h 43"/>
                <a:gd name="T104" fmla="*/ 52 w 165"/>
                <a:gd name="T105" fmla="*/ 8 h 43"/>
                <a:gd name="T106" fmla="*/ 51 w 165"/>
                <a:gd name="T107" fmla="*/ 8 h 43"/>
                <a:gd name="T108" fmla="*/ 66 w 165"/>
                <a:gd name="T109" fmla="*/ 6 h 43"/>
                <a:gd name="T110" fmla="*/ 95 w 165"/>
                <a:gd name="T111" fmla="*/ 1 h 43"/>
                <a:gd name="T112" fmla="*/ 123 w 165"/>
                <a:gd name="T11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5" h="43">
                  <a:moveTo>
                    <a:pt x="121" y="7"/>
                  </a:moveTo>
                  <a:lnTo>
                    <a:pt x="99" y="8"/>
                  </a:lnTo>
                  <a:lnTo>
                    <a:pt x="78" y="10"/>
                  </a:lnTo>
                  <a:lnTo>
                    <a:pt x="79" y="10"/>
                  </a:lnTo>
                  <a:lnTo>
                    <a:pt x="44" y="15"/>
                  </a:lnTo>
                  <a:lnTo>
                    <a:pt x="10" y="18"/>
                  </a:lnTo>
                  <a:lnTo>
                    <a:pt x="12" y="22"/>
                  </a:lnTo>
                  <a:lnTo>
                    <a:pt x="14" y="26"/>
                  </a:lnTo>
                  <a:lnTo>
                    <a:pt x="17" y="31"/>
                  </a:lnTo>
                  <a:lnTo>
                    <a:pt x="19" y="33"/>
                  </a:lnTo>
                  <a:lnTo>
                    <a:pt x="21" y="34"/>
                  </a:lnTo>
                  <a:lnTo>
                    <a:pt x="28" y="35"/>
                  </a:lnTo>
                  <a:lnTo>
                    <a:pt x="28" y="35"/>
                  </a:lnTo>
                  <a:lnTo>
                    <a:pt x="46" y="36"/>
                  </a:lnTo>
                  <a:lnTo>
                    <a:pt x="66" y="35"/>
                  </a:lnTo>
                  <a:lnTo>
                    <a:pt x="85" y="34"/>
                  </a:lnTo>
                  <a:lnTo>
                    <a:pt x="159" y="32"/>
                  </a:lnTo>
                  <a:lnTo>
                    <a:pt x="159" y="26"/>
                  </a:lnTo>
                  <a:lnTo>
                    <a:pt x="157" y="22"/>
                  </a:lnTo>
                  <a:lnTo>
                    <a:pt x="156" y="17"/>
                  </a:lnTo>
                  <a:lnTo>
                    <a:pt x="155" y="13"/>
                  </a:lnTo>
                  <a:lnTo>
                    <a:pt x="153" y="11"/>
                  </a:lnTo>
                  <a:lnTo>
                    <a:pt x="150" y="9"/>
                  </a:lnTo>
                  <a:lnTo>
                    <a:pt x="146" y="8"/>
                  </a:lnTo>
                  <a:lnTo>
                    <a:pt x="142" y="8"/>
                  </a:lnTo>
                  <a:lnTo>
                    <a:pt x="121" y="7"/>
                  </a:lnTo>
                  <a:close/>
                  <a:moveTo>
                    <a:pt x="123" y="0"/>
                  </a:moveTo>
                  <a:lnTo>
                    <a:pt x="142" y="1"/>
                  </a:lnTo>
                  <a:lnTo>
                    <a:pt x="152" y="3"/>
                  </a:lnTo>
                  <a:lnTo>
                    <a:pt x="159" y="9"/>
                  </a:lnTo>
                  <a:lnTo>
                    <a:pt x="163" y="15"/>
                  </a:lnTo>
                  <a:lnTo>
                    <a:pt x="165" y="24"/>
                  </a:lnTo>
                  <a:lnTo>
                    <a:pt x="165" y="35"/>
                  </a:lnTo>
                  <a:lnTo>
                    <a:pt x="164" y="36"/>
                  </a:lnTo>
                  <a:lnTo>
                    <a:pt x="163" y="37"/>
                  </a:lnTo>
                  <a:lnTo>
                    <a:pt x="162" y="39"/>
                  </a:lnTo>
                  <a:lnTo>
                    <a:pt x="117" y="40"/>
                  </a:lnTo>
                  <a:lnTo>
                    <a:pt x="46" y="43"/>
                  </a:lnTo>
                  <a:lnTo>
                    <a:pt x="33" y="43"/>
                  </a:lnTo>
                  <a:lnTo>
                    <a:pt x="20" y="41"/>
                  </a:lnTo>
                  <a:lnTo>
                    <a:pt x="12" y="35"/>
                  </a:lnTo>
                  <a:lnTo>
                    <a:pt x="8" y="28"/>
                  </a:lnTo>
                  <a:lnTo>
                    <a:pt x="3" y="20"/>
                  </a:lnTo>
                  <a:lnTo>
                    <a:pt x="1" y="18"/>
                  </a:lnTo>
                  <a:lnTo>
                    <a:pt x="0" y="17"/>
                  </a:lnTo>
                  <a:lnTo>
                    <a:pt x="0" y="15"/>
                  </a:lnTo>
                  <a:lnTo>
                    <a:pt x="1" y="13"/>
                  </a:lnTo>
                  <a:lnTo>
                    <a:pt x="2" y="12"/>
                  </a:lnTo>
                  <a:lnTo>
                    <a:pt x="5" y="12"/>
                  </a:lnTo>
                  <a:lnTo>
                    <a:pt x="6" y="11"/>
                  </a:lnTo>
                  <a:lnTo>
                    <a:pt x="7" y="11"/>
                  </a:lnTo>
                  <a:lnTo>
                    <a:pt x="29" y="10"/>
                  </a:lnTo>
                  <a:lnTo>
                    <a:pt x="52" y="8"/>
                  </a:lnTo>
                  <a:lnTo>
                    <a:pt x="51" y="8"/>
                  </a:lnTo>
                  <a:lnTo>
                    <a:pt x="66" y="6"/>
                  </a:lnTo>
                  <a:lnTo>
                    <a:pt x="95" y="1"/>
                  </a:lnTo>
                  <a:lnTo>
                    <a:pt x="1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0" name="Freeform 464"/>
            <p:cNvSpPr>
              <a:spLocks noEditPoints="1"/>
            </p:cNvSpPr>
            <p:nvPr/>
          </p:nvSpPr>
          <p:spPr bwMode="auto">
            <a:xfrm>
              <a:off x="6276687" y="4281055"/>
              <a:ext cx="55563" cy="63500"/>
            </a:xfrm>
            <a:custGeom>
              <a:avLst/>
              <a:gdLst>
                <a:gd name="T0" fmla="*/ 18 w 35"/>
                <a:gd name="T1" fmla="*/ 17 h 40"/>
                <a:gd name="T2" fmla="*/ 16 w 35"/>
                <a:gd name="T3" fmla="*/ 18 h 40"/>
                <a:gd name="T4" fmla="*/ 14 w 35"/>
                <a:gd name="T5" fmla="*/ 19 h 40"/>
                <a:gd name="T6" fmla="*/ 13 w 35"/>
                <a:gd name="T7" fmla="*/ 20 h 40"/>
                <a:gd name="T8" fmla="*/ 13 w 35"/>
                <a:gd name="T9" fmla="*/ 20 h 40"/>
                <a:gd name="T10" fmla="*/ 14 w 35"/>
                <a:gd name="T11" fmla="*/ 23 h 40"/>
                <a:gd name="T12" fmla="*/ 15 w 35"/>
                <a:gd name="T13" fmla="*/ 27 h 40"/>
                <a:gd name="T14" fmla="*/ 17 w 35"/>
                <a:gd name="T15" fmla="*/ 29 h 40"/>
                <a:gd name="T16" fmla="*/ 18 w 35"/>
                <a:gd name="T17" fmla="*/ 28 h 40"/>
                <a:gd name="T18" fmla="*/ 21 w 35"/>
                <a:gd name="T19" fmla="*/ 26 h 40"/>
                <a:gd name="T20" fmla="*/ 22 w 35"/>
                <a:gd name="T21" fmla="*/ 23 h 40"/>
                <a:gd name="T22" fmla="*/ 23 w 35"/>
                <a:gd name="T23" fmla="*/ 22 h 40"/>
                <a:gd name="T24" fmla="*/ 23 w 35"/>
                <a:gd name="T25" fmla="*/ 19 h 40"/>
                <a:gd name="T26" fmla="*/ 23 w 35"/>
                <a:gd name="T27" fmla="*/ 19 h 40"/>
                <a:gd name="T28" fmla="*/ 22 w 35"/>
                <a:gd name="T29" fmla="*/ 18 h 40"/>
                <a:gd name="T30" fmla="*/ 21 w 35"/>
                <a:gd name="T31" fmla="*/ 18 h 40"/>
                <a:gd name="T32" fmla="*/ 18 w 35"/>
                <a:gd name="T33" fmla="*/ 17 h 40"/>
                <a:gd name="T34" fmla="*/ 21 w 35"/>
                <a:gd name="T35" fmla="*/ 0 h 40"/>
                <a:gd name="T36" fmla="*/ 25 w 35"/>
                <a:gd name="T37" fmla="*/ 1 h 40"/>
                <a:gd name="T38" fmla="*/ 29 w 35"/>
                <a:gd name="T39" fmla="*/ 3 h 40"/>
                <a:gd name="T40" fmla="*/ 34 w 35"/>
                <a:gd name="T41" fmla="*/ 6 h 40"/>
                <a:gd name="T42" fmla="*/ 35 w 35"/>
                <a:gd name="T43" fmla="*/ 7 h 40"/>
                <a:gd name="T44" fmla="*/ 35 w 35"/>
                <a:gd name="T45" fmla="*/ 8 h 40"/>
                <a:gd name="T46" fmla="*/ 34 w 35"/>
                <a:gd name="T47" fmla="*/ 10 h 40"/>
                <a:gd name="T48" fmla="*/ 33 w 35"/>
                <a:gd name="T49" fmla="*/ 10 h 40"/>
                <a:gd name="T50" fmla="*/ 32 w 35"/>
                <a:gd name="T51" fmla="*/ 11 h 40"/>
                <a:gd name="T52" fmla="*/ 29 w 35"/>
                <a:gd name="T53" fmla="*/ 10 h 40"/>
                <a:gd name="T54" fmla="*/ 29 w 35"/>
                <a:gd name="T55" fmla="*/ 10 h 40"/>
                <a:gd name="T56" fmla="*/ 25 w 35"/>
                <a:gd name="T57" fmla="*/ 7 h 40"/>
                <a:gd name="T58" fmla="*/ 24 w 35"/>
                <a:gd name="T59" fmla="*/ 7 h 40"/>
                <a:gd name="T60" fmla="*/ 26 w 35"/>
                <a:gd name="T61" fmla="*/ 9 h 40"/>
                <a:gd name="T62" fmla="*/ 28 w 35"/>
                <a:gd name="T63" fmla="*/ 10 h 40"/>
                <a:gd name="T64" fmla="*/ 30 w 35"/>
                <a:gd name="T65" fmla="*/ 11 h 40"/>
                <a:gd name="T66" fmla="*/ 32 w 35"/>
                <a:gd name="T67" fmla="*/ 14 h 40"/>
                <a:gd name="T68" fmla="*/ 32 w 35"/>
                <a:gd name="T69" fmla="*/ 15 h 40"/>
                <a:gd name="T70" fmla="*/ 33 w 35"/>
                <a:gd name="T71" fmla="*/ 18 h 40"/>
                <a:gd name="T72" fmla="*/ 34 w 35"/>
                <a:gd name="T73" fmla="*/ 21 h 40"/>
                <a:gd name="T74" fmla="*/ 34 w 35"/>
                <a:gd name="T75" fmla="*/ 26 h 40"/>
                <a:gd name="T76" fmla="*/ 33 w 35"/>
                <a:gd name="T77" fmla="*/ 28 h 40"/>
                <a:gd name="T78" fmla="*/ 32 w 35"/>
                <a:gd name="T79" fmla="*/ 31 h 40"/>
                <a:gd name="T80" fmla="*/ 29 w 35"/>
                <a:gd name="T81" fmla="*/ 32 h 40"/>
                <a:gd name="T82" fmla="*/ 26 w 35"/>
                <a:gd name="T83" fmla="*/ 34 h 40"/>
                <a:gd name="T84" fmla="*/ 21 w 35"/>
                <a:gd name="T85" fmla="*/ 39 h 40"/>
                <a:gd name="T86" fmla="*/ 15 w 35"/>
                <a:gd name="T87" fmla="*/ 40 h 40"/>
                <a:gd name="T88" fmla="*/ 10 w 35"/>
                <a:gd name="T89" fmla="*/ 38 h 40"/>
                <a:gd name="T90" fmla="*/ 5 w 35"/>
                <a:gd name="T91" fmla="*/ 33 h 40"/>
                <a:gd name="T92" fmla="*/ 4 w 35"/>
                <a:gd name="T93" fmla="*/ 32 h 40"/>
                <a:gd name="T94" fmla="*/ 3 w 35"/>
                <a:gd name="T95" fmla="*/ 30 h 40"/>
                <a:gd name="T96" fmla="*/ 2 w 35"/>
                <a:gd name="T97" fmla="*/ 28 h 40"/>
                <a:gd name="T98" fmla="*/ 2 w 35"/>
                <a:gd name="T99" fmla="*/ 25 h 40"/>
                <a:gd name="T100" fmla="*/ 2 w 35"/>
                <a:gd name="T101" fmla="*/ 19 h 40"/>
                <a:gd name="T102" fmla="*/ 2 w 35"/>
                <a:gd name="T103" fmla="*/ 18 h 40"/>
                <a:gd name="T104" fmla="*/ 1 w 35"/>
                <a:gd name="T105" fmla="*/ 17 h 40"/>
                <a:gd name="T106" fmla="*/ 0 w 35"/>
                <a:gd name="T107" fmla="*/ 16 h 40"/>
                <a:gd name="T108" fmla="*/ 0 w 35"/>
                <a:gd name="T109" fmla="*/ 14 h 40"/>
                <a:gd name="T110" fmla="*/ 0 w 35"/>
                <a:gd name="T111" fmla="*/ 12 h 40"/>
                <a:gd name="T112" fmla="*/ 2 w 35"/>
                <a:gd name="T113" fmla="*/ 11 h 40"/>
                <a:gd name="T114" fmla="*/ 4 w 35"/>
                <a:gd name="T115" fmla="*/ 11 h 40"/>
                <a:gd name="T116" fmla="*/ 7 w 35"/>
                <a:gd name="T117" fmla="*/ 7 h 40"/>
                <a:gd name="T118" fmla="*/ 12 w 35"/>
                <a:gd name="T119" fmla="*/ 4 h 40"/>
                <a:gd name="T120" fmla="*/ 16 w 35"/>
                <a:gd name="T121" fmla="*/ 1 h 40"/>
                <a:gd name="T122" fmla="*/ 21 w 35"/>
                <a:gd name="T1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 h="40">
                  <a:moveTo>
                    <a:pt x="18" y="17"/>
                  </a:moveTo>
                  <a:lnTo>
                    <a:pt x="16" y="18"/>
                  </a:lnTo>
                  <a:lnTo>
                    <a:pt x="14" y="19"/>
                  </a:lnTo>
                  <a:lnTo>
                    <a:pt x="13" y="20"/>
                  </a:lnTo>
                  <a:lnTo>
                    <a:pt x="13" y="20"/>
                  </a:lnTo>
                  <a:lnTo>
                    <a:pt x="14" y="23"/>
                  </a:lnTo>
                  <a:lnTo>
                    <a:pt x="15" y="27"/>
                  </a:lnTo>
                  <a:lnTo>
                    <a:pt x="17" y="29"/>
                  </a:lnTo>
                  <a:lnTo>
                    <a:pt x="18" y="28"/>
                  </a:lnTo>
                  <a:lnTo>
                    <a:pt x="21" y="26"/>
                  </a:lnTo>
                  <a:lnTo>
                    <a:pt x="22" y="23"/>
                  </a:lnTo>
                  <a:lnTo>
                    <a:pt x="23" y="22"/>
                  </a:lnTo>
                  <a:lnTo>
                    <a:pt x="23" y="19"/>
                  </a:lnTo>
                  <a:lnTo>
                    <a:pt x="23" y="19"/>
                  </a:lnTo>
                  <a:lnTo>
                    <a:pt x="22" y="18"/>
                  </a:lnTo>
                  <a:lnTo>
                    <a:pt x="21" y="18"/>
                  </a:lnTo>
                  <a:lnTo>
                    <a:pt x="18" y="17"/>
                  </a:lnTo>
                  <a:close/>
                  <a:moveTo>
                    <a:pt x="21" y="0"/>
                  </a:moveTo>
                  <a:lnTo>
                    <a:pt x="25" y="1"/>
                  </a:lnTo>
                  <a:lnTo>
                    <a:pt x="29" y="3"/>
                  </a:lnTo>
                  <a:lnTo>
                    <a:pt x="34" y="6"/>
                  </a:lnTo>
                  <a:lnTo>
                    <a:pt x="35" y="7"/>
                  </a:lnTo>
                  <a:lnTo>
                    <a:pt x="35" y="8"/>
                  </a:lnTo>
                  <a:lnTo>
                    <a:pt x="34" y="10"/>
                  </a:lnTo>
                  <a:lnTo>
                    <a:pt x="33" y="10"/>
                  </a:lnTo>
                  <a:lnTo>
                    <a:pt x="32" y="11"/>
                  </a:lnTo>
                  <a:lnTo>
                    <a:pt x="29" y="10"/>
                  </a:lnTo>
                  <a:lnTo>
                    <a:pt x="29" y="10"/>
                  </a:lnTo>
                  <a:lnTo>
                    <a:pt x="25" y="7"/>
                  </a:lnTo>
                  <a:lnTo>
                    <a:pt x="24" y="7"/>
                  </a:lnTo>
                  <a:lnTo>
                    <a:pt x="26" y="9"/>
                  </a:lnTo>
                  <a:lnTo>
                    <a:pt x="28" y="10"/>
                  </a:lnTo>
                  <a:lnTo>
                    <a:pt x="30" y="11"/>
                  </a:lnTo>
                  <a:lnTo>
                    <a:pt x="32" y="14"/>
                  </a:lnTo>
                  <a:lnTo>
                    <a:pt x="32" y="15"/>
                  </a:lnTo>
                  <a:lnTo>
                    <a:pt x="33" y="18"/>
                  </a:lnTo>
                  <a:lnTo>
                    <a:pt x="34" y="21"/>
                  </a:lnTo>
                  <a:lnTo>
                    <a:pt x="34" y="26"/>
                  </a:lnTo>
                  <a:lnTo>
                    <a:pt x="33" y="28"/>
                  </a:lnTo>
                  <a:lnTo>
                    <a:pt x="32" y="31"/>
                  </a:lnTo>
                  <a:lnTo>
                    <a:pt x="29" y="32"/>
                  </a:lnTo>
                  <a:lnTo>
                    <a:pt x="26" y="34"/>
                  </a:lnTo>
                  <a:lnTo>
                    <a:pt x="21" y="39"/>
                  </a:lnTo>
                  <a:lnTo>
                    <a:pt x="15" y="40"/>
                  </a:lnTo>
                  <a:lnTo>
                    <a:pt x="10" y="38"/>
                  </a:lnTo>
                  <a:lnTo>
                    <a:pt x="5" y="33"/>
                  </a:lnTo>
                  <a:lnTo>
                    <a:pt x="4" y="32"/>
                  </a:lnTo>
                  <a:lnTo>
                    <a:pt x="3" y="30"/>
                  </a:lnTo>
                  <a:lnTo>
                    <a:pt x="2" y="28"/>
                  </a:lnTo>
                  <a:lnTo>
                    <a:pt x="2" y="25"/>
                  </a:lnTo>
                  <a:lnTo>
                    <a:pt x="2" y="19"/>
                  </a:lnTo>
                  <a:lnTo>
                    <a:pt x="2" y="18"/>
                  </a:lnTo>
                  <a:lnTo>
                    <a:pt x="1" y="17"/>
                  </a:lnTo>
                  <a:lnTo>
                    <a:pt x="0" y="16"/>
                  </a:lnTo>
                  <a:lnTo>
                    <a:pt x="0" y="14"/>
                  </a:lnTo>
                  <a:lnTo>
                    <a:pt x="0" y="12"/>
                  </a:lnTo>
                  <a:lnTo>
                    <a:pt x="2" y="11"/>
                  </a:lnTo>
                  <a:lnTo>
                    <a:pt x="4" y="11"/>
                  </a:lnTo>
                  <a:lnTo>
                    <a:pt x="7" y="7"/>
                  </a:lnTo>
                  <a:lnTo>
                    <a:pt x="12" y="4"/>
                  </a:lnTo>
                  <a:lnTo>
                    <a:pt x="16" y="1"/>
                  </a:lnTo>
                  <a:lnTo>
                    <a:pt x="2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1" name="Freeform 465"/>
            <p:cNvSpPr>
              <a:spLocks/>
            </p:cNvSpPr>
            <p:nvPr/>
          </p:nvSpPr>
          <p:spPr bwMode="auto">
            <a:xfrm>
              <a:off x="6160799" y="4250892"/>
              <a:ext cx="268288" cy="93663"/>
            </a:xfrm>
            <a:custGeom>
              <a:avLst/>
              <a:gdLst>
                <a:gd name="T0" fmla="*/ 4 w 169"/>
                <a:gd name="T1" fmla="*/ 0 h 59"/>
                <a:gd name="T2" fmla="*/ 7 w 169"/>
                <a:gd name="T3" fmla="*/ 1 h 59"/>
                <a:gd name="T4" fmla="*/ 8 w 169"/>
                <a:gd name="T5" fmla="*/ 2 h 59"/>
                <a:gd name="T6" fmla="*/ 8 w 169"/>
                <a:gd name="T7" fmla="*/ 3 h 59"/>
                <a:gd name="T8" fmla="*/ 8 w 169"/>
                <a:gd name="T9" fmla="*/ 4 h 59"/>
                <a:gd name="T10" fmla="*/ 9 w 169"/>
                <a:gd name="T11" fmla="*/ 5 h 59"/>
                <a:gd name="T12" fmla="*/ 9 w 169"/>
                <a:gd name="T13" fmla="*/ 8 h 59"/>
                <a:gd name="T14" fmla="*/ 10 w 169"/>
                <a:gd name="T15" fmla="*/ 8 h 59"/>
                <a:gd name="T16" fmla="*/ 11 w 169"/>
                <a:gd name="T17" fmla="*/ 8 h 59"/>
                <a:gd name="T18" fmla="*/ 12 w 169"/>
                <a:gd name="T19" fmla="*/ 9 h 59"/>
                <a:gd name="T20" fmla="*/ 12 w 169"/>
                <a:gd name="T21" fmla="*/ 12 h 59"/>
                <a:gd name="T22" fmla="*/ 12 w 169"/>
                <a:gd name="T23" fmla="*/ 42 h 59"/>
                <a:gd name="T24" fmla="*/ 47 w 169"/>
                <a:gd name="T25" fmla="*/ 49 h 59"/>
                <a:gd name="T26" fmla="*/ 87 w 169"/>
                <a:gd name="T27" fmla="*/ 52 h 59"/>
                <a:gd name="T28" fmla="*/ 128 w 169"/>
                <a:gd name="T29" fmla="*/ 50 h 59"/>
                <a:gd name="T30" fmla="*/ 135 w 169"/>
                <a:gd name="T31" fmla="*/ 49 h 59"/>
                <a:gd name="T32" fmla="*/ 142 w 169"/>
                <a:gd name="T33" fmla="*/ 47 h 59"/>
                <a:gd name="T34" fmla="*/ 145 w 169"/>
                <a:gd name="T35" fmla="*/ 46 h 59"/>
                <a:gd name="T36" fmla="*/ 149 w 169"/>
                <a:gd name="T37" fmla="*/ 44 h 59"/>
                <a:gd name="T38" fmla="*/ 149 w 169"/>
                <a:gd name="T39" fmla="*/ 44 h 59"/>
                <a:gd name="T40" fmla="*/ 153 w 169"/>
                <a:gd name="T41" fmla="*/ 39 h 59"/>
                <a:gd name="T42" fmla="*/ 154 w 169"/>
                <a:gd name="T43" fmla="*/ 37 h 59"/>
                <a:gd name="T44" fmla="*/ 156 w 169"/>
                <a:gd name="T45" fmla="*/ 34 h 59"/>
                <a:gd name="T46" fmla="*/ 156 w 169"/>
                <a:gd name="T47" fmla="*/ 34 h 59"/>
                <a:gd name="T48" fmla="*/ 157 w 169"/>
                <a:gd name="T49" fmla="*/ 27 h 59"/>
                <a:gd name="T50" fmla="*/ 160 w 169"/>
                <a:gd name="T51" fmla="*/ 22 h 59"/>
                <a:gd name="T52" fmla="*/ 160 w 169"/>
                <a:gd name="T53" fmla="*/ 14 h 59"/>
                <a:gd name="T54" fmla="*/ 160 w 169"/>
                <a:gd name="T55" fmla="*/ 6 h 59"/>
                <a:gd name="T56" fmla="*/ 161 w 169"/>
                <a:gd name="T57" fmla="*/ 5 h 59"/>
                <a:gd name="T58" fmla="*/ 162 w 169"/>
                <a:gd name="T59" fmla="*/ 4 h 59"/>
                <a:gd name="T60" fmla="*/ 163 w 169"/>
                <a:gd name="T61" fmla="*/ 3 h 59"/>
                <a:gd name="T62" fmla="*/ 164 w 169"/>
                <a:gd name="T63" fmla="*/ 3 h 59"/>
                <a:gd name="T64" fmla="*/ 166 w 169"/>
                <a:gd name="T65" fmla="*/ 4 h 59"/>
                <a:gd name="T66" fmla="*/ 166 w 169"/>
                <a:gd name="T67" fmla="*/ 5 h 59"/>
                <a:gd name="T68" fmla="*/ 169 w 169"/>
                <a:gd name="T69" fmla="*/ 31 h 59"/>
                <a:gd name="T70" fmla="*/ 168 w 169"/>
                <a:gd name="T71" fmla="*/ 33 h 59"/>
                <a:gd name="T72" fmla="*/ 167 w 169"/>
                <a:gd name="T73" fmla="*/ 34 h 59"/>
                <a:gd name="T74" fmla="*/ 166 w 169"/>
                <a:gd name="T75" fmla="*/ 35 h 59"/>
                <a:gd name="T76" fmla="*/ 164 w 169"/>
                <a:gd name="T77" fmla="*/ 35 h 59"/>
                <a:gd name="T78" fmla="*/ 163 w 169"/>
                <a:gd name="T79" fmla="*/ 34 h 59"/>
                <a:gd name="T80" fmla="*/ 158 w 169"/>
                <a:gd name="T81" fmla="*/ 42 h 59"/>
                <a:gd name="T82" fmla="*/ 151 w 169"/>
                <a:gd name="T83" fmla="*/ 49 h 59"/>
                <a:gd name="T84" fmla="*/ 141 w 169"/>
                <a:gd name="T85" fmla="*/ 55 h 59"/>
                <a:gd name="T86" fmla="*/ 122 w 169"/>
                <a:gd name="T87" fmla="*/ 58 h 59"/>
                <a:gd name="T88" fmla="*/ 103 w 169"/>
                <a:gd name="T89" fmla="*/ 59 h 59"/>
                <a:gd name="T90" fmla="*/ 85 w 169"/>
                <a:gd name="T91" fmla="*/ 59 h 59"/>
                <a:gd name="T92" fmla="*/ 58 w 169"/>
                <a:gd name="T93" fmla="*/ 58 h 59"/>
                <a:gd name="T94" fmla="*/ 33 w 169"/>
                <a:gd name="T95" fmla="*/ 55 h 59"/>
                <a:gd name="T96" fmla="*/ 9 w 169"/>
                <a:gd name="T97" fmla="*/ 48 h 59"/>
                <a:gd name="T98" fmla="*/ 8 w 169"/>
                <a:gd name="T99" fmla="*/ 48 h 59"/>
                <a:gd name="T100" fmla="*/ 6 w 169"/>
                <a:gd name="T101" fmla="*/ 48 h 59"/>
                <a:gd name="T102" fmla="*/ 4 w 169"/>
                <a:gd name="T103" fmla="*/ 49 h 59"/>
                <a:gd name="T104" fmla="*/ 3 w 169"/>
                <a:gd name="T105" fmla="*/ 48 h 59"/>
                <a:gd name="T106" fmla="*/ 2 w 169"/>
                <a:gd name="T107" fmla="*/ 47 h 59"/>
                <a:gd name="T108" fmla="*/ 1 w 169"/>
                <a:gd name="T109" fmla="*/ 46 h 59"/>
                <a:gd name="T110" fmla="*/ 0 w 169"/>
                <a:gd name="T111" fmla="*/ 25 h 59"/>
                <a:gd name="T112" fmla="*/ 1 w 169"/>
                <a:gd name="T113" fmla="*/ 3 h 59"/>
                <a:gd name="T114" fmla="*/ 2 w 169"/>
                <a:gd name="T115" fmla="*/ 2 h 59"/>
                <a:gd name="T116" fmla="*/ 3 w 169"/>
                <a:gd name="T117" fmla="*/ 1 h 59"/>
                <a:gd name="T118" fmla="*/ 4 w 169"/>
                <a:gd name="T1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9" h="59">
                  <a:moveTo>
                    <a:pt x="4" y="0"/>
                  </a:moveTo>
                  <a:lnTo>
                    <a:pt x="7" y="1"/>
                  </a:lnTo>
                  <a:lnTo>
                    <a:pt x="8" y="2"/>
                  </a:lnTo>
                  <a:lnTo>
                    <a:pt x="8" y="3"/>
                  </a:lnTo>
                  <a:lnTo>
                    <a:pt x="8" y="4"/>
                  </a:lnTo>
                  <a:lnTo>
                    <a:pt x="9" y="5"/>
                  </a:lnTo>
                  <a:lnTo>
                    <a:pt x="9" y="8"/>
                  </a:lnTo>
                  <a:lnTo>
                    <a:pt x="10" y="8"/>
                  </a:lnTo>
                  <a:lnTo>
                    <a:pt x="11" y="8"/>
                  </a:lnTo>
                  <a:lnTo>
                    <a:pt x="12" y="9"/>
                  </a:lnTo>
                  <a:lnTo>
                    <a:pt x="12" y="12"/>
                  </a:lnTo>
                  <a:lnTo>
                    <a:pt x="12" y="42"/>
                  </a:lnTo>
                  <a:lnTo>
                    <a:pt x="47" y="49"/>
                  </a:lnTo>
                  <a:lnTo>
                    <a:pt x="87" y="52"/>
                  </a:lnTo>
                  <a:lnTo>
                    <a:pt x="128" y="50"/>
                  </a:lnTo>
                  <a:lnTo>
                    <a:pt x="135" y="49"/>
                  </a:lnTo>
                  <a:lnTo>
                    <a:pt x="142" y="47"/>
                  </a:lnTo>
                  <a:lnTo>
                    <a:pt x="145" y="46"/>
                  </a:lnTo>
                  <a:lnTo>
                    <a:pt x="149" y="44"/>
                  </a:lnTo>
                  <a:lnTo>
                    <a:pt x="149" y="44"/>
                  </a:lnTo>
                  <a:lnTo>
                    <a:pt x="153" y="39"/>
                  </a:lnTo>
                  <a:lnTo>
                    <a:pt x="154" y="37"/>
                  </a:lnTo>
                  <a:lnTo>
                    <a:pt x="156" y="34"/>
                  </a:lnTo>
                  <a:lnTo>
                    <a:pt x="156" y="34"/>
                  </a:lnTo>
                  <a:lnTo>
                    <a:pt x="157" y="27"/>
                  </a:lnTo>
                  <a:lnTo>
                    <a:pt x="160" y="22"/>
                  </a:lnTo>
                  <a:lnTo>
                    <a:pt x="160" y="14"/>
                  </a:lnTo>
                  <a:lnTo>
                    <a:pt x="160" y="6"/>
                  </a:lnTo>
                  <a:lnTo>
                    <a:pt x="161" y="5"/>
                  </a:lnTo>
                  <a:lnTo>
                    <a:pt x="162" y="4"/>
                  </a:lnTo>
                  <a:lnTo>
                    <a:pt x="163" y="3"/>
                  </a:lnTo>
                  <a:lnTo>
                    <a:pt x="164" y="3"/>
                  </a:lnTo>
                  <a:lnTo>
                    <a:pt x="166" y="4"/>
                  </a:lnTo>
                  <a:lnTo>
                    <a:pt x="166" y="5"/>
                  </a:lnTo>
                  <a:lnTo>
                    <a:pt x="169" y="31"/>
                  </a:lnTo>
                  <a:lnTo>
                    <a:pt x="168" y="33"/>
                  </a:lnTo>
                  <a:lnTo>
                    <a:pt x="167" y="34"/>
                  </a:lnTo>
                  <a:lnTo>
                    <a:pt x="166" y="35"/>
                  </a:lnTo>
                  <a:lnTo>
                    <a:pt x="164" y="35"/>
                  </a:lnTo>
                  <a:lnTo>
                    <a:pt x="163" y="34"/>
                  </a:lnTo>
                  <a:lnTo>
                    <a:pt x="158" y="42"/>
                  </a:lnTo>
                  <a:lnTo>
                    <a:pt x="151" y="49"/>
                  </a:lnTo>
                  <a:lnTo>
                    <a:pt x="141" y="55"/>
                  </a:lnTo>
                  <a:lnTo>
                    <a:pt x="122" y="58"/>
                  </a:lnTo>
                  <a:lnTo>
                    <a:pt x="103" y="59"/>
                  </a:lnTo>
                  <a:lnTo>
                    <a:pt x="85" y="59"/>
                  </a:lnTo>
                  <a:lnTo>
                    <a:pt x="58" y="58"/>
                  </a:lnTo>
                  <a:lnTo>
                    <a:pt x="33" y="55"/>
                  </a:lnTo>
                  <a:lnTo>
                    <a:pt x="9" y="48"/>
                  </a:lnTo>
                  <a:lnTo>
                    <a:pt x="8" y="48"/>
                  </a:lnTo>
                  <a:lnTo>
                    <a:pt x="6" y="48"/>
                  </a:lnTo>
                  <a:lnTo>
                    <a:pt x="4" y="49"/>
                  </a:lnTo>
                  <a:lnTo>
                    <a:pt x="3" y="48"/>
                  </a:lnTo>
                  <a:lnTo>
                    <a:pt x="2" y="47"/>
                  </a:lnTo>
                  <a:lnTo>
                    <a:pt x="1" y="46"/>
                  </a:lnTo>
                  <a:lnTo>
                    <a:pt x="0" y="25"/>
                  </a:lnTo>
                  <a:lnTo>
                    <a:pt x="1" y="3"/>
                  </a:lnTo>
                  <a:lnTo>
                    <a:pt x="2" y="2"/>
                  </a:lnTo>
                  <a:lnTo>
                    <a:pt x="3" y="1"/>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2" name="Freeform 466"/>
            <p:cNvSpPr>
              <a:spLocks/>
            </p:cNvSpPr>
            <p:nvPr/>
          </p:nvSpPr>
          <p:spPr bwMode="auto">
            <a:xfrm>
              <a:off x="6224299" y="4262005"/>
              <a:ext cx="184150" cy="12700"/>
            </a:xfrm>
            <a:custGeom>
              <a:avLst/>
              <a:gdLst>
                <a:gd name="T0" fmla="*/ 79 w 116"/>
                <a:gd name="T1" fmla="*/ 0 h 8"/>
                <a:gd name="T2" fmla="*/ 113 w 116"/>
                <a:gd name="T3" fmla="*/ 1 h 8"/>
                <a:gd name="T4" fmla="*/ 115 w 116"/>
                <a:gd name="T5" fmla="*/ 2 h 8"/>
                <a:gd name="T6" fmla="*/ 116 w 116"/>
                <a:gd name="T7" fmla="*/ 4 h 8"/>
                <a:gd name="T8" fmla="*/ 116 w 116"/>
                <a:gd name="T9" fmla="*/ 5 h 8"/>
                <a:gd name="T10" fmla="*/ 116 w 116"/>
                <a:gd name="T11" fmla="*/ 7 h 8"/>
                <a:gd name="T12" fmla="*/ 115 w 116"/>
                <a:gd name="T13" fmla="*/ 8 h 8"/>
                <a:gd name="T14" fmla="*/ 113 w 116"/>
                <a:gd name="T15" fmla="*/ 8 h 8"/>
                <a:gd name="T16" fmla="*/ 78 w 116"/>
                <a:gd name="T17" fmla="*/ 7 h 8"/>
                <a:gd name="T18" fmla="*/ 44 w 116"/>
                <a:gd name="T19" fmla="*/ 7 h 8"/>
                <a:gd name="T20" fmla="*/ 3 w 116"/>
                <a:gd name="T21" fmla="*/ 8 h 8"/>
                <a:gd name="T22" fmla="*/ 1 w 116"/>
                <a:gd name="T23" fmla="*/ 8 h 8"/>
                <a:gd name="T24" fmla="*/ 0 w 116"/>
                <a:gd name="T25" fmla="*/ 7 h 8"/>
                <a:gd name="T26" fmla="*/ 0 w 116"/>
                <a:gd name="T27" fmla="*/ 5 h 8"/>
                <a:gd name="T28" fmla="*/ 0 w 116"/>
                <a:gd name="T29" fmla="*/ 4 h 8"/>
                <a:gd name="T30" fmla="*/ 1 w 116"/>
                <a:gd name="T31" fmla="*/ 1 h 8"/>
                <a:gd name="T32" fmla="*/ 3 w 116"/>
                <a:gd name="T33" fmla="*/ 1 h 8"/>
                <a:gd name="T34" fmla="*/ 44 w 116"/>
                <a:gd name="T35" fmla="*/ 0 h 8"/>
                <a:gd name="T36" fmla="*/ 79 w 11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8">
                  <a:moveTo>
                    <a:pt x="79" y="0"/>
                  </a:moveTo>
                  <a:lnTo>
                    <a:pt x="113" y="1"/>
                  </a:lnTo>
                  <a:lnTo>
                    <a:pt x="115" y="2"/>
                  </a:lnTo>
                  <a:lnTo>
                    <a:pt x="116" y="4"/>
                  </a:lnTo>
                  <a:lnTo>
                    <a:pt x="116" y="5"/>
                  </a:lnTo>
                  <a:lnTo>
                    <a:pt x="116" y="7"/>
                  </a:lnTo>
                  <a:lnTo>
                    <a:pt x="115" y="8"/>
                  </a:lnTo>
                  <a:lnTo>
                    <a:pt x="113" y="8"/>
                  </a:lnTo>
                  <a:lnTo>
                    <a:pt x="78" y="7"/>
                  </a:lnTo>
                  <a:lnTo>
                    <a:pt x="44" y="7"/>
                  </a:lnTo>
                  <a:lnTo>
                    <a:pt x="3" y="8"/>
                  </a:lnTo>
                  <a:lnTo>
                    <a:pt x="1" y="8"/>
                  </a:lnTo>
                  <a:lnTo>
                    <a:pt x="0" y="7"/>
                  </a:lnTo>
                  <a:lnTo>
                    <a:pt x="0" y="5"/>
                  </a:lnTo>
                  <a:lnTo>
                    <a:pt x="0" y="4"/>
                  </a:lnTo>
                  <a:lnTo>
                    <a:pt x="1" y="1"/>
                  </a:lnTo>
                  <a:lnTo>
                    <a:pt x="3" y="1"/>
                  </a:lnTo>
                  <a:lnTo>
                    <a:pt x="44" y="0"/>
                  </a:lnTo>
                  <a:lnTo>
                    <a:pt x="7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3" name="Freeform 467"/>
            <p:cNvSpPr>
              <a:spLocks/>
            </p:cNvSpPr>
            <p:nvPr/>
          </p:nvSpPr>
          <p:spPr bwMode="auto">
            <a:xfrm>
              <a:off x="6178262" y="4258830"/>
              <a:ext cx="69850" cy="22225"/>
            </a:xfrm>
            <a:custGeom>
              <a:avLst/>
              <a:gdLst>
                <a:gd name="T0" fmla="*/ 42 w 44"/>
                <a:gd name="T1" fmla="*/ 0 h 14"/>
                <a:gd name="T2" fmla="*/ 43 w 44"/>
                <a:gd name="T3" fmla="*/ 0 h 14"/>
                <a:gd name="T4" fmla="*/ 44 w 44"/>
                <a:gd name="T5" fmla="*/ 2 h 14"/>
                <a:gd name="T6" fmla="*/ 44 w 44"/>
                <a:gd name="T7" fmla="*/ 3 h 14"/>
                <a:gd name="T8" fmla="*/ 44 w 44"/>
                <a:gd name="T9" fmla="*/ 4 h 14"/>
                <a:gd name="T10" fmla="*/ 43 w 44"/>
                <a:gd name="T11" fmla="*/ 7 h 14"/>
                <a:gd name="T12" fmla="*/ 41 w 44"/>
                <a:gd name="T13" fmla="*/ 7 h 14"/>
                <a:gd name="T14" fmla="*/ 39 w 44"/>
                <a:gd name="T15" fmla="*/ 8 h 14"/>
                <a:gd name="T16" fmla="*/ 4 w 44"/>
                <a:gd name="T17" fmla="*/ 14 h 14"/>
                <a:gd name="T18" fmla="*/ 2 w 44"/>
                <a:gd name="T19" fmla="*/ 14 h 14"/>
                <a:gd name="T20" fmla="*/ 1 w 44"/>
                <a:gd name="T21" fmla="*/ 13 h 14"/>
                <a:gd name="T22" fmla="*/ 0 w 44"/>
                <a:gd name="T23" fmla="*/ 11 h 14"/>
                <a:gd name="T24" fmla="*/ 0 w 44"/>
                <a:gd name="T25" fmla="*/ 10 h 14"/>
                <a:gd name="T26" fmla="*/ 1 w 44"/>
                <a:gd name="T27" fmla="*/ 8 h 14"/>
                <a:gd name="T28" fmla="*/ 2 w 44"/>
                <a:gd name="T29" fmla="*/ 8 h 14"/>
                <a:gd name="T30" fmla="*/ 22 w 44"/>
                <a:gd name="T31" fmla="*/ 3 h 14"/>
                <a:gd name="T32" fmla="*/ 41 w 44"/>
                <a:gd name="T33" fmla="*/ 0 h 14"/>
                <a:gd name="T34" fmla="*/ 42 w 44"/>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14">
                  <a:moveTo>
                    <a:pt x="42" y="0"/>
                  </a:moveTo>
                  <a:lnTo>
                    <a:pt x="43" y="0"/>
                  </a:lnTo>
                  <a:lnTo>
                    <a:pt x="44" y="2"/>
                  </a:lnTo>
                  <a:lnTo>
                    <a:pt x="44" y="3"/>
                  </a:lnTo>
                  <a:lnTo>
                    <a:pt x="44" y="4"/>
                  </a:lnTo>
                  <a:lnTo>
                    <a:pt x="43" y="7"/>
                  </a:lnTo>
                  <a:lnTo>
                    <a:pt x="41" y="7"/>
                  </a:lnTo>
                  <a:lnTo>
                    <a:pt x="39" y="8"/>
                  </a:lnTo>
                  <a:lnTo>
                    <a:pt x="4" y="14"/>
                  </a:lnTo>
                  <a:lnTo>
                    <a:pt x="2" y="14"/>
                  </a:lnTo>
                  <a:lnTo>
                    <a:pt x="1" y="13"/>
                  </a:lnTo>
                  <a:lnTo>
                    <a:pt x="0" y="11"/>
                  </a:lnTo>
                  <a:lnTo>
                    <a:pt x="0" y="10"/>
                  </a:lnTo>
                  <a:lnTo>
                    <a:pt x="1" y="8"/>
                  </a:lnTo>
                  <a:lnTo>
                    <a:pt x="2" y="8"/>
                  </a:lnTo>
                  <a:lnTo>
                    <a:pt x="22" y="3"/>
                  </a:lnTo>
                  <a:lnTo>
                    <a:pt x="41" y="0"/>
                  </a:lnTo>
                  <a:lnTo>
                    <a:pt x="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4" name="Freeform 468"/>
            <p:cNvSpPr>
              <a:spLocks/>
            </p:cNvSpPr>
            <p:nvPr/>
          </p:nvSpPr>
          <p:spPr bwMode="auto">
            <a:xfrm>
              <a:off x="6222712" y="4235017"/>
              <a:ext cx="20638" cy="41275"/>
            </a:xfrm>
            <a:custGeom>
              <a:avLst/>
              <a:gdLst>
                <a:gd name="T0" fmla="*/ 11 w 13"/>
                <a:gd name="T1" fmla="*/ 0 h 26"/>
                <a:gd name="T2" fmla="*/ 12 w 13"/>
                <a:gd name="T3" fmla="*/ 0 h 26"/>
                <a:gd name="T4" fmla="*/ 13 w 13"/>
                <a:gd name="T5" fmla="*/ 1 h 26"/>
                <a:gd name="T6" fmla="*/ 13 w 13"/>
                <a:gd name="T7" fmla="*/ 3 h 26"/>
                <a:gd name="T8" fmla="*/ 13 w 13"/>
                <a:gd name="T9" fmla="*/ 4 h 26"/>
                <a:gd name="T10" fmla="*/ 13 w 13"/>
                <a:gd name="T11" fmla="*/ 4 h 26"/>
                <a:gd name="T12" fmla="*/ 13 w 13"/>
                <a:gd name="T13" fmla="*/ 4 h 26"/>
                <a:gd name="T14" fmla="*/ 13 w 13"/>
                <a:gd name="T15" fmla="*/ 4 h 26"/>
                <a:gd name="T16" fmla="*/ 9 w 13"/>
                <a:gd name="T17" fmla="*/ 13 h 26"/>
                <a:gd name="T18" fmla="*/ 7 w 13"/>
                <a:gd name="T19" fmla="*/ 21 h 26"/>
                <a:gd name="T20" fmla="*/ 6 w 13"/>
                <a:gd name="T21" fmla="*/ 23 h 26"/>
                <a:gd name="T22" fmla="*/ 6 w 13"/>
                <a:gd name="T23" fmla="*/ 24 h 26"/>
                <a:gd name="T24" fmla="*/ 6 w 13"/>
                <a:gd name="T25" fmla="*/ 25 h 26"/>
                <a:gd name="T26" fmla="*/ 4 w 13"/>
                <a:gd name="T27" fmla="*/ 26 h 26"/>
                <a:gd name="T28" fmla="*/ 3 w 13"/>
                <a:gd name="T29" fmla="*/ 26 h 26"/>
                <a:gd name="T30" fmla="*/ 1 w 13"/>
                <a:gd name="T31" fmla="*/ 26 h 26"/>
                <a:gd name="T32" fmla="*/ 0 w 13"/>
                <a:gd name="T33" fmla="*/ 25 h 26"/>
                <a:gd name="T34" fmla="*/ 0 w 13"/>
                <a:gd name="T35" fmla="*/ 23 h 26"/>
                <a:gd name="T36" fmla="*/ 3 w 13"/>
                <a:gd name="T37" fmla="*/ 12 h 26"/>
                <a:gd name="T38" fmla="*/ 6 w 13"/>
                <a:gd name="T39" fmla="*/ 2 h 26"/>
                <a:gd name="T40" fmla="*/ 8 w 13"/>
                <a:gd name="T41" fmla="*/ 1 h 26"/>
                <a:gd name="T42" fmla="*/ 11 w 13"/>
                <a:gd name="T4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26">
                  <a:moveTo>
                    <a:pt x="11" y="0"/>
                  </a:moveTo>
                  <a:lnTo>
                    <a:pt x="12" y="0"/>
                  </a:lnTo>
                  <a:lnTo>
                    <a:pt x="13" y="1"/>
                  </a:lnTo>
                  <a:lnTo>
                    <a:pt x="13" y="3"/>
                  </a:lnTo>
                  <a:lnTo>
                    <a:pt x="13" y="4"/>
                  </a:lnTo>
                  <a:lnTo>
                    <a:pt x="13" y="4"/>
                  </a:lnTo>
                  <a:lnTo>
                    <a:pt x="13" y="4"/>
                  </a:lnTo>
                  <a:lnTo>
                    <a:pt x="13" y="4"/>
                  </a:lnTo>
                  <a:lnTo>
                    <a:pt x="9" y="13"/>
                  </a:lnTo>
                  <a:lnTo>
                    <a:pt x="7" y="21"/>
                  </a:lnTo>
                  <a:lnTo>
                    <a:pt x="6" y="23"/>
                  </a:lnTo>
                  <a:lnTo>
                    <a:pt x="6" y="24"/>
                  </a:lnTo>
                  <a:lnTo>
                    <a:pt x="6" y="25"/>
                  </a:lnTo>
                  <a:lnTo>
                    <a:pt x="4" y="26"/>
                  </a:lnTo>
                  <a:lnTo>
                    <a:pt x="3" y="26"/>
                  </a:lnTo>
                  <a:lnTo>
                    <a:pt x="1" y="26"/>
                  </a:lnTo>
                  <a:lnTo>
                    <a:pt x="0" y="25"/>
                  </a:lnTo>
                  <a:lnTo>
                    <a:pt x="0" y="23"/>
                  </a:lnTo>
                  <a:lnTo>
                    <a:pt x="3" y="12"/>
                  </a:lnTo>
                  <a:lnTo>
                    <a:pt x="6" y="2"/>
                  </a:lnTo>
                  <a:lnTo>
                    <a:pt x="8" y="1"/>
                  </a:lnTo>
                  <a:lnTo>
                    <a:pt x="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5" name="Freeform 469"/>
            <p:cNvSpPr>
              <a:spLocks/>
            </p:cNvSpPr>
            <p:nvPr/>
          </p:nvSpPr>
          <p:spPr bwMode="auto">
            <a:xfrm>
              <a:off x="6367174" y="4225492"/>
              <a:ext cx="12700" cy="50800"/>
            </a:xfrm>
            <a:custGeom>
              <a:avLst/>
              <a:gdLst>
                <a:gd name="T0" fmla="*/ 3 w 8"/>
                <a:gd name="T1" fmla="*/ 0 h 32"/>
                <a:gd name="T2" fmla="*/ 4 w 8"/>
                <a:gd name="T3" fmla="*/ 0 h 32"/>
                <a:gd name="T4" fmla="*/ 5 w 8"/>
                <a:gd name="T5" fmla="*/ 1 h 32"/>
                <a:gd name="T6" fmla="*/ 6 w 8"/>
                <a:gd name="T7" fmla="*/ 2 h 32"/>
                <a:gd name="T8" fmla="*/ 8 w 8"/>
                <a:gd name="T9" fmla="*/ 16 h 32"/>
                <a:gd name="T10" fmla="*/ 8 w 8"/>
                <a:gd name="T11" fmla="*/ 29 h 32"/>
                <a:gd name="T12" fmla="*/ 8 w 8"/>
                <a:gd name="T13" fmla="*/ 30 h 32"/>
                <a:gd name="T14" fmla="*/ 6 w 8"/>
                <a:gd name="T15" fmla="*/ 31 h 32"/>
                <a:gd name="T16" fmla="*/ 4 w 8"/>
                <a:gd name="T17" fmla="*/ 32 h 32"/>
                <a:gd name="T18" fmla="*/ 3 w 8"/>
                <a:gd name="T19" fmla="*/ 31 h 32"/>
                <a:gd name="T20" fmla="*/ 2 w 8"/>
                <a:gd name="T21" fmla="*/ 30 h 32"/>
                <a:gd name="T22" fmla="*/ 1 w 8"/>
                <a:gd name="T23" fmla="*/ 29 h 32"/>
                <a:gd name="T24" fmla="*/ 1 w 8"/>
                <a:gd name="T25" fmla="*/ 8 h 32"/>
                <a:gd name="T26" fmla="*/ 0 w 8"/>
                <a:gd name="T27" fmla="*/ 3 h 32"/>
                <a:gd name="T28" fmla="*/ 0 w 8"/>
                <a:gd name="T29" fmla="*/ 2 h 32"/>
                <a:gd name="T30" fmla="*/ 1 w 8"/>
                <a:gd name="T31" fmla="*/ 1 h 32"/>
                <a:gd name="T32" fmla="*/ 2 w 8"/>
                <a:gd name="T33" fmla="*/ 0 h 32"/>
                <a:gd name="T34" fmla="*/ 3 w 8"/>
                <a:gd name="T3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32">
                  <a:moveTo>
                    <a:pt x="3" y="0"/>
                  </a:moveTo>
                  <a:lnTo>
                    <a:pt x="4" y="0"/>
                  </a:lnTo>
                  <a:lnTo>
                    <a:pt x="5" y="1"/>
                  </a:lnTo>
                  <a:lnTo>
                    <a:pt x="6" y="2"/>
                  </a:lnTo>
                  <a:lnTo>
                    <a:pt x="8" y="16"/>
                  </a:lnTo>
                  <a:lnTo>
                    <a:pt x="8" y="29"/>
                  </a:lnTo>
                  <a:lnTo>
                    <a:pt x="8" y="30"/>
                  </a:lnTo>
                  <a:lnTo>
                    <a:pt x="6" y="31"/>
                  </a:lnTo>
                  <a:lnTo>
                    <a:pt x="4" y="32"/>
                  </a:lnTo>
                  <a:lnTo>
                    <a:pt x="3" y="31"/>
                  </a:lnTo>
                  <a:lnTo>
                    <a:pt x="2" y="30"/>
                  </a:lnTo>
                  <a:lnTo>
                    <a:pt x="1" y="29"/>
                  </a:lnTo>
                  <a:lnTo>
                    <a:pt x="1" y="8"/>
                  </a:lnTo>
                  <a:lnTo>
                    <a:pt x="0" y="3"/>
                  </a:lnTo>
                  <a:lnTo>
                    <a:pt x="0" y="2"/>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6" name="Freeform 470"/>
            <p:cNvSpPr>
              <a:spLocks/>
            </p:cNvSpPr>
            <p:nvPr/>
          </p:nvSpPr>
          <p:spPr bwMode="auto">
            <a:xfrm>
              <a:off x="6302087" y="4230255"/>
              <a:ext cx="17463" cy="44450"/>
            </a:xfrm>
            <a:custGeom>
              <a:avLst/>
              <a:gdLst>
                <a:gd name="T0" fmla="*/ 3 w 11"/>
                <a:gd name="T1" fmla="*/ 0 h 28"/>
                <a:gd name="T2" fmla="*/ 5 w 11"/>
                <a:gd name="T3" fmla="*/ 2 h 28"/>
                <a:gd name="T4" fmla="*/ 6 w 11"/>
                <a:gd name="T5" fmla="*/ 3 h 28"/>
                <a:gd name="T6" fmla="*/ 7 w 11"/>
                <a:gd name="T7" fmla="*/ 4 h 28"/>
                <a:gd name="T8" fmla="*/ 7 w 11"/>
                <a:gd name="T9" fmla="*/ 9 h 28"/>
                <a:gd name="T10" fmla="*/ 8 w 11"/>
                <a:gd name="T11" fmla="*/ 16 h 28"/>
                <a:gd name="T12" fmla="*/ 10 w 11"/>
                <a:gd name="T13" fmla="*/ 21 h 28"/>
                <a:gd name="T14" fmla="*/ 11 w 11"/>
                <a:gd name="T15" fmla="*/ 22 h 28"/>
                <a:gd name="T16" fmla="*/ 11 w 11"/>
                <a:gd name="T17" fmla="*/ 25 h 28"/>
                <a:gd name="T18" fmla="*/ 10 w 11"/>
                <a:gd name="T19" fmla="*/ 26 h 28"/>
                <a:gd name="T20" fmla="*/ 9 w 11"/>
                <a:gd name="T21" fmla="*/ 27 h 28"/>
                <a:gd name="T22" fmla="*/ 8 w 11"/>
                <a:gd name="T23" fmla="*/ 28 h 28"/>
                <a:gd name="T24" fmla="*/ 6 w 11"/>
                <a:gd name="T25" fmla="*/ 27 h 28"/>
                <a:gd name="T26" fmla="*/ 5 w 11"/>
                <a:gd name="T27" fmla="*/ 26 h 28"/>
                <a:gd name="T28" fmla="*/ 1 w 11"/>
                <a:gd name="T29" fmla="*/ 15 h 28"/>
                <a:gd name="T30" fmla="*/ 0 w 11"/>
                <a:gd name="T31" fmla="*/ 4 h 28"/>
                <a:gd name="T32" fmla="*/ 0 w 11"/>
                <a:gd name="T33" fmla="*/ 3 h 28"/>
                <a:gd name="T34" fmla="*/ 1 w 11"/>
                <a:gd name="T35" fmla="*/ 2 h 28"/>
                <a:gd name="T36" fmla="*/ 3 w 11"/>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28">
                  <a:moveTo>
                    <a:pt x="3" y="0"/>
                  </a:moveTo>
                  <a:lnTo>
                    <a:pt x="5" y="2"/>
                  </a:lnTo>
                  <a:lnTo>
                    <a:pt x="6" y="3"/>
                  </a:lnTo>
                  <a:lnTo>
                    <a:pt x="7" y="4"/>
                  </a:lnTo>
                  <a:lnTo>
                    <a:pt x="7" y="9"/>
                  </a:lnTo>
                  <a:lnTo>
                    <a:pt x="8" y="16"/>
                  </a:lnTo>
                  <a:lnTo>
                    <a:pt x="10" y="21"/>
                  </a:lnTo>
                  <a:lnTo>
                    <a:pt x="11" y="22"/>
                  </a:lnTo>
                  <a:lnTo>
                    <a:pt x="11" y="25"/>
                  </a:lnTo>
                  <a:lnTo>
                    <a:pt x="10" y="26"/>
                  </a:lnTo>
                  <a:lnTo>
                    <a:pt x="9" y="27"/>
                  </a:lnTo>
                  <a:lnTo>
                    <a:pt x="8" y="28"/>
                  </a:lnTo>
                  <a:lnTo>
                    <a:pt x="6" y="27"/>
                  </a:lnTo>
                  <a:lnTo>
                    <a:pt x="5" y="26"/>
                  </a:lnTo>
                  <a:lnTo>
                    <a:pt x="1" y="15"/>
                  </a:lnTo>
                  <a:lnTo>
                    <a:pt x="0" y="4"/>
                  </a:lnTo>
                  <a:lnTo>
                    <a:pt x="0" y="3"/>
                  </a:lnTo>
                  <a:lnTo>
                    <a:pt x="1" y="2"/>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7" name="Freeform 471"/>
            <p:cNvSpPr>
              <a:spLocks/>
            </p:cNvSpPr>
            <p:nvPr/>
          </p:nvSpPr>
          <p:spPr bwMode="auto">
            <a:xfrm>
              <a:off x="6268749" y="4262005"/>
              <a:ext cx="11113" cy="11113"/>
            </a:xfrm>
            <a:custGeom>
              <a:avLst/>
              <a:gdLst>
                <a:gd name="T0" fmla="*/ 4 w 7"/>
                <a:gd name="T1" fmla="*/ 0 h 7"/>
                <a:gd name="T2" fmla="*/ 6 w 7"/>
                <a:gd name="T3" fmla="*/ 0 h 7"/>
                <a:gd name="T4" fmla="*/ 7 w 7"/>
                <a:gd name="T5" fmla="*/ 1 h 7"/>
                <a:gd name="T6" fmla="*/ 7 w 7"/>
                <a:gd name="T7" fmla="*/ 4 h 7"/>
                <a:gd name="T8" fmla="*/ 7 w 7"/>
                <a:gd name="T9" fmla="*/ 5 h 7"/>
                <a:gd name="T10" fmla="*/ 6 w 7"/>
                <a:gd name="T11" fmla="*/ 7 h 7"/>
                <a:gd name="T12" fmla="*/ 4 w 7"/>
                <a:gd name="T13" fmla="*/ 7 h 7"/>
                <a:gd name="T14" fmla="*/ 1 w 7"/>
                <a:gd name="T15" fmla="*/ 7 h 7"/>
                <a:gd name="T16" fmla="*/ 0 w 7"/>
                <a:gd name="T17" fmla="*/ 5 h 7"/>
                <a:gd name="T18" fmla="*/ 0 w 7"/>
                <a:gd name="T19" fmla="*/ 4 h 7"/>
                <a:gd name="T20" fmla="*/ 0 w 7"/>
                <a:gd name="T21" fmla="*/ 1 h 7"/>
                <a:gd name="T22" fmla="*/ 1 w 7"/>
                <a:gd name="T23" fmla="*/ 0 h 7"/>
                <a:gd name="T24" fmla="*/ 4 w 7"/>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4" y="0"/>
                  </a:moveTo>
                  <a:lnTo>
                    <a:pt x="6" y="0"/>
                  </a:lnTo>
                  <a:lnTo>
                    <a:pt x="7" y="1"/>
                  </a:lnTo>
                  <a:lnTo>
                    <a:pt x="7" y="4"/>
                  </a:lnTo>
                  <a:lnTo>
                    <a:pt x="7" y="5"/>
                  </a:lnTo>
                  <a:lnTo>
                    <a:pt x="6" y="7"/>
                  </a:lnTo>
                  <a:lnTo>
                    <a:pt x="4" y="7"/>
                  </a:lnTo>
                  <a:lnTo>
                    <a:pt x="1" y="7"/>
                  </a:lnTo>
                  <a:lnTo>
                    <a:pt x="0" y="5"/>
                  </a:lnTo>
                  <a:lnTo>
                    <a:pt x="0" y="4"/>
                  </a:lnTo>
                  <a:lnTo>
                    <a:pt x="0" y="1"/>
                  </a:lnTo>
                  <a:lnTo>
                    <a:pt x="1"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8" name="Freeform 472"/>
            <p:cNvSpPr>
              <a:spLocks noEditPoints="1"/>
            </p:cNvSpPr>
            <p:nvPr/>
          </p:nvSpPr>
          <p:spPr bwMode="auto">
            <a:xfrm>
              <a:off x="4608224" y="4041342"/>
              <a:ext cx="1462088" cy="352425"/>
            </a:xfrm>
            <a:custGeom>
              <a:avLst/>
              <a:gdLst>
                <a:gd name="T0" fmla="*/ 892 w 921"/>
                <a:gd name="T1" fmla="*/ 165 h 222"/>
                <a:gd name="T2" fmla="*/ 122 w 921"/>
                <a:gd name="T3" fmla="*/ 88 h 222"/>
                <a:gd name="T4" fmla="*/ 154 w 921"/>
                <a:gd name="T5" fmla="*/ 96 h 222"/>
                <a:gd name="T6" fmla="*/ 166 w 921"/>
                <a:gd name="T7" fmla="*/ 95 h 222"/>
                <a:gd name="T8" fmla="*/ 72 w 921"/>
                <a:gd name="T9" fmla="*/ 52 h 222"/>
                <a:gd name="T10" fmla="*/ 61 w 921"/>
                <a:gd name="T11" fmla="*/ 56 h 222"/>
                <a:gd name="T12" fmla="*/ 62 w 921"/>
                <a:gd name="T13" fmla="*/ 59 h 222"/>
                <a:gd name="T14" fmla="*/ 71 w 921"/>
                <a:gd name="T15" fmla="*/ 59 h 222"/>
                <a:gd name="T16" fmla="*/ 76 w 921"/>
                <a:gd name="T17" fmla="*/ 56 h 222"/>
                <a:gd name="T18" fmla="*/ 72 w 921"/>
                <a:gd name="T19" fmla="*/ 53 h 222"/>
                <a:gd name="T20" fmla="*/ 93 w 921"/>
                <a:gd name="T21" fmla="*/ 40 h 222"/>
                <a:gd name="T22" fmla="*/ 91 w 921"/>
                <a:gd name="T23" fmla="*/ 42 h 222"/>
                <a:gd name="T24" fmla="*/ 94 w 921"/>
                <a:gd name="T25" fmla="*/ 40 h 222"/>
                <a:gd name="T26" fmla="*/ 7 w 921"/>
                <a:gd name="T27" fmla="*/ 1 h 222"/>
                <a:gd name="T28" fmla="*/ 12 w 921"/>
                <a:gd name="T29" fmla="*/ 18 h 222"/>
                <a:gd name="T30" fmla="*/ 17 w 921"/>
                <a:gd name="T31" fmla="*/ 28 h 222"/>
                <a:gd name="T32" fmla="*/ 21 w 921"/>
                <a:gd name="T33" fmla="*/ 38 h 222"/>
                <a:gd name="T34" fmla="*/ 24 w 921"/>
                <a:gd name="T35" fmla="*/ 40 h 222"/>
                <a:gd name="T36" fmla="*/ 27 w 921"/>
                <a:gd name="T37" fmla="*/ 44 h 222"/>
                <a:gd name="T38" fmla="*/ 31 w 921"/>
                <a:gd name="T39" fmla="*/ 51 h 222"/>
                <a:gd name="T40" fmla="*/ 32 w 921"/>
                <a:gd name="T41" fmla="*/ 47 h 222"/>
                <a:gd name="T42" fmla="*/ 40 w 921"/>
                <a:gd name="T43" fmla="*/ 47 h 222"/>
                <a:gd name="T44" fmla="*/ 61 w 921"/>
                <a:gd name="T45" fmla="*/ 42 h 222"/>
                <a:gd name="T46" fmla="*/ 71 w 921"/>
                <a:gd name="T47" fmla="*/ 35 h 222"/>
                <a:gd name="T48" fmla="*/ 76 w 921"/>
                <a:gd name="T49" fmla="*/ 27 h 222"/>
                <a:gd name="T50" fmla="*/ 79 w 921"/>
                <a:gd name="T51" fmla="*/ 25 h 222"/>
                <a:gd name="T52" fmla="*/ 87 w 921"/>
                <a:gd name="T53" fmla="*/ 29 h 222"/>
                <a:gd name="T54" fmla="*/ 96 w 921"/>
                <a:gd name="T55" fmla="*/ 35 h 222"/>
                <a:gd name="T56" fmla="*/ 96 w 921"/>
                <a:gd name="T57" fmla="*/ 38 h 222"/>
                <a:gd name="T58" fmla="*/ 100 w 921"/>
                <a:gd name="T59" fmla="*/ 34 h 222"/>
                <a:gd name="T60" fmla="*/ 105 w 921"/>
                <a:gd name="T61" fmla="*/ 36 h 222"/>
                <a:gd name="T62" fmla="*/ 93 w 921"/>
                <a:gd name="T63" fmla="*/ 51 h 222"/>
                <a:gd name="T64" fmla="*/ 82 w 921"/>
                <a:gd name="T65" fmla="*/ 61 h 222"/>
                <a:gd name="T66" fmla="*/ 79 w 921"/>
                <a:gd name="T67" fmla="*/ 67 h 222"/>
                <a:gd name="T68" fmla="*/ 134 w 921"/>
                <a:gd name="T69" fmla="*/ 79 h 222"/>
                <a:gd name="T70" fmla="*/ 230 w 921"/>
                <a:gd name="T71" fmla="*/ 102 h 222"/>
                <a:gd name="T72" fmla="*/ 635 w 921"/>
                <a:gd name="T73" fmla="*/ 195 h 222"/>
                <a:gd name="T74" fmla="*/ 803 w 921"/>
                <a:gd name="T75" fmla="*/ 214 h 222"/>
                <a:gd name="T76" fmla="*/ 856 w 921"/>
                <a:gd name="T77" fmla="*/ 198 h 222"/>
                <a:gd name="T78" fmla="*/ 892 w 921"/>
                <a:gd name="T79" fmla="*/ 165 h 222"/>
                <a:gd name="T80" fmla="*/ 892 w 921"/>
                <a:gd name="T81" fmla="*/ 163 h 222"/>
                <a:gd name="T82" fmla="*/ 910 w 921"/>
                <a:gd name="T83" fmla="*/ 136 h 222"/>
                <a:gd name="T84" fmla="*/ 915 w 921"/>
                <a:gd name="T85" fmla="*/ 121 h 222"/>
                <a:gd name="T86" fmla="*/ 920 w 921"/>
                <a:gd name="T87" fmla="*/ 121 h 222"/>
                <a:gd name="T88" fmla="*/ 913 w 921"/>
                <a:gd name="T89" fmla="*/ 145 h 222"/>
                <a:gd name="T90" fmla="*/ 869 w 921"/>
                <a:gd name="T91" fmla="*/ 198 h 222"/>
                <a:gd name="T92" fmla="*/ 815 w 921"/>
                <a:gd name="T93" fmla="*/ 218 h 222"/>
                <a:gd name="T94" fmla="*/ 742 w 921"/>
                <a:gd name="T95" fmla="*/ 220 h 222"/>
                <a:gd name="T96" fmla="*/ 538 w 921"/>
                <a:gd name="T97" fmla="*/ 182 h 222"/>
                <a:gd name="T98" fmla="*/ 228 w 921"/>
                <a:gd name="T99" fmla="*/ 107 h 222"/>
                <a:gd name="T100" fmla="*/ 184 w 921"/>
                <a:gd name="T101" fmla="*/ 99 h 222"/>
                <a:gd name="T102" fmla="*/ 184 w 921"/>
                <a:gd name="T103" fmla="*/ 103 h 222"/>
                <a:gd name="T104" fmla="*/ 131 w 921"/>
                <a:gd name="T105" fmla="*/ 100 h 222"/>
                <a:gd name="T106" fmla="*/ 80 w 921"/>
                <a:gd name="T107" fmla="*/ 81 h 222"/>
                <a:gd name="T108" fmla="*/ 82 w 921"/>
                <a:gd name="T109" fmla="*/ 78 h 222"/>
                <a:gd name="T110" fmla="*/ 63 w 921"/>
                <a:gd name="T111" fmla="*/ 67 h 222"/>
                <a:gd name="T112" fmla="*/ 31 w 921"/>
                <a:gd name="T113" fmla="*/ 59 h 222"/>
                <a:gd name="T114" fmla="*/ 17 w 921"/>
                <a:gd name="T115" fmla="*/ 42 h 222"/>
                <a:gd name="T116" fmla="*/ 11 w 921"/>
                <a:gd name="T117" fmla="*/ 33 h 222"/>
                <a:gd name="T118" fmla="*/ 5 w 921"/>
                <a:gd name="T119" fmla="*/ 16 h 222"/>
                <a:gd name="T120" fmla="*/ 1 w 921"/>
                <a:gd name="T121" fmla="*/ 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21" h="222">
                  <a:moveTo>
                    <a:pt x="892" y="163"/>
                  </a:moveTo>
                  <a:lnTo>
                    <a:pt x="892" y="163"/>
                  </a:lnTo>
                  <a:lnTo>
                    <a:pt x="892" y="165"/>
                  </a:lnTo>
                  <a:lnTo>
                    <a:pt x="892" y="163"/>
                  </a:lnTo>
                  <a:close/>
                  <a:moveTo>
                    <a:pt x="117" y="84"/>
                  </a:moveTo>
                  <a:lnTo>
                    <a:pt x="122" y="88"/>
                  </a:lnTo>
                  <a:lnTo>
                    <a:pt x="123" y="89"/>
                  </a:lnTo>
                  <a:lnTo>
                    <a:pt x="123" y="90"/>
                  </a:lnTo>
                  <a:lnTo>
                    <a:pt x="154" y="96"/>
                  </a:lnTo>
                  <a:lnTo>
                    <a:pt x="162" y="97"/>
                  </a:lnTo>
                  <a:lnTo>
                    <a:pt x="170" y="97"/>
                  </a:lnTo>
                  <a:lnTo>
                    <a:pt x="166" y="95"/>
                  </a:lnTo>
                  <a:lnTo>
                    <a:pt x="142" y="89"/>
                  </a:lnTo>
                  <a:lnTo>
                    <a:pt x="117" y="84"/>
                  </a:lnTo>
                  <a:close/>
                  <a:moveTo>
                    <a:pt x="72" y="52"/>
                  </a:moveTo>
                  <a:lnTo>
                    <a:pt x="64" y="56"/>
                  </a:lnTo>
                  <a:lnTo>
                    <a:pt x="63" y="56"/>
                  </a:lnTo>
                  <a:lnTo>
                    <a:pt x="61" y="56"/>
                  </a:lnTo>
                  <a:lnTo>
                    <a:pt x="60" y="55"/>
                  </a:lnTo>
                  <a:lnTo>
                    <a:pt x="55" y="57"/>
                  </a:lnTo>
                  <a:lnTo>
                    <a:pt x="62" y="59"/>
                  </a:lnTo>
                  <a:lnTo>
                    <a:pt x="62" y="59"/>
                  </a:lnTo>
                  <a:lnTo>
                    <a:pt x="63" y="60"/>
                  </a:lnTo>
                  <a:lnTo>
                    <a:pt x="71" y="59"/>
                  </a:lnTo>
                  <a:lnTo>
                    <a:pt x="75" y="58"/>
                  </a:lnTo>
                  <a:lnTo>
                    <a:pt x="77" y="56"/>
                  </a:lnTo>
                  <a:lnTo>
                    <a:pt x="76" y="56"/>
                  </a:lnTo>
                  <a:lnTo>
                    <a:pt x="74" y="56"/>
                  </a:lnTo>
                  <a:lnTo>
                    <a:pt x="73" y="56"/>
                  </a:lnTo>
                  <a:lnTo>
                    <a:pt x="72" y="53"/>
                  </a:lnTo>
                  <a:lnTo>
                    <a:pt x="72" y="52"/>
                  </a:lnTo>
                  <a:close/>
                  <a:moveTo>
                    <a:pt x="94" y="40"/>
                  </a:moveTo>
                  <a:lnTo>
                    <a:pt x="93" y="40"/>
                  </a:lnTo>
                  <a:lnTo>
                    <a:pt x="93" y="40"/>
                  </a:lnTo>
                  <a:lnTo>
                    <a:pt x="91" y="41"/>
                  </a:lnTo>
                  <a:lnTo>
                    <a:pt x="91" y="42"/>
                  </a:lnTo>
                  <a:lnTo>
                    <a:pt x="90" y="44"/>
                  </a:lnTo>
                  <a:lnTo>
                    <a:pt x="93" y="41"/>
                  </a:lnTo>
                  <a:lnTo>
                    <a:pt x="94" y="40"/>
                  </a:lnTo>
                  <a:close/>
                  <a:moveTo>
                    <a:pt x="5" y="0"/>
                  </a:moveTo>
                  <a:lnTo>
                    <a:pt x="6" y="1"/>
                  </a:lnTo>
                  <a:lnTo>
                    <a:pt x="7" y="1"/>
                  </a:lnTo>
                  <a:lnTo>
                    <a:pt x="8" y="3"/>
                  </a:lnTo>
                  <a:lnTo>
                    <a:pt x="10" y="11"/>
                  </a:lnTo>
                  <a:lnTo>
                    <a:pt x="12" y="18"/>
                  </a:lnTo>
                  <a:lnTo>
                    <a:pt x="14" y="19"/>
                  </a:lnTo>
                  <a:lnTo>
                    <a:pt x="16" y="20"/>
                  </a:lnTo>
                  <a:lnTo>
                    <a:pt x="17" y="28"/>
                  </a:lnTo>
                  <a:lnTo>
                    <a:pt x="18" y="35"/>
                  </a:lnTo>
                  <a:lnTo>
                    <a:pt x="20" y="37"/>
                  </a:lnTo>
                  <a:lnTo>
                    <a:pt x="21" y="38"/>
                  </a:lnTo>
                  <a:lnTo>
                    <a:pt x="22" y="39"/>
                  </a:lnTo>
                  <a:lnTo>
                    <a:pt x="23" y="39"/>
                  </a:lnTo>
                  <a:lnTo>
                    <a:pt x="24" y="40"/>
                  </a:lnTo>
                  <a:lnTo>
                    <a:pt x="25" y="41"/>
                  </a:lnTo>
                  <a:lnTo>
                    <a:pt x="27" y="42"/>
                  </a:lnTo>
                  <a:lnTo>
                    <a:pt x="27" y="44"/>
                  </a:lnTo>
                  <a:lnTo>
                    <a:pt x="27" y="46"/>
                  </a:lnTo>
                  <a:lnTo>
                    <a:pt x="28" y="48"/>
                  </a:lnTo>
                  <a:lnTo>
                    <a:pt x="31" y="51"/>
                  </a:lnTo>
                  <a:lnTo>
                    <a:pt x="32" y="51"/>
                  </a:lnTo>
                  <a:lnTo>
                    <a:pt x="31" y="49"/>
                  </a:lnTo>
                  <a:lnTo>
                    <a:pt x="32" y="47"/>
                  </a:lnTo>
                  <a:lnTo>
                    <a:pt x="33" y="46"/>
                  </a:lnTo>
                  <a:lnTo>
                    <a:pt x="35" y="46"/>
                  </a:lnTo>
                  <a:lnTo>
                    <a:pt x="40" y="47"/>
                  </a:lnTo>
                  <a:lnTo>
                    <a:pt x="45" y="47"/>
                  </a:lnTo>
                  <a:lnTo>
                    <a:pt x="53" y="46"/>
                  </a:lnTo>
                  <a:lnTo>
                    <a:pt x="61" y="42"/>
                  </a:lnTo>
                  <a:lnTo>
                    <a:pt x="63" y="41"/>
                  </a:lnTo>
                  <a:lnTo>
                    <a:pt x="67" y="39"/>
                  </a:lnTo>
                  <a:lnTo>
                    <a:pt x="71" y="35"/>
                  </a:lnTo>
                  <a:lnTo>
                    <a:pt x="73" y="33"/>
                  </a:lnTo>
                  <a:lnTo>
                    <a:pt x="74" y="31"/>
                  </a:lnTo>
                  <a:lnTo>
                    <a:pt x="76" y="27"/>
                  </a:lnTo>
                  <a:lnTo>
                    <a:pt x="77" y="26"/>
                  </a:lnTo>
                  <a:lnTo>
                    <a:pt x="78" y="25"/>
                  </a:lnTo>
                  <a:lnTo>
                    <a:pt x="79" y="25"/>
                  </a:lnTo>
                  <a:lnTo>
                    <a:pt x="82" y="26"/>
                  </a:lnTo>
                  <a:lnTo>
                    <a:pt x="82" y="27"/>
                  </a:lnTo>
                  <a:lnTo>
                    <a:pt x="87" y="29"/>
                  </a:lnTo>
                  <a:lnTo>
                    <a:pt x="91" y="33"/>
                  </a:lnTo>
                  <a:lnTo>
                    <a:pt x="94" y="33"/>
                  </a:lnTo>
                  <a:lnTo>
                    <a:pt x="96" y="35"/>
                  </a:lnTo>
                  <a:lnTo>
                    <a:pt x="96" y="37"/>
                  </a:lnTo>
                  <a:lnTo>
                    <a:pt x="96" y="38"/>
                  </a:lnTo>
                  <a:lnTo>
                    <a:pt x="96" y="38"/>
                  </a:lnTo>
                  <a:lnTo>
                    <a:pt x="98" y="35"/>
                  </a:lnTo>
                  <a:lnTo>
                    <a:pt x="99" y="34"/>
                  </a:lnTo>
                  <a:lnTo>
                    <a:pt x="100" y="34"/>
                  </a:lnTo>
                  <a:lnTo>
                    <a:pt x="102" y="34"/>
                  </a:lnTo>
                  <a:lnTo>
                    <a:pt x="104" y="35"/>
                  </a:lnTo>
                  <a:lnTo>
                    <a:pt x="105" y="36"/>
                  </a:lnTo>
                  <a:lnTo>
                    <a:pt x="105" y="38"/>
                  </a:lnTo>
                  <a:lnTo>
                    <a:pt x="99" y="46"/>
                  </a:lnTo>
                  <a:lnTo>
                    <a:pt x="93" y="51"/>
                  </a:lnTo>
                  <a:lnTo>
                    <a:pt x="86" y="57"/>
                  </a:lnTo>
                  <a:lnTo>
                    <a:pt x="83" y="59"/>
                  </a:lnTo>
                  <a:lnTo>
                    <a:pt x="82" y="61"/>
                  </a:lnTo>
                  <a:lnTo>
                    <a:pt x="80" y="64"/>
                  </a:lnTo>
                  <a:lnTo>
                    <a:pt x="80" y="66"/>
                  </a:lnTo>
                  <a:lnTo>
                    <a:pt x="79" y="67"/>
                  </a:lnTo>
                  <a:lnTo>
                    <a:pt x="100" y="75"/>
                  </a:lnTo>
                  <a:lnTo>
                    <a:pt x="102" y="75"/>
                  </a:lnTo>
                  <a:lnTo>
                    <a:pt x="134" y="79"/>
                  </a:lnTo>
                  <a:lnTo>
                    <a:pt x="166" y="85"/>
                  </a:lnTo>
                  <a:lnTo>
                    <a:pt x="198" y="93"/>
                  </a:lnTo>
                  <a:lnTo>
                    <a:pt x="230" y="102"/>
                  </a:lnTo>
                  <a:lnTo>
                    <a:pt x="403" y="144"/>
                  </a:lnTo>
                  <a:lnTo>
                    <a:pt x="518" y="171"/>
                  </a:lnTo>
                  <a:lnTo>
                    <a:pt x="635" y="195"/>
                  </a:lnTo>
                  <a:lnTo>
                    <a:pt x="750" y="214"/>
                  </a:lnTo>
                  <a:lnTo>
                    <a:pt x="777" y="215"/>
                  </a:lnTo>
                  <a:lnTo>
                    <a:pt x="803" y="214"/>
                  </a:lnTo>
                  <a:lnTo>
                    <a:pt x="824" y="210"/>
                  </a:lnTo>
                  <a:lnTo>
                    <a:pt x="844" y="204"/>
                  </a:lnTo>
                  <a:lnTo>
                    <a:pt x="856" y="198"/>
                  </a:lnTo>
                  <a:lnTo>
                    <a:pt x="867" y="190"/>
                  </a:lnTo>
                  <a:lnTo>
                    <a:pt x="880" y="178"/>
                  </a:lnTo>
                  <a:lnTo>
                    <a:pt x="892" y="165"/>
                  </a:lnTo>
                  <a:lnTo>
                    <a:pt x="892" y="165"/>
                  </a:lnTo>
                  <a:lnTo>
                    <a:pt x="892" y="163"/>
                  </a:lnTo>
                  <a:lnTo>
                    <a:pt x="892" y="163"/>
                  </a:lnTo>
                  <a:lnTo>
                    <a:pt x="892" y="163"/>
                  </a:lnTo>
                  <a:lnTo>
                    <a:pt x="902" y="150"/>
                  </a:lnTo>
                  <a:lnTo>
                    <a:pt x="910" y="136"/>
                  </a:lnTo>
                  <a:lnTo>
                    <a:pt x="912" y="129"/>
                  </a:lnTo>
                  <a:lnTo>
                    <a:pt x="914" y="122"/>
                  </a:lnTo>
                  <a:lnTo>
                    <a:pt x="915" y="121"/>
                  </a:lnTo>
                  <a:lnTo>
                    <a:pt x="916" y="119"/>
                  </a:lnTo>
                  <a:lnTo>
                    <a:pt x="919" y="119"/>
                  </a:lnTo>
                  <a:lnTo>
                    <a:pt x="920" y="121"/>
                  </a:lnTo>
                  <a:lnTo>
                    <a:pt x="921" y="122"/>
                  </a:lnTo>
                  <a:lnTo>
                    <a:pt x="921" y="124"/>
                  </a:lnTo>
                  <a:lnTo>
                    <a:pt x="913" y="145"/>
                  </a:lnTo>
                  <a:lnTo>
                    <a:pt x="901" y="165"/>
                  </a:lnTo>
                  <a:lnTo>
                    <a:pt x="886" y="182"/>
                  </a:lnTo>
                  <a:lnTo>
                    <a:pt x="869" y="198"/>
                  </a:lnTo>
                  <a:lnTo>
                    <a:pt x="853" y="207"/>
                  </a:lnTo>
                  <a:lnTo>
                    <a:pt x="834" y="214"/>
                  </a:lnTo>
                  <a:lnTo>
                    <a:pt x="815" y="218"/>
                  </a:lnTo>
                  <a:lnTo>
                    <a:pt x="797" y="222"/>
                  </a:lnTo>
                  <a:lnTo>
                    <a:pt x="769" y="222"/>
                  </a:lnTo>
                  <a:lnTo>
                    <a:pt x="742" y="220"/>
                  </a:lnTo>
                  <a:lnTo>
                    <a:pt x="714" y="215"/>
                  </a:lnTo>
                  <a:lnTo>
                    <a:pt x="626" y="200"/>
                  </a:lnTo>
                  <a:lnTo>
                    <a:pt x="538" y="182"/>
                  </a:lnTo>
                  <a:lnTo>
                    <a:pt x="451" y="162"/>
                  </a:lnTo>
                  <a:lnTo>
                    <a:pt x="277" y="119"/>
                  </a:lnTo>
                  <a:lnTo>
                    <a:pt x="228" y="107"/>
                  </a:lnTo>
                  <a:lnTo>
                    <a:pt x="179" y="94"/>
                  </a:lnTo>
                  <a:lnTo>
                    <a:pt x="183" y="97"/>
                  </a:lnTo>
                  <a:lnTo>
                    <a:pt x="184" y="99"/>
                  </a:lnTo>
                  <a:lnTo>
                    <a:pt x="184" y="100"/>
                  </a:lnTo>
                  <a:lnTo>
                    <a:pt x="184" y="101"/>
                  </a:lnTo>
                  <a:lnTo>
                    <a:pt x="184" y="103"/>
                  </a:lnTo>
                  <a:lnTo>
                    <a:pt x="182" y="103"/>
                  </a:lnTo>
                  <a:lnTo>
                    <a:pt x="156" y="104"/>
                  </a:lnTo>
                  <a:lnTo>
                    <a:pt x="131" y="100"/>
                  </a:lnTo>
                  <a:lnTo>
                    <a:pt x="106" y="92"/>
                  </a:lnTo>
                  <a:lnTo>
                    <a:pt x="83" y="82"/>
                  </a:lnTo>
                  <a:lnTo>
                    <a:pt x="80" y="81"/>
                  </a:lnTo>
                  <a:lnTo>
                    <a:pt x="80" y="80"/>
                  </a:lnTo>
                  <a:lnTo>
                    <a:pt x="80" y="79"/>
                  </a:lnTo>
                  <a:lnTo>
                    <a:pt x="82" y="78"/>
                  </a:lnTo>
                  <a:lnTo>
                    <a:pt x="82" y="75"/>
                  </a:lnTo>
                  <a:lnTo>
                    <a:pt x="82" y="74"/>
                  </a:lnTo>
                  <a:lnTo>
                    <a:pt x="63" y="67"/>
                  </a:lnTo>
                  <a:lnTo>
                    <a:pt x="52" y="66"/>
                  </a:lnTo>
                  <a:lnTo>
                    <a:pt x="41" y="63"/>
                  </a:lnTo>
                  <a:lnTo>
                    <a:pt x="31" y="59"/>
                  </a:lnTo>
                  <a:lnTo>
                    <a:pt x="23" y="53"/>
                  </a:lnTo>
                  <a:lnTo>
                    <a:pt x="20" y="45"/>
                  </a:lnTo>
                  <a:lnTo>
                    <a:pt x="17" y="42"/>
                  </a:lnTo>
                  <a:lnTo>
                    <a:pt x="13" y="40"/>
                  </a:lnTo>
                  <a:lnTo>
                    <a:pt x="12" y="37"/>
                  </a:lnTo>
                  <a:lnTo>
                    <a:pt x="11" y="33"/>
                  </a:lnTo>
                  <a:lnTo>
                    <a:pt x="10" y="29"/>
                  </a:lnTo>
                  <a:lnTo>
                    <a:pt x="10" y="28"/>
                  </a:lnTo>
                  <a:lnTo>
                    <a:pt x="5" y="16"/>
                  </a:lnTo>
                  <a:lnTo>
                    <a:pt x="1" y="4"/>
                  </a:lnTo>
                  <a:lnTo>
                    <a:pt x="0" y="3"/>
                  </a:lnTo>
                  <a:lnTo>
                    <a:pt x="1" y="1"/>
                  </a:lnTo>
                  <a:lnTo>
                    <a:pt x="2" y="1"/>
                  </a:lnTo>
                  <a:lnTo>
                    <a:pt x="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9" name="Freeform 473"/>
            <p:cNvSpPr>
              <a:spLocks noEditPoints="1"/>
            </p:cNvSpPr>
            <p:nvPr/>
          </p:nvSpPr>
          <p:spPr bwMode="auto">
            <a:xfrm>
              <a:off x="4673312" y="4125480"/>
              <a:ext cx="1397000" cy="271463"/>
            </a:xfrm>
            <a:custGeom>
              <a:avLst/>
              <a:gdLst>
                <a:gd name="T0" fmla="*/ 870 w 880"/>
                <a:gd name="T1" fmla="*/ 73 h 171"/>
                <a:gd name="T2" fmla="*/ 870 w 880"/>
                <a:gd name="T3" fmla="*/ 73 h 171"/>
                <a:gd name="T4" fmla="*/ 870 w 880"/>
                <a:gd name="T5" fmla="*/ 73 h 171"/>
                <a:gd name="T6" fmla="*/ 870 w 880"/>
                <a:gd name="T7" fmla="*/ 73 h 171"/>
                <a:gd name="T8" fmla="*/ 3 w 880"/>
                <a:gd name="T9" fmla="*/ 0 h 171"/>
                <a:gd name="T10" fmla="*/ 46 w 880"/>
                <a:gd name="T11" fmla="*/ 14 h 171"/>
                <a:gd name="T12" fmla="*/ 102 w 880"/>
                <a:gd name="T13" fmla="*/ 35 h 171"/>
                <a:gd name="T14" fmla="*/ 177 w 880"/>
                <a:gd name="T15" fmla="*/ 50 h 171"/>
                <a:gd name="T16" fmla="*/ 368 w 880"/>
                <a:gd name="T17" fmla="*/ 92 h 171"/>
                <a:gd name="T18" fmla="*/ 477 w 880"/>
                <a:gd name="T19" fmla="*/ 119 h 171"/>
                <a:gd name="T20" fmla="*/ 574 w 880"/>
                <a:gd name="T21" fmla="*/ 137 h 171"/>
                <a:gd name="T22" fmla="*/ 653 w 880"/>
                <a:gd name="T23" fmla="*/ 154 h 171"/>
                <a:gd name="T24" fmla="*/ 721 w 880"/>
                <a:gd name="T25" fmla="*/ 164 h 171"/>
                <a:gd name="T26" fmla="*/ 771 w 880"/>
                <a:gd name="T27" fmla="*/ 159 h 171"/>
                <a:gd name="T28" fmla="*/ 809 w 880"/>
                <a:gd name="T29" fmla="*/ 142 h 171"/>
                <a:gd name="T30" fmla="*/ 838 w 880"/>
                <a:gd name="T31" fmla="*/ 120 h 171"/>
                <a:gd name="T32" fmla="*/ 861 w 880"/>
                <a:gd name="T33" fmla="*/ 91 h 171"/>
                <a:gd name="T34" fmla="*/ 870 w 880"/>
                <a:gd name="T35" fmla="*/ 73 h 171"/>
                <a:gd name="T36" fmla="*/ 870 w 880"/>
                <a:gd name="T37" fmla="*/ 73 h 171"/>
                <a:gd name="T38" fmla="*/ 874 w 880"/>
                <a:gd name="T39" fmla="*/ 63 h 171"/>
                <a:gd name="T40" fmla="*/ 878 w 880"/>
                <a:gd name="T41" fmla="*/ 63 h 171"/>
                <a:gd name="T42" fmla="*/ 880 w 880"/>
                <a:gd name="T43" fmla="*/ 65 h 171"/>
                <a:gd name="T44" fmla="*/ 867 w 880"/>
                <a:gd name="T45" fmla="*/ 94 h 171"/>
                <a:gd name="T46" fmla="*/ 829 w 880"/>
                <a:gd name="T47" fmla="*/ 137 h 171"/>
                <a:gd name="T48" fmla="*/ 780 w 880"/>
                <a:gd name="T49" fmla="*/ 162 h 171"/>
                <a:gd name="T50" fmla="*/ 723 w 880"/>
                <a:gd name="T51" fmla="*/ 171 h 171"/>
                <a:gd name="T52" fmla="*/ 653 w 880"/>
                <a:gd name="T53" fmla="*/ 161 h 171"/>
                <a:gd name="T54" fmla="*/ 574 w 880"/>
                <a:gd name="T55" fmla="*/ 143 h 171"/>
                <a:gd name="T56" fmla="*/ 477 w 880"/>
                <a:gd name="T57" fmla="*/ 126 h 171"/>
                <a:gd name="T58" fmla="*/ 368 w 880"/>
                <a:gd name="T59" fmla="*/ 98 h 171"/>
                <a:gd name="T60" fmla="*/ 159 w 880"/>
                <a:gd name="T61" fmla="*/ 52 h 171"/>
                <a:gd name="T62" fmla="*/ 92 w 880"/>
                <a:gd name="T63" fmla="*/ 38 h 171"/>
                <a:gd name="T64" fmla="*/ 45 w 880"/>
                <a:gd name="T65" fmla="*/ 20 h 171"/>
                <a:gd name="T66" fmla="*/ 25 w 880"/>
                <a:gd name="T67" fmla="*/ 13 h 171"/>
                <a:gd name="T68" fmla="*/ 3 w 880"/>
                <a:gd name="T69" fmla="*/ 7 h 171"/>
                <a:gd name="T70" fmla="*/ 0 w 880"/>
                <a:gd name="T71" fmla="*/ 6 h 171"/>
                <a:gd name="T72" fmla="*/ 0 w 880"/>
                <a:gd name="T73" fmla="*/ 3 h 171"/>
                <a:gd name="T74" fmla="*/ 2 w 880"/>
                <a:gd name="T7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0" h="171">
                  <a:moveTo>
                    <a:pt x="870" y="73"/>
                  </a:moveTo>
                  <a:lnTo>
                    <a:pt x="870" y="73"/>
                  </a:lnTo>
                  <a:lnTo>
                    <a:pt x="870" y="73"/>
                  </a:lnTo>
                  <a:lnTo>
                    <a:pt x="870" y="73"/>
                  </a:lnTo>
                  <a:close/>
                  <a:moveTo>
                    <a:pt x="870" y="73"/>
                  </a:moveTo>
                  <a:lnTo>
                    <a:pt x="870" y="73"/>
                  </a:lnTo>
                  <a:lnTo>
                    <a:pt x="870" y="73"/>
                  </a:lnTo>
                  <a:lnTo>
                    <a:pt x="870" y="73"/>
                  </a:lnTo>
                  <a:close/>
                  <a:moveTo>
                    <a:pt x="2" y="0"/>
                  </a:moveTo>
                  <a:lnTo>
                    <a:pt x="3" y="0"/>
                  </a:lnTo>
                  <a:lnTo>
                    <a:pt x="24" y="6"/>
                  </a:lnTo>
                  <a:lnTo>
                    <a:pt x="46" y="14"/>
                  </a:lnTo>
                  <a:lnTo>
                    <a:pt x="66" y="22"/>
                  </a:lnTo>
                  <a:lnTo>
                    <a:pt x="102" y="35"/>
                  </a:lnTo>
                  <a:lnTo>
                    <a:pt x="140" y="42"/>
                  </a:lnTo>
                  <a:lnTo>
                    <a:pt x="177" y="50"/>
                  </a:lnTo>
                  <a:lnTo>
                    <a:pt x="214" y="58"/>
                  </a:lnTo>
                  <a:lnTo>
                    <a:pt x="368" y="92"/>
                  </a:lnTo>
                  <a:lnTo>
                    <a:pt x="422" y="105"/>
                  </a:lnTo>
                  <a:lnTo>
                    <a:pt x="477" y="119"/>
                  </a:lnTo>
                  <a:lnTo>
                    <a:pt x="533" y="130"/>
                  </a:lnTo>
                  <a:lnTo>
                    <a:pt x="574" y="137"/>
                  </a:lnTo>
                  <a:lnTo>
                    <a:pt x="615" y="145"/>
                  </a:lnTo>
                  <a:lnTo>
                    <a:pt x="653" y="154"/>
                  </a:lnTo>
                  <a:lnTo>
                    <a:pt x="694" y="162"/>
                  </a:lnTo>
                  <a:lnTo>
                    <a:pt x="721" y="164"/>
                  </a:lnTo>
                  <a:lnTo>
                    <a:pt x="750" y="163"/>
                  </a:lnTo>
                  <a:lnTo>
                    <a:pt x="771" y="159"/>
                  </a:lnTo>
                  <a:lnTo>
                    <a:pt x="792" y="151"/>
                  </a:lnTo>
                  <a:lnTo>
                    <a:pt x="809" y="142"/>
                  </a:lnTo>
                  <a:lnTo>
                    <a:pt x="825" y="132"/>
                  </a:lnTo>
                  <a:lnTo>
                    <a:pt x="838" y="120"/>
                  </a:lnTo>
                  <a:lnTo>
                    <a:pt x="850" y="107"/>
                  </a:lnTo>
                  <a:lnTo>
                    <a:pt x="861" y="91"/>
                  </a:lnTo>
                  <a:lnTo>
                    <a:pt x="870" y="73"/>
                  </a:lnTo>
                  <a:lnTo>
                    <a:pt x="870" y="73"/>
                  </a:lnTo>
                  <a:lnTo>
                    <a:pt x="870" y="72"/>
                  </a:lnTo>
                  <a:lnTo>
                    <a:pt x="870" y="73"/>
                  </a:lnTo>
                  <a:lnTo>
                    <a:pt x="873" y="65"/>
                  </a:lnTo>
                  <a:lnTo>
                    <a:pt x="874" y="63"/>
                  </a:lnTo>
                  <a:lnTo>
                    <a:pt x="875" y="63"/>
                  </a:lnTo>
                  <a:lnTo>
                    <a:pt x="878" y="63"/>
                  </a:lnTo>
                  <a:lnTo>
                    <a:pt x="879" y="63"/>
                  </a:lnTo>
                  <a:lnTo>
                    <a:pt x="880" y="65"/>
                  </a:lnTo>
                  <a:lnTo>
                    <a:pt x="880" y="66"/>
                  </a:lnTo>
                  <a:lnTo>
                    <a:pt x="867" y="94"/>
                  </a:lnTo>
                  <a:lnTo>
                    <a:pt x="849" y="117"/>
                  </a:lnTo>
                  <a:lnTo>
                    <a:pt x="829" y="137"/>
                  </a:lnTo>
                  <a:lnTo>
                    <a:pt x="805" y="151"/>
                  </a:lnTo>
                  <a:lnTo>
                    <a:pt x="780" y="162"/>
                  </a:lnTo>
                  <a:lnTo>
                    <a:pt x="751" y="169"/>
                  </a:lnTo>
                  <a:lnTo>
                    <a:pt x="723" y="171"/>
                  </a:lnTo>
                  <a:lnTo>
                    <a:pt x="693" y="169"/>
                  </a:lnTo>
                  <a:lnTo>
                    <a:pt x="653" y="161"/>
                  </a:lnTo>
                  <a:lnTo>
                    <a:pt x="614" y="151"/>
                  </a:lnTo>
                  <a:lnTo>
                    <a:pt x="574" y="143"/>
                  </a:lnTo>
                  <a:lnTo>
                    <a:pt x="533" y="137"/>
                  </a:lnTo>
                  <a:lnTo>
                    <a:pt x="477" y="126"/>
                  </a:lnTo>
                  <a:lnTo>
                    <a:pt x="422" y="113"/>
                  </a:lnTo>
                  <a:lnTo>
                    <a:pt x="368" y="98"/>
                  </a:lnTo>
                  <a:lnTo>
                    <a:pt x="201" y="61"/>
                  </a:lnTo>
                  <a:lnTo>
                    <a:pt x="159" y="52"/>
                  </a:lnTo>
                  <a:lnTo>
                    <a:pt x="116" y="44"/>
                  </a:lnTo>
                  <a:lnTo>
                    <a:pt x="92" y="38"/>
                  </a:lnTo>
                  <a:lnTo>
                    <a:pt x="68" y="30"/>
                  </a:lnTo>
                  <a:lnTo>
                    <a:pt x="45" y="20"/>
                  </a:lnTo>
                  <a:lnTo>
                    <a:pt x="46" y="20"/>
                  </a:lnTo>
                  <a:lnTo>
                    <a:pt x="25" y="13"/>
                  </a:lnTo>
                  <a:lnTo>
                    <a:pt x="4" y="8"/>
                  </a:lnTo>
                  <a:lnTo>
                    <a:pt x="3" y="7"/>
                  </a:lnTo>
                  <a:lnTo>
                    <a:pt x="1" y="7"/>
                  </a:lnTo>
                  <a:lnTo>
                    <a:pt x="0" y="6"/>
                  </a:lnTo>
                  <a:lnTo>
                    <a:pt x="0" y="4"/>
                  </a:lnTo>
                  <a:lnTo>
                    <a:pt x="0" y="3"/>
                  </a:lnTo>
                  <a:lnTo>
                    <a:pt x="1" y="2"/>
                  </a:lnTo>
                  <a:lnTo>
                    <a:pt x="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0" name="Freeform 474"/>
            <p:cNvSpPr>
              <a:spLocks/>
            </p:cNvSpPr>
            <p:nvPr/>
          </p:nvSpPr>
          <p:spPr bwMode="auto">
            <a:xfrm>
              <a:off x="5638512" y="3977842"/>
              <a:ext cx="144463" cy="406400"/>
            </a:xfrm>
            <a:custGeom>
              <a:avLst/>
              <a:gdLst>
                <a:gd name="T0" fmla="*/ 67 w 91"/>
                <a:gd name="T1" fmla="*/ 0 h 256"/>
                <a:gd name="T2" fmla="*/ 68 w 91"/>
                <a:gd name="T3" fmla="*/ 1 h 256"/>
                <a:gd name="T4" fmla="*/ 69 w 91"/>
                <a:gd name="T5" fmla="*/ 2 h 256"/>
                <a:gd name="T6" fmla="*/ 69 w 91"/>
                <a:gd name="T7" fmla="*/ 3 h 256"/>
                <a:gd name="T8" fmla="*/ 69 w 91"/>
                <a:gd name="T9" fmla="*/ 5 h 256"/>
                <a:gd name="T10" fmla="*/ 68 w 91"/>
                <a:gd name="T11" fmla="*/ 7 h 256"/>
                <a:gd name="T12" fmla="*/ 66 w 91"/>
                <a:gd name="T13" fmla="*/ 7 h 256"/>
                <a:gd name="T14" fmla="*/ 66 w 91"/>
                <a:gd name="T15" fmla="*/ 7 h 256"/>
                <a:gd name="T16" fmla="*/ 61 w 91"/>
                <a:gd name="T17" fmla="*/ 8 h 256"/>
                <a:gd name="T18" fmla="*/ 56 w 91"/>
                <a:gd name="T19" fmla="*/ 10 h 256"/>
                <a:gd name="T20" fmla="*/ 51 w 91"/>
                <a:gd name="T21" fmla="*/ 12 h 256"/>
                <a:gd name="T22" fmla="*/ 45 w 91"/>
                <a:gd name="T23" fmla="*/ 15 h 256"/>
                <a:gd name="T24" fmla="*/ 40 w 91"/>
                <a:gd name="T25" fmla="*/ 21 h 256"/>
                <a:gd name="T26" fmla="*/ 34 w 91"/>
                <a:gd name="T27" fmla="*/ 27 h 256"/>
                <a:gd name="T28" fmla="*/ 27 w 91"/>
                <a:gd name="T29" fmla="*/ 38 h 256"/>
                <a:gd name="T30" fmla="*/ 21 w 91"/>
                <a:gd name="T31" fmla="*/ 51 h 256"/>
                <a:gd name="T32" fmla="*/ 13 w 91"/>
                <a:gd name="T33" fmla="*/ 76 h 256"/>
                <a:gd name="T34" fmla="*/ 8 w 91"/>
                <a:gd name="T35" fmla="*/ 101 h 256"/>
                <a:gd name="T36" fmla="*/ 7 w 91"/>
                <a:gd name="T37" fmla="*/ 120 h 256"/>
                <a:gd name="T38" fmla="*/ 7 w 91"/>
                <a:gd name="T39" fmla="*/ 139 h 256"/>
                <a:gd name="T40" fmla="*/ 11 w 91"/>
                <a:gd name="T41" fmla="*/ 157 h 256"/>
                <a:gd name="T42" fmla="*/ 17 w 91"/>
                <a:gd name="T43" fmla="*/ 175 h 256"/>
                <a:gd name="T44" fmla="*/ 27 w 91"/>
                <a:gd name="T45" fmla="*/ 192 h 256"/>
                <a:gd name="T46" fmla="*/ 38 w 91"/>
                <a:gd name="T47" fmla="*/ 210 h 256"/>
                <a:gd name="T48" fmla="*/ 49 w 91"/>
                <a:gd name="T49" fmla="*/ 223 h 256"/>
                <a:gd name="T50" fmla="*/ 62 w 91"/>
                <a:gd name="T51" fmla="*/ 234 h 256"/>
                <a:gd name="T52" fmla="*/ 73 w 91"/>
                <a:gd name="T53" fmla="*/ 242 h 256"/>
                <a:gd name="T54" fmla="*/ 84 w 91"/>
                <a:gd name="T55" fmla="*/ 247 h 256"/>
                <a:gd name="T56" fmla="*/ 84 w 91"/>
                <a:gd name="T57" fmla="*/ 247 h 256"/>
                <a:gd name="T58" fmla="*/ 84 w 91"/>
                <a:gd name="T59" fmla="*/ 247 h 256"/>
                <a:gd name="T60" fmla="*/ 84 w 91"/>
                <a:gd name="T61" fmla="*/ 247 h 256"/>
                <a:gd name="T62" fmla="*/ 84 w 91"/>
                <a:gd name="T63" fmla="*/ 247 h 256"/>
                <a:gd name="T64" fmla="*/ 84 w 91"/>
                <a:gd name="T65" fmla="*/ 247 h 256"/>
                <a:gd name="T66" fmla="*/ 89 w 91"/>
                <a:gd name="T67" fmla="*/ 250 h 256"/>
                <a:gd name="T68" fmla="*/ 91 w 91"/>
                <a:gd name="T69" fmla="*/ 251 h 256"/>
                <a:gd name="T70" fmla="*/ 91 w 91"/>
                <a:gd name="T71" fmla="*/ 252 h 256"/>
                <a:gd name="T72" fmla="*/ 91 w 91"/>
                <a:gd name="T73" fmla="*/ 254 h 256"/>
                <a:gd name="T74" fmla="*/ 91 w 91"/>
                <a:gd name="T75" fmla="*/ 255 h 256"/>
                <a:gd name="T76" fmla="*/ 89 w 91"/>
                <a:gd name="T77" fmla="*/ 256 h 256"/>
                <a:gd name="T78" fmla="*/ 88 w 91"/>
                <a:gd name="T79" fmla="*/ 256 h 256"/>
                <a:gd name="T80" fmla="*/ 82 w 91"/>
                <a:gd name="T81" fmla="*/ 254 h 256"/>
                <a:gd name="T82" fmla="*/ 75 w 91"/>
                <a:gd name="T83" fmla="*/ 251 h 256"/>
                <a:gd name="T84" fmla="*/ 55 w 91"/>
                <a:gd name="T85" fmla="*/ 238 h 256"/>
                <a:gd name="T86" fmla="*/ 38 w 91"/>
                <a:gd name="T87" fmla="*/ 221 h 256"/>
                <a:gd name="T88" fmla="*/ 23 w 91"/>
                <a:gd name="T89" fmla="*/ 201 h 256"/>
                <a:gd name="T90" fmla="*/ 12 w 91"/>
                <a:gd name="T91" fmla="*/ 179 h 256"/>
                <a:gd name="T92" fmla="*/ 3 w 91"/>
                <a:gd name="T93" fmla="*/ 157 h 256"/>
                <a:gd name="T94" fmla="*/ 0 w 91"/>
                <a:gd name="T95" fmla="*/ 134 h 256"/>
                <a:gd name="T96" fmla="*/ 0 w 91"/>
                <a:gd name="T97" fmla="*/ 111 h 256"/>
                <a:gd name="T98" fmla="*/ 3 w 91"/>
                <a:gd name="T99" fmla="*/ 87 h 256"/>
                <a:gd name="T100" fmla="*/ 9 w 91"/>
                <a:gd name="T101" fmla="*/ 65 h 256"/>
                <a:gd name="T102" fmla="*/ 14 w 91"/>
                <a:gd name="T103" fmla="*/ 51 h 256"/>
                <a:gd name="T104" fmla="*/ 21 w 91"/>
                <a:gd name="T105" fmla="*/ 36 h 256"/>
                <a:gd name="T106" fmla="*/ 29 w 91"/>
                <a:gd name="T107" fmla="*/ 23 h 256"/>
                <a:gd name="T108" fmla="*/ 40 w 91"/>
                <a:gd name="T109" fmla="*/ 12 h 256"/>
                <a:gd name="T110" fmla="*/ 52 w 91"/>
                <a:gd name="T111" fmla="*/ 4 h 256"/>
                <a:gd name="T112" fmla="*/ 66 w 91"/>
                <a:gd name="T113" fmla="*/ 0 h 256"/>
                <a:gd name="T114" fmla="*/ 67 w 91"/>
                <a:gd name="T115"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1" h="256">
                  <a:moveTo>
                    <a:pt x="67" y="0"/>
                  </a:moveTo>
                  <a:lnTo>
                    <a:pt x="68" y="1"/>
                  </a:lnTo>
                  <a:lnTo>
                    <a:pt x="69" y="2"/>
                  </a:lnTo>
                  <a:lnTo>
                    <a:pt x="69" y="3"/>
                  </a:lnTo>
                  <a:lnTo>
                    <a:pt x="69" y="5"/>
                  </a:lnTo>
                  <a:lnTo>
                    <a:pt x="68" y="7"/>
                  </a:lnTo>
                  <a:lnTo>
                    <a:pt x="66" y="7"/>
                  </a:lnTo>
                  <a:lnTo>
                    <a:pt x="66" y="7"/>
                  </a:lnTo>
                  <a:lnTo>
                    <a:pt x="61" y="8"/>
                  </a:lnTo>
                  <a:lnTo>
                    <a:pt x="56" y="10"/>
                  </a:lnTo>
                  <a:lnTo>
                    <a:pt x="51" y="12"/>
                  </a:lnTo>
                  <a:lnTo>
                    <a:pt x="45" y="15"/>
                  </a:lnTo>
                  <a:lnTo>
                    <a:pt x="40" y="21"/>
                  </a:lnTo>
                  <a:lnTo>
                    <a:pt x="34" y="27"/>
                  </a:lnTo>
                  <a:lnTo>
                    <a:pt x="27" y="38"/>
                  </a:lnTo>
                  <a:lnTo>
                    <a:pt x="21" y="51"/>
                  </a:lnTo>
                  <a:lnTo>
                    <a:pt x="13" y="76"/>
                  </a:lnTo>
                  <a:lnTo>
                    <a:pt x="8" y="101"/>
                  </a:lnTo>
                  <a:lnTo>
                    <a:pt x="7" y="120"/>
                  </a:lnTo>
                  <a:lnTo>
                    <a:pt x="7" y="139"/>
                  </a:lnTo>
                  <a:lnTo>
                    <a:pt x="11" y="157"/>
                  </a:lnTo>
                  <a:lnTo>
                    <a:pt x="17" y="175"/>
                  </a:lnTo>
                  <a:lnTo>
                    <a:pt x="27" y="192"/>
                  </a:lnTo>
                  <a:lnTo>
                    <a:pt x="38" y="210"/>
                  </a:lnTo>
                  <a:lnTo>
                    <a:pt x="49" y="223"/>
                  </a:lnTo>
                  <a:lnTo>
                    <a:pt x="62" y="234"/>
                  </a:lnTo>
                  <a:lnTo>
                    <a:pt x="73" y="242"/>
                  </a:lnTo>
                  <a:lnTo>
                    <a:pt x="84" y="247"/>
                  </a:lnTo>
                  <a:lnTo>
                    <a:pt x="84" y="247"/>
                  </a:lnTo>
                  <a:lnTo>
                    <a:pt x="84" y="247"/>
                  </a:lnTo>
                  <a:lnTo>
                    <a:pt x="84" y="247"/>
                  </a:lnTo>
                  <a:lnTo>
                    <a:pt x="84" y="247"/>
                  </a:lnTo>
                  <a:lnTo>
                    <a:pt x="84" y="247"/>
                  </a:lnTo>
                  <a:lnTo>
                    <a:pt x="89" y="250"/>
                  </a:lnTo>
                  <a:lnTo>
                    <a:pt x="91" y="251"/>
                  </a:lnTo>
                  <a:lnTo>
                    <a:pt x="91" y="252"/>
                  </a:lnTo>
                  <a:lnTo>
                    <a:pt x="91" y="254"/>
                  </a:lnTo>
                  <a:lnTo>
                    <a:pt x="91" y="255"/>
                  </a:lnTo>
                  <a:lnTo>
                    <a:pt x="89" y="256"/>
                  </a:lnTo>
                  <a:lnTo>
                    <a:pt x="88" y="256"/>
                  </a:lnTo>
                  <a:lnTo>
                    <a:pt x="82" y="254"/>
                  </a:lnTo>
                  <a:lnTo>
                    <a:pt x="75" y="251"/>
                  </a:lnTo>
                  <a:lnTo>
                    <a:pt x="55" y="238"/>
                  </a:lnTo>
                  <a:lnTo>
                    <a:pt x="38" y="221"/>
                  </a:lnTo>
                  <a:lnTo>
                    <a:pt x="23" y="201"/>
                  </a:lnTo>
                  <a:lnTo>
                    <a:pt x="12" y="179"/>
                  </a:lnTo>
                  <a:lnTo>
                    <a:pt x="3" y="157"/>
                  </a:lnTo>
                  <a:lnTo>
                    <a:pt x="0" y="134"/>
                  </a:lnTo>
                  <a:lnTo>
                    <a:pt x="0" y="111"/>
                  </a:lnTo>
                  <a:lnTo>
                    <a:pt x="3" y="87"/>
                  </a:lnTo>
                  <a:lnTo>
                    <a:pt x="9" y="65"/>
                  </a:lnTo>
                  <a:lnTo>
                    <a:pt x="14" y="51"/>
                  </a:lnTo>
                  <a:lnTo>
                    <a:pt x="21" y="36"/>
                  </a:lnTo>
                  <a:lnTo>
                    <a:pt x="29" y="23"/>
                  </a:lnTo>
                  <a:lnTo>
                    <a:pt x="40" y="12"/>
                  </a:lnTo>
                  <a:lnTo>
                    <a:pt x="52" y="4"/>
                  </a:lnTo>
                  <a:lnTo>
                    <a:pt x="66" y="0"/>
                  </a:lnTo>
                  <a:lnTo>
                    <a:pt x="6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1" name="Freeform 475"/>
            <p:cNvSpPr>
              <a:spLocks noEditPoints="1"/>
            </p:cNvSpPr>
            <p:nvPr/>
          </p:nvSpPr>
          <p:spPr bwMode="auto">
            <a:xfrm>
              <a:off x="5824249" y="4131830"/>
              <a:ext cx="52388" cy="68263"/>
            </a:xfrm>
            <a:custGeom>
              <a:avLst/>
              <a:gdLst>
                <a:gd name="T0" fmla="*/ 21 w 33"/>
                <a:gd name="T1" fmla="*/ 11 h 43"/>
                <a:gd name="T2" fmla="*/ 16 w 33"/>
                <a:gd name="T3" fmla="*/ 14 h 43"/>
                <a:gd name="T4" fmla="*/ 13 w 33"/>
                <a:gd name="T5" fmla="*/ 16 h 43"/>
                <a:gd name="T6" fmla="*/ 12 w 33"/>
                <a:gd name="T7" fmla="*/ 18 h 43"/>
                <a:gd name="T8" fmla="*/ 12 w 33"/>
                <a:gd name="T9" fmla="*/ 21 h 43"/>
                <a:gd name="T10" fmla="*/ 12 w 33"/>
                <a:gd name="T11" fmla="*/ 23 h 43"/>
                <a:gd name="T12" fmla="*/ 12 w 33"/>
                <a:gd name="T13" fmla="*/ 25 h 43"/>
                <a:gd name="T14" fmla="*/ 14 w 33"/>
                <a:gd name="T15" fmla="*/ 21 h 43"/>
                <a:gd name="T16" fmla="*/ 17 w 33"/>
                <a:gd name="T17" fmla="*/ 15 h 43"/>
                <a:gd name="T18" fmla="*/ 21 w 33"/>
                <a:gd name="T19" fmla="*/ 11 h 43"/>
                <a:gd name="T20" fmla="*/ 14 w 33"/>
                <a:gd name="T21" fmla="*/ 7 h 43"/>
                <a:gd name="T22" fmla="*/ 13 w 33"/>
                <a:gd name="T23" fmla="*/ 9 h 43"/>
                <a:gd name="T24" fmla="*/ 11 w 33"/>
                <a:gd name="T25" fmla="*/ 11 h 43"/>
                <a:gd name="T26" fmla="*/ 11 w 33"/>
                <a:gd name="T27" fmla="*/ 11 h 43"/>
                <a:gd name="T28" fmla="*/ 14 w 33"/>
                <a:gd name="T29" fmla="*/ 7 h 43"/>
                <a:gd name="T30" fmla="*/ 20 w 33"/>
                <a:gd name="T31" fmla="*/ 0 h 43"/>
                <a:gd name="T32" fmla="*/ 25 w 33"/>
                <a:gd name="T33" fmla="*/ 1 h 43"/>
                <a:gd name="T34" fmla="*/ 31 w 33"/>
                <a:gd name="T35" fmla="*/ 2 h 43"/>
                <a:gd name="T36" fmla="*/ 32 w 33"/>
                <a:gd name="T37" fmla="*/ 3 h 43"/>
                <a:gd name="T38" fmla="*/ 33 w 33"/>
                <a:gd name="T39" fmla="*/ 4 h 43"/>
                <a:gd name="T40" fmla="*/ 33 w 33"/>
                <a:gd name="T41" fmla="*/ 6 h 43"/>
                <a:gd name="T42" fmla="*/ 32 w 33"/>
                <a:gd name="T43" fmla="*/ 7 h 43"/>
                <a:gd name="T44" fmla="*/ 31 w 33"/>
                <a:gd name="T45" fmla="*/ 9 h 43"/>
                <a:gd name="T46" fmla="*/ 26 w 33"/>
                <a:gd name="T47" fmla="*/ 10 h 43"/>
                <a:gd name="T48" fmla="*/ 27 w 33"/>
                <a:gd name="T49" fmla="*/ 11 h 43"/>
                <a:gd name="T50" fmla="*/ 27 w 33"/>
                <a:gd name="T51" fmla="*/ 13 h 43"/>
                <a:gd name="T52" fmla="*/ 26 w 33"/>
                <a:gd name="T53" fmla="*/ 15 h 43"/>
                <a:gd name="T54" fmla="*/ 23 w 33"/>
                <a:gd name="T55" fmla="*/ 20 h 43"/>
                <a:gd name="T56" fmla="*/ 21 w 33"/>
                <a:gd name="T57" fmla="*/ 23 h 43"/>
                <a:gd name="T58" fmla="*/ 18 w 33"/>
                <a:gd name="T59" fmla="*/ 26 h 43"/>
                <a:gd name="T60" fmla="*/ 17 w 33"/>
                <a:gd name="T61" fmla="*/ 31 h 43"/>
                <a:gd name="T62" fmla="*/ 17 w 33"/>
                <a:gd name="T63" fmla="*/ 34 h 43"/>
                <a:gd name="T64" fmla="*/ 17 w 33"/>
                <a:gd name="T65" fmla="*/ 34 h 43"/>
                <a:gd name="T66" fmla="*/ 17 w 33"/>
                <a:gd name="T67" fmla="*/ 36 h 43"/>
                <a:gd name="T68" fmla="*/ 16 w 33"/>
                <a:gd name="T69" fmla="*/ 37 h 43"/>
                <a:gd name="T70" fmla="*/ 15 w 33"/>
                <a:gd name="T71" fmla="*/ 38 h 43"/>
                <a:gd name="T72" fmla="*/ 13 w 33"/>
                <a:gd name="T73" fmla="*/ 38 h 43"/>
                <a:gd name="T74" fmla="*/ 12 w 33"/>
                <a:gd name="T75" fmla="*/ 37 h 43"/>
                <a:gd name="T76" fmla="*/ 9 w 33"/>
                <a:gd name="T77" fmla="*/ 33 h 43"/>
                <a:gd name="T78" fmla="*/ 6 w 33"/>
                <a:gd name="T79" fmla="*/ 27 h 43"/>
                <a:gd name="T80" fmla="*/ 6 w 33"/>
                <a:gd name="T81" fmla="*/ 35 h 43"/>
                <a:gd name="T82" fmla="*/ 7 w 33"/>
                <a:gd name="T83" fmla="*/ 38 h 43"/>
                <a:gd name="T84" fmla="*/ 7 w 33"/>
                <a:gd name="T85" fmla="*/ 40 h 43"/>
                <a:gd name="T86" fmla="*/ 6 w 33"/>
                <a:gd name="T87" fmla="*/ 43 h 43"/>
                <a:gd name="T88" fmla="*/ 5 w 33"/>
                <a:gd name="T89" fmla="*/ 43 h 43"/>
                <a:gd name="T90" fmla="*/ 3 w 33"/>
                <a:gd name="T91" fmla="*/ 43 h 43"/>
                <a:gd name="T92" fmla="*/ 2 w 33"/>
                <a:gd name="T93" fmla="*/ 43 h 43"/>
                <a:gd name="T94" fmla="*/ 1 w 33"/>
                <a:gd name="T95" fmla="*/ 40 h 43"/>
                <a:gd name="T96" fmla="*/ 0 w 33"/>
                <a:gd name="T97" fmla="*/ 32 h 43"/>
                <a:gd name="T98" fmla="*/ 0 w 33"/>
                <a:gd name="T99" fmla="*/ 22 h 43"/>
                <a:gd name="T100" fmla="*/ 2 w 33"/>
                <a:gd name="T101" fmla="*/ 14 h 43"/>
                <a:gd name="T102" fmla="*/ 6 w 33"/>
                <a:gd name="T103" fmla="*/ 6 h 43"/>
                <a:gd name="T104" fmla="*/ 12 w 33"/>
                <a:gd name="T105" fmla="*/ 2 h 43"/>
                <a:gd name="T106" fmla="*/ 20 w 33"/>
                <a:gd name="T10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 h="43">
                  <a:moveTo>
                    <a:pt x="21" y="11"/>
                  </a:moveTo>
                  <a:lnTo>
                    <a:pt x="16" y="14"/>
                  </a:lnTo>
                  <a:lnTo>
                    <a:pt x="13" y="16"/>
                  </a:lnTo>
                  <a:lnTo>
                    <a:pt x="12" y="18"/>
                  </a:lnTo>
                  <a:lnTo>
                    <a:pt x="12" y="21"/>
                  </a:lnTo>
                  <a:lnTo>
                    <a:pt x="12" y="23"/>
                  </a:lnTo>
                  <a:lnTo>
                    <a:pt x="12" y="25"/>
                  </a:lnTo>
                  <a:lnTo>
                    <a:pt x="14" y="21"/>
                  </a:lnTo>
                  <a:lnTo>
                    <a:pt x="17" y="15"/>
                  </a:lnTo>
                  <a:lnTo>
                    <a:pt x="21" y="11"/>
                  </a:lnTo>
                  <a:close/>
                  <a:moveTo>
                    <a:pt x="14" y="7"/>
                  </a:moveTo>
                  <a:lnTo>
                    <a:pt x="13" y="9"/>
                  </a:lnTo>
                  <a:lnTo>
                    <a:pt x="11" y="11"/>
                  </a:lnTo>
                  <a:lnTo>
                    <a:pt x="11" y="11"/>
                  </a:lnTo>
                  <a:lnTo>
                    <a:pt x="14" y="7"/>
                  </a:lnTo>
                  <a:close/>
                  <a:moveTo>
                    <a:pt x="20" y="0"/>
                  </a:moveTo>
                  <a:lnTo>
                    <a:pt x="25" y="1"/>
                  </a:lnTo>
                  <a:lnTo>
                    <a:pt x="31" y="2"/>
                  </a:lnTo>
                  <a:lnTo>
                    <a:pt x="32" y="3"/>
                  </a:lnTo>
                  <a:lnTo>
                    <a:pt x="33" y="4"/>
                  </a:lnTo>
                  <a:lnTo>
                    <a:pt x="33" y="6"/>
                  </a:lnTo>
                  <a:lnTo>
                    <a:pt x="32" y="7"/>
                  </a:lnTo>
                  <a:lnTo>
                    <a:pt x="31" y="9"/>
                  </a:lnTo>
                  <a:lnTo>
                    <a:pt x="26" y="10"/>
                  </a:lnTo>
                  <a:lnTo>
                    <a:pt x="27" y="11"/>
                  </a:lnTo>
                  <a:lnTo>
                    <a:pt x="27" y="13"/>
                  </a:lnTo>
                  <a:lnTo>
                    <a:pt x="26" y="15"/>
                  </a:lnTo>
                  <a:lnTo>
                    <a:pt x="23" y="20"/>
                  </a:lnTo>
                  <a:lnTo>
                    <a:pt x="21" y="23"/>
                  </a:lnTo>
                  <a:lnTo>
                    <a:pt x="18" y="26"/>
                  </a:lnTo>
                  <a:lnTo>
                    <a:pt x="17" y="31"/>
                  </a:lnTo>
                  <a:lnTo>
                    <a:pt x="17" y="34"/>
                  </a:lnTo>
                  <a:lnTo>
                    <a:pt x="17" y="34"/>
                  </a:lnTo>
                  <a:lnTo>
                    <a:pt x="17" y="36"/>
                  </a:lnTo>
                  <a:lnTo>
                    <a:pt x="16" y="37"/>
                  </a:lnTo>
                  <a:lnTo>
                    <a:pt x="15" y="38"/>
                  </a:lnTo>
                  <a:lnTo>
                    <a:pt x="13" y="38"/>
                  </a:lnTo>
                  <a:lnTo>
                    <a:pt x="12" y="37"/>
                  </a:lnTo>
                  <a:lnTo>
                    <a:pt x="9" y="33"/>
                  </a:lnTo>
                  <a:lnTo>
                    <a:pt x="6" y="27"/>
                  </a:lnTo>
                  <a:lnTo>
                    <a:pt x="6" y="35"/>
                  </a:lnTo>
                  <a:lnTo>
                    <a:pt x="7" y="38"/>
                  </a:lnTo>
                  <a:lnTo>
                    <a:pt x="7" y="40"/>
                  </a:lnTo>
                  <a:lnTo>
                    <a:pt x="6" y="43"/>
                  </a:lnTo>
                  <a:lnTo>
                    <a:pt x="5" y="43"/>
                  </a:lnTo>
                  <a:lnTo>
                    <a:pt x="3" y="43"/>
                  </a:lnTo>
                  <a:lnTo>
                    <a:pt x="2" y="43"/>
                  </a:lnTo>
                  <a:lnTo>
                    <a:pt x="1" y="40"/>
                  </a:lnTo>
                  <a:lnTo>
                    <a:pt x="0" y="32"/>
                  </a:lnTo>
                  <a:lnTo>
                    <a:pt x="0" y="22"/>
                  </a:lnTo>
                  <a:lnTo>
                    <a:pt x="2" y="14"/>
                  </a:lnTo>
                  <a:lnTo>
                    <a:pt x="6" y="6"/>
                  </a:lnTo>
                  <a:lnTo>
                    <a:pt x="12" y="2"/>
                  </a:lnTo>
                  <a:lnTo>
                    <a:pt x="2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2" name="Freeform 476"/>
            <p:cNvSpPr>
              <a:spLocks noEditPoints="1"/>
            </p:cNvSpPr>
            <p:nvPr/>
          </p:nvSpPr>
          <p:spPr bwMode="auto">
            <a:xfrm>
              <a:off x="5675024" y="3973080"/>
              <a:ext cx="373063" cy="387350"/>
            </a:xfrm>
            <a:custGeom>
              <a:avLst/>
              <a:gdLst>
                <a:gd name="T0" fmla="*/ 152 w 235"/>
                <a:gd name="T1" fmla="*/ 228 h 244"/>
                <a:gd name="T2" fmla="*/ 153 w 235"/>
                <a:gd name="T3" fmla="*/ 228 h 244"/>
                <a:gd name="T4" fmla="*/ 210 w 235"/>
                <a:gd name="T5" fmla="*/ 183 h 244"/>
                <a:gd name="T6" fmla="*/ 210 w 235"/>
                <a:gd name="T7" fmla="*/ 183 h 244"/>
                <a:gd name="T8" fmla="*/ 210 w 235"/>
                <a:gd name="T9" fmla="*/ 183 h 244"/>
                <a:gd name="T10" fmla="*/ 210 w 235"/>
                <a:gd name="T11" fmla="*/ 183 h 244"/>
                <a:gd name="T12" fmla="*/ 65 w 235"/>
                <a:gd name="T13" fmla="*/ 0 h 244"/>
                <a:gd name="T14" fmla="*/ 67 w 235"/>
                <a:gd name="T15" fmla="*/ 2 h 244"/>
                <a:gd name="T16" fmla="*/ 66 w 235"/>
                <a:gd name="T17" fmla="*/ 5 h 244"/>
                <a:gd name="T18" fmla="*/ 40 w 235"/>
                <a:gd name="T19" fmla="*/ 33 h 244"/>
                <a:gd name="T20" fmla="*/ 18 w 235"/>
                <a:gd name="T21" fmla="*/ 70 h 244"/>
                <a:gd name="T22" fmla="*/ 8 w 235"/>
                <a:gd name="T23" fmla="*/ 105 h 244"/>
                <a:gd name="T24" fmla="*/ 8 w 235"/>
                <a:gd name="T25" fmla="*/ 137 h 244"/>
                <a:gd name="T26" fmla="*/ 16 w 235"/>
                <a:gd name="T27" fmla="*/ 167 h 244"/>
                <a:gd name="T28" fmla="*/ 16 w 235"/>
                <a:gd name="T29" fmla="*/ 167 h 244"/>
                <a:gd name="T30" fmla="*/ 32 w 235"/>
                <a:gd name="T31" fmla="*/ 194 h 244"/>
                <a:gd name="T32" fmla="*/ 55 w 235"/>
                <a:gd name="T33" fmla="*/ 217 h 244"/>
                <a:gd name="T34" fmla="*/ 76 w 235"/>
                <a:gd name="T35" fmla="*/ 231 h 244"/>
                <a:gd name="T36" fmla="*/ 125 w 235"/>
                <a:gd name="T37" fmla="*/ 237 h 244"/>
                <a:gd name="T38" fmla="*/ 152 w 235"/>
                <a:gd name="T39" fmla="*/ 230 h 244"/>
                <a:gd name="T40" fmla="*/ 152 w 235"/>
                <a:gd name="T41" fmla="*/ 228 h 244"/>
                <a:gd name="T42" fmla="*/ 153 w 235"/>
                <a:gd name="T43" fmla="*/ 228 h 244"/>
                <a:gd name="T44" fmla="*/ 169 w 235"/>
                <a:gd name="T45" fmla="*/ 221 h 244"/>
                <a:gd name="T46" fmla="*/ 197 w 235"/>
                <a:gd name="T47" fmla="*/ 199 h 244"/>
                <a:gd name="T48" fmla="*/ 210 w 235"/>
                <a:gd name="T49" fmla="*/ 183 h 244"/>
                <a:gd name="T50" fmla="*/ 210 w 235"/>
                <a:gd name="T51" fmla="*/ 183 h 244"/>
                <a:gd name="T52" fmla="*/ 229 w 235"/>
                <a:gd name="T53" fmla="*/ 153 h 244"/>
                <a:gd name="T54" fmla="*/ 231 w 235"/>
                <a:gd name="T55" fmla="*/ 151 h 244"/>
                <a:gd name="T56" fmla="*/ 235 w 235"/>
                <a:gd name="T57" fmla="*/ 153 h 244"/>
                <a:gd name="T58" fmla="*/ 235 w 235"/>
                <a:gd name="T59" fmla="*/ 156 h 244"/>
                <a:gd name="T60" fmla="*/ 215 w 235"/>
                <a:gd name="T61" fmla="*/ 189 h 244"/>
                <a:gd name="T62" fmla="*/ 173 w 235"/>
                <a:gd name="T63" fmla="*/ 226 h 244"/>
                <a:gd name="T64" fmla="*/ 125 w 235"/>
                <a:gd name="T65" fmla="*/ 244 h 244"/>
                <a:gd name="T66" fmla="*/ 82 w 235"/>
                <a:gd name="T67" fmla="*/ 239 h 244"/>
                <a:gd name="T68" fmla="*/ 43 w 235"/>
                <a:gd name="T69" fmla="*/ 216 h 244"/>
                <a:gd name="T70" fmla="*/ 13 w 235"/>
                <a:gd name="T71" fmla="*/ 178 h 244"/>
                <a:gd name="T72" fmla="*/ 0 w 235"/>
                <a:gd name="T73" fmla="*/ 131 h 244"/>
                <a:gd name="T74" fmla="*/ 8 w 235"/>
                <a:gd name="T75" fmla="*/ 76 h 244"/>
                <a:gd name="T76" fmla="*/ 40 w 235"/>
                <a:gd name="T77" fmla="*/ 23 h 244"/>
                <a:gd name="T78" fmla="*/ 62 w 235"/>
                <a:gd name="T7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5" h="244">
                  <a:moveTo>
                    <a:pt x="153" y="228"/>
                  </a:moveTo>
                  <a:lnTo>
                    <a:pt x="152" y="228"/>
                  </a:lnTo>
                  <a:lnTo>
                    <a:pt x="152" y="230"/>
                  </a:lnTo>
                  <a:lnTo>
                    <a:pt x="153" y="228"/>
                  </a:lnTo>
                  <a:close/>
                  <a:moveTo>
                    <a:pt x="210" y="183"/>
                  </a:moveTo>
                  <a:lnTo>
                    <a:pt x="210" y="183"/>
                  </a:lnTo>
                  <a:lnTo>
                    <a:pt x="210" y="183"/>
                  </a:lnTo>
                  <a:lnTo>
                    <a:pt x="210" y="183"/>
                  </a:lnTo>
                  <a:close/>
                  <a:moveTo>
                    <a:pt x="210" y="183"/>
                  </a:moveTo>
                  <a:lnTo>
                    <a:pt x="210" y="183"/>
                  </a:lnTo>
                  <a:lnTo>
                    <a:pt x="210" y="183"/>
                  </a:lnTo>
                  <a:lnTo>
                    <a:pt x="210" y="183"/>
                  </a:lnTo>
                  <a:close/>
                  <a:moveTo>
                    <a:pt x="64" y="0"/>
                  </a:moveTo>
                  <a:lnTo>
                    <a:pt x="65" y="0"/>
                  </a:lnTo>
                  <a:lnTo>
                    <a:pt x="66" y="1"/>
                  </a:lnTo>
                  <a:lnTo>
                    <a:pt x="67" y="2"/>
                  </a:lnTo>
                  <a:lnTo>
                    <a:pt x="67" y="4"/>
                  </a:lnTo>
                  <a:lnTo>
                    <a:pt x="66" y="5"/>
                  </a:lnTo>
                  <a:lnTo>
                    <a:pt x="52" y="18"/>
                  </a:lnTo>
                  <a:lnTo>
                    <a:pt x="40" y="33"/>
                  </a:lnTo>
                  <a:lnTo>
                    <a:pt x="28" y="51"/>
                  </a:lnTo>
                  <a:lnTo>
                    <a:pt x="18" y="70"/>
                  </a:lnTo>
                  <a:lnTo>
                    <a:pt x="11" y="88"/>
                  </a:lnTo>
                  <a:lnTo>
                    <a:pt x="8" y="105"/>
                  </a:lnTo>
                  <a:lnTo>
                    <a:pt x="7" y="121"/>
                  </a:lnTo>
                  <a:lnTo>
                    <a:pt x="8" y="137"/>
                  </a:lnTo>
                  <a:lnTo>
                    <a:pt x="11" y="151"/>
                  </a:lnTo>
                  <a:lnTo>
                    <a:pt x="16" y="167"/>
                  </a:lnTo>
                  <a:lnTo>
                    <a:pt x="16" y="166"/>
                  </a:lnTo>
                  <a:lnTo>
                    <a:pt x="16" y="167"/>
                  </a:lnTo>
                  <a:lnTo>
                    <a:pt x="23" y="181"/>
                  </a:lnTo>
                  <a:lnTo>
                    <a:pt x="32" y="194"/>
                  </a:lnTo>
                  <a:lnTo>
                    <a:pt x="43" y="206"/>
                  </a:lnTo>
                  <a:lnTo>
                    <a:pt x="55" y="217"/>
                  </a:lnTo>
                  <a:lnTo>
                    <a:pt x="65" y="225"/>
                  </a:lnTo>
                  <a:lnTo>
                    <a:pt x="76" y="231"/>
                  </a:lnTo>
                  <a:lnTo>
                    <a:pt x="99" y="237"/>
                  </a:lnTo>
                  <a:lnTo>
                    <a:pt x="125" y="237"/>
                  </a:lnTo>
                  <a:lnTo>
                    <a:pt x="139" y="234"/>
                  </a:lnTo>
                  <a:lnTo>
                    <a:pt x="152" y="230"/>
                  </a:lnTo>
                  <a:lnTo>
                    <a:pt x="152" y="230"/>
                  </a:lnTo>
                  <a:lnTo>
                    <a:pt x="152" y="228"/>
                  </a:lnTo>
                  <a:lnTo>
                    <a:pt x="153" y="228"/>
                  </a:lnTo>
                  <a:lnTo>
                    <a:pt x="153" y="228"/>
                  </a:lnTo>
                  <a:lnTo>
                    <a:pt x="153" y="228"/>
                  </a:lnTo>
                  <a:lnTo>
                    <a:pt x="169" y="221"/>
                  </a:lnTo>
                  <a:lnTo>
                    <a:pt x="183" y="211"/>
                  </a:lnTo>
                  <a:lnTo>
                    <a:pt x="197" y="199"/>
                  </a:lnTo>
                  <a:lnTo>
                    <a:pt x="210" y="183"/>
                  </a:lnTo>
                  <a:lnTo>
                    <a:pt x="210" y="183"/>
                  </a:lnTo>
                  <a:lnTo>
                    <a:pt x="210" y="183"/>
                  </a:lnTo>
                  <a:lnTo>
                    <a:pt x="210" y="183"/>
                  </a:lnTo>
                  <a:lnTo>
                    <a:pt x="220" y="169"/>
                  </a:lnTo>
                  <a:lnTo>
                    <a:pt x="229" y="153"/>
                  </a:lnTo>
                  <a:lnTo>
                    <a:pt x="230" y="151"/>
                  </a:lnTo>
                  <a:lnTo>
                    <a:pt x="231" y="151"/>
                  </a:lnTo>
                  <a:lnTo>
                    <a:pt x="233" y="151"/>
                  </a:lnTo>
                  <a:lnTo>
                    <a:pt x="235" y="153"/>
                  </a:lnTo>
                  <a:lnTo>
                    <a:pt x="235" y="155"/>
                  </a:lnTo>
                  <a:lnTo>
                    <a:pt x="235" y="156"/>
                  </a:lnTo>
                  <a:lnTo>
                    <a:pt x="230" y="165"/>
                  </a:lnTo>
                  <a:lnTo>
                    <a:pt x="215" y="189"/>
                  </a:lnTo>
                  <a:lnTo>
                    <a:pt x="195" y="210"/>
                  </a:lnTo>
                  <a:lnTo>
                    <a:pt x="173" y="226"/>
                  </a:lnTo>
                  <a:lnTo>
                    <a:pt x="147" y="238"/>
                  </a:lnTo>
                  <a:lnTo>
                    <a:pt x="125" y="244"/>
                  </a:lnTo>
                  <a:lnTo>
                    <a:pt x="103" y="244"/>
                  </a:lnTo>
                  <a:lnTo>
                    <a:pt x="82" y="239"/>
                  </a:lnTo>
                  <a:lnTo>
                    <a:pt x="62" y="231"/>
                  </a:lnTo>
                  <a:lnTo>
                    <a:pt x="43" y="216"/>
                  </a:lnTo>
                  <a:lnTo>
                    <a:pt x="27" y="199"/>
                  </a:lnTo>
                  <a:lnTo>
                    <a:pt x="13" y="178"/>
                  </a:lnTo>
                  <a:lnTo>
                    <a:pt x="5" y="155"/>
                  </a:lnTo>
                  <a:lnTo>
                    <a:pt x="0" y="131"/>
                  </a:lnTo>
                  <a:lnTo>
                    <a:pt x="1" y="105"/>
                  </a:lnTo>
                  <a:lnTo>
                    <a:pt x="8" y="76"/>
                  </a:lnTo>
                  <a:lnTo>
                    <a:pt x="21" y="48"/>
                  </a:lnTo>
                  <a:lnTo>
                    <a:pt x="40" y="23"/>
                  </a:lnTo>
                  <a:lnTo>
                    <a:pt x="61" y="1"/>
                  </a:lnTo>
                  <a:lnTo>
                    <a:pt x="62" y="0"/>
                  </a:lnTo>
                  <a:lnTo>
                    <a:pt x="6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3" name="Freeform 477"/>
            <p:cNvSpPr>
              <a:spLocks/>
            </p:cNvSpPr>
            <p:nvPr/>
          </p:nvSpPr>
          <p:spPr bwMode="auto">
            <a:xfrm>
              <a:off x="5741699" y="3979430"/>
              <a:ext cx="115888" cy="161925"/>
            </a:xfrm>
            <a:custGeom>
              <a:avLst/>
              <a:gdLst>
                <a:gd name="T0" fmla="*/ 3 w 73"/>
                <a:gd name="T1" fmla="*/ 0 h 102"/>
                <a:gd name="T2" fmla="*/ 6 w 73"/>
                <a:gd name="T3" fmla="*/ 0 h 102"/>
                <a:gd name="T4" fmla="*/ 15 w 73"/>
                <a:gd name="T5" fmla="*/ 7 h 102"/>
                <a:gd name="T6" fmla="*/ 25 w 73"/>
                <a:gd name="T7" fmla="*/ 15 h 102"/>
                <a:gd name="T8" fmla="*/ 37 w 73"/>
                <a:gd name="T9" fmla="*/ 29 h 102"/>
                <a:gd name="T10" fmla="*/ 51 w 73"/>
                <a:gd name="T11" fmla="*/ 45 h 102"/>
                <a:gd name="T12" fmla="*/ 62 w 73"/>
                <a:gd name="T13" fmla="*/ 62 h 102"/>
                <a:gd name="T14" fmla="*/ 70 w 73"/>
                <a:gd name="T15" fmla="*/ 80 h 102"/>
                <a:gd name="T16" fmla="*/ 73 w 73"/>
                <a:gd name="T17" fmla="*/ 99 h 102"/>
                <a:gd name="T18" fmla="*/ 72 w 73"/>
                <a:gd name="T19" fmla="*/ 100 h 102"/>
                <a:gd name="T20" fmla="*/ 70 w 73"/>
                <a:gd name="T21" fmla="*/ 101 h 102"/>
                <a:gd name="T22" fmla="*/ 69 w 73"/>
                <a:gd name="T23" fmla="*/ 102 h 102"/>
                <a:gd name="T24" fmla="*/ 67 w 73"/>
                <a:gd name="T25" fmla="*/ 101 h 102"/>
                <a:gd name="T26" fmla="*/ 66 w 73"/>
                <a:gd name="T27" fmla="*/ 100 h 102"/>
                <a:gd name="T28" fmla="*/ 66 w 73"/>
                <a:gd name="T29" fmla="*/ 99 h 102"/>
                <a:gd name="T30" fmla="*/ 65 w 73"/>
                <a:gd name="T31" fmla="*/ 94 h 102"/>
                <a:gd name="T32" fmla="*/ 64 w 73"/>
                <a:gd name="T33" fmla="*/ 86 h 102"/>
                <a:gd name="T34" fmla="*/ 61 w 73"/>
                <a:gd name="T35" fmla="*/ 78 h 102"/>
                <a:gd name="T36" fmla="*/ 51 w 73"/>
                <a:gd name="T37" fmla="*/ 58 h 102"/>
                <a:gd name="T38" fmla="*/ 37 w 73"/>
                <a:gd name="T39" fmla="*/ 40 h 102"/>
                <a:gd name="T40" fmla="*/ 25 w 73"/>
                <a:gd name="T41" fmla="*/ 25 h 102"/>
                <a:gd name="T42" fmla="*/ 11 w 73"/>
                <a:gd name="T43" fmla="*/ 12 h 102"/>
                <a:gd name="T44" fmla="*/ 11 w 73"/>
                <a:gd name="T45" fmla="*/ 12 h 102"/>
                <a:gd name="T46" fmla="*/ 11 w 73"/>
                <a:gd name="T47" fmla="*/ 12 h 102"/>
                <a:gd name="T48" fmla="*/ 11 w 73"/>
                <a:gd name="T49" fmla="*/ 12 h 102"/>
                <a:gd name="T50" fmla="*/ 11 w 73"/>
                <a:gd name="T51" fmla="*/ 12 h 102"/>
                <a:gd name="T52" fmla="*/ 11 w 73"/>
                <a:gd name="T53" fmla="*/ 12 h 102"/>
                <a:gd name="T54" fmla="*/ 7 w 73"/>
                <a:gd name="T55" fmla="*/ 9 h 102"/>
                <a:gd name="T56" fmla="*/ 2 w 73"/>
                <a:gd name="T57" fmla="*/ 7 h 102"/>
                <a:gd name="T58" fmla="*/ 0 w 73"/>
                <a:gd name="T59" fmla="*/ 4 h 102"/>
                <a:gd name="T60" fmla="*/ 0 w 73"/>
                <a:gd name="T61" fmla="*/ 3 h 102"/>
                <a:gd name="T62" fmla="*/ 1 w 73"/>
                <a:gd name="T63" fmla="*/ 2 h 102"/>
                <a:gd name="T64" fmla="*/ 2 w 73"/>
                <a:gd name="T65" fmla="*/ 0 h 102"/>
                <a:gd name="T66" fmla="*/ 3 w 73"/>
                <a:gd name="T6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3" h="102">
                  <a:moveTo>
                    <a:pt x="3" y="0"/>
                  </a:moveTo>
                  <a:lnTo>
                    <a:pt x="6" y="0"/>
                  </a:lnTo>
                  <a:lnTo>
                    <a:pt x="15" y="7"/>
                  </a:lnTo>
                  <a:lnTo>
                    <a:pt x="25" y="15"/>
                  </a:lnTo>
                  <a:lnTo>
                    <a:pt x="37" y="29"/>
                  </a:lnTo>
                  <a:lnTo>
                    <a:pt x="51" y="45"/>
                  </a:lnTo>
                  <a:lnTo>
                    <a:pt x="62" y="62"/>
                  </a:lnTo>
                  <a:lnTo>
                    <a:pt x="70" y="80"/>
                  </a:lnTo>
                  <a:lnTo>
                    <a:pt x="73" y="99"/>
                  </a:lnTo>
                  <a:lnTo>
                    <a:pt x="72" y="100"/>
                  </a:lnTo>
                  <a:lnTo>
                    <a:pt x="70" y="101"/>
                  </a:lnTo>
                  <a:lnTo>
                    <a:pt x="69" y="102"/>
                  </a:lnTo>
                  <a:lnTo>
                    <a:pt x="67" y="101"/>
                  </a:lnTo>
                  <a:lnTo>
                    <a:pt x="66" y="100"/>
                  </a:lnTo>
                  <a:lnTo>
                    <a:pt x="66" y="99"/>
                  </a:lnTo>
                  <a:lnTo>
                    <a:pt x="65" y="94"/>
                  </a:lnTo>
                  <a:lnTo>
                    <a:pt x="64" y="86"/>
                  </a:lnTo>
                  <a:lnTo>
                    <a:pt x="61" y="78"/>
                  </a:lnTo>
                  <a:lnTo>
                    <a:pt x="51" y="58"/>
                  </a:lnTo>
                  <a:lnTo>
                    <a:pt x="37" y="40"/>
                  </a:lnTo>
                  <a:lnTo>
                    <a:pt x="25" y="25"/>
                  </a:lnTo>
                  <a:lnTo>
                    <a:pt x="11" y="12"/>
                  </a:lnTo>
                  <a:lnTo>
                    <a:pt x="11" y="12"/>
                  </a:lnTo>
                  <a:lnTo>
                    <a:pt x="11" y="12"/>
                  </a:lnTo>
                  <a:lnTo>
                    <a:pt x="11" y="12"/>
                  </a:lnTo>
                  <a:lnTo>
                    <a:pt x="11" y="12"/>
                  </a:lnTo>
                  <a:lnTo>
                    <a:pt x="11" y="12"/>
                  </a:lnTo>
                  <a:lnTo>
                    <a:pt x="7" y="9"/>
                  </a:lnTo>
                  <a:lnTo>
                    <a:pt x="2" y="7"/>
                  </a:lnTo>
                  <a:lnTo>
                    <a:pt x="0" y="4"/>
                  </a:lnTo>
                  <a:lnTo>
                    <a:pt x="0" y="3"/>
                  </a:lnTo>
                  <a:lnTo>
                    <a:pt x="1" y="2"/>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4" name="Freeform 478"/>
            <p:cNvSpPr>
              <a:spLocks/>
            </p:cNvSpPr>
            <p:nvPr/>
          </p:nvSpPr>
          <p:spPr bwMode="auto">
            <a:xfrm>
              <a:off x="5862349" y="3977842"/>
              <a:ext cx="36513" cy="180975"/>
            </a:xfrm>
            <a:custGeom>
              <a:avLst/>
              <a:gdLst>
                <a:gd name="T0" fmla="*/ 12 w 23"/>
                <a:gd name="T1" fmla="*/ 0 h 114"/>
                <a:gd name="T2" fmla="*/ 13 w 23"/>
                <a:gd name="T3" fmla="*/ 1 h 114"/>
                <a:gd name="T4" fmla="*/ 14 w 23"/>
                <a:gd name="T5" fmla="*/ 1 h 114"/>
                <a:gd name="T6" fmla="*/ 15 w 23"/>
                <a:gd name="T7" fmla="*/ 3 h 114"/>
                <a:gd name="T8" fmla="*/ 15 w 23"/>
                <a:gd name="T9" fmla="*/ 3 h 114"/>
                <a:gd name="T10" fmla="*/ 19 w 23"/>
                <a:gd name="T11" fmla="*/ 21 h 114"/>
                <a:gd name="T12" fmla="*/ 22 w 23"/>
                <a:gd name="T13" fmla="*/ 41 h 114"/>
                <a:gd name="T14" fmla="*/ 23 w 23"/>
                <a:gd name="T15" fmla="*/ 60 h 114"/>
                <a:gd name="T16" fmla="*/ 21 w 23"/>
                <a:gd name="T17" fmla="*/ 79 h 114"/>
                <a:gd name="T18" fmla="*/ 15 w 23"/>
                <a:gd name="T19" fmla="*/ 98 h 114"/>
                <a:gd name="T20" fmla="*/ 5 w 23"/>
                <a:gd name="T21" fmla="*/ 113 h 114"/>
                <a:gd name="T22" fmla="*/ 3 w 23"/>
                <a:gd name="T23" fmla="*/ 114 h 114"/>
                <a:gd name="T24" fmla="*/ 2 w 23"/>
                <a:gd name="T25" fmla="*/ 114 h 114"/>
                <a:gd name="T26" fmla="*/ 1 w 23"/>
                <a:gd name="T27" fmla="*/ 113 h 114"/>
                <a:gd name="T28" fmla="*/ 0 w 23"/>
                <a:gd name="T29" fmla="*/ 112 h 114"/>
                <a:gd name="T30" fmla="*/ 0 w 23"/>
                <a:gd name="T31" fmla="*/ 110 h 114"/>
                <a:gd name="T32" fmla="*/ 0 w 23"/>
                <a:gd name="T33" fmla="*/ 109 h 114"/>
                <a:gd name="T34" fmla="*/ 3 w 23"/>
                <a:gd name="T35" fmla="*/ 106 h 114"/>
                <a:gd name="T36" fmla="*/ 7 w 23"/>
                <a:gd name="T37" fmla="*/ 100 h 114"/>
                <a:gd name="T38" fmla="*/ 10 w 23"/>
                <a:gd name="T39" fmla="*/ 93 h 114"/>
                <a:gd name="T40" fmla="*/ 14 w 23"/>
                <a:gd name="T41" fmla="*/ 74 h 114"/>
                <a:gd name="T42" fmla="*/ 15 w 23"/>
                <a:gd name="T43" fmla="*/ 53 h 114"/>
                <a:gd name="T44" fmla="*/ 14 w 23"/>
                <a:gd name="T45" fmla="*/ 32 h 114"/>
                <a:gd name="T46" fmla="*/ 9 w 23"/>
                <a:gd name="T47" fmla="*/ 4 h 114"/>
                <a:gd name="T48" fmla="*/ 9 w 23"/>
                <a:gd name="T49" fmla="*/ 3 h 114"/>
                <a:gd name="T50" fmla="*/ 10 w 23"/>
                <a:gd name="T51" fmla="*/ 1 h 114"/>
                <a:gd name="T52" fmla="*/ 11 w 23"/>
                <a:gd name="T53" fmla="*/ 1 h 114"/>
                <a:gd name="T54" fmla="*/ 12 w 23"/>
                <a:gd name="T5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 h="114">
                  <a:moveTo>
                    <a:pt x="12" y="0"/>
                  </a:moveTo>
                  <a:lnTo>
                    <a:pt x="13" y="1"/>
                  </a:lnTo>
                  <a:lnTo>
                    <a:pt x="14" y="1"/>
                  </a:lnTo>
                  <a:lnTo>
                    <a:pt x="15" y="3"/>
                  </a:lnTo>
                  <a:lnTo>
                    <a:pt x="15" y="3"/>
                  </a:lnTo>
                  <a:lnTo>
                    <a:pt x="19" y="21"/>
                  </a:lnTo>
                  <a:lnTo>
                    <a:pt x="22" y="41"/>
                  </a:lnTo>
                  <a:lnTo>
                    <a:pt x="23" y="60"/>
                  </a:lnTo>
                  <a:lnTo>
                    <a:pt x="21" y="79"/>
                  </a:lnTo>
                  <a:lnTo>
                    <a:pt x="15" y="98"/>
                  </a:lnTo>
                  <a:lnTo>
                    <a:pt x="5" y="113"/>
                  </a:lnTo>
                  <a:lnTo>
                    <a:pt x="3" y="114"/>
                  </a:lnTo>
                  <a:lnTo>
                    <a:pt x="2" y="114"/>
                  </a:lnTo>
                  <a:lnTo>
                    <a:pt x="1" y="113"/>
                  </a:lnTo>
                  <a:lnTo>
                    <a:pt x="0" y="112"/>
                  </a:lnTo>
                  <a:lnTo>
                    <a:pt x="0" y="110"/>
                  </a:lnTo>
                  <a:lnTo>
                    <a:pt x="0" y="109"/>
                  </a:lnTo>
                  <a:lnTo>
                    <a:pt x="3" y="106"/>
                  </a:lnTo>
                  <a:lnTo>
                    <a:pt x="7" y="100"/>
                  </a:lnTo>
                  <a:lnTo>
                    <a:pt x="10" y="93"/>
                  </a:lnTo>
                  <a:lnTo>
                    <a:pt x="14" y="74"/>
                  </a:lnTo>
                  <a:lnTo>
                    <a:pt x="15" y="53"/>
                  </a:lnTo>
                  <a:lnTo>
                    <a:pt x="14" y="32"/>
                  </a:lnTo>
                  <a:lnTo>
                    <a:pt x="9" y="4"/>
                  </a:lnTo>
                  <a:lnTo>
                    <a:pt x="9" y="3"/>
                  </a:lnTo>
                  <a:lnTo>
                    <a:pt x="10" y="1"/>
                  </a:lnTo>
                  <a:lnTo>
                    <a:pt x="11" y="1"/>
                  </a:lnTo>
                  <a:lnTo>
                    <a:pt x="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5" name="Freeform 479"/>
            <p:cNvSpPr>
              <a:spLocks/>
            </p:cNvSpPr>
            <p:nvPr/>
          </p:nvSpPr>
          <p:spPr bwMode="auto">
            <a:xfrm>
              <a:off x="5863937" y="4042930"/>
              <a:ext cx="131763" cy="125413"/>
            </a:xfrm>
            <a:custGeom>
              <a:avLst/>
              <a:gdLst>
                <a:gd name="T0" fmla="*/ 79 w 83"/>
                <a:gd name="T1" fmla="*/ 0 h 79"/>
                <a:gd name="T2" fmla="*/ 80 w 83"/>
                <a:gd name="T3" fmla="*/ 0 h 79"/>
                <a:gd name="T4" fmla="*/ 83 w 83"/>
                <a:gd name="T5" fmla="*/ 1 h 79"/>
                <a:gd name="T6" fmla="*/ 83 w 83"/>
                <a:gd name="T7" fmla="*/ 3 h 79"/>
                <a:gd name="T8" fmla="*/ 81 w 83"/>
                <a:gd name="T9" fmla="*/ 11 h 79"/>
                <a:gd name="T10" fmla="*/ 77 w 83"/>
                <a:gd name="T11" fmla="*/ 28 h 79"/>
                <a:gd name="T12" fmla="*/ 67 w 83"/>
                <a:gd name="T13" fmla="*/ 44 h 79"/>
                <a:gd name="T14" fmla="*/ 55 w 83"/>
                <a:gd name="T15" fmla="*/ 57 h 79"/>
                <a:gd name="T16" fmla="*/ 40 w 83"/>
                <a:gd name="T17" fmla="*/ 67 h 79"/>
                <a:gd name="T18" fmla="*/ 22 w 83"/>
                <a:gd name="T19" fmla="*/ 73 h 79"/>
                <a:gd name="T20" fmla="*/ 4 w 83"/>
                <a:gd name="T21" fmla="*/ 79 h 79"/>
                <a:gd name="T22" fmla="*/ 2 w 83"/>
                <a:gd name="T23" fmla="*/ 79 h 79"/>
                <a:gd name="T24" fmla="*/ 1 w 83"/>
                <a:gd name="T25" fmla="*/ 78 h 79"/>
                <a:gd name="T26" fmla="*/ 0 w 83"/>
                <a:gd name="T27" fmla="*/ 77 h 79"/>
                <a:gd name="T28" fmla="*/ 0 w 83"/>
                <a:gd name="T29" fmla="*/ 74 h 79"/>
                <a:gd name="T30" fmla="*/ 1 w 83"/>
                <a:gd name="T31" fmla="*/ 73 h 79"/>
                <a:gd name="T32" fmla="*/ 3 w 83"/>
                <a:gd name="T33" fmla="*/ 72 h 79"/>
                <a:gd name="T34" fmla="*/ 30 w 83"/>
                <a:gd name="T35" fmla="*/ 65 h 79"/>
                <a:gd name="T36" fmla="*/ 41 w 83"/>
                <a:gd name="T37" fmla="*/ 59 h 79"/>
                <a:gd name="T38" fmla="*/ 51 w 83"/>
                <a:gd name="T39" fmla="*/ 52 h 79"/>
                <a:gd name="T40" fmla="*/ 57 w 83"/>
                <a:gd name="T41" fmla="*/ 46 h 79"/>
                <a:gd name="T42" fmla="*/ 63 w 83"/>
                <a:gd name="T43" fmla="*/ 40 h 79"/>
                <a:gd name="T44" fmla="*/ 67 w 83"/>
                <a:gd name="T45" fmla="*/ 34 h 79"/>
                <a:gd name="T46" fmla="*/ 70 w 83"/>
                <a:gd name="T47" fmla="*/ 27 h 79"/>
                <a:gd name="T48" fmla="*/ 74 w 83"/>
                <a:gd name="T49" fmla="*/ 18 h 79"/>
                <a:gd name="T50" fmla="*/ 75 w 83"/>
                <a:gd name="T51" fmla="*/ 10 h 79"/>
                <a:gd name="T52" fmla="*/ 76 w 83"/>
                <a:gd name="T53" fmla="*/ 3 h 79"/>
                <a:gd name="T54" fmla="*/ 76 w 83"/>
                <a:gd name="T55" fmla="*/ 1 h 79"/>
                <a:gd name="T56" fmla="*/ 77 w 83"/>
                <a:gd name="T57" fmla="*/ 0 h 79"/>
                <a:gd name="T58" fmla="*/ 79 w 83"/>
                <a:gd name="T5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3" h="79">
                  <a:moveTo>
                    <a:pt x="79" y="0"/>
                  </a:moveTo>
                  <a:lnTo>
                    <a:pt x="80" y="0"/>
                  </a:lnTo>
                  <a:lnTo>
                    <a:pt x="83" y="1"/>
                  </a:lnTo>
                  <a:lnTo>
                    <a:pt x="83" y="3"/>
                  </a:lnTo>
                  <a:lnTo>
                    <a:pt x="81" y="11"/>
                  </a:lnTo>
                  <a:lnTo>
                    <a:pt x="77" y="28"/>
                  </a:lnTo>
                  <a:lnTo>
                    <a:pt x="67" y="44"/>
                  </a:lnTo>
                  <a:lnTo>
                    <a:pt x="55" y="57"/>
                  </a:lnTo>
                  <a:lnTo>
                    <a:pt x="40" y="67"/>
                  </a:lnTo>
                  <a:lnTo>
                    <a:pt x="22" y="73"/>
                  </a:lnTo>
                  <a:lnTo>
                    <a:pt x="4" y="79"/>
                  </a:lnTo>
                  <a:lnTo>
                    <a:pt x="2" y="79"/>
                  </a:lnTo>
                  <a:lnTo>
                    <a:pt x="1" y="78"/>
                  </a:lnTo>
                  <a:lnTo>
                    <a:pt x="0" y="77"/>
                  </a:lnTo>
                  <a:lnTo>
                    <a:pt x="0" y="74"/>
                  </a:lnTo>
                  <a:lnTo>
                    <a:pt x="1" y="73"/>
                  </a:lnTo>
                  <a:lnTo>
                    <a:pt x="3" y="72"/>
                  </a:lnTo>
                  <a:lnTo>
                    <a:pt x="30" y="65"/>
                  </a:lnTo>
                  <a:lnTo>
                    <a:pt x="41" y="59"/>
                  </a:lnTo>
                  <a:lnTo>
                    <a:pt x="51" y="52"/>
                  </a:lnTo>
                  <a:lnTo>
                    <a:pt x="57" y="46"/>
                  </a:lnTo>
                  <a:lnTo>
                    <a:pt x="63" y="40"/>
                  </a:lnTo>
                  <a:lnTo>
                    <a:pt x="67" y="34"/>
                  </a:lnTo>
                  <a:lnTo>
                    <a:pt x="70" y="27"/>
                  </a:lnTo>
                  <a:lnTo>
                    <a:pt x="74" y="18"/>
                  </a:lnTo>
                  <a:lnTo>
                    <a:pt x="75" y="10"/>
                  </a:lnTo>
                  <a:lnTo>
                    <a:pt x="76" y="3"/>
                  </a:lnTo>
                  <a:lnTo>
                    <a:pt x="76" y="1"/>
                  </a:lnTo>
                  <a:lnTo>
                    <a:pt x="77" y="0"/>
                  </a:lnTo>
                  <a:lnTo>
                    <a:pt x="7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6" name="Freeform 480"/>
            <p:cNvSpPr>
              <a:spLocks/>
            </p:cNvSpPr>
            <p:nvPr/>
          </p:nvSpPr>
          <p:spPr bwMode="auto">
            <a:xfrm>
              <a:off x="5946487" y="4138180"/>
              <a:ext cx="98425" cy="50800"/>
            </a:xfrm>
            <a:custGeom>
              <a:avLst/>
              <a:gdLst>
                <a:gd name="T0" fmla="*/ 59 w 62"/>
                <a:gd name="T1" fmla="*/ 0 h 32"/>
                <a:gd name="T2" fmla="*/ 60 w 62"/>
                <a:gd name="T3" fmla="*/ 0 h 32"/>
                <a:gd name="T4" fmla="*/ 61 w 62"/>
                <a:gd name="T5" fmla="*/ 1 h 32"/>
                <a:gd name="T6" fmla="*/ 62 w 62"/>
                <a:gd name="T7" fmla="*/ 3 h 32"/>
                <a:gd name="T8" fmla="*/ 61 w 62"/>
                <a:gd name="T9" fmla="*/ 6 h 32"/>
                <a:gd name="T10" fmla="*/ 49 w 62"/>
                <a:gd name="T11" fmla="*/ 17 h 32"/>
                <a:gd name="T12" fmla="*/ 35 w 62"/>
                <a:gd name="T13" fmla="*/ 23 h 32"/>
                <a:gd name="T14" fmla="*/ 20 w 62"/>
                <a:gd name="T15" fmla="*/ 29 h 32"/>
                <a:gd name="T16" fmla="*/ 4 w 62"/>
                <a:gd name="T17" fmla="*/ 32 h 32"/>
                <a:gd name="T18" fmla="*/ 2 w 62"/>
                <a:gd name="T19" fmla="*/ 32 h 32"/>
                <a:gd name="T20" fmla="*/ 1 w 62"/>
                <a:gd name="T21" fmla="*/ 32 h 32"/>
                <a:gd name="T22" fmla="*/ 0 w 62"/>
                <a:gd name="T23" fmla="*/ 30 h 32"/>
                <a:gd name="T24" fmla="*/ 0 w 62"/>
                <a:gd name="T25" fmla="*/ 29 h 32"/>
                <a:gd name="T26" fmla="*/ 1 w 62"/>
                <a:gd name="T27" fmla="*/ 27 h 32"/>
                <a:gd name="T28" fmla="*/ 2 w 62"/>
                <a:gd name="T29" fmla="*/ 25 h 32"/>
                <a:gd name="T30" fmla="*/ 20 w 62"/>
                <a:gd name="T31" fmla="*/ 22 h 32"/>
                <a:gd name="T32" fmla="*/ 35 w 62"/>
                <a:gd name="T33" fmla="*/ 17 h 32"/>
                <a:gd name="T34" fmla="*/ 42 w 62"/>
                <a:gd name="T35" fmla="*/ 13 h 32"/>
                <a:gd name="T36" fmla="*/ 47 w 62"/>
                <a:gd name="T37" fmla="*/ 10 h 32"/>
                <a:gd name="T38" fmla="*/ 53 w 62"/>
                <a:gd name="T39" fmla="*/ 6 h 32"/>
                <a:gd name="T40" fmla="*/ 57 w 62"/>
                <a:gd name="T41" fmla="*/ 1 h 32"/>
                <a:gd name="T42" fmla="*/ 58 w 62"/>
                <a:gd name="T43" fmla="*/ 0 h 32"/>
                <a:gd name="T44" fmla="*/ 59 w 62"/>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32">
                  <a:moveTo>
                    <a:pt x="59" y="0"/>
                  </a:moveTo>
                  <a:lnTo>
                    <a:pt x="60" y="0"/>
                  </a:lnTo>
                  <a:lnTo>
                    <a:pt x="61" y="1"/>
                  </a:lnTo>
                  <a:lnTo>
                    <a:pt x="62" y="3"/>
                  </a:lnTo>
                  <a:lnTo>
                    <a:pt x="61" y="6"/>
                  </a:lnTo>
                  <a:lnTo>
                    <a:pt x="49" y="17"/>
                  </a:lnTo>
                  <a:lnTo>
                    <a:pt x="35" y="23"/>
                  </a:lnTo>
                  <a:lnTo>
                    <a:pt x="20" y="29"/>
                  </a:lnTo>
                  <a:lnTo>
                    <a:pt x="4" y="32"/>
                  </a:lnTo>
                  <a:lnTo>
                    <a:pt x="2" y="32"/>
                  </a:lnTo>
                  <a:lnTo>
                    <a:pt x="1" y="32"/>
                  </a:lnTo>
                  <a:lnTo>
                    <a:pt x="0" y="30"/>
                  </a:lnTo>
                  <a:lnTo>
                    <a:pt x="0" y="29"/>
                  </a:lnTo>
                  <a:lnTo>
                    <a:pt x="1" y="27"/>
                  </a:lnTo>
                  <a:lnTo>
                    <a:pt x="2" y="25"/>
                  </a:lnTo>
                  <a:lnTo>
                    <a:pt x="20" y="22"/>
                  </a:lnTo>
                  <a:lnTo>
                    <a:pt x="35" y="17"/>
                  </a:lnTo>
                  <a:lnTo>
                    <a:pt x="42" y="13"/>
                  </a:lnTo>
                  <a:lnTo>
                    <a:pt x="47" y="10"/>
                  </a:lnTo>
                  <a:lnTo>
                    <a:pt x="53" y="6"/>
                  </a:lnTo>
                  <a:lnTo>
                    <a:pt x="57" y="1"/>
                  </a:lnTo>
                  <a:lnTo>
                    <a:pt x="58" y="0"/>
                  </a:lnTo>
                  <a:lnTo>
                    <a:pt x="5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7" name="Freeform 481"/>
            <p:cNvSpPr>
              <a:spLocks/>
            </p:cNvSpPr>
            <p:nvPr/>
          </p:nvSpPr>
          <p:spPr bwMode="auto">
            <a:xfrm>
              <a:off x="5824249" y="4177867"/>
              <a:ext cx="131763" cy="146050"/>
            </a:xfrm>
            <a:custGeom>
              <a:avLst/>
              <a:gdLst>
                <a:gd name="T0" fmla="*/ 3 w 83"/>
                <a:gd name="T1" fmla="*/ 0 h 92"/>
                <a:gd name="T2" fmla="*/ 4 w 83"/>
                <a:gd name="T3" fmla="*/ 0 h 92"/>
                <a:gd name="T4" fmla="*/ 5 w 83"/>
                <a:gd name="T5" fmla="*/ 2 h 92"/>
                <a:gd name="T6" fmla="*/ 6 w 83"/>
                <a:gd name="T7" fmla="*/ 3 h 92"/>
                <a:gd name="T8" fmla="*/ 13 w 83"/>
                <a:gd name="T9" fmla="*/ 22 h 92"/>
                <a:gd name="T10" fmla="*/ 13 w 83"/>
                <a:gd name="T11" fmla="*/ 21 h 92"/>
                <a:gd name="T12" fmla="*/ 18 w 83"/>
                <a:gd name="T13" fmla="*/ 32 h 92"/>
                <a:gd name="T14" fmla="*/ 25 w 83"/>
                <a:gd name="T15" fmla="*/ 43 h 92"/>
                <a:gd name="T16" fmla="*/ 33 w 83"/>
                <a:gd name="T17" fmla="*/ 52 h 92"/>
                <a:gd name="T18" fmla="*/ 43 w 83"/>
                <a:gd name="T19" fmla="*/ 61 h 92"/>
                <a:gd name="T20" fmla="*/ 43 w 83"/>
                <a:gd name="T21" fmla="*/ 60 h 92"/>
                <a:gd name="T22" fmla="*/ 43 w 83"/>
                <a:gd name="T23" fmla="*/ 61 h 92"/>
                <a:gd name="T24" fmla="*/ 43 w 83"/>
                <a:gd name="T25" fmla="*/ 61 h 92"/>
                <a:gd name="T26" fmla="*/ 43 w 83"/>
                <a:gd name="T27" fmla="*/ 61 h 92"/>
                <a:gd name="T28" fmla="*/ 43 w 83"/>
                <a:gd name="T29" fmla="*/ 61 h 92"/>
                <a:gd name="T30" fmla="*/ 62 w 83"/>
                <a:gd name="T31" fmla="*/ 74 h 92"/>
                <a:gd name="T32" fmla="*/ 82 w 83"/>
                <a:gd name="T33" fmla="*/ 85 h 92"/>
                <a:gd name="T34" fmla="*/ 83 w 83"/>
                <a:gd name="T35" fmla="*/ 87 h 92"/>
                <a:gd name="T36" fmla="*/ 83 w 83"/>
                <a:gd name="T37" fmla="*/ 88 h 92"/>
                <a:gd name="T38" fmla="*/ 83 w 83"/>
                <a:gd name="T39" fmla="*/ 91 h 92"/>
                <a:gd name="T40" fmla="*/ 82 w 83"/>
                <a:gd name="T41" fmla="*/ 92 h 92"/>
                <a:gd name="T42" fmla="*/ 80 w 83"/>
                <a:gd name="T43" fmla="*/ 92 h 92"/>
                <a:gd name="T44" fmla="*/ 78 w 83"/>
                <a:gd name="T45" fmla="*/ 92 h 92"/>
                <a:gd name="T46" fmla="*/ 64 w 83"/>
                <a:gd name="T47" fmla="*/ 83 h 92"/>
                <a:gd name="T48" fmla="*/ 46 w 83"/>
                <a:gd name="T49" fmla="*/ 71 h 92"/>
                <a:gd name="T50" fmla="*/ 31 w 83"/>
                <a:gd name="T51" fmla="*/ 58 h 92"/>
                <a:gd name="T52" fmla="*/ 17 w 83"/>
                <a:gd name="T53" fmla="*/ 42 h 92"/>
                <a:gd name="T54" fmla="*/ 7 w 83"/>
                <a:gd name="T55" fmla="*/ 25 h 92"/>
                <a:gd name="T56" fmla="*/ 0 w 83"/>
                <a:gd name="T57" fmla="*/ 5 h 92"/>
                <a:gd name="T58" fmla="*/ 0 w 83"/>
                <a:gd name="T59" fmla="*/ 3 h 92"/>
                <a:gd name="T60" fmla="*/ 0 w 83"/>
                <a:gd name="T61" fmla="*/ 2 h 92"/>
                <a:gd name="T62" fmla="*/ 2 w 83"/>
                <a:gd name="T63" fmla="*/ 0 h 92"/>
                <a:gd name="T64" fmla="*/ 3 w 83"/>
                <a:gd name="T6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 h="92">
                  <a:moveTo>
                    <a:pt x="3" y="0"/>
                  </a:moveTo>
                  <a:lnTo>
                    <a:pt x="4" y="0"/>
                  </a:lnTo>
                  <a:lnTo>
                    <a:pt x="5" y="2"/>
                  </a:lnTo>
                  <a:lnTo>
                    <a:pt x="6" y="3"/>
                  </a:lnTo>
                  <a:lnTo>
                    <a:pt x="13" y="22"/>
                  </a:lnTo>
                  <a:lnTo>
                    <a:pt x="13" y="21"/>
                  </a:lnTo>
                  <a:lnTo>
                    <a:pt x="18" y="32"/>
                  </a:lnTo>
                  <a:lnTo>
                    <a:pt x="25" y="43"/>
                  </a:lnTo>
                  <a:lnTo>
                    <a:pt x="33" y="52"/>
                  </a:lnTo>
                  <a:lnTo>
                    <a:pt x="43" y="61"/>
                  </a:lnTo>
                  <a:lnTo>
                    <a:pt x="43" y="60"/>
                  </a:lnTo>
                  <a:lnTo>
                    <a:pt x="43" y="61"/>
                  </a:lnTo>
                  <a:lnTo>
                    <a:pt x="43" y="61"/>
                  </a:lnTo>
                  <a:lnTo>
                    <a:pt x="43" y="61"/>
                  </a:lnTo>
                  <a:lnTo>
                    <a:pt x="43" y="61"/>
                  </a:lnTo>
                  <a:lnTo>
                    <a:pt x="62" y="74"/>
                  </a:lnTo>
                  <a:lnTo>
                    <a:pt x="82" y="85"/>
                  </a:lnTo>
                  <a:lnTo>
                    <a:pt x="83" y="87"/>
                  </a:lnTo>
                  <a:lnTo>
                    <a:pt x="83" y="88"/>
                  </a:lnTo>
                  <a:lnTo>
                    <a:pt x="83" y="91"/>
                  </a:lnTo>
                  <a:lnTo>
                    <a:pt x="82" y="92"/>
                  </a:lnTo>
                  <a:lnTo>
                    <a:pt x="80" y="92"/>
                  </a:lnTo>
                  <a:lnTo>
                    <a:pt x="78" y="92"/>
                  </a:lnTo>
                  <a:lnTo>
                    <a:pt x="64" y="83"/>
                  </a:lnTo>
                  <a:lnTo>
                    <a:pt x="46" y="71"/>
                  </a:lnTo>
                  <a:lnTo>
                    <a:pt x="31" y="58"/>
                  </a:lnTo>
                  <a:lnTo>
                    <a:pt x="17" y="42"/>
                  </a:lnTo>
                  <a:lnTo>
                    <a:pt x="7" y="25"/>
                  </a:lnTo>
                  <a:lnTo>
                    <a:pt x="0" y="5"/>
                  </a:lnTo>
                  <a:lnTo>
                    <a:pt x="0" y="3"/>
                  </a:lnTo>
                  <a:lnTo>
                    <a:pt x="0" y="2"/>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8" name="Freeform 482"/>
            <p:cNvSpPr>
              <a:spLocks/>
            </p:cNvSpPr>
            <p:nvPr/>
          </p:nvSpPr>
          <p:spPr bwMode="auto">
            <a:xfrm>
              <a:off x="5894099" y="4203267"/>
              <a:ext cx="136525" cy="57150"/>
            </a:xfrm>
            <a:custGeom>
              <a:avLst/>
              <a:gdLst>
                <a:gd name="T0" fmla="*/ 3 w 86"/>
                <a:gd name="T1" fmla="*/ 0 h 36"/>
                <a:gd name="T2" fmla="*/ 4 w 86"/>
                <a:gd name="T3" fmla="*/ 0 h 36"/>
                <a:gd name="T4" fmla="*/ 5 w 86"/>
                <a:gd name="T5" fmla="*/ 1 h 36"/>
                <a:gd name="T6" fmla="*/ 10 w 86"/>
                <a:gd name="T7" fmla="*/ 5 h 36"/>
                <a:gd name="T8" fmla="*/ 13 w 86"/>
                <a:gd name="T9" fmla="*/ 9 h 36"/>
                <a:gd name="T10" fmla="*/ 22 w 86"/>
                <a:gd name="T11" fmla="*/ 14 h 36"/>
                <a:gd name="T12" fmla="*/ 31 w 86"/>
                <a:gd name="T13" fmla="*/ 19 h 36"/>
                <a:gd name="T14" fmla="*/ 48 w 86"/>
                <a:gd name="T15" fmla="*/ 24 h 36"/>
                <a:gd name="T16" fmla="*/ 66 w 86"/>
                <a:gd name="T17" fmla="*/ 27 h 36"/>
                <a:gd name="T18" fmla="*/ 82 w 86"/>
                <a:gd name="T19" fmla="*/ 28 h 36"/>
                <a:gd name="T20" fmla="*/ 84 w 86"/>
                <a:gd name="T21" fmla="*/ 30 h 36"/>
                <a:gd name="T22" fmla="*/ 86 w 86"/>
                <a:gd name="T23" fmla="*/ 31 h 36"/>
                <a:gd name="T24" fmla="*/ 86 w 86"/>
                <a:gd name="T25" fmla="*/ 33 h 36"/>
                <a:gd name="T26" fmla="*/ 86 w 86"/>
                <a:gd name="T27" fmla="*/ 34 h 36"/>
                <a:gd name="T28" fmla="*/ 84 w 86"/>
                <a:gd name="T29" fmla="*/ 35 h 36"/>
                <a:gd name="T30" fmla="*/ 82 w 86"/>
                <a:gd name="T31" fmla="*/ 36 h 36"/>
                <a:gd name="T32" fmla="*/ 65 w 86"/>
                <a:gd name="T33" fmla="*/ 35 h 36"/>
                <a:gd name="T34" fmla="*/ 47 w 86"/>
                <a:gd name="T35" fmla="*/ 32 h 36"/>
                <a:gd name="T36" fmla="*/ 29 w 86"/>
                <a:gd name="T37" fmla="*/ 26 h 36"/>
                <a:gd name="T38" fmla="*/ 13 w 86"/>
                <a:gd name="T39" fmla="*/ 17 h 36"/>
                <a:gd name="T40" fmla="*/ 1 w 86"/>
                <a:gd name="T41" fmla="*/ 5 h 36"/>
                <a:gd name="T42" fmla="*/ 0 w 86"/>
                <a:gd name="T43" fmla="*/ 3 h 36"/>
                <a:gd name="T44" fmla="*/ 0 w 86"/>
                <a:gd name="T45" fmla="*/ 2 h 36"/>
                <a:gd name="T46" fmla="*/ 2 w 86"/>
                <a:gd name="T47" fmla="*/ 0 h 36"/>
                <a:gd name="T48" fmla="*/ 3 w 86"/>
                <a:gd name="T4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6" h="36">
                  <a:moveTo>
                    <a:pt x="3" y="0"/>
                  </a:moveTo>
                  <a:lnTo>
                    <a:pt x="4" y="0"/>
                  </a:lnTo>
                  <a:lnTo>
                    <a:pt x="5" y="1"/>
                  </a:lnTo>
                  <a:lnTo>
                    <a:pt x="10" y="5"/>
                  </a:lnTo>
                  <a:lnTo>
                    <a:pt x="13" y="9"/>
                  </a:lnTo>
                  <a:lnTo>
                    <a:pt x="22" y="14"/>
                  </a:lnTo>
                  <a:lnTo>
                    <a:pt x="31" y="19"/>
                  </a:lnTo>
                  <a:lnTo>
                    <a:pt x="48" y="24"/>
                  </a:lnTo>
                  <a:lnTo>
                    <a:pt x="66" y="27"/>
                  </a:lnTo>
                  <a:lnTo>
                    <a:pt x="82" y="28"/>
                  </a:lnTo>
                  <a:lnTo>
                    <a:pt x="84" y="30"/>
                  </a:lnTo>
                  <a:lnTo>
                    <a:pt x="86" y="31"/>
                  </a:lnTo>
                  <a:lnTo>
                    <a:pt x="86" y="33"/>
                  </a:lnTo>
                  <a:lnTo>
                    <a:pt x="86" y="34"/>
                  </a:lnTo>
                  <a:lnTo>
                    <a:pt x="84" y="35"/>
                  </a:lnTo>
                  <a:lnTo>
                    <a:pt x="82" y="36"/>
                  </a:lnTo>
                  <a:lnTo>
                    <a:pt x="65" y="35"/>
                  </a:lnTo>
                  <a:lnTo>
                    <a:pt x="47" y="32"/>
                  </a:lnTo>
                  <a:lnTo>
                    <a:pt x="29" y="26"/>
                  </a:lnTo>
                  <a:lnTo>
                    <a:pt x="13" y="17"/>
                  </a:lnTo>
                  <a:lnTo>
                    <a:pt x="1" y="5"/>
                  </a:lnTo>
                  <a:lnTo>
                    <a:pt x="0" y="3"/>
                  </a:lnTo>
                  <a:lnTo>
                    <a:pt x="0" y="2"/>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9" name="Freeform 483"/>
            <p:cNvSpPr>
              <a:spLocks/>
            </p:cNvSpPr>
            <p:nvPr/>
          </p:nvSpPr>
          <p:spPr bwMode="auto">
            <a:xfrm>
              <a:off x="5730587" y="4130242"/>
              <a:ext cx="120650" cy="157163"/>
            </a:xfrm>
            <a:custGeom>
              <a:avLst/>
              <a:gdLst>
                <a:gd name="T0" fmla="*/ 73 w 76"/>
                <a:gd name="T1" fmla="*/ 0 h 99"/>
                <a:gd name="T2" fmla="*/ 73 w 76"/>
                <a:gd name="T3" fmla="*/ 0 h 99"/>
                <a:gd name="T4" fmla="*/ 75 w 76"/>
                <a:gd name="T5" fmla="*/ 0 h 99"/>
                <a:gd name="T6" fmla="*/ 76 w 76"/>
                <a:gd name="T7" fmla="*/ 2 h 99"/>
                <a:gd name="T8" fmla="*/ 76 w 76"/>
                <a:gd name="T9" fmla="*/ 3 h 99"/>
                <a:gd name="T10" fmla="*/ 76 w 76"/>
                <a:gd name="T11" fmla="*/ 5 h 99"/>
                <a:gd name="T12" fmla="*/ 75 w 76"/>
                <a:gd name="T13" fmla="*/ 6 h 99"/>
                <a:gd name="T14" fmla="*/ 73 w 76"/>
                <a:gd name="T15" fmla="*/ 6 h 99"/>
                <a:gd name="T16" fmla="*/ 65 w 76"/>
                <a:gd name="T17" fmla="*/ 7 h 99"/>
                <a:gd name="T18" fmla="*/ 59 w 76"/>
                <a:gd name="T19" fmla="*/ 8 h 99"/>
                <a:gd name="T20" fmla="*/ 53 w 76"/>
                <a:gd name="T21" fmla="*/ 11 h 99"/>
                <a:gd name="T22" fmla="*/ 48 w 76"/>
                <a:gd name="T23" fmla="*/ 13 h 99"/>
                <a:gd name="T24" fmla="*/ 43 w 76"/>
                <a:gd name="T25" fmla="*/ 16 h 99"/>
                <a:gd name="T26" fmla="*/ 38 w 76"/>
                <a:gd name="T27" fmla="*/ 21 h 99"/>
                <a:gd name="T28" fmla="*/ 33 w 76"/>
                <a:gd name="T29" fmla="*/ 26 h 99"/>
                <a:gd name="T30" fmla="*/ 27 w 76"/>
                <a:gd name="T31" fmla="*/ 36 h 99"/>
                <a:gd name="T32" fmla="*/ 22 w 76"/>
                <a:gd name="T33" fmla="*/ 46 h 99"/>
                <a:gd name="T34" fmla="*/ 14 w 76"/>
                <a:gd name="T35" fmla="*/ 71 h 99"/>
                <a:gd name="T36" fmla="*/ 7 w 76"/>
                <a:gd name="T37" fmla="*/ 96 h 99"/>
                <a:gd name="T38" fmla="*/ 6 w 76"/>
                <a:gd name="T39" fmla="*/ 99 h 99"/>
                <a:gd name="T40" fmla="*/ 5 w 76"/>
                <a:gd name="T41" fmla="*/ 99 h 99"/>
                <a:gd name="T42" fmla="*/ 4 w 76"/>
                <a:gd name="T43" fmla="*/ 99 h 99"/>
                <a:gd name="T44" fmla="*/ 2 w 76"/>
                <a:gd name="T45" fmla="*/ 99 h 99"/>
                <a:gd name="T46" fmla="*/ 0 w 76"/>
                <a:gd name="T47" fmla="*/ 96 h 99"/>
                <a:gd name="T48" fmla="*/ 0 w 76"/>
                <a:gd name="T49" fmla="*/ 95 h 99"/>
                <a:gd name="T50" fmla="*/ 9 w 76"/>
                <a:gd name="T51" fmla="*/ 63 h 99"/>
                <a:gd name="T52" fmla="*/ 15 w 76"/>
                <a:gd name="T53" fmla="*/ 47 h 99"/>
                <a:gd name="T54" fmla="*/ 21 w 76"/>
                <a:gd name="T55" fmla="*/ 33 h 99"/>
                <a:gd name="T56" fmla="*/ 30 w 76"/>
                <a:gd name="T57" fmla="*/ 19 h 99"/>
                <a:gd name="T58" fmla="*/ 42 w 76"/>
                <a:gd name="T59" fmla="*/ 10 h 99"/>
                <a:gd name="T60" fmla="*/ 57 w 76"/>
                <a:gd name="T61" fmla="*/ 2 h 99"/>
                <a:gd name="T62" fmla="*/ 73 w 76"/>
                <a:gd name="T6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 h="99">
                  <a:moveTo>
                    <a:pt x="73" y="0"/>
                  </a:moveTo>
                  <a:lnTo>
                    <a:pt x="73" y="0"/>
                  </a:lnTo>
                  <a:lnTo>
                    <a:pt x="75" y="0"/>
                  </a:lnTo>
                  <a:lnTo>
                    <a:pt x="76" y="2"/>
                  </a:lnTo>
                  <a:lnTo>
                    <a:pt x="76" y="3"/>
                  </a:lnTo>
                  <a:lnTo>
                    <a:pt x="76" y="5"/>
                  </a:lnTo>
                  <a:lnTo>
                    <a:pt x="75" y="6"/>
                  </a:lnTo>
                  <a:lnTo>
                    <a:pt x="73" y="6"/>
                  </a:lnTo>
                  <a:lnTo>
                    <a:pt x="65" y="7"/>
                  </a:lnTo>
                  <a:lnTo>
                    <a:pt x="59" y="8"/>
                  </a:lnTo>
                  <a:lnTo>
                    <a:pt x="53" y="11"/>
                  </a:lnTo>
                  <a:lnTo>
                    <a:pt x="48" y="13"/>
                  </a:lnTo>
                  <a:lnTo>
                    <a:pt x="43" y="16"/>
                  </a:lnTo>
                  <a:lnTo>
                    <a:pt x="38" y="21"/>
                  </a:lnTo>
                  <a:lnTo>
                    <a:pt x="33" y="26"/>
                  </a:lnTo>
                  <a:lnTo>
                    <a:pt x="27" y="36"/>
                  </a:lnTo>
                  <a:lnTo>
                    <a:pt x="22" y="46"/>
                  </a:lnTo>
                  <a:lnTo>
                    <a:pt x="14" y="71"/>
                  </a:lnTo>
                  <a:lnTo>
                    <a:pt x="7" y="96"/>
                  </a:lnTo>
                  <a:lnTo>
                    <a:pt x="6" y="99"/>
                  </a:lnTo>
                  <a:lnTo>
                    <a:pt x="5" y="99"/>
                  </a:lnTo>
                  <a:lnTo>
                    <a:pt x="4" y="99"/>
                  </a:lnTo>
                  <a:lnTo>
                    <a:pt x="2" y="99"/>
                  </a:lnTo>
                  <a:lnTo>
                    <a:pt x="0" y="96"/>
                  </a:lnTo>
                  <a:lnTo>
                    <a:pt x="0" y="95"/>
                  </a:lnTo>
                  <a:lnTo>
                    <a:pt x="9" y="63"/>
                  </a:lnTo>
                  <a:lnTo>
                    <a:pt x="15" y="47"/>
                  </a:lnTo>
                  <a:lnTo>
                    <a:pt x="21" y="33"/>
                  </a:lnTo>
                  <a:lnTo>
                    <a:pt x="30" y="19"/>
                  </a:lnTo>
                  <a:lnTo>
                    <a:pt x="42" y="10"/>
                  </a:lnTo>
                  <a:lnTo>
                    <a:pt x="57" y="2"/>
                  </a:lnTo>
                  <a:lnTo>
                    <a:pt x="7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0" name="Freeform 484"/>
            <p:cNvSpPr>
              <a:spLocks/>
            </p:cNvSpPr>
            <p:nvPr/>
          </p:nvSpPr>
          <p:spPr bwMode="auto">
            <a:xfrm>
              <a:off x="5805199" y="4141355"/>
              <a:ext cx="44450" cy="214313"/>
            </a:xfrm>
            <a:custGeom>
              <a:avLst/>
              <a:gdLst>
                <a:gd name="T0" fmla="*/ 25 w 28"/>
                <a:gd name="T1" fmla="*/ 0 h 135"/>
                <a:gd name="T2" fmla="*/ 27 w 28"/>
                <a:gd name="T3" fmla="*/ 1 h 135"/>
                <a:gd name="T4" fmla="*/ 28 w 28"/>
                <a:gd name="T5" fmla="*/ 3 h 135"/>
                <a:gd name="T6" fmla="*/ 28 w 28"/>
                <a:gd name="T7" fmla="*/ 4 h 135"/>
                <a:gd name="T8" fmla="*/ 28 w 28"/>
                <a:gd name="T9" fmla="*/ 6 h 135"/>
                <a:gd name="T10" fmla="*/ 14 w 28"/>
                <a:gd name="T11" fmla="*/ 32 h 135"/>
                <a:gd name="T12" fmla="*/ 10 w 28"/>
                <a:gd name="T13" fmla="*/ 47 h 135"/>
                <a:gd name="T14" fmla="*/ 6 w 28"/>
                <a:gd name="T15" fmla="*/ 61 h 135"/>
                <a:gd name="T16" fmla="*/ 6 w 28"/>
                <a:gd name="T17" fmla="*/ 86 h 135"/>
                <a:gd name="T18" fmla="*/ 10 w 28"/>
                <a:gd name="T19" fmla="*/ 104 h 135"/>
                <a:gd name="T20" fmla="*/ 16 w 28"/>
                <a:gd name="T21" fmla="*/ 122 h 135"/>
                <a:gd name="T22" fmla="*/ 19 w 28"/>
                <a:gd name="T23" fmla="*/ 129 h 135"/>
                <a:gd name="T24" fmla="*/ 19 w 28"/>
                <a:gd name="T25" fmla="*/ 131 h 135"/>
                <a:gd name="T26" fmla="*/ 19 w 28"/>
                <a:gd name="T27" fmla="*/ 132 h 135"/>
                <a:gd name="T28" fmla="*/ 18 w 28"/>
                <a:gd name="T29" fmla="*/ 135 h 135"/>
                <a:gd name="T30" fmla="*/ 16 w 28"/>
                <a:gd name="T31" fmla="*/ 135 h 135"/>
                <a:gd name="T32" fmla="*/ 15 w 28"/>
                <a:gd name="T33" fmla="*/ 135 h 135"/>
                <a:gd name="T34" fmla="*/ 14 w 28"/>
                <a:gd name="T35" fmla="*/ 132 h 135"/>
                <a:gd name="T36" fmla="*/ 14 w 28"/>
                <a:gd name="T37" fmla="*/ 132 h 135"/>
                <a:gd name="T38" fmla="*/ 4 w 28"/>
                <a:gd name="T39" fmla="*/ 105 h 135"/>
                <a:gd name="T40" fmla="*/ 0 w 28"/>
                <a:gd name="T41" fmla="*/ 78 h 135"/>
                <a:gd name="T42" fmla="*/ 2 w 28"/>
                <a:gd name="T43" fmla="*/ 53 h 135"/>
                <a:gd name="T44" fmla="*/ 10 w 28"/>
                <a:gd name="T45" fmla="*/ 28 h 135"/>
                <a:gd name="T46" fmla="*/ 23 w 28"/>
                <a:gd name="T47" fmla="*/ 3 h 135"/>
                <a:gd name="T48" fmla="*/ 24 w 28"/>
                <a:gd name="T49" fmla="*/ 1 h 135"/>
                <a:gd name="T50" fmla="*/ 25 w 28"/>
                <a:gd name="T51"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 h="135">
                  <a:moveTo>
                    <a:pt x="25" y="0"/>
                  </a:moveTo>
                  <a:lnTo>
                    <a:pt x="27" y="1"/>
                  </a:lnTo>
                  <a:lnTo>
                    <a:pt x="28" y="3"/>
                  </a:lnTo>
                  <a:lnTo>
                    <a:pt x="28" y="4"/>
                  </a:lnTo>
                  <a:lnTo>
                    <a:pt x="28" y="6"/>
                  </a:lnTo>
                  <a:lnTo>
                    <a:pt x="14" y="32"/>
                  </a:lnTo>
                  <a:lnTo>
                    <a:pt x="10" y="47"/>
                  </a:lnTo>
                  <a:lnTo>
                    <a:pt x="6" y="61"/>
                  </a:lnTo>
                  <a:lnTo>
                    <a:pt x="6" y="86"/>
                  </a:lnTo>
                  <a:lnTo>
                    <a:pt x="10" y="104"/>
                  </a:lnTo>
                  <a:lnTo>
                    <a:pt x="16" y="122"/>
                  </a:lnTo>
                  <a:lnTo>
                    <a:pt x="19" y="129"/>
                  </a:lnTo>
                  <a:lnTo>
                    <a:pt x="19" y="131"/>
                  </a:lnTo>
                  <a:lnTo>
                    <a:pt x="19" y="132"/>
                  </a:lnTo>
                  <a:lnTo>
                    <a:pt x="18" y="135"/>
                  </a:lnTo>
                  <a:lnTo>
                    <a:pt x="16" y="135"/>
                  </a:lnTo>
                  <a:lnTo>
                    <a:pt x="15" y="135"/>
                  </a:lnTo>
                  <a:lnTo>
                    <a:pt x="14" y="132"/>
                  </a:lnTo>
                  <a:lnTo>
                    <a:pt x="14" y="132"/>
                  </a:lnTo>
                  <a:lnTo>
                    <a:pt x="4" y="105"/>
                  </a:lnTo>
                  <a:lnTo>
                    <a:pt x="0" y="78"/>
                  </a:lnTo>
                  <a:lnTo>
                    <a:pt x="2" y="53"/>
                  </a:lnTo>
                  <a:lnTo>
                    <a:pt x="10" y="28"/>
                  </a:lnTo>
                  <a:lnTo>
                    <a:pt x="23" y="3"/>
                  </a:lnTo>
                  <a:lnTo>
                    <a:pt x="24" y="1"/>
                  </a:lnTo>
                  <a:lnTo>
                    <a:pt x="2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1" name="Freeform 485"/>
            <p:cNvSpPr>
              <a:spLocks/>
            </p:cNvSpPr>
            <p:nvPr/>
          </p:nvSpPr>
          <p:spPr bwMode="auto">
            <a:xfrm>
              <a:off x="5673437" y="4084205"/>
              <a:ext cx="185738" cy="47625"/>
            </a:xfrm>
            <a:custGeom>
              <a:avLst/>
              <a:gdLst>
                <a:gd name="T0" fmla="*/ 57 w 117"/>
                <a:gd name="T1" fmla="*/ 0 h 30"/>
                <a:gd name="T2" fmla="*/ 74 w 117"/>
                <a:gd name="T3" fmla="*/ 1 h 30"/>
                <a:gd name="T4" fmla="*/ 89 w 117"/>
                <a:gd name="T5" fmla="*/ 6 h 30"/>
                <a:gd name="T6" fmla="*/ 105 w 117"/>
                <a:gd name="T7" fmla="*/ 13 h 30"/>
                <a:gd name="T8" fmla="*/ 117 w 117"/>
                <a:gd name="T9" fmla="*/ 24 h 30"/>
                <a:gd name="T10" fmla="*/ 117 w 117"/>
                <a:gd name="T11" fmla="*/ 25 h 30"/>
                <a:gd name="T12" fmla="*/ 117 w 117"/>
                <a:gd name="T13" fmla="*/ 28 h 30"/>
                <a:gd name="T14" fmla="*/ 116 w 117"/>
                <a:gd name="T15" fmla="*/ 29 h 30"/>
                <a:gd name="T16" fmla="*/ 115 w 117"/>
                <a:gd name="T17" fmla="*/ 30 h 30"/>
                <a:gd name="T18" fmla="*/ 113 w 117"/>
                <a:gd name="T19" fmla="*/ 30 h 30"/>
                <a:gd name="T20" fmla="*/ 111 w 117"/>
                <a:gd name="T21" fmla="*/ 29 h 30"/>
                <a:gd name="T22" fmla="*/ 108 w 117"/>
                <a:gd name="T23" fmla="*/ 25 h 30"/>
                <a:gd name="T24" fmla="*/ 105 w 117"/>
                <a:gd name="T25" fmla="*/ 22 h 30"/>
                <a:gd name="T26" fmla="*/ 97 w 117"/>
                <a:gd name="T27" fmla="*/ 17 h 30"/>
                <a:gd name="T28" fmla="*/ 90 w 117"/>
                <a:gd name="T29" fmla="*/ 13 h 30"/>
                <a:gd name="T30" fmla="*/ 68 w 117"/>
                <a:gd name="T31" fmla="*/ 8 h 30"/>
                <a:gd name="T32" fmla="*/ 43 w 117"/>
                <a:gd name="T33" fmla="*/ 8 h 30"/>
                <a:gd name="T34" fmla="*/ 22 w 117"/>
                <a:gd name="T35" fmla="*/ 13 h 30"/>
                <a:gd name="T36" fmla="*/ 16 w 117"/>
                <a:gd name="T37" fmla="*/ 17 h 30"/>
                <a:gd name="T38" fmla="*/ 9 w 117"/>
                <a:gd name="T39" fmla="*/ 21 h 30"/>
                <a:gd name="T40" fmla="*/ 6 w 117"/>
                <a:gd name="T41" fmla="*/ 24 h 30"/>
                <a:gd name="T42" fmla="*/ 3 w 117"/>
                <a:gd name="T43" fmla="*/ 25 h 30"/>
                <a:gd name="T44" fmla="*/ 2 w 117"/>
                <a:gd name="T45" fmla="*/ 24 h 30"/>
                <a:gd name="T46" fmla="*/ 0 w 117"/>
                <a:gd name="T47" fmla="*/ 24 h 30"/>
                <a:gd name="T48" fmla="*/ 0 w 117"/>
                <a:gd name="T49" fmla="*/ 22 h 30"/>
                <a:gd name="T50" fmla="*/ 0 w 117"/>
                <a:gd name="T51" fmla="*/ 21 h 30"/>
                <a:gd name="T52" fmla="*/ 0 w 117"/>
                <a:gd name="T53" fmla="*/ 19 h 30"/>
                <a:gd name="T54" fmla="*/ 8 w 117"/>
                <a:gd name="T55" fmla="*/ 13 h 30"/>
                <a:gd name="T56" fmla="*/ 17 w 117"/>
                <a:gd name="T57" fmla="*/ 9 h 30"/>
                <a:gd name="T58" fmla="*/ 35 w 117"/>
                <a:gd name="T59" fmla="*/ 2 h 30"/>
                <a:gd name="T60" fmla="*/ 57 w 117"/>
                <a:gd name="T6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30">
                  <a:moveTo>
                    <a:pt x="57" y="0"/>
                  </a:moveTo>
                  <a:lnTo>
                    <a:pt x="74" y="1"/>
                  </a:lnTo>
                  <a:lnTo>
                    <a:pt x="89" y="6"/>
                  </a:lnTo>
                  <a:lnTo>
                    <a:pt x="105" y="13"/>
                  </a:lnTo>
                  <a:lnTo>
                    <a:pt x="117" y="24"/>
                  </a:lnTo>
                  <a:lnTo>
                    <a:pt x="117" y="25"/>
                  </a:lnTo>
                  <a:lnTo>
                    <a:pt x="117" y="28"/>
                  </a:lnTo>
                  <a:lnTo>
                    <a:pt x="116" y="29"/>
                  </a:lnTo>
                  <a:lnTo>
                    <a:pt x="115" y="30"/>
                  </a:lnTo>
                  <a:lnTo>
                    <a:pt x="113" y="30"/>
                  </a:lnTo>
                  <a:lnTo>
                    <a:pt x="111" y="29"/>
                  </a:lnTo>
                  <a:lnTo>
                    <a:pt x="108" y="25"/>
                  </a:lnTo>
                  <a:lnTo>
                    <a:pt x="105" y="22"/>
                  </a:lnTo>
                  <a:lnTo>
                    <a:pt x="97" y="17"/>
                  </a:lnTo>
                  <a:lnTo>
                    <a:pt x="90" y="13"/>
                  </a:lnTo>
                  <a:lnTo>
                    <a:pt x="68" y="8"/>
                  </a:lnTo>
                  <a:lnTo>
                    <a:pt x="43" y="8"/>
                  </a:lnTo>
                  <a:lnTo>
                    <a:pt x="22" y="13"/>
                  </a:lnTo>
                  <a:lnTo>
                    <a:pt x="16" y="17"/>
                  </a:lnTo>
                  <a:lnTo>
                    <a:pt x="9" y="21"/>
                  </a:lnTo>
                  <a:lnTo>
                    <a:pt x="6" y="24"/>
                  </a:lnTo>
                  <a:lnTo>
                    <a:pt x="3" y="25"/>
                  </a:lnTo>
                  <a:lnTo>
                    <a:pt x="2" y="24"/>
                  </a:lnTo>
                  <a:lnTo>
                    <a:pt x="0" y="24"/>
                  </a:lnTo>
                  <a:lnTo>
                    <a:pt x="0" y="22"/>
                  </a:lnTo>
                  <a:lnTo>
                    <a:pt x="0" y="21"/>
                  </a:lnTo>
                  <a:lnTo>
                    <a:pt x="0" y="19"/>
                  </a:lnTo>
                  <a:lnTo>
                    <a:pt x="8" y="13"/>
                  </a:lnTo>
                  <a:lnTo>
                    <a:pt x="17" y="9"/>
                  </a:lnTo>
                  <a:lnTo>
                    <a:pt x="35" y="2"/>
                  </a:lnTo>
                  <a:lnTo>
                    <a:pt x="5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2" name="Freeform 486"/>
            <p:cNvSpPr>
              <a:spLocks/>
            </p:cNvSpPr>
            <p:nvPr/>
          </p:nvSpPr>
          <p:spPr bwMode="auto">
            <a:xfrm>
              <a:off x="5692487" y="4122305"/>
              <a:ext cx="147638" cy="82550"/>
            </a:xfrm>
            <a:custGeom>
              <a:avLst/>
              <a:gdLst>
                <a:gd name="T0" fmla="*/ 68 w 93"/>
                <a:gd name="T1" fmla="*/ 0 h 52"/>
                <a:gd name="T2" fmla="*/ 90 w 93"/>
                <a:gd name="T3" fmla="*/ 2 h 52"/>
                <a:gd name="T4" fmla="*/ 92 w 93"/>
                <a:gd name="T5" fmla="*/ 4 h 52"/>
                <a:gd name="T6" fmla="*/ 93 w 93"/>
                <a:gd name="T7" fmla="*/ 5 h 52"/>
                <a:gd name="T8" fmla="*/ 93 w 93"/>
                <a:gd name="T9" fmla="*/ 6 h 52"/>
                <a:gd name="T10" fmla="*/ 92 w 93"/>
                <a:gd name="T11" fmla="*/ 8 h 52"/>
                <a:gd name="T12" fmla="*/ 90 w 93"/>
                <a:gd name="T13" fmla="*/ 9 h 52"/>
                <a:gd name="T14" fmla="*/ 88 w 93"/>
                <a:gd name="T15" fmla="*/ 9 h 52"/>
                <a:gd name="T16" fmla="*/ 81 w 93"/>
                <a:gd name="T17" fmla="*/ 8 h 52"/>
                <a:gd name="T18" fmla="*/ 54 w 93"/>
                <a:gd name="T19" fmla="*/ 7 h 52"/>
                <a:gd name="T20" fmla="*/ 46 w 93"/>
                <a:gd name="T21" fmla="*/ 9 h 52"/>
                <a:gd name="T22" fmla="*/ 38 w 93"/>
                <a:gd name="T23" fmla="*/ 11 h 52"/>
                <a:gd name="T24" fmla="*/ 32 w 93"/>
                <a:gd name="T25" fmla="*/ 15 h 52"/>
                <a:gd name="T26" fmla="*/ 27 w 93"/>
                <a:gd name="T27" fmla="*/ 18 h 52"/>
                <a:gd name="T28" fmla="*/ 22 w 93"/>
                <a:gd name="T29" fmla="*/ 22 h 52"/>
                <a:gd name="T30" fmla="*/ 18 w 93"/>
                <a:gd name="T31" fmla="*/ 27 h 52"/>
                <a:gd name="T32" fmla="*/ 13 w 93"/>
                <a:gd name="T33" fmla="*/ 33 h 52"/>
                <a:gd name="T34" fmla="*/ 11 w 93"/>
                <a:gd name="T35" fmla="*/ 39 h 52"/>
                <a:gd name="T36" fmla="*/ 7 w 93"/>
                <a:gd name="T37" fmla="*/ 50 h 52"/>
                <a:gd name="T38" fmla="*/ 7 w 93"/>
                <a:gd name="T39" fmla="*/ 52 h 52"/>
                <a:gd name="T40" fmla="*/ 5 w 93"/>
                <a:gd name="T41" fmla="*/ 52 h 52"/>
                <a:gd name="T42" fmla="*/ 4 w 93"/>
                <a:gd name="T43" fmla="*/ 52 h 52"/>
                <a:gd name="T44" fmla="*/ 1 w 93"/>
                <a:gd name="T45" fmla="*/ 51 h 52"/>
                <a:gd name="T46" fmla="*/ 0 w 93"/>
                <a:gd name="T47" fmla="*/ 50 h 52"/>
                <a:gd name="T48" fmla="*/ 0 w 93"/>
                <a:gd name="T49" fmla="*/ 48 h 52"/>
                <a:gd name="T50" fmla="*/ 2 w 93"/>
                <a:gd name="T51" fmla="*/ 43 h 52"/>
                <a:gd name="T52" fmla="*/ 10 w 93"/>
                <a:gd name="T53" fmla="*/ 27 h 52"/>
                <a:gd name="T54" fmla="*/ 21 w 93"/>
                <a:gd name="T55" fmla="*/ 15 h 52"/>
                <a:gd name="T56" fmla="*/ 35 w 93"/>
                <a:gd name="T57" fmla="*/ 7 h 52"/>
                <a:gd name="T58" fmla="*/ 51 w 93"/>
                <a:gd name="T59" fmla="*/ 1 h 52"/>
                <a:gd name="T60" fmla="*/ 68 w 93"/>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 h="52">
                  <a:moveTo>
                    <a:pt x="68" y="0"/>
                  </a:moveTo>
                  <a:lnTo>
                    <a:pt x="90" y="2"/>
                  </a:lnTo>
                  <a:lnTo>
                    <a:pt x="92" y="4"/>
                  </a:lnTo>
                  <a:lnTo>
                    <a:pt x="93" y="5"/>
                  </a:lnTo>
                  <a:lnTo>
                    <a:pt x="93" y="6"/>
                  </a:lnTo>
                  <a:lnTo>
                    <a:pt x="92" y="8"/>
                  </a:lnTo>
                  <a:lnTo>
                    <a:pt x="90" y="9"/>
                  </a:lnTo>
                  <a:lnTo>
                    <a:pt x="88" y="9"/>
                  </a:lnTo>
                  <a:lnTo>
                    <a:pt x="81" y="8"/>
                  </a:lnTo>
                  <a:lnTo>
                    <a:pt x="54" y="7"/>
                  </a:lnTo>
                  <a:lnTo>
                    <a:pt x="46" y="9"/>
                  </a:lnTo>
                  <a:lnTo>
                    <a:pt x="38" y="11"/>
                  </a:lnTo>
                  <a:lnTo>
                    <a:pt x="32" y="15"/>
                  </a:lnTo>
                  <a:lnTo>
                    <a:pt x="27" y="18"/>
                  </a:lnTo>
                  <a:lnTo>
                    <a:pt x="22" y="22"/>
                  </a:lnTo>
                  <a:lnTo>
                    <a:pt x="18" y="27"/>
                  </a:lnTo>
                  <a:lnTo>
                    <a:pt x="13" y="33"/>
                  </a:lnTo>
                  <a:lnTo>
                    <a:pt x="11" y="39"/>
                  </a:lnTo>
                  <a:lnTo>
                    <a:pt x="7" y="50"/>
                  </a:lnTo>
                  <a:lnTo>
                    <a:pt x="7" y="52"/>
                  </a:lnTo>
                  <a:lnTo>
                    <a:pt x="5" y="52"/>
                  </a:lnTo>
                  <a:lnTo>
                    <a:pt x="4" y="52"/>
                  </a:lnTo>
                  <a:lnTo>
                    <a:pt x="1" y="51"/>
                  </a:lnTo>
                  <a:lnTo>
                    <a:pt x="0" y="50"/>
                  </a:lnTo>
                  <a:lnTo>
                    <a:pt x="0" y="48"/>
                  </a:lnTo>
                  <a:lnTo>
                    <a:pt x="2" y="43"/>
                  </a:lnTo>
                  <a:lnTo>
                    <a:pt x="10" y="27"/>
                  </a:lnTo>
                  <a:lnTo>
                    <a:pt x="21" y="15"/>
                  </a:lnTo>
                  <a:lnTo>
                    <a:pt x="35" y="7"/>
                  </a:lnTo>
                  <a:lnTo>
                    <a:pt x="51" y="1"/>
                  </a:lnTo>
                  <a:lnTo>
                    <a:pt x="6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3" name="Freeform 487"/>
            <p:cNvSpPr>
              <a:spLocks/>
            </p:cNvSpPr>
            <p:nvPr/>
          </p:nvSpPr>
          <p:spPr bwMode="auto">
            <a:xfrm>
              <a:off x="4805074" y="3955617"/>
              <a:ext cx="87313" cy="22225"/>
            </a:xfrm>
            <a:custGeom>
              <a:avLst/>
              <a:gdLst>
                <a:gd name="T0" fmla="*/ 27 w 55"/>
                <a:gd name="T1" fmla="*/ 0 h 14"/>
                <a:gd name="T2" fmla="*/ 50 w 55"/>
                <a:gd name="T3" fmla="*/ 3 h 14"/>
                <a:gd name="T4" fmla="*/ 51 w 55"/>
                <a:gd name="T5" fmla="*/ 3 h 14"/>
                <a:gd name="T6" fmla="*/ 52 w 55"/>
                <a:gd name="T7" fmla="*/ 5 h 14"/>
                <a:gd name="T8" fmla="*/ 53 w 55"/>
                <a:gd name="T9" fmla="*/ 5 h 14"/>
                <a:gd name="T10" fmla="*/ 54 w 55"/>
                <a:gd name="T11" fmla="*/ 6 h 14"/>
                <a:gd name="T12" fmla="*/ 55 w 55"/>
                <a:gd name="T13" fmla="*/ 7 h 14"/>
                <a:gd name="T14" fmla="*/ 55 w 55"/>
                <a:gd name="T15" fmla="*/ 10 h 14"/>
                <a:gd name="T16" fmla="*/ 54 w 55"/>
                <a:gd name="T17" fmla="*/ 11 h 14"/>
                <a:gd name="T18" fmla="*/ 53 w 55"/>
                <a:gd name="T19" fmla="*/ 12 h 14"/>
                <a:gd name="T20" fmla="*/ 22 w 55"/>
                <a:gd name="T21" fmla="*/ 14 h 14"/>
                <a:gd name="T22" fmla="*/ 20 w 55"/>
                <a:gd name="T23" fmla="*/ 14 h 14"/>
                <a:gd name="T24" fmla="*/ 18 w 55"/>
                <a:gd name="T25" fmla="*/ 14 h 14"/>
                <a:gd name="T26" fmla="*/ 17 w 55"/>
                <a:gd name="T27" fmla="*/ 14 h 14"/>
                <a:gd name="T28" fmla="*/ 11 w 55"/>
                <a:gd name="T29" fmla="*/ 14 h 14"/>
                <a:gd name="T30" fmla="*/ 10 w 55"/>
                <a:gd name="T31" fmla="*/ 14 h 14"/>
                <a:gd name="T32" fmla="*/ 9 w 55"/>
                <a:gd name="T33" fmla="*/ 13 h 14"/>
                <a:gd name="T34" fmla="*/ 8 w 55"/>
                <a:gd name="T35" fmla="*/ 12 h 14"/>
                <a:gd name="T36" fmla="*/ 4 w 55"/>
                <a:gd name="T37" fmla="*/ 12 h 14"/>
                <a:gd name="T38" fmla="*/ 2 w 55"/>
                <a:gd name="T39" fmla="*/ 11 h 14"/>
                <a:gd name="T40" fmla="*/ 0 w 55"/>
                <a:gd name="T41" fmla="*/ 10 h 14"/>
                <a:gd name="T42" fmla="*/ 0 w 55"/>
                <a:gd name="T43" fmla="*/ 8 h 14"/>
                <a:gd name="T44" fmla="*/ 0 w 55"/>
                <a:gd name="T45" fmla="*/ 7 h 14"/>
                <a:gd name="T46" fmla="*/ 2 w 55"/>
                <a:gd name="T47" fmla="*/ 5 h 14"/>
                <a:gd name="T48" fmla="*/ 3 w 55"/>
                <a:gd name="T49" fmla="*/ 5 h 14"/>
                <a:gd name="T50" fmla="*/ 15 w 55"/>
                <a:gd name="T51" fmla="*/ 1 h 14"/>
                <a:gd name="T52" fmla="*/ 27 w 55"/>
                <a:gd name="T5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14">
                  <a:moveTo>
                    <a:pt x="27" y="0"/>
                  </a:moveTo>
                  <a:lnTo>
                    <a:pt x="50" y="3"/>
                  </a:lnTo>
                  <a:lnTo>
                    <a:pt x="51" y="3"/>
                  </a:lnTo>
                  <a:lnTo>
                    <a:pt x="52" y="5"/>
                  </a:lnTo>
                  <a:lnTo>
                    <a:pt x="53" y="5"/>
                  </a:lnTo>
                  <a:lnTo>
                    <a:pt x="54" y="6"/>
                  </a:lnTo>
                  <a:lnTo>
                    <a:pt x="55" y="7"/>
                  </a:lnTo>
                  <a:lnTo>
                    <a:pt x="55" y="10"/>
                  </a:lnTo>
                  <a:lnTo>
                    <a:pt x="54" y="11"/>
                  </a:lnTo>
                  <a:lnTo>
                    <a:pt x="53" y="12"/>
                  </a:lnTo>
                  <a:lnTo>
                    <a:pt x="22" y="14"/>
                  </a:lnTo>
                  <a:lnTo>
                    <a:pt x="20" y="14"/>
                  </a:lnTo>
                  <a:lnTo>
                    <a:pt x="18" y="14"/>
                  </a:lnTo>
                  <a:lnTo>
                    <a:pt x="17" y="14"/>
                  </a:lnTo>
                  <a:lnTo>
                    <a:pt x="11" y="14"/>
                  </a:lnTo>
                  <a:lnTo>
                    <a:pt x="10" y="14"/>
                  </a:lnTo>
                  <a:lnTo>
                    <a:pt x="9" y="13"/>
                  </a:lnTo>
                  <a:lnTo>
                    <a:pt x="8" y="12"/>
                  </a:lnTo>
                  <a:lnTo>
                    <a:pt x="4" y="12"/>
                  </a:lnTo>
                  <a:lnTo>
                    <a:pt x="2" y="11"/>
                  </a:lnTo>
                  <a:lnTo>
                    <a:pt x="0" y="10"/>
                  </a:lnTo>
                  <a:lnTo>
                    <a:pt x="0" y="8"/>
                  </a:lnTo>
                  <a:lnTo>
                    <a:pt x="0" y="7"/>
                  </a:lnTo>
                  <a:lnTo>
                    <a:pt x="2" y="5"/>
                  </a:lnTo>
                  <a:lnTo>
                    <a:pt x="3" y="5"/>
                  </a:lnTo>
                  <a:lnTo>
                    <a:pt x="15" y="1"/>
                  </a:lnTo>
                  <a:lnTo>
                    <a:pt x="2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4" name="Freeform 488"/>
            <p:cNvSpPr>
              <a:spLocks noEditPoints="1"/>
            </p:cNvSpPr>
            <p:nvPr/>
          </p:nvSpPr>
          <p:spPr bwMode="auto">
            <a:xfrm>
              <a:off x="4616162" y="3960380"/>
              <a:ext cx="119063" cy="95250"/>
            </a:xfrm>
            <a:custGeom>
              <a:avLst/>
              <a:gdLst>
                <a:gd name="T0" fmla="*/ 59 w 75"/>
                <a:gd name="T1" fmla="*/ 10 h 60"/>
                <a:gd name="T2" fmla="*/ 56 w 75"/>
                <a:gd name="T3" fmla="*/ 11 h 60"/>
                <a:gd name="T4" fmla="*/ 59 w 75"/>
                <a:gd name="T5" fmla="*/ 10 h 60"/>
                <a:gd name="T6" fmla="*/ 59 w 75"/>
                <a:gd name="T7" fmla="*/ 10 h 60"/>
                <a:gd name="T8" fmla="*/ 72 w 75"/>
                <a:gd name="T9" fmla="*/ 0 h 60"/>
                <a:gd name="T10" fmla="*/ 73 w 75"/>
                <a:gd name="T11" fmla="*/ 0 h 60"/>
                <a:gd name="T12" fmla="*/ 74 w 75"/>
                <a:gd name="T13" fmla="*/ 1 h 60"/>
                <a:gd name="T14" fmla="*/ 75 w 75"/>
                <a:gd name="T15" fmla="*/ 2 h 60"/>
                <a:gd name="T16" fmla="*/ 75 w 75"/>
                <a:gd name="T17" fmla="*/ 4 h 60"/>
                <a:gd name="T18" fmla="*/ 74 w 75"/>
                <a:gd name="T19" fmla="*/ 5 h 60"/>
                <a:gd name="T20" fmla="*/ 72 w 75"/>
                <a:gd name="T21" fmla="*/ 7 h 60"/>
                <a:gd name="T22" fmla="*/ 71 w 75"/>
                <a:gd name="T23" fmla="*/ 7 h 60"/>
                <a:gd name="T24" fmla="*/ 72 w 75"/>
                <a:gd name="T25" fmla="*/ 8 h 60"/>
                <a:gd name="T26" fmla="*/ 73 w 75"/>
                <a:gd name="T27" fmla="*/ 9 h 60"/>
                <a:gd name="T28" fmla="*/ 73 w 75"/>
                <a:gd name="T29" fmla="*/ 11 h 60"/>
                <a:gd name="T30" fmla="*/ 72 w 75"/>
                <a:gd name="T31" fmla="*/ 12 h 60"/>
                <a:gd name="T32" fmla="*/ 71 w 75"/>
                <a:gd name="T33" fmla="*/ 13 h 60"/>
                <a:gd name="T34" fmla="*/ 59 w 75"/>
                <a:gd name="T35" fmla="*/ 16 h 60"/>
                <a:gd name="T36" fmla="*/ 58 w 75"/>
                <a:gd name="T37" fmla="*/ 19 h 60"/>
                <a:gd name="T38" fmla="*/ 57 w 75"/>
                <a:gd name="T39" fmla="*/ 19 h 60"/>
                <a:gd name="T40" fmla="*/ 40 w 75"/>
                <a:gd name="T41" fmla="*/ 24 h 60"/>
                <a:gd name="T42" fmla="*/ 23 w 75"/>
                <a:gd name="T43" fmla="*/ 29 h 60"/>
                <a:gd name="T44" fmla="*/ 17 w 75"/>
                <a:gd name="T45" fmla="*/ 35 h 60"/>
                <a:gd name="T46" fmla="*/ 12 w 75"/>
                <a:gd name="T47" fmla="*/ 43 h 60"/>
                <a:gd name="T48" fmla="*/ 7 w 75"/>
                <a:gd name="T49" fmla="*/ 51 h 60"/>
                <a:gd name="T50" fmla="*/ 6 w 75"/>
                <a:gd name="T51" fmla="*/ 58 h 60"/>
                <a:gd name="T52" fmla="*/ 5 w 75"/>
                <a:gd name="T53" fmla="*/ 59 h 60"/>
                <a:gd name="T54" fmla="*/ 3 w 75"/>
                <a:gd name="T55" fmla="*/ 60 h 60"/>
                <a:gd name="T56" fmla="*/ 2 w 75"/>
                <a:gd name="T57" fmla="*/ 60 h 60"/>
                <a:gd name="T58" fmla="*/ 1 w 75"/>
                <a:gd name="T59" fmla="*/ 59 h 60"/>
                <a:gd name="T60" fmla="*/ 0 w 75"/>
                <a:gd name="T61" fmla="*/ 58 h 60"/>
                <a:gd name="T62" fmla="*/ 0 w 75"/>
                <a:gd name="T63" fmla="*/ 56 h 60"/>
                <a:gd name="T64" fmla="*/ 3 w 75"/>
                <a:gd name="T65" fmla="*/ 46 h 60"/>
                <a:gd name="T66" fmla="*/ 7 w 75"/>
                <a:gd name="T67" fmla="*/ 36 h 60"/>
                <a:gd name="T68" fmla="*/ 6 w 75"/>
                <a:gd name="T69" fmla="*/ 35 h 60"/>
                <a:gd name="T70" fmla="*/ 5 w 75"/>
                <a:gd name="T71" fmla="*/ 34 h 60"/>
                <a:gd name="T72" fmla="*/ 5 w 75"/>
                <a:gd name="T73" fmla="*/ 32 h 60"/>
                <a:gd name="T74" fmla="*/ 6 w 75"/>
                <a:gd name="T75" fmla="*/ 31 h 60"/>
                <a:gd name="T76" fmla="*/ 14 w 75"/>
                <a:gd name="T77" fmla="*/ 24 h 60"/>
                <a:gd name="T78" fmla="*/ 22 w 75"/>
                <a:gd name="T79" fmla="*/ 19 h 60"/>
                <a:gd name="T80" fmla="*/ 34 w 75"/>
                <a:gd name="T81" fmla="*/ 10 h 60"/>
                <a:gd name="T82" fmla="*/ 46 w 75"/>
                <a:gd name="T83" fmla="*/ 4 h 60"/>
                <a:gd name="T84" fmla="*/ 59 w 75"/>
                <a:gd name="T85" fmla="*/ 3 h 60"/>
                <a:gd name="T86" fmla="*/ 71 w 75"/>
                <a:gd name="T87" fmla="*/ 0 h 60"/>
                <a:gd name="T88" fmla="*/ 72 w 75"/>
                <a:gd name="T8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60">
                  <a:moveTo>
                    <a:pt x="59" y="10"/>
                  </a:moveTo>
                  <a:lnTo>
                    <a:pt x="56" y="11"/>
                  </a:lnTo>
                  <a:lnTo>
                    <a:pt x="59" y="10"/>
                  </a:lnTo>
                  <a:lnTo>
                    <a:pt x="59" y="10"/>
                  </a:lnTo>
                  <a:close/>
                  <a:moveTo>
                    <a:pt x="72" y="0"/>
                  </a:moveTo>
                  <a:lnTo>
                    <a:pt x="73" y="0"/>
                  </a:lnTo>
                  <a:lnTo>
                    <a:pt x="74" y="1"/>
                  </a:lnTo>
                  <a:lnTo>
                    <a:pt x="75" y="2"/>
                  </a:lnTo>
                  <a:lnTo>
                    <a:pt x="75" y="4"/>
                  </a:lnTo>
                  <a:lnTo>
                    <a:pt x="74" y="5"/>
                  </a:lnTo>
                  <a:lnTo>
                    <a:pt x="72" y="7"/>
                  </a:lnTo>
                  <a:lnTo>
                    <a:pt x="71" y="7"/>
                  </a:lnTo>
                  <a:lnTo>
                    <a:pt x="72" y="8"/>
                  </a:lnTo>
                  <a:lnTo>
                    <a:pt x="73" y="9"/>
                  </a:lnTo>
                  <a:lnTo>
                    <a:pt x="73" y="11"/>
                  </a:lnTo>
                  <a:lnTo>
                    <a:pt x="72" y="12"/>
                  </a:lnTo>
                  <a:lnTo>
                    <a:pt x="71" y="13"/>
                  </a:lnTo>
                  <a:lnTo>
                    <a:pt x="59" y="16"/>
                  </a:lnTo>
                  <a:lnTo>
                    <a:pt x="58" y="19"/>
                  </a:lnTo>
                  <a:lnTo>
                    <a:pt x="57" y="19"/>
                  </a:lnTo>
                  <a:lnTo>
                    <a:pt x="40" y="24"/>
                  </a:lnTo>
                  <a:lnTo>
                    <a:pt x="23" y="29"/>
                  </a:lnTo>
                  <a:lnTo>
                    <a:pt x="17" y="35"/>
                  </a:lnTo>
                  <a:lnTo>
                    <a:pt x="12" y="43"/>
                  </a:lnTo>
                  <a:lnTo>
                    <a:pt x="7" y="51"/>
                  </a:lnTo>
                  <a:lnTo>
                    <a:pt x="6" y="58"/>
                  </a:lnTo>
                  <a:lnTo>
                    <a:pt x="5" y="59"/>
                  </a:lnTo>
                  <a:lnTo>
                    <a:pt x="3" y="60"/>
                  </a:lnTo>
                  <a:lnTo>
                    <a:pt x="2" y="60"/>
                  </a:lnTo>
                  <a:lnTo>
                    <a:pt x="1" y="59"/>
                  </a:lnTo>
                  <a:lnTo>
                    <a:pt x="0" y="58"/>
                  </a:lnTo>
                  <a:lnTo>
                    <a:pt x="0" y="56"/>
                  </a:lnTo>
                  <a:lnTo>
                    <a:pt x="3" y="46"/>
                  </a:lnTo>
                  <a:lnTo>
                    <a:pt x="7" y="36"/>
                  </a:lnTo>
                  <a:lnTo>
                    <a:pt x="6" y="35"/>
                  </a:lnTo>
                  <a:lnTo>
                    <a:pt x="5" y="34"/>
                  </a:lnTo>
                  <a:lnTo>
                    <a:pt x="5" y="32"/>
                  </a:lnTo>
                  <a:lnTo>
                    <a:pt x="6" y="31"/>
                  </a:lnTo>
                  <a:lnTo>
                    <a:pt x="14" y="24"/>
                  </a:lnTo>
                  <a:lnTo>
                    <a:pt x="22" y="19"/>
                  </a:lnTo>
                  <a:lnTo>
                    <a:pt x="34" y="10"/>
                  </a:lnTo>
                  <a:lnTo>
                    <a:pt x="46" y="4"/>
                  </a:lnTo>
                  <a:lnTo>
                    <a:pt x="59" y="3"/>
                  </a:lnTo>
                  <a:lnTo>
                    <a:pt x="71" y="0"/>
                  </a:lnTo>
                  <a:lnTo>
                    <a:pt x="7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5" name="Freeform 489"/>
            <p:cNvSpPr>
              <a:spLocks noEditPoints="1"/>
            </p:cNvSpPr>
            <p:nvPr/>
          </p:nvSpPr>
          <p:spPr bwMode="auto">
            <a:xfrm>
              <a:off x="5525799" y="4065155"/>
              <a:ext cx="60325" cy="82550"/>
            </a:xfrm>
            <a:custGeom>
              <a:avLst/>
              <a:gdLst>
                <a:gd name="T0" fmla="*/ 23 w 38"/>
                <a:gd name="T1" fmla="*/ 21 h 52"/>
                <a:gd name="T2" fmla="*/ 23 w 38"/>
                <a:gd name="T3" fmla="*/ 21 h 52"/>
                <a:gd name="T4" fmla="*/ 23 w 38"/>
                <a:gd name="T5" fmla="*/ 21 h 52"/>
                <a:gd name="T6" fmla="*/ 23 w 38"/>
                <a:gd name="T7" fmla="*/ 21 h 52"/>
                <a:gd name="T8" fmla="*/ 3 w 38"/>
                <a:gd name="T9" fmla="*/ 0 h 52"/>
                <a:gd name="T10" fmla="*/ 4 w 38"/>
                <a:gd name="T11" fmla="*/ 0 h 52"/>
                <a:gd name="T12" fmla="*/ 18 w 38"/>
                <a:gd name="T13" fmla="*/ 7 h 52"/>
                <a:gd name="T14" fmla="*/ 29 w 38"/>
                <a:gd name="T15" fmla="*/ 19 h 52"/>
                <a:gd name="T16" fmla="*/ 37 w 38"/>
                <a:gd name="T17" fmla="*/ 33 h 52"/>
                <a:gd name="T18" fmla="*/ 38 w 38"/>
                <a:gd name="T19" fmla="*/ 48 h 52"/>
                <a:gd name="T20" fmla="*/ 38 w 38"/>
                <a:gd name="T21" fmla="*/ 51 h 52"/>
                <a:gd name="T22" fmla="*/ 36 w 38"/>
                <a:gd name="T23" fmla="*/ 52 h 52"/>
                <a:gd name="T24" fmla="*/ 35 w 38"/>
                <a:gd name="T25" fmla="*/ 52 h 52"/>
                <a:gd name="T26" fmla="*/ 33 w 38"/>
                <a:gd name="T27" fmla="*/ 52 h 52"/>
                <a:gd name="T28" fmla="*/ 32 w 38"/>
                <a:gd name="T29" fmla="*/ 51 h 52"/>
                <a:gd name="T30" fmla="*/ 32 w 38"/>
                <a:gd name="T31" fmla="*/ 48 h 52"/>
                <a:gd name="T32" fmla="*/ 32 w 38"/>
                <a:gd name="T33" fmla="*/ 41 h 52"/>
                <a:gd name="T34" fmla="*/ 30 w 38"/>
                <a:gd name="T35" fmla="*/ 36 h 52"/>
                <a:gd name="T36" fmla="*/ 29 w 38"/>
                <a:gd name="T37" fmla="*/ 32 h 52"/>
                <a:gd name="T38" fmla="*/ 26 w 38"/>
                <a:gd name="T39" fmla="*/ 26 h 52"/>
                <a:gd name="T40" fmla="*/ 23 w 38"/>
                <a:gd name="T41" fmla="*/ 21 h 52"/>
                <a:gd name="T42" fmla="*/ 24 w 38"/>
                <a:gd name="T43" fmla="*/ 22 h 52"/>
                <a:gd name="T44" fmla="*/ 23 w 38"/>
                <a:gd name="T45" fmla="*/ 21 h 52"/>
                <a:gd name="T46" fmla="*/ 23 w 38"/>
                <a:gd name="T47" fmla="*/ 21 h 52"/>
                <a:gd name="T48" fmla="*/ 23 w 38"/>
                <a:gd name="T49" fmla="*/ 21 h 52"/>
                <a:gd name="T50" fmla="*/ 19 w 38"/>
                <a:gd name="T51" fmla="*/ 16 h 52"/>
                <a:gd name="T52" fmla="*/ 15 w 38"/>
                <a:gd name="T53" fmla="*/ 12 h 52"/>
                <a:gd name="T54" fmla="*/ 11 w 38"/>
                <a:gd name="T55" fmla="*/ 10 h 52"/>
                <a:gd name="T56" fmla="*/ 6 w 38"/>
                <a:gd name="T57" fmla="*/ 8 h 52"/>
                <a:gd name="T58" fmla="*/ 3 w 38"/>
                <a:gd name="T59" fmla="*/ 7 h 52"/>
                <a:gd name="T60" fmla="*/ 1 w 38"/>
                <a:gd name="T61" fmla="*/ 5 h 52"/>
                <a:gd name="T62" fmla="*/ 1 w 38"/>
                <a:gd name="T63" fmla="*/ 4 h 52"/>
                <a:gd name="T64" fmla="*/ 0 w 38"/>
                <a:gd name="T65" fmla="*/ 2 h 52"/>
                <a:gd name="T66" fmla="*/ 1 w 38"/>
                <a:gd name="T67" fmla="*/ 1 h 52"/>
                <a:gd name="T68" fmla="*/ 2 w 38"/>
                <a:gd name="T69" fmla="*/ 0 h 52"/>
                <a:gd name="T70" fmla="*/ 3 w 38"/>
                <a:gd name="T7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52">
                  <a:moveTo>
                    <a:pt x="23" y="21"/>
                  </a:moveTo>
                  <a:lnTo>
                    <a:pt x="23" y="21"/>
                  </a:lnTo>
                  <a:lnTo>
                    <a:pt x="23" y="21"/>
                  </a:lnTo>
                  <a:lnTo>
                    <a:pt x="23" y="21"/>
                  </a:lnTo>
                  <a:close/>
                  <a:moveTo>
                    <a:pt x="3" y="0"/>
                  </a:moveTo>
                  <a:lnTo>
                    <a:pt x="4" y="0"/>
                  </a:lnTo>
                  <a:lnTo>
                    <a:pt x="18" y="7"/>
                  </a:lnTo>
                  <a:lnTo>
                    <a:pt x="29" y="19"/>
                  </a:lnTo>
                  <a:lnTo>
                    <a:pt x="37" y="33"/>
                  </a:lnTo>
                  <a:lnTo>
                    <a:pt x="38" y="48"/>
                  </a:lnTo>
                  <a:lnTo>
                    <a:pt x="38" y="51"/>
                  </a:lnTo>
                  <a:lnTo>
                    <a:pt x="36" y="52"/>
                  </a:lnTo>
                  <a:lnTo>
                    <a:pt x="35" y="52"/>
                  </a:lnTo>
                  <a:lnTo>
                    <a:pt x="33" y="52"/>
                  </a:lnTo>
                  <a:lnTo>
                    <a:pt x="32" y="51"/>
                  </a:lnTo>
                  <a:lnTo>
                    <a:pt x="32" y="48"/>
                  </a:lnTo>
                  <a:lnTo>
                    <a:pt x="32" y="41"/>
                  </a:lnTo>
                  <a:lnTo>
                    <a:pt x="30" y="36"/>
                  </a:lnTo>
                  <a:lnTo>
                    <a:pt x="29" y="32"/>
                  </a:lnTo>
                  <a:lnTo>
                    <a:pt x="26" y="26"/>
                  </a:lnTo>
                  <a:lnTo>
                    <a:pt x="23" y="21"/>
                  </a:lnTo>
                  <a:lnTo>
                    <a:pt x="24" y="22"/>
                  </a:lnTo>
                  <a:lnTo>
                    <a:pt x="23" y="21"/>
                  </a:lnTo>
                  <a:lnTo>
                    <a:pt x="23" y="21"/>
                  </a:lnTo>
                  <a:lnTo>
                    <a:pt x="23" y="21"/>
                  </a:lnTo>
                  <a:lnTo>
                    <a:pt x="19" y="16"/>
                  </a:lnTo>
                  <a:lnTo>
                    <a:pt x="15" y="12"/>
                  </a:lnTo>
                  <a:lnTo>
                    <a:pt x="11" y="10"/>
                  </a:lnTo>
                  <a:lnTo>
                    <a:pt x="6" y="8"/>
                  </a:lnTo>
                  <a:lnTo>
                    <a:pt x="3" y="7"/>
                  </a:lnTo>
                  <a:lnTo>
                    <a:pt x="1" y="5"/>
                  </a:lnTo>
                  <a:lnTo>
                    <a:pt x="1" y="4"/>
                  </a:lnTo>
                  <a:lnTo>
                    <a:pt x="0" y="2"/>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6" name="Freeform 490"/>
            <p:cNvSpPr>
              <a:spLocks noEditPoints="1"/>
            </p:cNvSpPr>
            <p:nvPr/>
          </p:nvSpPr>
          <p:spPr bwMode="auto">
            <a:xfrm>
              <a:off x="3917662" y="3234892"/>
              <a:ext cx="1309688" cy="523875"/>
            </a:xfrm>
            <a:custGeom>
              <a:avLst/>
              <a:gdLst>
                <a:gd name="T0" fmla="*/ 69 w 825"/>
                <a:gd name="T1" fmla="*/ 224 h 330"/>
                <a:gd name="T2" fmla="*/ 70 w 825"/>
                <a:gd name="T3" fmla="*/ 224 h 330"/>
                <a:gd name="T4" fmla="*/ 533 w 825"/>
                <a:gd name="T5" fmla="*/ 2 h 330"/>
                <a:gd name="T6" fmla="*/ 621 w 825"/>
                <a:gd name="T7" fmla="*/ 14 h 330"/>
                <a:gd name="T8" fmla="*/ 706 w 825"/>
                <a:gd name="T9" fmla="*/ 38 h 330"/>
                <a:gd name="T10" fmla="*/ 786 w 825"/>
                <a:gd name="T11" fmla="*/ 82 h 330"/>
                <a:gd name="T12" fmla="*/ 825 w 825"/>
                <a:gd name="T13" fmla="*/ 110 h 330"/>
                <a:gd name="T14" fmla="*/ 825 w 825"/>
                <a:gd name="T15" fmla="*/ 114 h 330"/>
                <a:gd name="T16" fmla="*/ 822 w 825"/>
                <a:gd name="T17" fmla="*/ 116 h 330"/>
                <a:gd name="T18" fmla="*/ 784 w 825"/>
                <a:gd name="T19" fmla="*/ 90 h 330"/>
                <a:gd name="T20" fmla="*/ 708 w 825"/>
                <a:gd name="T21" fmla="*/ 47 h 330"/>
                <a:gd name="T22" fmla="*/ 628 w 825"/>
                <a:gd name="T23" fmla="*/ 21 h 330"/>
                <a:gd name="T24" fmla="*/ 523 w 825"/>
                <a:gd name="T25" fmla="*/ 8 h 330"/>
                <a:gd name="T26" fmla="*/ 399 w 825"/>
                <a:gd name="T27" fmla="*/ 14 h 330"/>
                <a:gd name="T28" fmla="*/ 313 w 825"/>
                <a:gd name="T29" fmla="*/ 38 h 330"/>
                <a:gd name="T30" fmla="*/ 239 w 825"/>
                <a:gd name="T31" fmla="*/ 76 h 330"/>
                <a:gd name="T32" fmla="*/ 171 w 825"/>
                <a:gd name="T33" fmla="*/ 125 h 330"/>
                <a:gd name="T34" fmla="*/ 171 w 825"/>
                <a:gd name="T35" fmla="*/ 125 h 330"/>
                <a:gd name="T36" fmla="*/ 101 w 825"/>
                <a:gd name="T37" fmla="*/ 187 h 330"/>
                <a:gd name="T38" fmla="*/ 70 w 825"/>
                <a:gd name="T39" fmla="*/ 224 h 330"/>
                <a:gd name="T40" fmla="*/ 69 w 825"/>
                <a:gd name="T41" fmla="*/ 224 h 330"/>
                <a:gd name="T42" fmla="*/ 46 w 825"/>
                <a:gd name="T43" fmla="*/ 257 h 330"/>
                <a:gd name="T44" fmla="*/ 6 w 825"/>
                <a:gd name="T45" fmla="*/ 328 h 330"/>
                <a:gd name="T46" fmla="*/ 3 w 825"/>
                <a:gd name="T47" fmla="*/ 330 h 330"/>
                <a:gd name="T48" fmla="*/ 1 w 825"/>
                <a:gd name="T49" fmla="*/ 328 h 330"/>
                <a:gd name="T50" fmla="*/ 1 w 825"/>
                <a:gd name="T51" fmla="*/ 325 h 330"/>
                <a:gd name="T52" fmla="*/ 39 w 825"/>
                <a:gd name="T53" fmla="*/ 255 h 330"/>
                <a:gd name="T54" fmla="*/ 89 w 825"/>
                <a:gd name="T55" fmla="*/ 191 h 330"/>
                <a:gd name="T56" fmla="*/ 168 w 825"/>
                <a:gd name="T57" fmla="*/ 117 h 330"/>
                <a:gd name="T58" fmla="*/ 258 w 825"/>
                <a:gd name="T59" fmla="*/ 57 h 330"/>
                <a:gd name="T60" fmla="*/ 349 w 825"/>
                <a:gd name="T61" fmla="*/ 18 h 330"/>
                <a:gd name="T62" fmla="*/ 440 w 825"/>
                <a:gd name="T63" fmla="*/ 3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5" h="330">
                  <a:moveTo>
                    <a:pt x="70" y="224"/>
                  </a:moveTo>
                  <a:lnTo>
                    <a:pt x="69" y="224"/>
                  </a:lnTo>
                  <a:lnTo>
                    <a:pt x="69" y="224"/>
                  </a:lnTo>
                  <a:lnTo>
                    <a:pt x="70" y="224"/>
                  </a:lnTo>
                  <a:close/>
                  <a:moveTo>
                    <a:pt x="486" y="0"/>
                  </a:moveTo>
                  <a:lnTo>
                    <a:pt x="533" y="2"/>
                  </a:lnTo>
                  <a:lnTo>
                    <a:pt x="578" y="6"/>
                  </a:lnTo>
                  <a:lnTo>
                    <a:pt x="621" y="14"/>
                  </a:lnTo>
                  <a:lnTo>
                    <a:pt x="664" y="24"/>
                  </a:lnTo>
                  <a:lnTo>
                    <a:pt x="706" y="38"/>
                  </a:lnTo>
                  <a:lnTo>
                    <a:pt x="746" y="59"/>
                  </a:lnTo>
                  <a:lnTo>
                    <a:pt x="786" y="82"/>
                  </a:lnTo>
                  <a:lnTo>
                    <a:pt x="823" y="109"/>
                  </a:lnTo>
                  <a:lnTo>
                    <a:pt x="825" y="110"/>
                  </a:lnTo>
                  <a:lnTo>
                    <a:pt x="825" y="113"/>
                  </a:lnTo>
                  <a:lnTo>
                    <a:pt x="825" y="114"/>
                  </a:lnTo>
                  <a:lnTo>
                    <a:pt x="823" y="115"/>
                  </a:lnTo>
                  <a:lnTo>
                    <a:pt x="822" y="116"/>
                  </a:lnTo>
                  <a:lnTo>
                    <a:pt x="820" y="115"/>
                  </a:lnTo>
                  <a:lnTo>
                    <a:pt x="784" y="90"/>
                  </a:lnTo>
                  <a:lnTo>
                    <a:pt x="748" y="66"/>
                  </a:lnTo>
                  <a:lnTo>
                    <a:pt x="708" y="47"/>
                  </a:lnTo>
                  <a:lnTo>
                    <a:pt x="668" y="32"/>
                  </a:lnTo>
                  <a:lnTo>
                    <a:pt x="628" y="21"/>
                  </a:lnTo>
                  <a:lnTo>
                    <a:pt x="586" y="14"/>
                  </a:lnTo>
                  <a:lnTo>
                    <a:pt x="523" y="8"/>
                  </a:lnTo>
                  <a:lnTo>
                    <a:pt x="460" y="8"/>
                  </a:lnTo>
                  <a:lnTo>
                    <a:pt x="399" y="14"/>
                  </a:lnTo>
                  <a:lnTo>
                    <a:pt x="355" y="22"/>
                  </a:lnTo>
                  <a:lnTo>
                    <a:pt x="313" y="38"/>
                  </a:lnTo>
                  <a:lnTo>
                    <a:pt x="276" y="55"/>
                  </a:lnTo>
                  <a:lnTo>
                    <a:pt x="239" y="76"/>
                  </a:lnTo>
                  <a:lnTo>
                    <a:pt x="204" y="99"/>
                  </a:lnTo>
                  <a:lnTo>
                    <a:pt x="171" y="125"/>
                  </a:lnTo>
                  <a:lnTo>
                    <a:pt x="170" y="125"/>
                  </a:lnTo>
                  <a:lnTo>
                    <a:pt x="171" y="125"/>
                  </a:lnTo>
                  <a:lnTo>
                    <a:pt x="134" y="154"/>
                  </a:lnTo>
                  <a:lnTo>
                    <a:pt x="101" y="187"/>
                  </a:lnTo>
                  <a:lnTo>
                    <a:pt x="70" y="224"/>
                  </a:lnTo>
                  <a:lnTo>
                    <a:pt x="70" y="224"/>
                  </a:lnTo>
                  <a:lnTo>
                    <a:pt x="69" y="224"/>
                  </a:lnTo>
                  <a:lnTo>
                    <a:pt x="69" y="224"/>
                  </a:lnTo>
                  <a:lnTo>
                    <a:pt x="69" y="224"/>
                  </a:lnTo>
                  <a:lnTo>
                    <a:pt x="46" y="257"/>
                  </a:lnTo>
                  <a:lnTo>
                    <a:pt x="25" y="292"/>
                  </a:lnTo>
                  <a:lnTo>
                    <a:pt x="6" y="328"/>
                  </a:lnTo>
                  <a:lnTo>
                    <a:pt x="5" y="329"/>
                  </a:lnTo>
                  <a:lnTo>
                    <a:pt x="3" y="330"/>
                  </a:lnTo>
                  <a:lnTo>
                    <a:pt x="2" y="329"/>
                  </a:lnTo>
                  <a:lnTo>
                    <a:pt x="1" y="328"/>
                  </a:lnTo>
                  <a:lnTo>
                    <a:pt x="0" y="327"/>
                  </a:lnTo>
                  <a:lnTo>
                    <a:pt x="1" y="325"/>
                  </a:lnTo>
                  <a:lnTo>
                    <a:pt x="19" y="289"/>
                  </a:lnTo>
                  <a:lnTo>
                    <a:pt x="39" y="255"/>
                  </a:lnTo>
                  <a:lnTo>
                    <a:pt x="62" y="222"/>
                  </a:lnTo>
                  <a:lnTo>
                    <a:pt x="89" y="191"/>
                  </a:lnTo>
                  <a:lnTo>
                    <a:pt x="126" y="152"/>
                  </a:lnTo>
                  <a:lnTo>
                    <a:pt x="168" y="117"/>
                  </a:lnTo>
                  <a:lnTo>
                    <a:pt x="212" y="85"/>
                  </a:lnTo>
                  <a:lnTo>
                    <a:pt x="258" y="57"/>
                  </a:lnTo>
                  <a:lnTo>
                    <a:pt x="306" y="33"/>
                  </a:lnTo>
                  <a:lnTo>
                    <a:pt x="349" y="18"/>
                  </a:lnTo>
                  <a:lnTo>
                    <a:pt x="394" y="8"/>
                  </a:lnTo>
                  <a:lnTo>
                    <a:pt x="440" y="3"/>
                  </a:lnTo>
                  <a:lnTo>
                    <a:pt x="48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7" name="Freeform 491"/>
            <p:cNvSpPr>
              <a:spLocks/>
            </p:cNvSpPr>
            <p:nvPr/>
          </p:nvSpPr>
          <p:spPr bwMode="auto">
            <a:xfrm>
              <a:off x="5271799" y="3423805"/>
              <a:ext cx="260350" cy="469900"/>
            </a:xfrm>
            <a:custGeom>
              <a:avLst/>
              <a:gdLst>
                <a:gd name="T0" fmla="*/ 3 w 164"/>
                <a:gd name="T1" fmla="*/ 0 h 296"/>
                <a:gd name="T2" fmla="*/ 5 w 164"/>
                <a:gd name="T3" fmla="*/ 1 h 296"/>
                <a:gd name="T4" fmla="*/ 6 w 164"/>
                <a:gd name="T5" fmla="*/ 1 h 296"/>
                <a:gd name="T6" fmla="*/ 52 w 164"/>
                <a:gd name="T7" fmla="*/ 50 h 296"/>
                <a:gd name="T8" fmla="*/ 82 w 164"/>
                <a:gd name="T9" fmla="*/ 85 h 296"/>
                <a:gd name="T10" fmla="*/ 108 w 164"/>
                <a:gd name="T11" fmla="*/ 122 h 296"/>
                <a:gd name="T12" fmla="*/ 131 w 164"/>
                <a:gd name="T13" fmla="*/ 163 h 296"/>
                <a:gd name="T14" fmla="*/ 145 w 164"/>
                <a:gd name="T15" fmla="*/ 194 h 296"/>
                <a:gd name="T16" fmla="*/ 155 w 164"/>
                <a:gd name="T17" fmla="*/ 226 h 296"/>
                <a:gd name="T18" fmla="*/ 162 w 164"/>
                <a:gd name="T19" fmla="*/ 259 h 296"/>
                <a:gd name="T20" fmla="*/ 164 w 164"/>
                <a:gd name="T21" fmla="*/ 293 h 296"/>
                <a:gd name="T22" fmla="*/ 163 w 164"/>
                <a:gd name="T23" fmla="*/ 295 h 296"/>
                <a:gd name="T24" fmla="*/ 162 w 164"/>
                <a:gd name="T25" fmla="*/ 296 h 296"/>
                <a:gd name="T26" fmla="*/ 161 w 164"/>
                <a:gd name="T27" fmla="*/ 296 h 296"/>
                <a:gd name="T28" fmla="*/ 159 w 164"/>
                <a:gd name="T29" fmla="*/ 296 h 296"/>
                <a:gd name="T30" fmla="*/ 157 w 164"/>
                <a:gd name="T31" fmla="*/ 295 h 296"/>
                <a:gd name="T32" fmla="*/ 157 w 164"/>
                <a:gd name="T33" fmla="*/ 293 h 296"/>
                <a:gd name="T34" fmla="*/ 155 w 164"/>
                <a:gd name="T35" fmla="*/ 258 h 296"/>
                <a:gd name="T36" fmla="*/ 148 w 164"/>
                <a:gd name="T37" fmla="*/ 221 h 296"/>
                <a:gd name="T38" fmla="*/ 135 w 164"/>
                <a:gd name="T39" fmla="*/ 187 h 296"/>
                <a:gd name="T40" fmla="*/ 135 w 164"/>
                <a:gd name="T41" fmla="*/ 187 h 296"/>
                <a:gd name="T42" fmla="*/ 119 w 164"/>
                <a:gd name="T43" fmla="*/ 153 h 296"/>
                <a:gd name="T44" fmla="*/ 99 w 164"/>
                <a:gd name="T45" fmla="*/ 120 h 296"/>
                <a:gd name="T46" fmla="*/ 77 w 164"/>
                <a:gd name="T47" fmla="*/ 89 h 296"/>
                <a:gd name="T48" fmla="*/ 77 w 164"/>
                <a:gd name="T49" fmla="*/ 89 h 296"/>
                <a:gd name="T50" fmla="*/ 41 w 164"/>
                <a:gd name="T51" fmla="*/ 46 h 296"/>
                <a:gd name="T52" fmla="*/ 1 w 164"/>
                <a:gd name="T53" fmla="*/ 7 h 296"/>
                <a:gd name="T54" fmla="*/ 0 w 164"/>
                <a:gd name="T55" fmla="*/ 5 h 296"/>
                <a:gd name="T56" fmla="*/ 0 w 164"/>
                <a:gd name="T57" fmla="*/ 2 h 296"/>
                <a:gd name="T58" fmla="*/ 2 w 164"/>
                <a:gd name="T59" fmla="*/ 1 h 296"/>
                <a:gd name="T60" fmla="*/ 3 w 164"/>
                <a:gd name="T6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4" h="296">
                  <a:moveTo>
                    <a:pt x="3" y="0"/>
                  </a:moveTo>
                  <a:lnTo>
                    <a:pt x="5" y="1"/>
                  </a:lnTo>
                  <a:lnTo>
                    <a:pt x="6" y="1"/>
                  </a:lnTo>
                  <a:lnTo>
                    <a:pt x="52" y="50"/>
                  </a:lnTo>
                  <a:lnTo>
                    <a:pt x="82" y="85"/>
                  </a:lnTo>
                  <a:lnTo>
                    <a:pt x="108" y="122"/>
                  </a:lnTo>
                  <a:lnTo>
                    <a:pt x="131" y="163"/>
                  </a:lnTo>
                  <a:lnTo>
                    <a:pt x="145" y="194"/>
                  </a:lnTo>
                  <a:lnTo>
                    <a:pt x="155" y="226"/>
                  </a:lnTo>
                  <a:lnTo>
                    <a:pt x="162" y="259"/>
                  </a:lnTo>
                  <a:lnTo>
                    <a:pt x="164" y="293"/>
                  </a:lnTo>
                  <a:lnTo>
                    <a:pt x="163" y="295"/>
                  </a:lnTo>
                  <a:lnTo>
                    <a:pt x="162" y="296"/>
                  </a:lnTo>
                  <a:lnTo>
                    <a:pt x="161" y="296"/>
                  </a:lnTo>
                  <a:lnTo>
                    <a:pt x="159" y="296"/>
                  </a:lnTo>
                  <a:lnTo>
                    <a:pt x="157" y="295"/>
                  </a:lnTo>
                  <a:lnTo>
                    <a:pt x="157" y="293"/>
                  </a:lnTo>
                  <a:lnTo>
                    <a:pt x="155" y="258"/>
                  </a:lnTo>
                  <a:lnTo>
                    <a:pt x="148" y="221"/>
                  </a:lnTo>
                  <a:lnTo>
                    <a:pt x="135" y="187"/>
                  </a:lnTo>
                  <a:lnTo>
                    <a:pt x="135" y="187"/>
                  </a:lnTo>
                  <a:lnTo>
                    <a:pt x="119" y="153"/>
                  </a:lnTo>
                  <a:lnTo>
                    <a:pt x="99" y="120"/>
                  </a:lnTo>
                  <a:lnTo>
                    <a:pt x="77" y="89"/>
                  </a:lnTo>
                  <a:lnTo>
                    <a:pt x="77" y="89"/>
                  </a:lnTo>
                  <a:lnTo>
                    <a:pt x="41" y="46"/>
                  </a:lnTo>
                  <a:lnTo>
                    <a:pt x="1" y="7"/>
                  </a:lnTo>
                  <a:lnTo>
                    <a:pt x="0" y="5"/>
                  </a:lnTo>
                  <a:lnTo>
                    <a:pt x="0" y="2"/>
                  </a:lnTo>
                  <a:lnTo>
                    <a:pt x="2"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8" name="Freeform 492"/>
            <p:cNvSpPr>
              <a:spLocks/>
            </p:cNvSpPr>
            <p:nvPr/>
          </p:nvSpPr>
          <p:spPr bwMode="auto">
            <a:xfrm>
              <a:off x="5533737" y="3985780"/>
              <a:ext cx="12700" cy="69850"/>
            </a:xfrm>
            <a:custGeom>
              <a:avLst/>
              <a:gdLst>
                <a:gd name="T0" fmla="*/ 3 w 8"/>
                <a:gd name="T1" fmla="*/ 0 h 44"/>
                <a:gd name="T2" fmla="*/ 5 w 8"/>
                <a:gd name="T3" fmla="*/ 0 h 44"/>
                <a:gd name="T4" fmla="*/ 6 w 8"/>
                <a:gd name="T5" fmla="*/ 2 h 44"/>
                <a:gd name="T6" fmla="*/ 7 w 8"/>
                <a:gd name="T7" fmla="*/ 4 h 44"/>
                <a:gd name="T8" fmla="*/ 8 w 8"/>
                <a:gd name="T9" fmla="*/ 41 h 44"/>
                <a:gd name="T10" fmla="*/ 7 w 8"/>
                <a:gd name="T11" fmla="*/ 43 h 44"/>
                <a:gd name="T12" fmla="*/ 6 w 8"/>
                <a:gd name="T13" fmla="*/ 44 h 44"/>
                <a:gd name="T14" fmla="*/ 5 w 8"/>
                <a:gd name="T15" fmla="*/ 44 h 44"/>
                <a:gd name="T16" fmla="*/ 2 w 8"/>
                <a:gd name="T17" fmla="*/ 44 h 44"/>
                <a:gd name="T18" fmla="*/ 1 w 8"/>
                <a:gd name="T19" fmla="*/ 43 h 44"/>
                <a:gd name="T20" fmla="*/ 1 w 8"/>
                <a:gd name="T21" fmla="*/ 41 h 44"/>
                <a:gd name="T22" fmla="*/ 0 w 8"/>
                <a:gd name="T23" fmla="*/ 4 h 44"/>
                <a:gd name="T24" fmla="*/ 0 w 8"/>
                <a:gd name="T25" fmla="*/ 2 h 44"/>
                <a:gd name="T26" fmla="*/ 1 w 8"/>
                <a:gd name="T27" fmla="*/ 0 h 44"/>
                <a:gd name="T28" fmla="*/ 3 w 8"/>
                <a:gd name="T2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44">
                  <a:moveTo>
                    <a:pt x="3" y="0"/>
                  </a:moveTo>
                  <a:lnTo>
                    <a:pt x="5" y="0"/>
                  </a:lnTo>
                  <a:lnTo>
                    <a:pt x="6" y="2"/>
                  </a:lnTo>
                  <a:lnTo>
                    <a:pt x="7" y="4"/>
                  </a:lnTo>
                  <a:lnTo>
                    <a:pt x="8" y="41"/>
                  </a:lnTo>
                  <a:lnTo>
                    <a:pt x="7" y="43"/>
                  </a:lnTo>
                  <a:lnTo>
                    <a:pt x="6" y="44"/>
                  </a:lnTo>
                  <a:lnTo>
                    <a:pt x="5" y="44"/>
                  </a:lnTo>
                  <a:lnTo>
                    <a:pt x="2" y="44"/>
                  </a:lnTo>
                  <a:lnTo>
                    <a:pt x="1" y="43"/>
                  </a:lnTo>
                  <a:lnTo>
                    <a:pt x="1" y="41"/>
                  </a:lnTo>
                  <a:lnTo>
                    <a:pt x="0" y="4"/>
                  </a:lnTo>
                  <a:lnTo>
                    <a:pt x="0" y="2"/>
                  </a:lnTo>
                  <a:lnTo>
                    <a:pt x="1"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9" name="Freeform 493"/>
            <p:cNvSpPr>
              <a:spLocks/>
            </p:cNvSpPr>
            <p:nvPr/>
          </p:nvSpPr>
          <p:spPr bwMode="auto">
            <a:xfrm>
              <a:off x="3823999" y="3758767"/>
              <a:ext cx="101600" cy="68263"/>
            </a:xfrm>
            <a:custGeom>
              <a:avLst/>
              <a:gdLst>
                <a:gd name="T0" fmla="*/ 60 w 64"/>
                <a:gd name="T1" fmla="*/ 0 h 43"/>
                <a:gd name="T2" fmla="*/ 62 w 64"/>
                <a:gd name="T3" fmla="*/ 0 h 43"/>
                <a:gd name="T4" fmla="*/ 63 w 64"/>
                <a:gd name="T5" fmla="*/ 2 h 43"/>
                <a:gd name="T6" fmla="*/ 64 w 64"/>
                <a:gd name="T7" fmla="*/ 4 h 43"/>
                <a:gd name="T8" fmla="*/ 63 w 64"/>
                <a:gd name="T9" fmla="*/ 5 h 43"/>
                <a:gd name="T10" fmla="*/ 51 w 64"/>
                <a:gd name="T11" fmla="*/ 18 h 43"/>
                <a:gd name="T12" fmla="*/ 37 w 64"/>
                <a:gd name="T13" fmla="*/ 28 h 43"/>
                <a:gd name="T14" fmla="*/ 21 w 64"/>
                <a:gd name="T15" fmla="*/ 36 h 43"/>
                <a:gd name="T16" fmla="*/ 6 w 64"/>
                <a:gd name="T17" fmla="*/ 43 h 43"/>
                <a:gd name="T18" fmla="*/ 4 w 64"/>
                <a:gd name="T19" fmla="*/ 43 h 43"/>
                <a:gd name="T20" fmla="*/ 1 w 64"/>
                <a:gd name="T21" fmla="*/ 42 h 43"/>
                <a:gd name="T22" fmla="*/ 0 w 64"/>
                <a:gd name="T23" fmla="*/ 41 h 43"/>
                <a:gd name="T24" fmla="*/ 0 w 64"/>
                <a:gd name="T25" fmla="*/ 40 h 43"/>
                <a:gd name="T26" fmla="*/ 0 w 64"/>
                <a:gd name="T27" fmla="*/ 39 h 43"/>
                <a:gd name="T28" fmla="*/ 1 w 64"/>
                <a:gd name="T29" fmla="*/ 37 h 43"/>
                <a:gd name="T30" fmla="*/ 17 w 64"/>
                <a:gd name="T31" fmla="*/ 31 h 43"/>
                <a:gd name="T32" fmla="*/ 30 w 64"/>
                <a:gd name="T33" fmla="*/ 24 h 43"/>
                <a:gd name="T34" fmla="*/ 44 w 64"/>
                <a:gd name="T35" fmla="*/ 16 h 43"/>
                <a:gd name="T36" fmla="*/ 50 w 64"/>
                <a:gd name="T37" fmla="*/ 9 h 43"/>
                <a:gd name="T38" fmla="*/ 56 w 64"/>
                <a:gd name="T39" fmla="*/ 4 h 43"/>
                <a:gd name="T40" fmla="*/ 57 w 64"/>
                <a:gd name="T41" fmla="*/ 2 h 43"/>
                <a:gd name="T42" fmla="*/ 59 w 64"/>
                <a:gd name="T43" fmla="*/ 0 h 43"/>
                <a:gd name="T44" fmla="*/ 60 w 64"/>
                <a:gd name="T4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43">
                  <a:moveTo>
                    <a:pt x="60" y="0"/>
                  </a:moveTo>
                  <a:lnTo>
                    <a:pt x="62" y="0"/>
                  </a:lnTo>
                  <a:lnTo>
                    <a:pt x="63" y="2"/>
                  </a:lnTo>
                  <a:lnTo>
                    <a:pt x="64" y="4"/>
                  </a:lnTo>
                  <a:lnTo>
                    <a:pt x="63" y="5"/>
                  </a:lnTo>
                  <a:lnTo>
                    <a:pt x="51" y="18"/>
                  </a:lnTo>
                  <a:lnTo>
                    <a:pt x="37" y="28"/>
                  </a:lnTo>
                  <a:lnTo>
                    <a:pt x="21" y="36"/>
                  </a:lnTo>
                  <a:lnTo>
                    <a:pt x="6" y="43"/>
                  </a:lnTo>
                  <a:lnTo>
                    <a:pt x="4" y="43"/>
                  </a:lnTo>
                  <a:lnTo>
                    <a:pt x="1" y="42"/>
                  </a:lnTo>
                  <a:lnTo>
                    <a:pt x="0" y="41"/>
                  </a:lnTo>
                  <a:lnTo>
                    <a:pt x="0" y="40"/>
                  </a:lnTo>
                  <a:lnTo>
                    <a:pt x="0" y="39"/>
                  </a:lnTo>
                  <a:lnTo>
                    <a:pt x="1" y="37"/>
                  </a:lnTo>
                  <a:lnTo>
                    <a:pt x="17" y="31"/>
                  </a:lnTo>
                  <a:lnTo>
                    <a:pt x="30" y="24"/>
                  </a:lnTo>
                  <a:lnTo>
                    <a:pt x="44" y="16"/>
                  </a:lnTo>
                  <a:lnTo>
                    <a:pt x="50" y="9"/>
                  </a:lnTo>
                  <a:lnTo>
                    <a:pt x="56" y="4"/>
                  </a:lnTo>
                  <a:lnTo>
                    <a:pt x="57" y="2"/>
                  </a:lnTo>
                  <a:lnTo>
                    <a:pt x="59" y="0"/>
                  </a:lnTo>
                  <a:lnTo>
                    <a:pt x="6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0" name="Freeform 494"/>
            <p:cNvSpPr>
              <a:spLocks noEditPoints="1"/>
            </p:cNvSpPr>
            <p:nvPr/>
          </p:nvSpPr>
          <p:spPr bwMode="auto">
            <a:xfrm>
              <a:off x="3823999" y="3161867"/>
              <a:ext cx="1487488" cy="642938"/>
            </a:xfrm>
            <a:custGeom>
              <a:avLst/>
              <a:gdLst>
                <a:gd name="T0" fmla="*/ 904 w 937"/>
                <a:gd name="T1" fmla="*/ 100 h 405"/>
                <a:gd name="T2" fmla="*/ 904 w 937"/>
                <a:gd name="T3" fmla="*/ 100 h 405"/>
                <a:gd name="T4" fmla="*/ 644 w 937"/>
                <a:gd name="T5" fmla="*/ 4 h 405"/>
                <a:gd name="T6" fmla="*/ 745 w 937"/>
                <a:gd name="T7" fmla="*/ 21 h 405"/>
                <a:gd name="T8" fmla="*/ 814 w 937"/>
                <a:gd name="T9" fmla="*/ 43 h 405"/>
                <a:gd name="T10" fmla="*/ 880 w 937"/>
                <a:gd name="T11" fmla="*/ 75 h 405"/>
                <a:gd name="T12" fmla="*/ 936 w 937"/>
                <a:gd name="T13" fmla="*/ 119 h 405"/>
                <a:gd name="T14" fmla="*/ 937 w 937"/>
                <a:gd name="T15" fmla="*/ 122 h 405"/>
                <a:gd name="T16" fmla="*/ 935 w 937"/>
                <a:gd name="T17" fmla="*/ 126 h 405"/>
                <a:gd name="T18" fmla="*/ 932 w 937"/>
                <a:gd name="T19" fmla="*/ 125 h 405"/>
                <a:gd name="T20" fmla="*/ 906 w 937"/>
                <a:gd name="T21" fmla="*/ 100 h 405"/>
                <a:gd name="T22" fmla="*/ 906 w 937"/>
                <a:gd name="T23" fmla="*/ 100 h 405"/>
                <a:gd name="T24" fmla="*/ 904 w 937"/>
                <a:gd name="T25" fmla="*/ 100 h 405"/>
                <a:gd name="T26" fmla="*/ 880 w 937"/>
                <a:gd name="T27" fmla="*/ 83 h 405"/>
                <a:gd name="T28" fmla="*/ 826 w 937"/>
                <a:gd name="T29" fmla="*/ 56 h 405"/>
                <a:gd name="T30" fmla="*/ 772 w 937"/>
                <a:gd name="T31" fmla="*/ 37 h 405"/>
                <a:gd name="T32" fmla="*/ 659 w 937"/>
                <a:gd name="T33" fmla="*/ 12 h 405"/>
                <a:gd name="T34" fmla="*/ 607 w 937"/>
                <a:gd name="T35" fmla="*/ 7 h 405"/>
                <a:gd name="T36" fmla="*/ 503 w 937"/>
                <a:gd name="T37" fmla="*/ 11 h 405"/>
                <a:gd name="T38" fmla="*/ 401 w 937"/>
                <a:gd name="T39" fmla="*/ 34 h 405"/>
                <a:gd name="T40" fmla="*/ 351 w 937"/>
                <a:gd name="T41" fmla="*/ 53 h 405"/>
                <a:gd name="T42" fmla="*/ 264 w 937"/>
                <a:gd name="T43" fmla="*/ 98 h 405"/>
                <a:gd name="T44" fmla="*/ 181 w 937"/>
                <a:gd name="T45" fmla="*/ 163 h 405"/>
                <a:gd name="T46" fmla="*/ 104 w 937"/>
                <a:gd name="T47" fmla="*/ 247 h 405"/>
                <a:gd name="T48" fmla="*/ 70 w 937"/>
                <a:gd name="T49" fmla="*/ 301 h 405"/>
                <a:gd name="T50" fmla="*/ 44 w 937"/>
                <a:gd name="T51" fmla="*/ 349 h 405"/>
                <a:gd name="T52" fmla="*/ 21 w 937"/>
                <a:gd name="T53" fmla="*/ 387 h 405"/>
                <a:gd name="T54" fmla="*/ 5 w 937"/>
                <a:gd name="T55" fmla="*/ 405 h 405"/>
                <a:gd name="T56" fmla="*/ 1 w 937"/>
                <a:gd name="T57" fmla="*/ 404 h 405"/>
                <a:gd name="T58" fmla="*/ 0 w 937"/>
                <a:gd name="T59" fmla="*/ 401 h 405"/>
                <a:gd name="T60" fmla="*/ 8 w 937"/>
                <a:gd name="T61" fmla="*/ 393 h 405"/>
                <a:gd name="T62" fmla="*/ 31 w 937"/>
                <a:gd name="T63" fmla="*/ 359 h 405"/>
                <a:gd name="T64" fmla="*/ 60 w 937"/>
                <a:gd name="T65" fmla="*/ 304 h 405"/>
                <a:gd name="T66" fmla="*/ 95 w 937"/>
                <a:gd name="T67" fmla="*/ 246 h 405"/>
                <a:gd name="T68" fmla="*/ 143 w 937"/>
                <a:gd name="T69" fmla="*/ 191 h 405"/>
                <a:gd name="T70" fmla="*/ 217 w 937"/>
                <a:gd name="T71" fmla="*/ 123 h 405"/>
                <a:gd name="T72" fmla="*/ 323 w 937"/>
                <a:gd name="T73" fmla="*/ 59 h 405"/>
                <a:gd name="T74" fmla="*/ 439 w 937"/>
                <a:gd name="T75" fmla="*/ 17 h 405"/>
                <a:gd name="T76" fmla="*/ 532 w 937"/>
                <a:gd name="T77" fmla="*/ 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7" h="405">
                  <a:moveTo>
                    <a:pt x="904" y="100"/>
                  </a:moveTo>
                  <a:lnTo>
                    <a:pt x="904" y="100"/>
                  </a:lnTo>
                  <a:lnTo>
                    <a:pt x="906" y="100"/>
                  </a:lnTo>
                  <a:lnTo>
                    <a:pt x="904" y="100"/>
                  </a:lnTo>
                  <a:close/>
                  <a:moveTo>
                    <a:pt x="577" y="0"/>
                  </a:moveTo>
                  <a:lnTo>
                    <a:pt x="644" y="4"/>
                  </a:lnTo>
                  <a:lnTo>
                    <a:pt x="710" y="13"/>
                  </a:lnTo>
                  <a:lnTo>
                    <a:pt x="745" y="21"/>
                  </a:lnTo>
                  <a:lnTo>
                    <a:pt x="780" y="31"/>
                  </a:lnTo>
                  <a:lnTo>
                    <a:pt x="814" y="43"/>
                  </a:lnTo>
                  <a:lnTo>
                    <a:pt x="848" y="57"/>
                  </a:lnTo>
                  <a:lnTo>
                    <a:pt x="880" y="75"/>
                  </a:lnTo>
                  <a:lnTo>
                    <a:pt x="910" y="95"/>
                  </a:lnTo>
                  <a:lnTo>
                    <a:pt x="936" y="119"/>
                  </a:lnTo>
                  <a:lnTo>
                    <a:pt x="937" y="121"/>
                  </a:lnTo>
                  <a:lnTo>
                    <a:pt x="937" y="122"/>
                  </a:lnTo>
                  <a:lnTo>
                    <a:pt x="936" y="125"/>
                  </a:lnTo>
                  <a:lnTo>
                    <a:pt x="935" y="126"/>
                  </a:lnTo>
                  <a:lnTo>
                    <a:pt x="933" y="126"/>
                  </a:lnTo>
                  <a:lnTo>
                    <a:pt x="932" y="125"/>
                  </a:lnTo>
                  <a:lnTo>
                    <a:pt x="919" y="111"/>
                  </a:lnTo>
                  <a:lnTo>
                    <a:pt x="906" y="100"/>
                  </a:lnTo>
                  <a:lnTo>
                    <a:pt x="906" y="100"/>
                  </a:lnTo>
                  <a:lnTo>
                    <a:pt x="906" y="100"/>
                  </a:lnTo>
                  <a:lnTo>
                    <a:pt x="904" y="100"/>
                  </a:lnTo>
                  <a:lnTo>
                    <a:pt x="904" y="100"/>
                  </a:lnTo>
                  <a:lnTo>
                    <a:pt x="904" y="100"/>
                  </a:lnTo>
                  <a:lnTo>
                    <a:pt x="880" y="83"/>
                  </a:lnTo>
                  <a:lnTo>
                    <a:pt x="854" y="68"/>
                  </a:lnTo>
                  <a:lnTo>
                    <a:pt x="826" y="56"/>
                  </a:lnTo>
                  <a:lnTo>
                    <a:pt x="826" y="56"/>
                  </a:lnTo>
                  <a:lnTo>
                    <a:pt x="772" y="37"/>
                  </a:lnTo>
                  <a:lnTo>
                    <a:pt x="716" y="22"/>
                  </a:lnTo>
                  <a:lnTo>
                    <a:pt x="659" y="12"/>
                  </a:lnTo>
                  <a:lnTo>
                    <a:pt x="659" y="12"/>
                  </a:lnTo>
                  <a:lnTo>
                    <a:pt x="607" y="7"/>
                  </a:lnTo>
                  <a:lnTo>
                    <a:pt x="556" y="7"/>
                  </a:lnTo>
                  <a:lnTo>
                    <a:pt x="503" y="11"/>
                  </a:lnTo>
                  <a:lnTo>
                    <a:pt x="451" y="20"/>
                  </a:lnTo>
                  <a:lnTo>
                    <a:pt x="401" y="34"/>
                  </a:lnTo>
                  <a:lnTo>
                    <a:pt x="351" y="53"/>
                  </a:lnTo>
                  <a:lnTo>
                    <a:pt x="351" y="53"/>
                  </a:lnTo>
                  <a:lnTo>
                    <a:pt x="307" y="74"/>
                  </a:lnTo>
                  <a:lnTo>
                    <a:pt x="264" y="98"/>
                  </a:lnTo>
                  <a:lnTo>
                    <a:pt x="224" y="127"/>
                  </a:lnTo>
                  <a:lnTo>
                    <a:pt x="181" y="163"/>
                  </a:lnTo>
                  <a:lnTo>
                    <a:pt x="140" y="204"/>
                  </a:lnTo>
                  <a:lnTo>
                    <a:pt x="104" y="247"/>
                  </a:lnTo>
                  <a:lnTo>
                    <a:pt x="85" y="273"/>
                  </a:lnTo>
                  <a:lnTo>
                    <a:pt x="70" y="301"/>
                  </a:lnTo>
                  <a:lnTo>
                    <a:pt x="54" y="329"/>
                  </a:lnTo>
                  <a:lnTo>
                    <a:pt x="44" y="349"/>
                  </a:lnTo>
                  <a:lnTo>
                    <a:pt x="33" y="369"/>
                  </a:lnTo>
                  <a:lnTo>
                    <a:pt x="21" y="387"/>
                  </a:lnTo>
                  <a:lnTo>
                    <a:pt x="7" y="404"/>
                  </a:lnTo>
                  <a:lnTo>
                    <a:pt x="5" y="405"/>
                  </a:lnTo>
                  <a:lnTo>
                    <a:pt x="4" y="405"/>
                  </a:lnTo>
                  <a:lnTo>
                    <a:pt x="1" y="404"/>
                  </a:lnTo>
                  <a:lnTo>
                    <a:pt x="0" y="403"/>
                  </a:lnTo>
                  <a:lnTo>
                    <a:pt x="0" y="401"/>
                  </a:lnTo>
                  <a:lnTo>
                    <a:pt x="1" y="400"/>
                  </a:lnTo>
                  <a:lnTo>
                    <a:pt x="8" y="393"/>
                  </a:lnTo>
                  <a:lnTo>
                    <a:pt x="13" y="385"/>
                  </a:lnTo>
                  <a:lnTo>
                    <a:pt x="31" y="359"/>
                  </a:lnTo>
                  <a:lnTo>
                    <a:pt x="46" y="331"/>
                  </a:lnTo>
                  <a:lnTo>
                    <a:pt x="60" y="304"/>
                  </a:lnTo>
                  <a:lnTo>
                    <a:pt x="75" y="276"/>
                  </a:lnTo>
                  <a:lnTo>
                    <a:pt x="95" y="246"/>
                  </a:lnTo>
                  <a:lnTo>
                    <a:pt x="118" y="217"/>
                  </a:lnTo>
                  <a:lnTo>
                    <a:pt x="143" y="191"/>
                  </a:lnTo>
                  <a:lnTo>
                    <a:pt x="170" y="164"/>
                  </a:lnTo>
                  <a:lnTo>
                    <a:pt x="217" y="123"/>
                  </a:lnTo>
                  <a:lnTo>
                    <a:pt x="268" y="88"/>
                  </a:lnTo>
                  <a:lnTo>
                    <a:pt x="323" y="59"/>
                  </a:lnTo>
                  <a:lnTo>
                    <a:pt x="380" y="34"/>
                  </a:lnTo>
                  <a:lnTo>
                    <a:pt x="439" y="17"/>
                  </a:lnTo>
                  <a:lnTo>
                    <a:pt x="485" y="7"/>
                  </a:lnTo>
                  <a:lnTo>
                    <a:pt x="532" y="1"/>
                  </a:lnTo>
                  <a:lnTo>
                    <a:pt x="577" y="0"/>
                  </a:lnTo>
                  <a:close/>
                </a:path>
              </a:pathLst>
            </a:custGeom>
            <a:blipFill>
              <a:blip r:embed="rId5"/>
              <a:stretch>
                <a:fillRect/>
              </a:stretch>
            </a:bli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1" name="Freeform 495"/>
            <p:cNvSpPr>
              <a:spLocks/>
            </p:cNvSpPr>
            <p:nvPr/>
          </p:nvSpPr>
          <p:spPr bwMode="auto">
            <a:xfrm>
              <a:off x="5343237" y="3371417"/>
              <a:ext cx="263525" cy="517525"/>
            </a:xfrm>
            <a:custGeom>
              <a:avLst/>
              <a:gdLst>
                <a:gd name="T0" fmla="*/ 4 w 166"/>
                <a:gd name="T1" fmla="*/ 0 h 326"/>
                <a:gd name="T2" fmla="*/ 5 w 166"/>
                <a:gd name="T3" fmla="*/ 0 h 326"/>
                <a:gd name="T4" fmla="*/ 6 w 166"/>
                <a:gd name="T5" fmla="*/ 1 h 326"/>
                <a:gd name="T6" fmla="*/ 37 w 166"/>
                <a:gd name="T7" fmla="*/ 35 h 326"/>
                <a:gd name="T8" fmla="*/ 65 w 166"/>
                <a:gd name="T9" fmla="*/ 71 h 326"/>
                <a:gd name="T10" fmla="*/ 92 w 166"/>
                <a:gd name="T11" fmla="*/ 108 h 326"/>
                <a:gd name="T12" fmla="*/ 116 w 166"/>
                <a:gd name="T13" fmla="*/ 147 h 326"/>
                <a:gd name="T14" fmla="*/ 136 w 166"/>
                <a:gd name="T15" fmla="*/ 188 h 326"/>
                <a:gd name="T16" fmla="*/ 151 w 166"/>
                <a:gd name="T17" fmla="*/ 231 h 326"/>
                <a:gd name="T18" fmla="*/ 162 w 166"/>
                <a:gd name="T19" fmla="*/ 276 h 326"/>
                <a:gd name="T20" fmla="*/ 166 w 166"/>
                <a:gd name="T21" fmla="*/ 323 h 326"/>
                <a:gd name="T22" fmla="*/ 166 w 166"/>
                <a:gd name="T23" fmla="*/ 324 h 326"/>
                <a:gd name="T24" fmla="*/ 165 w 166"/>
                <a:gd name="T25" fmla="*/ 325 h 326"/>
                <a:gd name="T26" fmla="*/ 164 w 166"/>
                <a:gd name="T27" fmla="*/ 326 h 326"/>
                <a:gd name="T28" fmla="*/ 162 w 166"/>
                <a:gd name="T29" fmla="*/ 325 h 326"/>
                <a:gd name="T30" fmla="*/ 161 w 166"/>
                <a:gd name="T31" fmla="*/ 324 h 326"/>
                <a:gd name="T32" fmla="*/ 160 w 166"/>
                <a:gd name="T33" fmla="*/ 323 h 326"/>
                <a:gd name="T34" fmla="*/ 158 w 166"/>
                <a:gd name="T35" fmla="*/ 292 h 326"/>
                <a:gd name="T36" fmla="*/ 147 w 166"/>
                <a:gd name="T37" fmla="*/ 241 h 326"/>
                <a:gd name="T38" fmla="*/ 130 w 166"/>
                <a:gd name="T39" fmla="*/ 193 h 326"/>
                <a:gd name="T40" fmla="*/ 128 w 166"/>
                <a:gd name="T41" fmla="*/ 187 h 326"/>
                <a:gd name="T42" fmla="*/ 107 w 166"/>
                <a:gd name="T43" fmla="*/ 147 h 326"/>
                <a:gd name="T44" fmla="*/ 84 w 166"/>
                <a:gd name="T45" fmla="*/ 108 h 326"/>
                <a:gd name="T46" fmla="*/ 57 w 166"/>
                <a:gd name="T47" fmla="*/ 71 h 326"/>
                <a:gd name="T48" fmla="*/ 57 w 166"/>
                <a:gd name="T49" fmla="*/ 71 h 326"/>
                <a:gd name="T50" fmla="*/ 30 w 166"/>
                <a:gd name="T51" fmla="*/ 38 h 326"/>
                <a:gd name="T52" fmla="*/ 1 w 166"/>
                <a:gd name="T53" fmla="*/ 6 h 326"/>
                <a:gd name="T54" fmla="*/ 0 w 166"/>
                <a:gd name="T55" fmla="*/ 5 h 326"/>
                <a:gd name="T56" fmla="*/ 0 w 166"/>
                <a:gd name="T57" fmla="*/ 2 h 326"/>
                <a:gd name="T58" fmla="*/ 2 w 166"/>
                <a:gd name="T59" fmla="*/ 1 h 326"/>
                <a:gd name="T60" fmla="*/ 4 w 166"/>
                <a:gd name="T6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6" h="326">
                  <a:moveTo>
                    <a:pt x="4" y="0"/>
                  </a:moveTo>
                  <a:lnTo>
                    <a:pt x="5" y="0"/>
                  </a:lnTo>
                  <a:lnTo>
                    <a:pt x="6" y="1"/>
                  </a:lnTo>
                  <a:lnTo>
                    <a:pt x="37" y="35"/>
                  </a:lnTo>
                  <a:lnTo>
                    <a:pt x="65" y="71"/>
                  </a:lnTo>
                  <a:lnTo>
                    <a:pt x="92" y="108"/>
                  </a:lnTo>
                  <a:lnTo>
                    <a:pt x="116" y="147"/>
                  </a:lnTo>
                  <a:lnTo>
                    <a:pt x="136" y="188"/>
                  </a:lnTo>
                  <a:lnTo>
                    <a:pt x="151" y="231"/>
                  </a:lnTo>
                  <a:lnTo>
                    <a:pt x="162" y="276"/>
                  </a:lnTo>
                  <a:lnTo>
                    <a:pt x="166" y="323"/>
                  </a:lnTo>
                  <a:lnTo>
                    <a:pt x="166" y="324"/>
                  </a:lnTo>
                  <a:lnTo>
                    <a:pt x="165" y="325"/>
                  </a:lnTo>
                  <a:lnTo>
                    <a:pt x="164" y="326"/>
                  </a:lnTo>
                  <a:lnTo>
                    <a:pt x="162" y="325"/>
                  </a:lnTo>
                  <a:lnTo>
                    <a:pt x="161" y="324"/>
                  </a:lnTo>
                  <a:lnTo>
                    <a:pt x="160" y="323"/>
                  </a:lnTo>
                  <a:lnTo>
                    <a:pt x="158" y="292"/>
                  </a:lnTo>
                  <a:lnTo>
                    <a:pt x="147" y="241"/>
                  </a:lnTo>
                  <a:lnTo>
                    <a:pt x="130" y="193"/>
                  </a:lnTo>
                  <a:lnTo>
                    <a:pt x="128" y="187"/>
                  </a:lnTo>
                  <a:lnTo>
                    <a:pt x="107" y="147"/>
                  </a:lnTo>
                  <a:lnTo>
                    <a:pt x="84" y="108"/>
                  </a:lnTo>
                  <a:lnTo>
                    <a:pt x="57" y="71"/>
                  </a:lnTo>
                  <a:lnTo>
                    <a:pt x="57" y="71"/>
                  </a:lnTo>
                  <a:lnTo>
                    <a:pt x="30" y="38"/>
                  </a:lnTo>
                  <a:lnTo>
                    <a:pt x="1" y="6"/>
                  </a:lnTo>
                  <a:lnTo>
                    <a:pt x="0" y="5"/>
                  </a:lnTo>
                  <a:lnTo>
                    <a:pt x="0" y="2"/>
                  </a:lnTo>
                  <a:lnTo>
                    <a:pt x="2" y="1"/>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2" name="Freeform 496"/>
            <p:cNvSpPr>
              <a:spLocks/>
            </p:cNvSpPr>
            <p:nvPr/>
          </p:nvSpPr>
          <p:spPr bwMode="auto">
            <a:xfrm>
              <a:off x="5611524" y="3985780"/>
              <a:ext cx="23813" cy="125413"/>
            </a:xfrm>
            <a:custGeom>
              <a:avLst/>
              <a:gdLst>
                <a:gd name="T0" fmla="*/ 7 w 15"/>
                <a:gd name="T1" fmla="*/ 0 h 79"/>
                <a:gd name="T2" fmla="*/ 8 w 15"/>
                <a:gd name="T3" fmla="*/ 0 h 79"/>
                <a:gd name="T4" fmla="*/ 9 w 15"/>
                <a:gd name="T5" fmla="*/ 2 h 79"/>
                <a:gd name="T6" fmla="*/ 9 w 15"/>
                <a:gd name="T7" fmla="*/ 4 h 79"/>
                <a:gd name="T8" fmla="*/ 7 w 15"/>
                <a:gd name="T9" fmla="*/ 29 h 79"/>
                <a:gd name="T10" fmla="*/ 7 w 15"/>
                <a:gd name="T11" fmla="*/ 53 h 79"/>
                <a:gd name="T12" fmla="*/ 8 w 15"/>
                <a:gd name="T13" fmla="*/ 61 h 79"/>
                <a:gd name="T14" fmla="*/ 11 w 15"/>
                <a:gd name="T15" fmla="*/ 68 h 79"/>
                <a:gd name="T16" fmla="*/ 14 w 15"/>
                <a:gd name="T17" fmla="*/ 73 h 79"/>
                <a:gd name="T18" fmla="*/ 15 w 15"/>
                <a:gd name="T19" fmla="*/ 75 h 79"/>
                <a:gd name="T20" fmla="*/ 15 w 15"/>
                <a:gd name="T21" fmla="*/ 76 h 79"/>
                <a:gd name="T22" fmla="*/ 13 w 15"/>
                <a:gd name="T23" fmla="*/ 79 h 79"/>
                <a:gd name="T24" fmla="*/ 12 w 15"/>
                <a:gd name="T25" fmla="*/ 79 h 79"/>
                <a:gd name="T26" fmla="*/ 9 w 15"/>
                <a:gd name="T27" fmla="*/ 79 h 79"/>
                <a:gd name="T28" fmla="*/ 8 w 15"/>
                <a:gd name="T29" fmla="*/ 77 h 79"/>
                <a:gd name="T30" fmla="*/ 2 w 15"/>
                <a:gd name="T31" fmla="*/ 63 h 79"/>
                <a:gd name="T32" fmla="*/ 0 w 15"/>
                <a:gd name="T33" fmla="*/ 49 h 79"/>
                <a:gd name="T34" fmla="*/ 0 w 15"/>
                <a:gd name="T35" fmla="*/ 33 h 79"/>
                <a:gd name="T36" fmla="*/ 1 w 15"/>
                <a:gd name="T37" fmla="*/ 18 h 79"/>
                <a:gd name="T38" fmla="*/ 3 w 15"/>
                <a:gd name="T39" fmla="*/ 4 h 79"/>
                <a:gd name="T40" fmla="*/ 4 w 15"/>
                <a:gd name="T41" fmla="*/ 2 h 79"/>
                <a:gd name="T42" fmla="*/ 5 w 15"/>
                <a:gd name="T43" fmla="*/ 0 h 79"/>
                <a:gd name="T44" fmla="*/ 7 w 15"/>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79">
                  <a:moveTo>
                    <a:pt x="7" y="0"/>
                  </a:moveTo>
                  <a:lnTo>
                    <a:pt x="8" y="0"/>
                  </a:lnTo>
                  <a:lnTo>
                    <a:pt x="9" y="2"/>
                  </a:lnTo>
                  <a:lnTo>
                    <a:pt x="9" y="4"/>
                  </a:lnTo>
                  <a:lnTo>
                    <a:pt x="7" y="29"/>
                  </a:lnTo>
                  <a:lnTo>
                    <a:pt x="7" y="53"/>
                  </a:lnTo>
                  <a:lnTo>
                    <a:pt x="8" y="61"/>
                  </a:lnTo>
                  <a:lnTo>
                    <a:pt x="11" y="68"/>
                  </a:lnTo>
                  <a:lnTo>
                    <a:pt x="14" y="73"/>
                  </a:lnTo>
                  <a:lnTo>
                    <a:pt x="15" y="75"/>
                  </a:lnTo>
                  <a:lnTo>
                    <a:pt x="15" y="76"/>
                  </a:lnTo>
                  <a:lnTo>
                    <a:pt x="13" y="79"/>
                  </a:lnTo>
                  <a:lnTo>
                    <a:pt x="12" y="79"/>
                  </a:lnTo>
                  <a:lnTo>
                    <a:pt x="9" y="79"/>
                  </a:lnTo>
                  <a:lnTo>
                    <a:pt x="8" y="77"/>
                  </a:lnTo>
                  <a:lnTo>
                    <a:pt x="2" y="63"/>
                  </a:lnTo>
                  <a:lnTo>
                    <a:pt x="0" y="49"/>
                  </a:lnTo>
                  <a:lnTo>
                    <a:pt x="0" y="33"/>
                  </a:lnTo>
                  <a:lnTo>
                    <a:pt x="1" y="18"/>
                  </a:lnTo>
                  <a:lnTo>
                    <a:pt x="3" y="4"/>
                  </a:lnTo>
                  <a:lnTo>
                    <a:pt x="4" y="2"/>
                  </a:lnTo>
                  <a:lnTo>
                    <a:pt x="5" y="0"/>
                  </a:lnTo>
                  <a:lnTo>
                    <a:pt x="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3" name="Freeform 497"/>
            <p:cNvSpPr>
              <a:spLocks/>
            </p:cNvSpPr>
            <p:nvPr/>
          </p:nvSpPr>
          <p:spPr bwMode="auto">
            <a:xfrm>
              <a:off x="3992274" y="3596842"/>
              <a:ext cx="668338" cy="376238"/>
            </a:xfrm>
            <a:custGeom>
              <a:avLst/>
              <a:gdLst>
                <a:gd name="T0" fmla="*/ 3 w 421"/>
                <a:gd name="T1" fmla="*/ 0 h 237"/>
                <a:gd name="T2" fmla="*/ 5 w 421"/>
                <a:gd name="T3" fmla="*/ 1 h 237"/>
                <a:gd name="T4" fmla="*/ 59 w 421"/>
                <a:gd name="T5" fmla="*/ 39 h 237"/>
                <a:gd name="T6" fmla="*/ 114 w 421"/>
                <a:gd name="T7" fmla="*/ 76 h 237"/>
                <a:gd name="T8" fmla="*/ 160 w 421"/>
                <a:gd name="T9" fmla="*/ 104 h 237"/>
                <a:gd name="T10" fmla="*/ 208 w 421"/>
                <a:gd name="T11" fmla="*/ 129 h 237"/>
                <a:gd name="T12" fmla="*/ 255 w 421"/>
                <a:gd name="T13" fmla="*/ 152 h 237"/>
                <a:gd name="T14" fmla="*/ 291 w 421"/>
                <a:gd name="T15" fmla="*/ 168 h 237"/>
                <a:gd name="T16" fmla="*/ 325 w 421"/>
                <a:gd name="T17" fmla="*/ 187 h 237"/>
                <a:gd name="T18" fmla="*/ 356 w 421"/>
                <a:gd name="T19" fmla="*/ 205 h 237"/>
                <a:gd name="T20" fmla="*/ 388 w 421"/>
                <a:gd name="T21" fmla="*/ 221 h 237"/>
                <a:gd name="T22" fmla="*/ 404 w 421"/>
                <a:gd name="T23" fmla="*/ 226 h 237"/>
                <a:gd name="T24" fmla="*/ 419 w 421"/>
                <a:gd name="T25" fmla="*/ 230 h 237"/>
                <a:gd name="T26" fmla="*/ 421 w 421"/>
                <a:gd name="T27" fmla="*/ 230 h 237"/>
                <a:gd name="T28" fmla="*/ 421 w 421"/>
                <a:gd name="T29" fmla="*/ 232 h 237"/>
                <a:gd name="T30" fmla="*/ 421 w 421"/>
                <a:gd name="T31" fmla="*/ 233 h 237"/>
                <a:gd name="T32" fmla="*/ 420 w 421"/>
                <a:gd name="T33" fmla="*/ 234 h 237"/>
                <a:gd name="T34" fmla="*/ 419 w 421"/>
                <a:gd name="T35" fmla="*/ 236 h 237"/>
                <a:gd name="T36" fmla="*/ 417 w 421"/>
                <a:gd name="T37" fmla="*/ 237 h 237"/>
                <a:gd name="T38" fmla="*/ 406 w 421"/>
                <a:gd name="T39" fmla="*/ 233 h 237"/>
                <a:gd name="T40" fmla="*/ 383 w 421"/>
                <a:gd name="T41" fmla="*/ 226 h 237"/>
                <a:gd name="T42" fmla="*/ 362 w 421"/>
                <a:gd name="T43" fmla="*/ 216 h 237"/>
                <a:gd name="T44" fmla="*/ 341 w 421"/>
                <a:gd name="T45" fmla="*/ 204 h 237"/>
                <a:gd name="T46" fmla="*/ 309 w 421"/>
                <a:gd name="T47" fmla="*/ 186 h 237"/>
                <a:gd name="T48" fmla="*/ 275 w 421"/>
                <a:gd name="T49" fmla="*/ 170 h 237"/>
                <a:gd name="T50" fmla="*/ 226 w 421"/>
                <a:gd name="T51" fmla="*/ 146 h 237"/>
                <a:gd name="T52" fmla="*/ 178 w 421"/>
                <a:gd name="T53" fmla="*/ 122 h 237"/>
                <a:gd name="T54" fmla="*/ 132 w 421"/>
                <a:gd name="T55" fmla="*/ 95 h 237"/>
                <a:gd name="T56" fmla="*/ 66 w 421"/>
                <a:gd name="T57" fmla="*/ 52 h 237"/>
                <a:gd name="T58" fmla="*/ 2 w 421"/>
                <a:gd name="T59" fmla="*/ 7 h 237"/>
                <a:gd name="T60" fmla="*/ 0 w 421"/>
                <a:gd name="T61" fmla="*/ 6 h 237"/>
                <a:gd name="T62" fmla="*/ 0 w 421"/>
                <a:gd name="T63" fmla="*/ 3 h 237"/>
                <a:gd name="T64" fmla="*/ 1 w 421"/>
                <a:gd name="T65" fmla="*/ 2 h 237"/>
                <a:gd name="T66" fmla="*/ 2 w 421"/>
                <a:gd name="T67" fmla="*/ 0 h 237"/>
                <a:gd name="T68" fmla="*/ 3 w 421"/>
                <a:gd name="T69"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1" h="237">
                  <a:moveTo>
                    <a:pt x="3" y="0"/>
                  </a:moveTo>
                  <a:lnTo>
                    <a:pt x="5" y="1"/>
                  </a:lnTo>
                  <a:lnTo>
                    <a:pt x="59" y="39"/>
                  </a:lnTo>
                  <a:lnTo>
                    <a:pt x="114" y="76"/>
                  </a:lnTo>
                  <a:lnTo>
                    <a:pt x="160" y="104"/>
                  </a:lnTo>
                  <a:lnTo>
                    <a:pt x="208" y="129"/>
                  </a:lnTo>
                  <a:lnTo>
                    <a:pt x="255" y="152"/>
                  </a:lnTo>
                  <a:lnTo>
                    <a:pt x="291" y="168"/>
                  </a:lnTo>
                  <a:lnTo>
                    <a:pt x="325" y="187"/>
                  </a:lnTo>
                  <a:lnTo>
                    <a:pt x="356" y="205"/>
                  </a:lnTo>
                  <a:lnTo>
                    <a:pt x="388" y="221"/>
                  </a:lnTo>
                  <a:lnTo>
                    <a:pt x="404" y="226"/>
                  </a:lnTo>
                  <a:lnTo>
                    <a:pt x="419" y="230"/>
                  </a:lnTo>
                  <a:lnTo>
                    <a:pt x="421" y="230"/>
                  </a:lnTo>
                  <a:lnTo>
                    <a:pt x="421" y="232"/>
                  </a:lnTo>
                  <a:lnTo>
                    <a:pt x="421" y="233"/>
                  </a:lnTo>
                  <a:lnTo>
                    <a:pt x="420" y="234"/>
                  </a:lnTo>
                  <a:lnTo>
                    <a:pt x="419" y="236"/>
                  </a:lnTo>
                  <a:lnTo>
                    <a:pt x="417" y="237"/>
                  </a:lnTo>
                  <a:lnTo>
                    <a:pt x="406" y="233"/>
                  </a:lnTo>
                  <a:lnTo>
                    <a:pt x="383" y="226"/>
                  </a:lnTo>
                  <a:lnTo>
                    <a:pt x="362" y="216"/>
                  </a:lnTo>
                  <a:lnTo>
                    <a:pt x="341" y="204"/>
                  </a:lnTo>
                  <a:lnTo>
                    <a:pt x="309" y="186"/>
                  </a:lnTo>
                  <a:lnTo>
                    <a:pt x="275" y="170"/>
                  </a:lnTo>
                  <a:lnTo>
                    <a:pt x="226" y="146"/>
                  </a:lnTo>
                  <a:lnTo>
                    <a:pt x="178" y="122"/>
                  </a:lnTo>
                  <a:lnTo>
                    <a:pt x="132" y="95"/>
                  </a:lnTo>
                  <a:lnTo>
                    <a:pt x="66" y="52"/>
                  </a:lnTo>
                  <a:lnTo>
                    <a:pt x="2" y="7"/>
                  </a:lnTo>
                  <a:lnTo>
                    <a:pt x="0" y="6"/>
                  </a:lnTo>
                  <a:lnTo>
                    <a:pt x="0" y="3"/>
                  </a:lnTo>
                  <a:lnTo>
                    <a:pt x="1" y="2"/>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4" name="Freeform 498"/>
            <p:cNvSpPr>
              <a:spLocks/>
            </p:cNvSpPr>
            <p:nvPr/>
          </p:nvSpPr>
          <p:spPr bwMode="auto">
            <a:xfrm>
              <a:off x="3949412" y="3639705"/>
              <a:ext cx="703263" cy="358775"/>
            </a:xfrm>
            <a:custGeom>
              <a:avLst/>
              <a:gdLst>
                <a:gd name="T0" fmla="*/ 4 w 443"/>
                <a:gd name="T1" fmla="*/ 0 h 226"/>
                <a:gd name="T2" fmla="*/ 5 w 443"/>
                <a:gd name="T3" fmla="*/ 0 h 226"/>
                <a:gd name="T4" fmla="*/ 68 w 443"/>
                <a:gd name="T5" fmla="*/ 34 h 226"/>
                <a:gd name="T6" fmla="*/ 130 w 443"/>
                <a:gd name="T7" fmla="*/ 64 h 226"/>
                <a:gd name="T8" fmla="*/ 204 w 443"/>
                <a:gd name="T9" fmla="*/ 103 h 226"/>
                <a:gd name="T10" fmla="*/ 277 w 443"/>
                <a:gd name="T11" fmla="*/ 143 h 226"/>
                <a:gd name="T12" fmla="*/ 352 w 443"/>
                <a:gd name="T13" fmla="*/ 179 h 226"/>
                <a:gd name="T14" fmla="*/ 376 w 443"/>
                <a:gd name="T15" fmla="*/ 190 h 226"/>
                <a:gd name="T16" fmla="*/ 398 w 443"/>
                <a:gd name="T17" fmla="*/ 202 h 226"/>
                <a:gd name="T18" fmla="*/ 421 w 443"/>
                <a:gd name="T19" fmla="*/ 213 h 226"/>
                <a:gd name="T20" fmla="*/ 440 w 443"/>
                <a:gd name="T21" fmla="*/ 220 h 226"/>
                <a:gd name="T22" fmla="*/ 442 w 443"/>
                <a:gd name="T23" fmla="*/ 221 h 226"/>
                <a:gd name="T24" fmla="*/ 443 w 443"/>
                <a:gd name="T25" fmla="*/ 222 h 226"/>
                <a:gd name="T26" fmla="*/ 443 w 443"/>
                <a:gd name="T27" fmla="*/ 224 h 226"/>
                <a:gd name="T28" fmla="*/ 442 w 443"/>
                <a:gd name="T29" fmla="*/ 225 h 226"/>
                <a:gd name="T30" fmla="*/ 440 w 443"/>
                <a:gd name="T31" fmla="*/ 226 h 226"/>
                <a:gd name="T32" fmla="*/ 438 w 443"/>
                <a:gd name="T33" fmla="*/ 226 h 226"/>
                <a:gd name="T34" fmla="*/ 437 w 443"/>
                <a:gd name="T35" fmla="*/ 226 h 226"/>
                <a:gd name="T36" fmla="*/ 414 w 443"/>
                <a:gd name="T37" fmla="*/ 217 h 226"/>
                <a:gd name="T38" fmla="*/ 391 w 443"/>
                <a:gd name="T39" fmla="*/ 206 h 226"/>
                <a:gd name="T40" fmla="*/ 369 w 443"/>
                <a:gd name="T41" fmla="*/ 194 h 226"/>
                <a:gd name="T42" fmla="*/ 333 w 443"/>
                <a:gd name="T43" fmla="*/ 177 h 226"/>
                <a:gd name="T44" fmla="*/ 295 w 443"/>
                <a:gd name="T45" fmla="*/ 159 h 226"/>
                <a:gd name="T46" fmla="*/ 222 w 443"/>
                <a:gd name="T47" fmla="*/ 121 h 226"/>
                <a:gd name="T48" fmla="*/ 148 w 443"/>
                <a:gd name="T49" fmla="*/ 81 h 226"/>
                <a:gd name="T50" fmla="*/ 98 w 443"/>
                <a:gd name="T51" fmla="*/ 57 h 226"/>
                <a:gd name="T52" fmla="*/ 50 w 443"/>
                <a:gd name="T53" fmla="*/ 31 h 226"/>
                <a:gd name="T54" fmla="*/ 2 w 443"/>
                <a:gd name="T55" fmla="*/ 5 h 226"/>
                <a:gd name="T56" fmla="*/ 0 w 443"/>
                <a:gd name="T57" fmla="*/ 4 h 226"/>
                <a:gd name="T58" fmla="*/ 0 w 443"/>
                <a:gd name="T59" fmla="*/ 3 h 226"/>
                <a:gd name="T60" fmla="*/ 0 w 443"/>
                <a:gd name="T61" fmla="*/ 1 h 226"/>
                <a:gd name="T62" fmla="*/ 2 w 443"/>
                <a:gd name="T63" fmla="*/ 0 h 226"/>
                <a:gd name="T64" fmla="*/ 4 w 443"/>
                <a:gd name="T65"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3" h="226">
                  <a:moveTo>
                    <a:pt x="4" y="0"/>
                  </a:moveTo>
                  <a:lnTo>
                    <a:pt x="5" y="0"/>
                  </a:lnTo>
                  <a:lnTo>
                    <a:pt x="68" y="34"/>
                  </a:lnTo>
                  <a:lnTo>
                    <a:pt x="130" y="64"/>
                  </a:lnTo>
                  <a:lnTo>
                    <a:pt x="204" y="103"/>
                  </a:lnTo>
                  <a:lnTo>
                    <a:pt x="277" y="143"/>
                  </a:lnTo>
                  <a:lnTo>
                    <a:pt x="352" y="179"/>
                  </a:lnTo>
                  <a:lnTo>
                    <a:pt x="376" y="190"/>
                  </a:lnTo>
                  <a:lnTo>
                    <a:pt x="398" y="202"/>
                  </a:lnTo>
                  <a:lnTo>
                    <a:pt x="421" y="213"/>
                  </a:lnTo>
                  <a:lnTo>
                    <a:pt x="440" y="220"/>
                  </a:lnTo>
                  <a:lnTo>
                    <a:pt x="442" y="221"/>
                  </a:lnTo>
                  <a:lnTo>
                    <a:pt x="443" y="222"/>
                  </a:lnTo>
                  <a:lnTo>
                    <a:pt x="443" y="224"/>
                  </a:lnTo>
                  <a:lnTo>
                    <a:pt x="442" y="225"/>
                  </a:lnTo>
                  <a:lnTo>
                    <a:pt x="440" y="226"/>
                  </a:lnTo>
                  <a:lnTo>
                    <a:pt x="438" y="226"/>
                  </a:lnTo>
                  <a:lnTo>
                    <a:pt x="437" y="226"/>
                  </a:lnTo>
                  <a:lnTo>
                    <a:pt x="414" y="217"/>
                  </a:lnTo>
                  <a:lnTo>
                    <a:pt x="391" y="206"/>
                  </a:lnTo>
                  <a:lnTo>
                    <a:pt x="369" y="194"/>
                  </a:lnTo>
                  <a:lnTo>
                    <a:pt x="333" y="177"/>
                  </a:lnTo>
                  <a:lnTo>
                    <a:pt x="295" y="159"/>
                  </a:lnTo>
                  <a:lnTo>
                    <a:pt x="222" y="121"/>
                  </a:lnTo>
                  <a:lnTo>
                    <a:pt x="148" y="81"/>
                  </a:lnTo>
                  <a:lnTo>
                    <a:pt x="98" y="57"/>
                  </a:lnTo>
                  <a:lnTo>
                    <a:pt x="50" y="31"/>
                  </a:lnTo>
                  <a:lnTo>
                    <a:pt x="2" y="5"/>
                  </a:lnTo>
                  <a:lnTo>
                    <a:pt x="0" y="4"/>
                  </a:lnTo>
                  <a:lnTo>
                    <a:pt x="0" y="3"/>
                  </a:lnTo>
                  <a:lnTo>
                    <a:pt x="0" y="1"/>
                  </a:lnTo>
                  <a:lnTo>
                    <a:pt x="2" y="0"/>
                  </a:lnTo>
                  <a:lnTo>
                    <a:pt x="4" y="0"/>
                  </a:lnTo>
                  <a:close/>
                </a:path>
              </a:pathLst>
            </a:custGeom>
            <a:blipFill>
              <a:blip r:embed="rId5"/>
              <a:stretch>
                <a:fillRect/>
              </a:stretch>
            </a:bli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5" name="Freeform 499"/>
            <p:cNvSpPr>
              <a:spLocks/>
            </p:cNvSpPr>
            <p:nvPr/>
          </p:nvSpPr>
          <p:spPr bwMode="auto">
            <a:xfrm>
              <a:off x="4157374" y="3631767"/>
              <a:ext cx="615950" cy="317500"/>
            </a:xfrm>
            <a:custGeom>
              <a:avLst/>
              <a:gdLst>
                <a:gd name="T0" fmla="*/ 4 w 388"/>
                <a:gd name="T1" fmla="*/ 0 h 200"/>
                <a:gd name="T2" fmla="*/ 5 w 388"/>
                <a:gd name="T3" fmla="*/ 0 h 200"/>
                <a:gd name="T4" fmla="*/ 32 w 388"/>
                <a:gd name="T5" fmla="*/ 9 h 200"/>
                <a:gd name="T6" fmla="*/ 59 w 388"/>
                <a:gd name="T7" fmla="*/ 22 h 200"/>
                <a:gd name="T8" fmla="*/ 84 w 388"/>
                <a:gd name="T9" fmla="*/ 36 h 200"/>
                <a:gd name="T10" fmla="*/ 108 w 388"/>
                <a:gd name="T11" fmla="*/ 51 h 200"/>
                <a:gd name="T12" fmla="*/ 138 w 388"/>
                <a:gd name="T13" fmla="*/ 69 h 200"/>
                <a:gd name="T14" fmla="*/ 169 w 388"/>
                <a:gd name="T15" fmla="*/ 87 h 200"/>
                <a:gd name="T16" fmla="*/ 204 w 388"/>
                <a:gd name="T17" fmla="*/ 104 h 200"/>
                <a:gd name="T18" fmla="*/ 239 w 388"/>
                <a:gd name="T19" fmla="*/ 119 h 200"/>
                <a:gd name="T20" fmla="*/ 313 w 388"/>
                <a:gd name="T21" fmla="*/ 156 h 200"/>
                <a:gd name="T22" fmla="*/ 386 w 388"/>
                <a:gd name="T23" fmla="*/ 194 h 200"/>
                <a:gd name="T24" fmla="*/ 388 w 388"/>
                <a:gd name="T25" fmla="*/ 196 h 200"/>
                <a:gd name="T26" fmla="*/ 388 w 388"/>
                <a:gd name="T27" fmla="*/ 197 h 200"/>
                <a:gd name="T28" fmla="*/ 388 w 388"/>
                <a:gd name="T29" fmla="*/ 198 h 200"/>
                <a:gd name="T30" fmla="*/ 386 w 388"/>
                <a:gd name="T31" fmla="*/ 200 h 200"/>
                <a:gd name="T32" fmla="*/ 384 w 388"/>
                <a:gd name="T33" fmla="*/ 200 h 200"/>
                <a:gd name="T34" fmla="*/ 383 w 388"/>
                <a:gd name="T35" fmla="*/ 200 h 200"/>
                <a:gd name="T36" fmla="*/ 296 w 388"/>
                <a:gd name="T37" fmla="*/ 155 h 200"/>
                <a:gd name="T38" fmla="*/ 249 w 388"/>
                <a:gd name="T39" fmla="*/ 132 h 200"/>
                <a:gd name="T40" fmla="*/ 202 w 388"/>
                <a:gd name="T41" fmla="*/ 111 h 200"/>
                <a:gd name="T42" fmla="*/ 154 w 388"/>
                <a:gd name="T43" fmla="*/ 87 h 200"/>
                <a:gd name="T44" fmla="*/ 125 w 388"/>
                <a:gd name="T45" fmla="*/ 69 h 200"/>
                <a:gd name="T46" fmla="*/ 95 w 388"/>
                <a:gd name="T47" fmla="*/ 51 h 200"/>
                <a:gd name="T48" fmla="*/ 64 w 388"/>
                <a:gd name="T49" fmla="*/ 33 h 200"/>
                <a:gd name="T50" fmla="*/ 32 w 388"/>
                <a:gd name="T51" fmla="*/ 17 h 200"/>
                <a:gd name="T52" fmla="*/ 3 w 388"/>
                <a:gd name="T53" fmla="*/ 7 h 200"/>
                <a:gd name="T54" fmla="*/ 1 w 388"/>
                <a:gd name="T55" fmla="*/ 6 h 200"/>
                <a:gd name="T56" fmla="*/ 0 w 388"/>
                <a:gd name="T57" fmla="*/ 5 h 200"/>
                <a:gd name="T58" fmla="*/ 0 w 388"/>
                <a:gd name="T59" fmla="*/ 3 h 200"/>
                <a:gd name="T60" fmla="*/ 0 w 388"/>
                <a:gd name="T61" fmla="*/ 1 h 200"/>
                <a:gd name="T62" fmla="*/ 1 w 388"/>
                <a:gd name="T63" fmla="*/ 0 h 200"/>
                <a:gd name="T64" fmla="*/ 4 w 388"/>
                <a:gd name="T6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8" h="200">
                  <a:moveTo>
                    <a:pt x="4" y="0"/>
                  </a:moveTo>
                  <a:lnTo>
                    <a:pt x="5" y="0"/>
                  </a:lnTo>
                  <a:lnTo>
                    <a:pt x="32" y="9"/>
                  </a:lnTo>
                  <a:lnTo>
                    <a:pt x="59" y="22"/>
                  </a:lnTo>
                  <a:lnTo>
                    <a:pt x="84" y="36"/>
                  </a:lnTo>
                  <a:lnTo>
                    <a:pt x="108" y="51"/>
                  </a:lnTo>
                  <a:lnTo>
                    <a:pt x="138" y="69"/>
                  </a:lnTo>
                  <a:lnTo>
                    <a:pt x="169" y="87"/>
                  </a:lnTo>
                  <a:lnTo>
                    <a:pt x="204" y="104"/>
                  </a:lnTo>
                  <a:lnTo>
                    <a:pt x="239" y="119"/>
                  </a:lnTo>
                  <a:lnTo>
                    <a:pt x="313" y="156"/>
                  </a:lnTo>
                  <a:lnTo>
                    <a:pt x="386" y="194"/>
                  </a:lnTo>
                  <a:lnTo>
                    <a:pt x="388" y="196"/>
                  </a:lnTo>
                  <a:lnTo>
                    <a:pt x="388" y="197"/>
                  </a:lnTo>
                  <a:lnTo>
                    <a:pt x="388" y="198"/>
                  </a:lnTo>
                  <a:lnTo>
                    <a:pt x="386" y="200"/>
                  </a:lnTo>
                  <a:lnTo>
                    <a:pt x="384" y="200"/>
                  </a:lnTo>
                  <a:lnTo>
                    <a:pt x="383" y="200"/>
                  </a:lnTo>
                  <a:lnTo>
                    <a:pt x="296" y="155"/>
                  </a:lnTo>
                  <a:lnTo>
                    <a:pt x="249" y="132"/>
                  </a:lnTo>
                  <a:lnTo>
                    <a:pt x="202" y="111"/>
                  </a:lnTo>
                  <a:lnTo>
                    <a:pt x="154" y="87"/>
                  </a:lnTo>
                  <a:lnTo>
                    <a:pt x="125" y="69"/>
                  </a:lnTo>
                  <a:lnTo>
                    <a:pt x="95" y="51"/>
                  </a:lnTo>
                  <a:lnTo>
                    <a:pt x="64" y="33"/>
                  </a:lnTo>
                  <a:lnTo>
                    <a:pt x="32" y="17"/>
                  </a:lnTo>
                  <a:lnTo>
                    <a:pt x="3" y="7"/>
                  </a:lnTo>
                  <a:lnTo>
                    <a:pt x="1" y="6"/>
                  </a:lnTo>
                  <a:lnTo>
                    <a:pt x="0" y="5"/>
                  </a:lnTo>
                  <a:lnTo>
                    <a:pt x="0" y="3"/>
                  </a:lnTo>
                  <a:lnTo>
                    <a:pt x="0" y="1"/>
                  </a:lnTo>
                  <a:lnTo>
                    <a:pt x="1"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6" name="Freeform 500"/>
            <p:cNvSpPr>
              <a:spLocks/>
            </p:cNvSpPr>
            <p:nvPr/>
          </p:nvSpPr>
          <p:spPr bwMode="auto">
            <a:xfrm>
              <a:off x="4144674" y="3663517"/>
              <a:ext cx="588963" cy="296863"/>
            </a:xfrm>
            <a:custGeom>
              <a:avLst/>
              <a:gdLst>
                <a:gd name="T0" fmla="*/ 3 w 371"/>
                <a:gd name="T1" fmla="*/ 0 h 187"/>
                <a:gd name="T2" fmla="*/ 4 w 371"/>
                <a:gd name="T3" fmla="*/ 0 h 187"/>
                <a:gd name="T4" fmla="*/ 47 w 371"/>
                <a:gd name="T5" fmla="*/ 24 h 187"/>
                <a:gd name="T6" fmla="*/ 90 w 371"/>
                <a:gd name="T7" fmla="*/ 46 h 187"/>
                <a:gd name="T8" fmla="*/ 160 w 371"/>
                <a:gd name="T9" fmla="*/ 79 h 187"/>
                <a:gd name="T10" fmla="*/ 231 w 371"/>
                <a:gd name="T11" fmla="*/ 111 h 187"/>
                <a:gd name="T12" fmla="*/ 301 w 371"/>
                <a:gd name="T13" fmla="*/ 144 h 187"/>
                <a:gd name="T14" fmla="*/ 369 w 371"/>
                <a:gd name="T15" fmla="*/ 181 h 187"/>
                <a:gd name="T16" fmla="*/ 370 w 371"/>
                <a:gd name="T17" fmla="*/ 183 h 187"/>
                <a:gd name="T18" fmla="*/ 371 w 371"/>
                <a:gd name="T19" fmla="*/ 184 h 187"/>
                <a:gd name="T20" fmla="*/ 370 w 371"/>
                <a:gd name="T21" fmla="*/ 186 h 187"/>
                <a:gd name="T22" fmla="*/ 369 w 371"/>
                <a:gd name="T23" fmla="*/ 187 h 187"/>
                <a:gd name="T24" fmla="*/ 368 w 371"/>
                <a:gd name="T25" fmla="*/ 187 h 187"/>
                <a:gd name="T26" fmla="*/ 366 w 371"/>
                <a:gd name="T27" fmla="*/ 187 h 187"/>
                <a:gd name="T28" fmla="*/ 324 w 371"/>
                <a:gd name="T29" fmla="*/ 164 h 187"/>
                <a:gd name="T30" fmla="*/ 281 w 371"/>
                <a:gd name="T31" fmla="*/ 142 h 187"/>
                <a:gd name="T32" fmla="*/ 211 w 371"/>
                <a:gd name="T33" fmla="*/ 109 h 187"/>
                <a:gd name="T34" fmla="*/ 139 w 371"/>
                <a:gd name="T35" fmla="*/ 77 h 187"/>
                <a:gd name="T36" fmla="*/ 69 w 371"/>
                <a:gd name="T37" fmla="*/ 43 h 187"/>
                <a:gd name="T38" fmla="*/ 1 w 371"/>
                <a:gd name="T39" fmla="*/ 7 h 187"/>
                <a:gd name="T40" fmla="*/ 0 w 371"/>
                <a:gd name="T41" fmla="*/ 5 h 187"/>
                <a:gd name="T42" fmla="*/ 0 w 371"/>
                <a:gd name="T43" fmla="*/ 3 h 187"/>
                <a:gd name="T44" fmla="*/ 0 w 371"/>
                <a:gd name="T45" fmla="*/ 2 h 187"/>
                <a:gd name="T46" fmla="*/ 1 w 371"/>
                <a:gd name="T47" fmla="*/ 0 h 187"/>
                <a:gd name="T48" fmla="*/ 3 w 371"/>
                <a:gd name="T4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87">
                  <a:moveTo>
                    <a:pt x="3" y="0"/>
                  </a:moveTo>
                  <a:lnTo>
                    <a:pt x="4" y="0"/>
                  </a:lnTo>
                  <a:lnTo>
                    <a:pt x="47" y="24"/>
                  </a:lnTo>
                  <a:lnTo>
                    <a:pt x="90" y="46"/>
                  </a:lnTo>
                  <a:lnTo>
                    <a:pt x="160" y="79"/>
                  </a:lnTo>
                  <a:lnTo>
                    <a:pt x="231" y="111"/>
                  </a:lnTo>
                  <a:lnTo>
                    <a:pt x="301" y="144"/>
                  </a:lnTo>
                  <a:lnTo>
                    <a:pt x="369" y="181"/>
                  </a:lnTo>
                  <a:lnTo>
                    <a:pt x="370" y="183"/>
                  </a:lnTo>
                  <a:lnTo>
                    <a:pt x="371" y="184"/>
                  </a:lnTo>
                  <a:lnTo>
                    <a:pt x="370" y="186"/>
                  </a:lnTo>
                  <a:lnTo>
                    <a:pt x="369" y="187"/>
                  </a:lnTo>
                  <a:lnTo>
                    <a:pt x="368" y="187"/>
                  </a:lnTo>
                  <a:lnTo>
                    <a:pt x="366" y="187"/>
                  </a:lnTo>
                  <a:lnTo>
                    <a:pt x="324" y="164"/>
                  </a:lnTo>
                  <a:lnTo>
                    <a:pt x="281" y="142"/>
                  </a:lnTo>
                  <a:lnTo>
                    <a:pt x="211" y="109"/>
                  </a:lnTo>
                  <a:lnTo>
                    <a:pt x="139" y="77"/>
                  </a:lnTo>
                  <a:lnTo>
                    <a:pt x="69" y="43"/>
                  </a:lnTo>
                  <a:lnTo>
                    <a:pt x="1" y="7"/>
                  </a:lnTo>
                  <a:lnTo>
                    <a:pt x="0" y="5"/>
                  </a:lnTo>
                  <a:lnTo>
                    <a:pt x="0" y="3"/>
                  </a:lnTo>
                  <a:lnTo>
                    <a:pt x="0" y="2"/>
                  </a:lnTo>
                  <a:lnTo>
                    <a:pt x="1"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7" name="Freeform 501"/>
            <p:cNvSpPr>
              <a:spLocks/>
            </p:cNvSpPr>
            <p:nvPr/>
          </p:nvSpPr>
          <p:spPr bwMode="auto">
            <a:xfrm>
              <a:off x="4128799" y="3353955"/>
              <a:ext cx="1006475" cy="325438"/>
            </a:xfrm>
            <a:custGeom>
              <a:avLst/>
              <a:gdLst>
                <a:gd name="T0" fmla="*/ 375 w 634"/>
                <a:gd name="T1" fmla="*/ 0 h 205"/>
                <a:gd name="T2" fmla="*/ 414 w 634"/>
                <a:gd name="T3" fmla="*/ 1 h 205"/>
                <a:gd name="T4" fmla="*/ 453 w 634"/>
                <a:gd name="T5" fmla="*/ 8 h 205"/>
                <a:gd name="T6" fmla="*/ 487 w 634"/>
                <a:gd name="T7" fmla="*/ 17 h 205"/>
                <a:gd name="T8" fmla="*/ 519 w 634"/>
                <a:gd name="T9" fmla="*/ 28 h 205"/>
                <a:gd name="T10" fmla="*/ 552 w 634"/>
                <a:gd name="T11" fmla="*/ 40 h 205"/>
                <a:gd name="T12" fmla="*/ 574 w 634"/>
                <a:gd name="T13" fmla="*/ 48 h 205"/>
                <a:gd name="T14" fmla="*/ 595 w 634"/>
                <a:gd name="T15" fmla="*/ 57 h 205"/>
                <a:gd name="T16" fmla="*/ 616 w 634"/>
                <a:gd name="T17" fmla="*/ 70 h 205"/>
                <a:gd name="T18" fmla="*/ 633 w 634"/>
                <a:gd name="T19" fmla="*/ 85 h 205"/>
                <a:gd name="T20" fmla="*/ 634 w 634"/>
                <a:gd name="T21" fmla="*/ 87 h 205"/>
                <a:gd name="T22" fmla="*/ 634 w 634"/>
                <a:gd name="T23" fmla="*/ 88 h 205"/>
                <a:gd name="T24" fmla="*/ 633 w 634"/>
                <a:gd name="T25" fmla="*/ 90 h 205"/>
                <a:gd name="T26" fmla="*/ 632 w 634"/>
                <a:gd name="T27" fmla="*/ 90 h 205"/>
                <a:gd name="T28" fmla="*/ 630 w 634"/>
                <a:gd name="T29" fmla="*/ 92 h 205"/>
                <a:gd name="T30" fmla="*/ 629 w 634"/>
                <a:gd name="T31" fmla="*/ 90 h 205"/>
                <a:gd name="T32" fmla="*/ 622 w 634"/>
                <a:gd name="T33" fmla="*/ 84 h 205"/>
                <a:gd name="T34" fmla="*/ 616 w 634"/>
                <a:gd name="T35" fmla="*/ 79 h 205"/>
                <a:gd name="T36" fmla="*/ 616 w 634"/>
                <a:gd name="T37" fmla="*/ 78 h 205"/>
                <a:gd name="T38" fmla="*/ 596 w 634"/>
                <a:gd name="T39" fmla="*/ 66 h 205"/>
                <a:gd name="T40" fmla="*/ 574 w 634"/>
                <a:gd name="T41" fmla="*/ 55 h 205"/>
                <a:gd name="T42" fmla="*/ 524 w 634"/>
                <a:gd name="T43" fmla="*/ 37 h 205"/>
                <a:gd name="T44" fmla="*/ 475 w 634"/>
                <a:gd name="T45" fmla="*/ 20 h 205"/>
                <a:gd name="T46" fmla="*/ 424 w 634"/>
                <a:gd name="T47" fmla="*/ 10 h 205"/>
                <a:gd name="T48" fmla="*/ 371 w 634"/>
                <a:gd name="T49" fmla="*/ 7 h 205"/>
                <a:gd name="T50" fmla="*/ 319 w 634"/>
                <a:gd name="T51" fmla="*/ 10 h 205"/>
                <a:gd name="T52" fmla="*/ 277 w 634"/>
                <a:gd name="T53" fmla="*/ 18 h 205"/>
                <a:gd name="T54" fmla="*/ 237 w 634"/>
                <a:gd name="T55" fmla="*/ 30 h 205"/>
                <a:gd name="T56" fmla="*/ 198 w 634"/>
                <a:gd name="T57" fmla="*/ 44 h 205"/>
                <a:gd name="T58" fmla="*/ 159 w 634"/>
                <a:gd name="T59" fmla="*/ 63 h 205"/>
                <a:gd name="T60" fmla="*/ 122 w 634"/>
                <a:gd name="T61" fmla="*/ 84 h 205"/>
                <a:gd name="T62" fmla="*/ 88 w 634"/>
                <a:gd name="T63" fmla="*/ 108 h 205"/>
                <a:gd name="T64" fmla="*/ 67 w 634"/>
                <a:gd name="T65" fmla="*/ 126 h 205"/>
                <a:gd name="T66" fmla="*/ 47 w 634"/>
                <a:gd name="T67" fmla="*/ 144 h 205"/>
                <a:gd name="T68" fmla="*/ 30 w 634"/>
                <a:gd name="T69" fmla="*/ 164 h 205"/>
                <a:gd name="T70" fmla="*/ 17 w 634"/>
                <a:gd name="T71" fmla="*/ 183 h 205"/>
                <a:gd name="T72" fmla="*/ 5 w 634"/>
                <a:gd name="T73" fmla="*/ 204 h 205"/>
                <a:gd name="T74" fmla="*/ 4 w 634"/>
                <a:gd name="T75" fmla="*/ 205 h 205"/>
                <a:gd name="T76" fmla="*/ 3 w 634"/>
                <a:gd name="T77" fmla="*/ 205 h 205"/>
                <a:gd name="T78" fmla="*/ 1 w 634"/>
                <a:gd name="T79" fmla="*/ 205 h 205"/>
                <a:gd name="T80" fmla="*/ 0 w 634"/>
                <a:gd name="T81" fmla="*/ 204 h 205"/>
                <a:gd name="T82" fmla="*/ 0 w 634"/>
                <a:gd name="T83" fmla="*/ 202 h 205"/>
                <a:gd name="T84" fmla="*/ 0 w 634"/>
                <a:gd name="T85" fmla="*/ 200 h 205"/>
                <a:gd name="T86" fmla="*/ 14 w 634"/>
                <a:gd name="T87" fmla="*/ 174 h 205"/>
                <a:gd name="T88" fmla="*/ 32 w 634"/>
                <a:gd name="T89" fmla="*/ 151 h 205"/>
                <a:gd name="T90" fmla="*/ 51 w 634"/>
                <a:gd name="T91" fmla="*/ 130 h 205"/>
                <a:gd name="T92" fmla="*/ 74 w 634"/>
                <a:gd name="T93" fmla="*/ 110 h 205"/>
                <a:gd name="T94" fmla="*/ 98 w 634"/>
                <a:gd name="T95" fmla="*/ 93 h 205"/>
                <a:gd name="T96" fmla="*/ 135 w 634"/>
                <a:gd name="T97" fmla="*/ 68 h 205"/>
                <a:gd name="T98" fmla="*/ 175 w 634"/>
                <a:gd name="T99" fmla="*/ 48 h 205"/>
                <a:gd name="T100" fmla="*/ 215 w 634"/>
                <a:gd name="T101" fmla="*/ 30 h 205"/>
                <a:gd name="T102" fmla="*/ 258 w 634"/>
                <a:gd name="T103" fmla="*/ 17 h 205"/>
                <a:gd name="T104" fmla="*/ 296 w 634"/>
                <a:gd name="T105" fmla="*/ 7 h 205"/>
                <a:gd name="T106" fmla="*/ 335 w 634"/>
                <a:gd name="T107" fmla="*/ 1 h 205"/>
                <a:gd name="T108" fmla="*/ 375 w 634"/>
                <a:gd name="T10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4" h="205">
                  <a:moveTo>
                    <a:pt x="375" y="0"/>
                  </a:moveTo>
                  <a:lnTo>
                    <a:pt x="414" y="1"/>
                  </a:lnTo>
                  <a:lnTo>
                    <a:pt x="453" y="8"/>
                  </a:lnTo>
                  <a:lnTo>
                    <a:pt x="487" y="17"/>
                  </a:lnTo>
                  <a:lnTo>
                    <a:pt x="519" y="28"/>
                  </a:lnTo>
                  <a:lnTo>
                    <a:pt x="552" y="40"/>
                  </a:lnTo>
                  <a:lnTo>
                    <a:pt x="574" y="48"/>
                  </a:lnTo>
                  <a:lnTo>
                    <a:pt x="595" y="57"/>
                  </a:lnTo>
                  <a:lnTo>
                    <a:pt x="616" y="70"/>
                  </a:lnTo>
                  <a:lnTo>
                    <a:pt x="633" y="85"/>
                  </a:lnTo>
                  <a:lnTo>
                    <a:pt x="634" y="87"/>
                  </a:lnTo>
                  <a:lnTo>
                    <a:pt x="634" y="88"/>
                  </a:lnTo>
                  <a:lnTo>
                    <a:pt x="633" y="90"/>
                  </a:lnTo>
                  <a:lnTo>
                    <a:pt x="632" y="90"/>
                  </a:lnTo>
                  <a:lnTo>
                    <a:pt x="630" y="92"/>
                  </a:lnTo>
                  <a:lnTo>
                    <a:pt x="629" y="90"/>
                  </a:lnTo>
                  <a:lnTo>
                    <a:pt x="622" y="84"/>
                  </a:lnTo>
                  <a:lnTo>
                    <a:pt x="616" y="79"/>
                  </a:lnTo>
                  <a:lnTo>
                    <a:pt x="616" y="78"/>
                  </a:lnTo>
                  <a:lnTo>
                    <a:pt x="596" y="66"/>
                  </a:lnTo>
                  <a:lnTo>
                    <a:pt x="574" y="55"/>
                  </a:lnTo>
                  <a:lnTo>
                    <a:pt x="524" y="37"/>
                  </a:lnTo>
                  <a:lnTo>
                    <a:pt x="475" y="20"/>
                  </a:lnTo>
                  <a:lnTo>
                    <a:pt x="424" y="10"/>
                  </a:lnTo>
                  <a:lnTo>
                    <a:pt x="371" y="7"/>
                  </a:lnTo>
                  <a:lnTo>
                    <a:pt x="319" y="10"/>
                  </a:lnTo>
                  <a:lnTo>
                    <a:pt x="277" y="18"/>
                  </a:lnTo>
                  <a:lnTo>
                    <a:pt x="237" y="30"/>
                  </a:lnTo>
                  <a:lnTo>
                    <a:pt x="198" y="44"/>
                  </a:lnTo>
                  <a:lnTo>
                    <a:pt x="159" y="63"/>
                  </a:lnTo>
                  <a:lnTo>
                    <a:pt x="122" y="84"/>
                  </a:lnTo>
                  <a:lnTo>
                    <a:pt x="88" y="108"/>
                  </a:lnTo>
                  <a:lnTo>
                    <a:pt x="67" y="126"/>
                  </a:lnTo>
                  <a:lnTo>
                    <a:pt x="47" y="144"/>
                  </a:lnTo>
                  <a:lnTo>
                    <a:pt x="30" y="164"/>
                  </a:lnTo>
                  <a:lnTo>
                    <a:pt x="17" y="183"/>
                  </a:lnTo>
                  <a:lnTo>
                    <a:pt x="5" y="204"/>
                  </a:lnTo>
                  <a:lnTo>
                    <a:pt x="4" y="205"/>
                  </a:lnTo>
                  <a:lnTo>
                    <a:pt x="3" y="205"/>
                  </a:lnTo>
                  <a:lnTo>
                    <a:pt x="1" y="205"/>
                  </a:lnTo>
                  <a:lnTo>
                    <a:pt x="0" y="204"/>
                  </a:lnTo>
                  <a:lnTo>
                    <a:pt x="0" y="202"/>
                  </a:lnTo>
                  <a:lnTo>
                    <a:pt x="0" y="200"/>
                  </a:lnTo>
                  <a:lnTo>
                    <a:pt x="14" y="174"/>
                  </a:lnTo>
                  <a:lnTo>
                    <a:pt x="32" y="151"/>
                  </a:lnTo>
                  <a:lnTo>
                    <a:pt x="51" y="130"/>
                  </a:lnTo>
                  <a:lnTo>
                    <a:pt x="74" y="110"/>
                  </a:lnTo>
                  <a:lnTo>
                    <a:pt x="98" y="93"/>
                  </a:lnTo>
                  <a:lnTo>
                    <a:pt x="135" y="68"/>
                  </a:lnTo>
                  <a:lnTo>
                    <a:pt x="175" y="48"/>
                  </a:lnTo>
                  <a:lnTo>
                    <a:pt x="215" y="30"/>
                  </a:lnTo>
                  <a:lnTo>
                    <a:pt x="258" y="17"/>
                  </a:lnTo>
                  <a:lnTo>
                    <a:pt x="296" y="7"/>
                  </a:lnTo>
                  <a:lnTo>
                    <a:pt x="335" y="1"/>
                  </a:lnTo>
                  <a:lnTo>
                    <a:pt x="37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8" name="Freeform 502"/>
            <p:cNvSpPr>
              <a:spLocks/>
            </p:cNvSpPr>
            <p:nvPr/>
          </p:nvSpPr>
          <p:spPr bwMode="auto">
            <a:xfrm>
              <a:off x="5168612" y="3519055"/>
              <a:ext cx="244475" cy="382588"/>
            </a:xfrm>
            <a:custGeom>
              <a:avLst/>
              <a:gdLst>
                <a:gd name="T0" fmla="*/ 4 w 154"/>
                <a:gd name="T1" fmla="*/ 0 h 241"/>
                <a:gd name="T2" fmla="*/ 5 w 154"/>
                <a:gd name="T3" fmla="*/ 0 h 241"/>
                <a:gd name="T4" fmla="*/ 6 w 154"/>
                <a:gd name="T5" fmla="*/ 1 h 241"/>
                <a:gd name="T6" fmla="*/ 18 w 154"/>
                <a:gd name="T7" fmla="*/ 11 h 241"/>
                <a:gd name="T8" fmla="*/ 51 w 154"/>
                <a:gd name="T9" fmla="*/ 41 h 241"/>
                <a:gd name="T10" fmla="*/ 81 w 154"/>
                <a:gd name="T11" fmla="*/ 76 h 241"/>
                <a:gd name="T12" fmla="*/ 106 w 154"/>
                <a:gd name="T13" fmla="*/ 112 h 241"/>
                <a:gd name="T14" fmla="*/ 127 w 154"/>
                <a:gd name="T15" fmla="*/ 151 h 241"/>
                <a:gd name="T16" fmla="*/ 143 w 154"/>
                <a:gd name="T17" fmla="*/ 193 h 241"/>
                <a:gd name="T18" fmla="*/ 154 w 154"/>
                <a:gd name="T19" fmla="*/ 237 h 241"/>
                <a:gd name="T20" fmla="*/ 154 w 154"/>
                <a:gd name="T21" fmla="*/ 238 h 241"/>
                <a:gd name="T22" fmla="*/ 153 w 154"/>
                <a:gd name="T23" fmla="*/ 241 h 241"/>
                <a:gd name="T24" fmla="*/ 152 w 154"/>
                <a:gd name="T25" fmla="*/ 241 h 241"/>
                <a:gd name="T26" fmla="*/ 151 w 154"/>
                <a:gd name="T27" fmla="*/ 241 h 241"/>
                <a:gd name="T28" fmla="*/ 149 w 154"/>
                <a:gd name="T29" fmla="*/ 241 h 241"/>
                <a:gd name="T30" fmla="*/ 148 w 154"/>
                <a:gd name="T31" fmla="*/ 238 h 241"/>
                <a:gd name="T32" fmla="*/ 139 w 154"/>
                <a:gd name="T33" fmla="*/ 202 h 241"/>
                <a:gd name="T34" fmla="*/ 127 w 154"/>
                <a:gd name="T35" fmla="*/ 167 h 241"/>
                <a:gd name="T36" fmla="*/ 112 w 154"/>
                <a:gd name="T37" fmla="*/ 137 h 241"/>
                <a:gd name="T38" fmla="*/ 95 w 154"/>
                <a:gd name="T39" fmla="*/ 107 h 241"/>
                <a:gd name="T40" fmla="*/ 75 w 154"/>
                <a:gd name="T41" fmla="*/ 80 h 241"/>
                <a:gd name="T42" fmla="*/ 53 w 154"/>
                <a:gd name="T43" fmla="*/ 54 h 241"/>
                <a:gd name="T44" fmla="*/ 28 w 154"/>
                <a:gd name="T45" fmla="*/ 28 h 241"/>
                <a:gd name="T46" fmla="*/ 1 w 154"/>
                <a:gd name="T47" fmla="*/ 5 h 241"/>
                <a:gd name="T48" fmla="*/ 0 w 154"/>
                <a:gd name="T49" fmla="*/ 4 h 241"/>
                <a:gd name="T50" fmla="*/ 0 w 154"/>
                <a:gd name="T51" fmla="*/ 2 h 241"/>
                <a:gd name="T52" fmla="*/ 1 w 154"/>
                <a:gd name="T53" fmla="*/ 1 h 241"/>
                <a:gd name="T54" fmla="*/ 2 w 154"/>
                <a:gd name="T55" fmla="*/ 0 h 241"/>
                <a:gd name="T56" fmla="*/ 4 w 154"/>
                <a:gd name="T5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241">
                  <a:moveTo>
                    <a:pt x="4" y="0"/>
                  </a:moveTo>
                  <a:lnTo>
                    <a:pt x="5" y="0"/>
                  </a:lnTo>
                  <a:lnTo>
                    <a:pt x="6" y="1"/>
                  </a:lnTo>
                  <a:lnTo>
                    <a:pt x="18" y="11"/>
                  </a:lnTo>
                  <a:lnTo>
                    <a:pt x="51" y="41"/>
                  </a:lnTo>
                  <a:lnTo>
                    <a:pt x="81" y="76"/>
                  </a:lnTo>
                  <a:lnTo>
                    <a:pt x="106" y="112"/>
                  </a:lnTo>
                  <a:lnTo>
                    <a:pt x="127" y="151"/>
                  </a:lnTo>
                  <a:lnTo>
                    <a:pt x="143" y="193"/>
                  </a:lnTo>
                  <a:lnTo>
                    <a:pt x="154" y="237"/>
                  </a:lnTo>
                  <a:lnTo>
                    <a:pt x="154" y="238"/>
                  </a:lnTo>
                  <a:lnTo>
                    <a:pt x="153" y="241"/>
                  </a:lnTo>
                  <a:lnTo>
                    <a:pt x="152" y="241"/>
                  </a:lnTo>
                  <a:lnTo>
                    <a:pt x="151" y="241"/>
                  </a:lnTo>
                  <a:lnTo>
                    <a:pt x="149" y="241"/>
                  </a:lnTo>
                  <a:lnTo>
                    <a:pt x="148" y="238"/>
                  </a:lnTo>
                  <a:lnTo>
                    <a:pt x="139" y="202"/>
                  </a:lnTo>
                  <a:lnTo>
                    <a:pt x="127" y="167"/>
                  </a:lnTo>
                  <a:lnTo>
                    <a:pt x="112" y="137"/>
                  </a:lnTo>
                  <a:lnTo>
                    <a:pt x="95" y="107"/>
                  </a:lnTo>
                  <a:lnTo>
                    <a:pt x="75" y="80"/>
                  </a:lnTo>
                  <a:lnTo>
                    <a:pt x="53" y="54"/>
                  </a:lnTo>
                  <a:lnTo>
                    <a:pt x="28" y="28"/>
                  </a:lnTo>
                  <a:lnTo>
                    <a:pt x="1" y="5"/>
                  </a:lnTo>
                  <a:lnTo>
                    <a:pt x="0" y="4"/>
                  </a:lnTo>
                  <a:lnTo>
                    <a:pt x="0" y="2"/>
                  </a:lnTo>
                  <a:lnTo>
                    <a:pt x="1" y="1"/>
                  </a:lnTo>
                  <a:lnTo>
                    <a:pt x="2"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9" name="Freeform 503"/>
            <p:cNvSpPr>
              <a:spLocks/>
            </p:cNvSpPr>
            <p:nvPr/>
          </p:nvSpPr>
          <p:spPr bwMode="auto">
            <a:xfrm>
              <a:off x="5409912" y="3981017"/>
              <a:ext cx="20638" cy="152400"/>
            </a:xfrm>
            <a:custGeom>
              <a:avLst/>
              <a:gdLst>
                <a:gd name="T0" fmla="*/ 4 w 13"/>
                <a:gd name="T1" fmla="*/ 0 h 96"/>
                <a:gd name="T2" fmla="*/ 6 w 13"/>
                <a:gd name="T3" fmla="*/ 0 h 96"/>
                <a:gd name="T4" fmla="*/ 7 w 13"/>
                <a:gd name="T5" fmla="*/ 1 h 96"/>
                <a:gd name="T6" fmla="*/ 8 w 13"/>
                <a:gd name="T7" fmla="*/ 2 h 96"/>
                <a:gd name="T8" fmla="*/ 11 w 13"/>
                <a:gd name="T9" fmla="*/ 24 h 96"/>
                <a:gd name="T10" fmla="*/ 13 w 13"/>
                <a:gd name="T11" fmla="*/ 49 h 96"/>
                <a:gd name="T12" fmla="*/ 12 w 13"/>
                <a:gd name="T13" fmla="*/ 72 h 96"/>
                <a:gd name="T14" fmla="*/ 7 w 13"/>
                <a:gd name="T15" fmla="*/ 94 h 96"/>
                <a:gd name="T16" fmla="*/ 6 w 13"/>
                <a:gd name="T17" fmla="*/ 95 h 96"/>
                <a:gd name="T18" fmla="*/ 4 w 13"/>
                <a:gd name="T19" fmla="*/ 96 h 96"/>
                <a:gd name="T20" fmla="*/ 2 w 13"/>
                <a:gd name="T21" fmla="*/ 96 h 96"/>
                <a:gd name="T22" fmla="*/ 1 w 13"/>
                <a:gd name="T23" fmla="*/ 95 h 96"/>
                <a:gd name="T24" fmla="*/ 0 w 13"/>
                <a:gd name="T25" fmla="*/ 94 h 96"/>
                <a:gd name="T26" fmla="*/ 0 w 13"/>
                <a:gd name="T27" fmla="*/ 91 h 96"/>
                <a:gd name="T28" fmla="*/ 4 w 13"/>
                <a:gd name="T29" fmla="*/ 73 h 96"/>
                <a:gd name="T30" fmla="*/ 6 w 13"/>
                <a:gd name="T31" fmla="*/ 46 h 96"/>
                <a:gd name="T32" fmla="*/ 3 w 13"/>
                <a:gd name="T33" fmla="*/ 21 h 96"/>
                <a:gd name="T34" fmla="*/ 1 w 13"/>
                <a:gd name="T35" fmla="*/ 5 h 96"/>
                <a:gd name="T36" fmla="*/ 1 w 13"/>
                <a:gd name="T37" fmla="*/ 2 h 96"/>
                <a:gd name="T38" fmla="*/ 2 w 13"/>
                <a:gd name="T39" fmla="*/ 1 h 96"/>
                <a:gd name="T40" fmla="*/ 3 w 13"/>
                <a:gd name="T41" fmla="*/ 0 h 96"/>
                <a:gd name="T42" fmla="*/ 4 w 13"/>
                <a:gd name="T4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96">
                  <a:moveTo>
                    <a:pt x="4" y="0"/>
                  </a:moveTo>
                  <a:lnTo>
                    <a:pt x="6" y="0"/>
                  </a:lnTo>
                  <a:lnTo>
                    <a:pt x="7" y="1"/>
                  </a:lnTo>
                  <a:lnTo>
                    <a:pt x="8" y="2"/>
                  </a:lnTo>
                  <a:lnTo>
                    <a:pt x="11" y="24"/>
                  </a:lnTo>
                  <a:lnTo>
                    <a:pt x="13" y="49"/>
                  </a:lnTo>
                  <a:lnTo>
                    <a:pt x="12" y="72"/>
                  </a:lnTo>
                  <a:lnTo>
                    <a:pt x="7" y="94"/>
                  </a:lnTo>
                  <a:lnTo>
                    <a:pt x="6" y="95"/>
                  </a:lnTo>
                  <a:lnTo>
                    <a:pt x="4" y="96"/>
                  </a:lnTo>
                  <a:lnTo>
                    <a:pt x="2" y="96"/>
                  </a:lnTo>
                  <a:lnTo>
                    <a:pt x="1" y="95"/>
                  </a:lnTo>
                  <a:lnTo>
                    <a:pt x="0" y="94"/>
                  </a:lnTo>
                  <a:lnTo>
                    <a:pt x="0" y="91"/>
                  </a:lnTo>
                  <a:lnTo>
                    <a:pt x="4" y="73"/>
                  </a:lnTo>
                  <a:lnTo>
                    <a:pt x="6" y="46"/>
                  </a:lnTo>
                  <a:lnTo>
                    <a:pt x="3" y="21"/>
                  </a:lnTo>
                  <a:lnTo>
                    <a:pt x="1" y="5"/>
                  </a:lnTo>
                  <a:lnTo>
                    <a:pt x="1" y="2"/>
                  </a:lnTo>
                  <a:lnTo>
                    <a:pt x="2" y="1"/>
                  </a:lnTo>
                  <a:lnTo>
                    <a:pt x="3"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0" name="Freeform 504"/>
            <p:cNvSpPr>
              <a:spLocks/>
            </p:cNvSpPr>
            <p:nvPr/>
          </p:nvSpPr>
          <p:spPr bwMode="auto">
            <a:xfrm>
              <a:off x="4036724" y="3728605"/>
              <a:ext cx="1360488" cy="952500"/>
            </a:xfrm>
            <a:custGeom>
              <a:avLst/>
              <a:gdLst>
                <a:gd name="T0" fmla="*/ 32 w 857"/>
                <a:gd name="T1" fmla="*/ 1 h 600"/>
                <a:gd name="T2" fmla="*/ 33 w 857"/>
                <a:gd name="T3" fmla="*/ 3 h 600"/>
                <a:gd name="T4" fmla="*/ 32 w 857"/>
                <a:gd name="T5" fmla="*/ 8 h 600"/>
                <a:gd name="T6" fmla="*/ 16 w 857"/>
                <a:gd name="T7" fmla="*/ 62 h 600"/>
                <a:gd name="T8" fmla="*/ 7 w 857"/>
                <a:gd name="T9" fmla="*/ 133 h 600"/>
                <a:gd name="T10" fmla="*/ 13 w 857"/>
                <a:gd name="T11" fmla="*/ 220 h 600"/>
                <a:gd name="T12" fmla="*/ 30 w 857"/>
                <a:gd name="T13" fmla="*/ 302 h 600"/>
                <a:gd name="T14" fmla="*/ 57 w 857"/>
                <a:gd name="T15" fmla="*/ 368 h 600"/>
                <a:gd name="T16" fmla="*/ 87 w 857"/>
                <a:gd name="T17" fmla="*/ 417 h 600"/>
                <a:gd name="T18" fmla="*/ 142 w 857"/>
                <a:gd name="T19" fmla="*/ 473 h 600"/>
                <a:gd name="T20" fmla="*/ 172 w 857"/>
                <a:gd name="T21" fmla="*/ 497 h 600"/>
                <a:gd name="T22" fmla="*/ 248 w 857"/>
                <a:gd name="T23" fmla="*/ 546 h 600"/>
                <a:gd name="T24" fmla="*/ 332 w 857"/>
                <a:gd name="T25" fmla="*/ 582 h 600"/>
                <a:gd name="T26" fmla="*/ 411 w 857"/>
                <a:gd name="T27" fmla="*/ 594 h 600"/>
                <a:gd name="T28" fmla="*/ 476 w 857"/>
                <a:gd name="T29" fmla="*/ 589 h 600"/>
                <a:gd name="T30" fmla="*/ 568 w 857"/>
                <a:gd name="T31" fmla="*/ 569 h 600"/>
                <a:gd name="T32" fmla="*/ 651 w 857"/>
                <a:gd name="T33" fmla="*/ 534 h 600"/>
                <a:gd name="T34" fmla="*/ 720 w 857"/>
                <a:gd name="T35" fmla="*/ 489 h 600"/>
                <a:gd name="T36" fmla="*/ 764 w 857"/>
                <a:gd name="T37" fmla="*/ 450 h 600"/>
                <a:gd name="T38" fmla="*/ 803 w 857"/>
                <a:gd name="T39" fmla="*/ 398 h 600"/>
                <a:gd name="T40" fmla="*/ 838 w 857"/>
                <a:gd name="T41" fmla="*/ 334 h 600"/>
                <a:gd name="T42" fmla="*/ 850 w 857"/>
                <a:gd name="T43" fmla="*/ 294 h 600"/>
                <a:gd name="T44" fmla="*/ 850 w 857"/>
                <a:gd name="T45" fmla="*/ 279 h 600"/>
                <a:gd name="T46" fmla="*/ 850 w 857"/>
                <a:gd name="T47" fmla="*/ 274 h 600"/>
                <a:gd name="T48" fmla="*/ 852 w 857"/>
                <a:gd name="T49" fmla="*/ 271 h 600"/>
                <a:gd name="T50" fmla="*/ 855 w 857"/>
                <a:gd name="T51" fmla="*/ 272 h 600"/>
                <a:gd name="T52" fmla="*/ 857 w 857"/>
                <a:gd name="T53" fmla="*/ 294 h 600"/>
                <a:gd name="T54" fmla="*/ 845 w 857"/>
                <a:gd name="T55" fmla="*/ 335 h 600"/>
                <a:gd name="T56" fmla="*/ 827 w 857"/>
                <a:gd name="T57" fmla="*/ 373 h 600"/>
                <a:gd name="T58" fmla="*/ 781 w 857"/>
                <a:gd name="T59" fmla="*/ 441 h 600"/>
                <a:gd name="T60" fmla="*/ 715 w 857"/>
                <a:gd name="T61" fmla="*/ 501 h 600"/>
                <a:gd name="T62" fmla="*/ 630 w 857"/>
                <a:gd name="T63" fmla="*/ 553 h 600"/>
                <a:gd name="T64" fmla="*/ 550 w 857"/>
                <a:gd name="T65" fmla="*/ 582 h 600"/>
                <a:gd name="T66" fmla="*/ 466 w 857"/>
                <a:gd name="T67" fmla="*/ 599 h 600"/>
                <a:gd name="T68" fmla="*/ 380 w 857"/>
                <a:gd name="T69" fmla="*/ 598 h 600"/>
                <a:gd name="T70" fmla="*/ 293 w 857"/>
                <a:gd name="T71" fmla="*/ 575 h 600"/>
                <a:gd name="T72" fmla="*/ 207 w 857"/>
                <a:gd name="T73" fmla="*/ 531 h 600"/>
                <a:gd name="T74" fmla="*/ 130 w 857"/>
                <a:gd name="T75" fmla="*/ 472 h 600"/>
                <a:gd name="T76" fmla="*/ 73 w 857"/>
                <a:gd name="T77" fmla="*/ 408 h 600"/>
                <a:gd name="T78" fmla="*/ 36 w 857"/>
                <a:gd name="T79" fmla="*/ 340 h 600"/>
                <a:gd name="T80" fmla="*/ 14 w 857"/>
                <a:gd name="T81" fmla="*/ 266 h 600"/>
                <a:gd name="T82" fmla="*/ 2 w 857"/>
                <a:gd name="T83" fmla="*/ 190 h 600"/>
                <a:gd name="T84" fmla="*/ 2 w 857"/>
                <a:gd name="T85" fmla="*/ 113 h 600"/>
                <a:gd name="T86" fmla="*/ 15 w 857"/>
                <a:gd name="T87" fmla="*/ 38 h 600"/>
                <a:gd name="T88" fmla="*/ 29 w 857"/>
                <a:gd name="T89" fmla="*/ 1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57" h="600">
                  <a:moveTo>
                    <a:pt x="30" y="0"/>
                  </a:moveTo>
                  <a:lnTo>
                    <a:pt x="32" y="1"/>
                  </a:lnTo>
                  <a:lnTo>
                    <a:pt x="33" y="2"/>
                  </a:lnTo>
                  <a:lnTo>
                    <a:pt x="33" y="3"/>
                  </a:lnTo>
                  <a:lnTo>
                    <a:pt x="33" y="5"/>
                  </a:lnTo>
                  <a:lnTo>
                    <a:pt x="32" y="8"/>
                  </a:lnTo>
                  <a:lnTo>
                    <a:pt x="22" y="35"/>
                  </a:lnTo>
                  <a:lnTo>
                    <a:pt x="16" y="62"/>
                  </a:lnTo>
                  <a:lnTo>
                    <a:pt x="11" y="90"/>
                  </a:lnTo>
                  <a:lnTo>
                    <a:pt x="7" y="133"/>
                  </a:lnTo>
                  <a:lnTo>
                    <a:pt x="8" y="177"/>
                  </a:lnTo>
                  <a:lnTo>
                    <a:pt x="13" y="220"/>
                  </a:lnTo>
                  <a:lnTo>
                    <a:pt x="19" y="261"/>
                  </a:lnTo>
                  <a:lnTo>
                    <a:pt x="30" y="302"/>
                  </a:lnTo>
                  <a:lnTo>
                    <a:pt x="44" y="343"/>
                  </a:lnTo>
                  <a:lnTo>
                    <a:pt x="57" y="368"/>
                  </a:lnTo>
                  <a:lnTo>
                    <a:pt x="71" y="393"/>
                  </a:lnTo>
                  <a:lnTo>
                    <a:pt x="87" y="417"/>
                  </a:lnTo>
                  <a:lnTo>
                    <a:pt x="113" y="446"/>
                  </a:lnTo>
                  <a:lnTo>
                    <a:pt x="142" y="473"/>
                  </a:lnTo>
                  <a:lnTo>
                    <a:pt x="173" y="497"/>
                  </a:lnTo>
                  <a:lnTo>
                    <a:pt x="172" y="497"/>
                  </a:lnTo>
                  <a:lnTo>
                    <a:pt x="209" y="523"/>
                  </a:lnTo>
                  <a:lnTo>
                    <a:pt x="248" y="546"/>
                  </a:lnTo>
                  <a:lnTo>
                    <a:pt x="288" y="566"/>
                  </a:lnTo>
                  <a:lnTo>
                    <a:pt x="332" y="582"/>
                  </a:lnTo>
                  <a:lnTo>
                    <a:pt x="379" y="591"/>
                  </a:lnTo>
                  <a:lnTo>
                    <a:pt x="411" y="594"/>
                  </a:lnTo>
                  <a:lnTo>
                    <a:pt x="443" y="593"/>
                  </a:lnTo>
                  <a:lnTo>
                    <a:pt x="476" y="589"/>
                  </a:lnTo>
                  <a:lnTo>
                    <a:pt x="522" y="582"/>
                  </a:lnTo>
                  <a:lnTo>
                    <a:pt x="568" y="569"/>
                  </a:lnTo>
                  <a:lnTo>
                    <a:pt x="613" y="553"/>
                  </a:lnTo>
                  <a:lnTo>
                    <a:pt x="651" y="534"/>
                  </a:lnTo>
                  <a:lnTo>
                    <a:pt x="686" y="513"/>
                  </a:lnTo>
                  <a:lnTo>
                    <a:pt x="720" y="489"/>
                  </a:lnTo>
                  <a:lnTo>
                    <a:pt x="743" y="470"/>
                  </a:lnTo>
                  <a:lnTo>
                    <a:pt x="764" y="450"/>
                  </a:lnTo>
                  <a:lnTo>
                    <a:pt x="784" y="428"/>
                  </a:lnTo>
                  <a:lnTo>
                    <a:pt x="803" y="398"/>
                  </a:lnTo>
                  <a:lnTo>
                    <a:pt x="822" y="367"/>
                  </a:lnTo>
                  <a:lnTo>
                    <a:pt x="838" y="334"/>
                  </a:lnTo>
                  <a:lnTo>
                    <a:pt x="845" y="314"/>
                  </a:lnTo>
                  <a:lnTo>
                    <a:pt x="850" y="294"/>
                  </a:lnTo>
                  <a:lnTo>
                    <a:pt x="851" y="287"/>
                  </a:lnTo>
                  <a:lnTo>
                    <a:pt x="850" y="279"/>
                  </a:lnTo>
                  <a:lnTo>
                    <a:pt x="850" y="276"/>
                  </a:lnTo>
                  <a:lnTo>
                    <a:pt x="850" y="274"/>
                  </a:lnTo>
                  <a:lnTo>
                    <a:pt x="851" y="272"/>
                  </a:lnTo>
                  <a:lnTo>
                    <a:pt x="852" y="271"/>
                  </a:lnTo>
                  <a:lnTo>
                    <a:pt x="853" y="271"/>
                  </a:lnTo>
                  <a:lnTo>
                    <a:pt x="855" y="272"/>
                  </a:lnTo>
                  <a:lnTo>
                    <a:pt x="856" y="274"/>
                  </a:lnTo>
                  <a:lnTo>
                    <a:pt x="857" y="294"/>
                  </a:lnTo>
                  <a:lnTo>
                    <a:pt x="853" y="315"/>
                  </a:lnTo>
                  <a:lnTo>
                    <a:pt x="845" y="335"/>
                  </a:lnTo>
                  <a:lnTo>
                    <a:pt x="835" y="355"/>
                  </a:lnTo>
                  <a:lnTo>
                    <a:pt x="827" y="373"/>
                  </a:lnTo>
                  <a:lnTo>
                    <a:pt x="805" y="408"/>
                  </a:lnTo>
                  <a:lnTo>
                    <a:pt x="781" y="441"/>
                  </a:lnTo>
                  <a:lnTo>
                    <a:pt x="753" y="470"/>
                  </a:lnTo>
                  <a:lnTo>
                    <a:pt x="715" y="501"/>
                  </a:lnTo>
                  <a:lnTo>
                    <a:pt x="674" y="530"/>
                  </a:lnTo>
                  <a:lnTo>
                    <a:pt x="630" y="553"/>
                  </a:lnTo>
                  <a:lnTo>
                    <a:pt x="591" y="568"/>
                  </a:lnTo>
                  <a:lnTo>
                    <a:pt x="550" y="582"/>
                  </a:lnTo>
                  <a:lnTo>
                    <a:pt x="509" y="593"/>
                  </a:lnTo>
                  <a:lnTo>
                    <a:pt x="466" y="599"/>
                  </a:lnTo>
                  <a:lnTo>
                    <a:pt x="422" y="600"/>
                  </a:lnTo>
                  <a:lnTo>
                    <a:pt x="380" y="598"/>
                  </a:lnTo>
                  <a:lnTo>
                    <a:pt x="338" y="590"/>
                  </a:lnTo>
                  <a:lnTo>
                    <a:pt x="293" y="575"/>
                  </a:lnTo>
                  <a:lnTo>
                    <a:pt x="249" y="555"/>
                  </a:lnTo>
                  <a:lnTo>
                    <a:pt x="207" y="531"/>
                  </a:lnTo>
                  <a:lnTo>
                    <a:pt x="168" y="503"/>
                  </a:lnTo>
                  <a:lnTo>
                    <a:pt x="130" y="472"/>
                  </a:lnTo>
                  <a:lnTo>
                    <a:pt x="96" y="439"/>
                  </a:lnTo>
                  <a:lnTo>
                    <a:pt x="73" y="408"/>
                  </a:lnTo>
                  <a:lnTo>
                    <a:pt x="52" y="375"/>
                  </a:lnTo>
                  <a:lnTo>
                    <a:pt x="36" y="340"/>
                  </a:lnTo>
                  <a:lnTo>
                    <a:pt x="24" y="303"/>
                  </a:lnTo>
                  <a:lnTo>
                    <a:pt x="14" y="266"/>
                  </a:lnTo>
                  <a:lnTo>
                    <a:pt x="6" y="228"/>
                  </a:lnTo>
                  <a:lnTo>
                    <a:pt x="2" y="190"/>
                  </a:lnTo>
                  <a:lnTo>
                    <a:pt x="0" y="151"/>
                  </a:lnTo>
                  <a:lnTo>
                    <a:pt x="2" y="113"/>
                  </a:lnTo>
                  <a:lnTo>
                    <a:pt x="6" y="76"/>
                  </a:lnTo>
                  <a:lnTo>
                    <a:pt x="15" y="38"/>
                  </a:lnTo>
                  <a:lnTo>
                    <a:pt x="28" y="2"/>
                  </a:lnTo>
                  <a:lnTo>
                    <a:pt x="29" y="1"/>
                  </a:lnTo>
                  <a:lnTo>
                    <a:pt x="3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1" name="Freeform 505"/>
            <p:cNvSpPr>
              <a:spLocks/>
            </p:cNvSpPr>
            <p:nvPr/>
          </p:nvSpPr>
          <p:spPr bwMode="auto">
            <a:xfrm>
              <a:off x="3895437" y="3717492"/>
              <a:ext cx="1657350" cy="1112838"/>
            </a:xfrm>
            <a:custGeom>
              <a:avLst/>
              <a:gdLst>
                <a:gd name="T0" fmla="*/ 23 w 1044"/>
                <a:gd name="T1" fmla="*/ 1 h 701"/>
                <a:gd name="T2" fmla="*/ 26 w 1044"/>
                <a:gd name="T3" fmla="*/ 3 h 701"/>
                <a:gd name="T4" fmla="*/ 20 w 1044"/>
                <a:gd name="T5" fmla="*/ 15 h 701"/>
                <a:gd name="T6" fmla="*/ 10 w 1044"/>
                <a:gd name="T7" fmla="*/ 57 h 701"/>
                <a:gd name="T8" fmla="*/ 9 w 1044"/>
                <a:gd name="T9" fmla="*/ 149 h 701"/>
                <a:gd name="T10" fmla="*/ 20 w 1044"/>
                <a:gd name="T11" fmla="*/ 240 h 701"/>
                <a:gd name="T12" fmla="*/ 26 w 1044"/>
                <a:gd name="T13" fmla="*/ 278 h 701"/>
                <a:gd name="T14" fmla="*/ 43 w 1044"/>
                <a:gd name="T15" fmla="*/ 354 h 701"/>
                <a:gd name="T16" fmla="*/ 71 w 1044"/>
                <a:gd name="T17" fmla="*/ 420 h 701"/>
                <a:gd name="T18" fmla="*/ 107 w 1044"/>
                <a:gd name="T19" fmla="*/ 477 h 701"/>
                <a:gd name="T20" fmla="*/ 127 w 1044"/>
                <a:gd name="T21" fmla="*/ 504 h 701"/>
                <a:gd name="T22" fmla="*/ 180 w 1044"/>
                <a:gd name="T23" fmla="*/ 563 h 701"/>
                <a:gd name="T24" fmla="*/ 240 w 1044"/>
                <a:gd name="T25" fmla="*/ 611 h 701"/>
                <a:gd name="T26" fmla="*/ 307 w 1044"/>
                <a:gd name="T27" fmla="*/ 644 h 701"/>
                <a:gd name="T28" fmla="*/ 358 w 1044"/>
                <a:gd name="T29" fmla="*/ 663 h 701"/>
                <a:gd name="T30" fmla="*/ 463 w 1044"/>
                <a:gd name="T31" fmla="*/ 691 h 701"/>
                <a:gd name="T32" fmla="*/ 554 w 1044"/>
                <a:gd name="T33" fmla="*/ 693 h 701"/>
                <a:gd name="T34" fmla="*/ 646 w 1044"/>
                <a:gd name="T35" fmla="*/ 680 h 701"/>
                <a:gd name="T36" fmla="*/ 738 w 1044"/>
                <a:gd name="T37" fmla="*/ 651 h 701"/>
                <a:gd name="T38" fmla="*/ 817 w 1044"/>
                <a:gd name="T39" fmla="*/ 612 h 701"/>
                <a:gd name="T40" fmla="*/ 885 w 1044"/>
                <a:gd name="T41" fmla="*/ 559 h 701"/>
                <a:gd name="T42" fmla="*/ 944 w 1044"/>
                <a:gd name="T43" fmla="*/ 494 h 701"/>
                <a:gd name="T44" fmla="*/ 991 w 1044"/>
                <a:gd name="T45" fmla="*/ 420 h 701"/>
                <a:gd name="T46" fmla="*/ 1026 w 1044"/>
                <a:gd name="T47" fmla="*/ 339 h 701"/>
                <a:gd name="T48" fmla="*/ 1039 w 1044"/>
                <a:gd name="T49" fmla="*/ 293 h 701"/>
                <a:gd name="T50" fmla="*/ 1041 w 1044"/>
                <a:gd name="T51" fmla="*/ 293 h 701"/>
                <a:gd name="T52" fmla="*/ 1044 w 1044"/>
                <a:gd name="T53" fmla="*/ 295 h 701"/>
                <a:gd name="T54" fmla="*/ 1030 w 1044"/>
                <a:gd name="T55" fmla="*/ 348 h 701"/>
                <a:gd name="T56" fmla="*/ 993 w 1044"/>
                <a:gd name="T57" fmla="*/ 433 h 701"/>
                <a:gd name="T58" fmla="*/ 940 w 1044"/>
                <a:gd name="T59" fmla="*/ 512 h 701"/>
                <a:gd name="T60" fmla="*/ 874 w 1044"/>
                <a:gd name="T61" fmla="*/ 579 h 701"/>
                <a:gd name="T62" fmla="*/ 788 w 1044"/>
                <a:gd name="T63" fmla="*/ 636 h 701"/>
                <a:gd name="T64" fmla="*/ 683 w 1044"/>
                <a:gd name="T65" fmla="*/ 678 h 701"/>
                <a:gd name="T66" fmla="*/ 573 w 1044"/>
                <a:gd name="T67" fmla="*/ 699 h 701"/>
                <a:gd name="T68" fmla="*/ 474 w 1044"/>
                <a:gd name="T69" fmla="*/ 699 h 701"/>
                <a:gd name="T70" fmla="*/ 392 w 1044"/>
                <a:gd name="T71" fmla="*/ 681 h 701"/>
                <a:gd name="T72" fmla="*/ 318 w 1044"/>
                <a:gd name="T73" fmla="*/ 656 h 701"/>
                <a:gd name="T74" fmla="*/ 253 w 1044"/>
                <a:gd name="T75" fmla="*/ 626 h 701"/>
                <a:gd name="T76" fmla="*/ 195 w 1044"/>
                <a:gd name="T77" fmla="*/ 586 h 701"/>
                <a:gd name="T78" fmla="*/ 135 w 1044"/>
                <a:gd name="T79" fmla="*/ 524 h 701"/>
                <a:gd name="T80" fmla="*/ 84 w 1044"/>
                <a:gd name="T81" fmla="*/ 454 h 701"/>
                <a:gd name="T82" fmla="*/ 43 w 1044"/>
                <a:gd name="T83" fmla="*/ 375 h 701"/>
                <a:gd name="T84" fmla="*/ 20 w 1044"/>
                <a:gd name="T85" fmla="*/ 289 h 701"/>
                <a:gd name="T86" fmla="*/ 1 w 1044"/>
                <a:gd name="T87" fmla="*/ 139 h 701"/>
                <a:gd name="T88" fmla="*/ 0 w 1044"/>
                <a:gd name="T89" fmla="*/ 84 h 701"/>
                <a:gd name="T90" fmla="*/ 9 w 1044"/>
                <a:gd name="T91" fmla="*/ 28 h 701"/>
                <a:gd name="T92" fmla="*/ 21 w 1044"/>
                <a:gd name="T93" fmla="*/ 1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4" h="701">
                  <a:moveTo>
                    <a:pt x="22" y="0"/>
                  </a:moveTo>
                  <a:lnTo>
                    <a:pt x="23" y="1"/>
                  </a:lnTo>
                  <a:lnTo>
                    <a:pt x="26" y="2"/>
                  </a:lnTo>
                  <a:lnTo>
                    <a:pt x="26" y="3"/>
                  </a:lnTo>
                  <a:lnTo>
                    <a:pt x="26" y="6"/>
                  </a:lnTo>
                  <a:lnTo>
                    <a:pt x="20" y="15"/>
                  </a:lnTo>
                  <a:lnTo>
                    <a:pt x="14" y="36"/>
                  </a:lnTo>
                  <a:lnTo>
                    <a:pt x="10" y="57"/>
                  </a:lnTo>
                  <a:lnTo>
                    <a:pt x="7" y="102"/>
                  </a:lnTo>
                  <a:lnTo>
                    <a:pt x="9" y="149"/>
                  </a:lnTo>
                  <a:lnTo>
                    <a:pt x="14" y="195"/>
                  </a:lnTo>
                  <a:lnTo>
                    <a:pt x="20" y="240"/>
                  </a:lnTo>
                  <a:lnTo>
                    <a:pt x="20" y="239"/>
                  </a:lnTo>
                  <a:lnTo>
                    <a:pt x="26" y="278"/>
                  </a:lnTo>
                  <a:lnTo>
                    <a:pt x="33" y="317"/>
                  </a:lnTo>
                  <a:lnTo>
                    <a:pt x="43" y="354"/>
                  </a:lnTo>
                  <a:lnTo>
                    <a:pt x="56" y="391"/>
                  </a:lnTo>
                  <a:lnTo>
                    <a:pt x="71" y="420"/>
                  </a:lnTo>
                  <a:lnTo>
                    <a:pt x="88" y="449"/>
                  </a:lnTo>
                  <a:lnTo>
                    <a:pt x="107" y="477"/>
                  </a:lnTo>
                  <a:lnTo>
                    <a:pt x="128" y="504"/>
                  </a:lnTo>
                  <a:lnTo>
                    <a:pt x="127" y="504"/>
                  </a:lnTo>
                  <a:lnTo>
                    <a:pt x="152" y="535"/>
                  </a:lnTo>
                  <a:lnTo>
                    <a:pt x="180" y="563"/>
                  </a:lnTo>
                  <a:lnTo>
                    <a:pt x="209" y="590"/>
                  </a:lnTo>
                  <a:lnTo>
                    <a:pt x="240" y="611"/>
                  </a:lnTo>
                  <a:lnTo>
                    <a:pt x="273" y="628"/>
                  </a:lnTo>
                  <a:lnTo>
                    <a:pt x="307" y="644"/>
                  </a:lnTo>
                  <a:lnTo>
                    <a:pt x="307" y="644"/>
                  </a:lnTo>
                  <a:lnTo>
                    <a:pt x="358" y="663"/>
                  </a:lnTo>
                  <a:lnTo>
                    <a:pt x="411" y="680"/>
                  </a:lnTo>
                  <a:lnTo>
                    <a:pt x="463" y="691"/>
                  </a:lnTo>
                  <a:lnTo>
                    <a:pt x="509" y="694"/>
                  </a:lnTo>
                  <a:lnTo>
                    <a:pt x="554" y="693"/>
                  </a:lnTo>
                  <a:lnTo>
                    <a:pt x="599" y="689"/>
                  </a:lnTo>
                  <a:lnTo>
                    <a:pt x="646" y="680"/>
                  </a:lnTo>
                  <a:lnTo>
                    <a:pt x="693" y="668"/>
                  </a:lnTo>
                  <a:lnTo>
                    <a:pt x="738" y="651"/>
                  </a:lnTo>
                  <a:lnTo>
                    <a:pt x="778" y="633"/>
                  </a:lnTo>
                  <a:lnTo>
                    <a:pt x="817" y="612"/>
                  </a:lnTo>
                  <a:lnTo>
                    <a:pt x="852" y="586"/>
                  </a:lnTo>
                  <a:lnTo>
                    <a:pt x="885" y="559"/>
                  </a:lnTo>
                  <a:lnTo>
                    <a:pt x="916" y="528"/>
                  </a:lnTo>
                  <a:lnTo>
                    <a:pt x="944" y="494"/>
                  </a:lnTo>
                  <a:lnTo>
                    <a:pt x="969" y="459"/>
                  </a:lnTo>
                  <a:lnTo>
                    <a:pt x="991" y="420"/>
                  </a:lnTo>
                  <a:lnTo>
                    <a:pt x="1010" y="381"/>
                  </a:lnTo>
                  <a:lnTo>
                    <a:pt x="1026" y="339"/>
                  </a:lnTo>
                  <a:lnTo>
                    <a:pt x="1038" y="295"/>
                  </a:lnTo>
                  <a:lnTo>
                    <a:pt x="1039" y="293"/>
                  </a:lnTo>
                  <a:lnTo>
                    <a:pt x="1040" y="293"/>
                  </a:lnTo>
                  <a:lnTo>
                    <a:pt x="1041" y="293"/>
                  </a:lnTo>
                  <a:lnTo>
                    <a:pt x="1043" y="293"/>
                  </a:lnTo>
                  <a:lnTo>
                    <a:pt x="1044" y="295"/>
                  </a:lnTo>
                  <a:lnTo>
                    <a:pt x="1044" y="296"/>
                  </a:lnTo>
                  <a:lnTo>
                    <a:pt x="1030" y="348"/>
                  </a:lnTo>
                  <a:lnTo>
                    <a:pt x="1013" y="392"/>
                  </a:lnTo>
                  <a:lnTo>
                    <a:pt x="993" y="433"/>
                  </a:lnTo>
                  <a:lnTo>
                    <a:pt x="967" y="473"/>
                  </a:lnTo>
                  <a:lnTo>
                    <a:pt x="940" y="512"/>
                  </a:lnTo>
                  <a:lnTo>
                    <a:pt x="908" y="547"/>
                  </a:lnTo>
                  <a:lnTo>
                    <a:pt x="874" y="579"/>
                  </a:lnTo>
                  <a:lnTo>
                    <a:pt x="836" y="606"/>
                  </a:lnTo>
                  <a:lnTo>
                    <a:pt x="788" y="636"/>
                  </a:lnTo>
                  <a:lnTo>
                    <a:pt x="736" y="659"/>
                  </a:lnTo>
                  <a:lnTo>
                    <a:pt x="683" y="678"/>
                  </a:lnTo>
                  <a:lnTo>
                    <a:pt x="628" y="691"/>
                  </a:lnTo>
                  <a:lnTo>
                    <a:pt x="573" y="699"/>
                  </a:lnTo>
                  <a:lnTo>
                    <a:pt x="516" y="701"/>
                  </a:lnTo>
                  <a:lnTo>
                    <a:pt x="474" y="699"/>
                  </a:lnTo>
                  <a:lnTo>
                    <a:pt x="433" y="691"/>
                  </a:lnTo>
                  <a:lnTo>
                    <a:pt x="392" y="681"/>
                  </a:lnTo>
                  <a:lnTo>
                    <a:pt x="351" y="668"/>
                  </a:lnTo>
                  <a:lnTo>
                    <a:pt x="318" y="656"/>
                  </a:lnTo>
                  <a:lnTo>
                    <a:pt x="285" y="641"/>
                  </a:lnTo>
                  <a:lnTo>
                    <a:pt x="253" y="626"/>
                  </a:lnTo>
                  <a:lnTo>
                    <a:pt x="223" y="607"/>
                  </a:lnTo>
                  <a:lnTo>
                    <a:pt x="195" y="586"/>
                  </a:lnTo>
                  <a:lnTo>
                    <a:pt x="163" y="557"/>
                  </a:lnTo>
                  <a:lnTo>
                    <a:pt x="135" y="524"/>
                  </a:lnTo>
                  <a:lnTo>
                    <a:pt x="108" y="490"/>
                  </a:lnTo>
                  <a:lnTo>
                    <a:pt x="84" y="454"/>
                  </a:lnTo>
                  <a:lnTo>
                    <a:pt x="61" y="416"/>
                  </a:lnTo>
                  <a:lnTo>
                    <a:pt x="43" y="375"/>
                  </a:lnTo>
                  <a:lnTo>
                    <a:pt x="30" y="332"/>
                  </a:lnTo>
                  <a:lnTo>
                    <a:pt x="20" y="289"/>
                  </a:lnTo>
                  <a:lnTo>
                    <a:pt x="9" y="215"/>
                  </a:lnTo>
                  <a:lnTo>
                    <a:pt x="1" y="139"/>
                  </a:lnTo>
                  <a:lnTo>
                    <a:pt x="0" y="111"/>
                  </a:lnTo>
                  <a:lnTo>
                    <a:pt x="0" y="84"/>
                  </a:lnTo>
                  <a:lnTo>
                    <a:pt x="3" y="55"/>
                  </a:lnTo>
                  <a:lnTo>
                    <a:pt x="9" y="28"/>
                  </a:lnTo>
                  <a:lnTo>
                    <a:pt x="20" y="2"/>
                  </a:lnTo>
                  <a:lnTo>
                    <a:pt x="21" y="1"/>
                  </a:lnTo>
                  <a:lnTo>
                    <a:pt x="2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2" name="Freeform 506"/>
            <p:cNvSpPr>
              <a:spLocks/>
            </p:cNvSpPr>
            <p:nvPr/>
          </p:nvSpPr>
          <p:spPr bwMode="auto">
            <a:xfrm>
              <a:off x="4763799" y="3350780"/>
              <a:ext cx="41275" cy="576263"/>
            </a:xfrm>
            <a:custGeom>
              <a:avLst/>
              <a:gdLst>
                <a:gd name="T0" fmla="*/ 23 w 26"/>
                <a:gd name="T1" fmla="*/ 0 h 363"/>
                <a:gd name="T2" fmla="*/ 25 w 26"/>
                <a:gd name="T3" fmla="*/ 0 h 363"/>
                <a:gd name="T4" fmla="*/ 26 w 26"/>
                <a:gd name="T5" fmla="*/ 1 h 363"/>
                <a:gd name="T6" fmla="*/ 26 w 26"/>
                <a:gd name="T7" fmla="*/ 3 h 363"/>
                <a:gd name="T8" fmla="*/ 25 w 26"/>
                <a:gd name="T9" fmla="*/ 24 h 363"/>
                <a:gd name="T10" fmla="*/ 15 w 26"/>
                <a:gd name="T11" fmla="*/ 191 h 363"/>
                <a:gd name="T12" fmla="*/ 7 w 26"/>
                <a:gd name="T13" fmla="*/ 360 h 363"/>
                <a:gd name="T14" fmla="*/ 7 w 26"/>
                <a:gd name="T15" fmla="*/ 362 h 363"/>
                <a:gd name="T16" fmla="*/ 6 w 26"/>
                <a:gd name="T17" fmla="*/ 363 h 363"/>
                <a:gd name="T18" fmla="*/ 3 w 26"/>
                <a:gd name="T19" fmla="*/ 363 h 363"/>
                <a:gd name="T20" fmla="*/ 2 w 26"/>
                <a:gd name="T21" fmla="*/ 363 h 363"/>
                <a:gd name="T22" fmla="*/ 0 w 26"/>
                <a:gd name="T23" fmla="*/ 362 h 363"/>
                <a:gd name="T24" fmla="*/ 0 w 26"/>
                <a:gd name="T25" fmla="*/ 360 h 363"/>
                <a:gd name="T26" fmla="*/ 1 w 26"/>
                <a:gd name="T27" fmla="*/ 339 h 363"/>
                <a:gd name="T28" fmla="*/ 9 w 26"/>
                <a:gd name="T29" fmla="*/ 171 h 363"/>
                <a:gd name="T30" fmla="*/ 20 w 26"/>
                <a:gd name="T31" fmla="*/ 3 h 363"/>
                <a:gd name="T32" fmla="*/ 21 w 26"/>
                <a:gd name="T33" fmla="*/ 1 h 363"/>
                <a:gd name="T34" fmla="*/ 22 w 26"/>
                <a:gd name="T35" fmla="*/ 0 h 363"/>
                <a:gd name="T36" fmla="*/ 23 w 26"/>
                <a:gd name="T37" fmla="*/ 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363">
                  <a:moveTo>
                    <a:pt x="23" y="0"/>
                  </a:moveTo>
                  <a:lnTo>
                    <a:pt x="25" y="0"/>
                  </a:lnTo>
                  <a:lnTo>
                    <a:pt x="26" y="1"/>
                  </a:lnTo>
                  <a:lnTo>
                    <a:pt x="26" y="3"/>
                  </a:lnTo>
                  <a:lnTo>
                    <a:pt x="25" y="24"/>
                  </a:lnTo>
                  <a:lnTo>
                    <a:pt x="15" y="191"/>
                  </a:lnTo>
                  <a:lnTo>
                    <a:pt x="7" y="360"/>
                  </a:lnTo>
                  <a:lnTo>
                    <a:pt x="7" y="362"/>
                  </a:lnTo>
                  <a:lnTo>
                    <a:pt x="6" y="363"/>
                  </a:lnTo>
                  <a:lnTo>
                    <a:pt x="3" y="363"/>
                  </a:lnTo>
                  <a:lnTo>
                    <a:pt x="2" y="363"/>
                  </a:lnTo>
                  <a:lnTo>
                    <a:pt x="0" y="362"/>
                  </a:lnTo>
                  <a:lnTo>
                    <a:pt x="0" y="360"/>
                  </a:lnTo>
                  <a:lnTo>
                    <a:pt x="1" y="339"/>
                  </a:lnTo>
                  <a:lnTo>
                    <a:pt x="9" y="171"/>
                  </a:lnTo>
                  <a:lnTo>
                    <a:pt x="20" y="3"/>
                  </a:lnTo>
                  <a:lnTo>
                    <a:pt x="21" y="1"/>
                  </a:lnTo>
                  <a:lnTo>
                    <a:pt x="22" y="0"/>
                  </a:lnTo>
                  <a:lnTo>
                    <a:pt x="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3" name="Freeform 507"/>
            <p:cNvSpPr>
              <a:spLocks/>
            </p:cNvSpPr>
            <p:nvPr/>
          </p:nvSpPr>
          <p:spPr bwMode="auto">
            <a:xfrm>
              <a:off x="4452649" y="4542992"/>
              <a:ext cx="52388" cy="79375"/>
            </a:xfrm>
            <a:custGeom>
              <a:avLst/>
              <a:gdLst>
                <a:gd name="T0" fmla="*/ 30 w 33"/>
                <a:gd name="T1" fmla="*/ 0 h 50"/>
                <a:gd name="T2" fmla="*/ 31 w 33"/>
                <a:gd name="T3" fmla="*/ 1 h 50"/>
                <a:gd name="T4" fmla="*/ 32 w 33"/>
                <a:gd name="T5" fmla="*/ 3 h 50"/>
                <a:gd name="T6" fmla="*/ 33 w 33"/>
                <a:gd name="T7" fmla="*/ 4 h 50"/>
                <a:gd name="T8" fmla="*/ 32 w 33"/>
                <a:gd name="T9" fmla="*/ 6 h 50"/>
                <a:gd name="T10" fmla="*/ 31 w 33"/>
                <a:gd name="T11" fmla="*/ 8 h 50"/>
                <a:gd name="T12" fmla="*/ 30 w 33"/>
                <a:gd name="T13" fmla="*/ 12 h 50"/>
                <a:gd name="T14" fmla="*/ 31 w 33"/>
                <a:gd name="T15" fmla="*/ 15 h 50"/>
                <a:gd name="T16" fmla="*/ 31 w 33"/>
                <a:gd name="T17" fmla="*/ 17 h 50"/>
                <a:gd name="T18" fmla="*/ 29 w 33"/>
                <a:gd name="T19" fmla="*/ 21 h 50"/>
                <a:gd name="T20" fmla="*/ 27 w 33"/>
                <a:gd name="T21" fmla="*/ 25 h 50"/>
                <a:gd name="T22" fmla="*/ 26 w 33"/>
                <a:gd name="T23" fmla="*/ 26 h 50"/>
                <a:gd name="T24" fmla="*/ 21 w 33"/>
                <a:gd name="T25" fmla="*/ 38 h 50"/>
                <a:gd name="T26" fmla="*/ 13 w 33"/>
                <a:gd name="T27" fmla="*/ 49 h 50"/>
                <a:gd name="T28" fmla="*/ 12 w 33"/>
                <a:gd name="T29" fmla="*/ 50 h 50"/>
                <a:gd name="T30" fmla="*/ 10 w 33"/>
                <a:gd name="T31" fmla="*/ 49 h 50"/>
                <a:gd name="T32" fmla="*/ 9 w 33"/>
                <a:gd name="T33" fmla="*/ 49 h 50"/>
                <a:gd name="T34" fmla="*/ 8 w 33"/>
                <a:gd name="T35" fmla="*/ 47 h 50"/>
                <a:gd name="T36" fmla="*/ 8 w 33"/>
                <a:gd name="T37" fmla="*/ 45 h 50"/>
                <a:gd name="T38" fmla="*/ 9 w 33"/>
                <a:gd name="T39" fmla="*/ 42 h 50"/>
                <a:gd name="T40" fmla="*/ 9 w 33"/>
                <a:gd name="T41" fmla="*/ 42 h 50"/>
                <a:gd name="T42" fmla="*/ 7 w 33"/>
                <a:gd name="T43" fmla="*/ 45 h 50"/>
                <a:gd name="T44" fmla="*/ 5 w 33"/>
                <a:gd name="T45" fmla="*/ 47 h 50"/>
                <a:gd name="T46" fmla="*/ 4 w 33"/>
                <a:gd name="T47" fmla="*/ 48 h 50"/>
                <a:gd name="T48" fmla="*/ 1 w 33"/>
                <a:gd name="T49" fmla="*/ 47 h 50"/>
                <a:gd name="T50" fmla="*/ 0 w 33"/>
                <a:gd name="T51" fmla="*/ 45 h 50"/>
                <a:gd name="T52" fmla="*/ 0 w 33"/>
                <a:gd name="T53" fmla="*/ 44 h 50"/>
                <a:gd name="T54" fmla="*/ 0 w 33"/>
                <a:gd name="T55" fmla="*/ 42 h 50"/>
                <a:gd name="T56" fmla="*/ 17 w 33"/>
                <a:gd name="T57" fmla="*/ 18 h 50"/>
                <a:gd name="T58" fmla="*/ 21 w 33"/>
                <a:gd name="T59" fmla="*/ 10 h 50"/>
                <a:gd name="T60" fmla="*/ 26 w 33"/>
                <a:gd name="T61" fmla="*/ 4 h 50"/>
                <a:gd name="T62" fmla="*/ 27 w 33"/>
                <a:gd name="T63" fmla="*/ 3 h 50"/>
                <a:gd name="T64" fmla="*/ 28 w 33"/>
                <a:gd name="T65" fmla="*/ 1 h 50"/>
                <a:gd name="T66" fmla="*/ 30 w 33"/>
                <a:gd name="T6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0">
                  <a:moveTo>
                    <a:pt x="30" y="0"/>
                  </a:moveTo>
                  <a:lnTo>
                    <a:pt x="31" y="1"/>
                  </a:lnTo>
                  <a:lnTo>
                    <a:pt x="32" y="3"/>
                  </a:lnTo>
                  <a:lnTo>
                    <a:pt x="33" y="4"/>
                  </a:lnTo>
                  <a:lnTo>
                    <a:pt x="32" y="6"/>
                  </a:lnTo>
                  <a:lnTo>
                    <a:pt x="31" y="8"/>
                  </a:lnTo>
                  <a:lnTo>
                    <a:pt x="30" y="12"/>
                  </a:lnTo>
                  <a:lnTo>
                    <a:pt x="31" y="15"/>
                  </a:lnTo>
                  <a:lnTo>
                    <a:pt x="31" y="17"/>
                  </a:lnTo>
                  <a:lnTo>
                    <a:pt x="29" y="21"/>
                  </a:lnTo>
                  <a:lnTo>
                    <a:pt x="27" y="25"/>
                  </a:lnTo>
                  <a:lnTo>
                    <a:pt x="26" y="26"/>
                  </a:lnTo>
                  <a:lnTo>
                    <a:pt x="21" y="38"/>
                  </a:lnTo>
                  <a:lnTo>
                    <a:pt x="13" y="49"/>
                  </a:lnTo>
                  <a:lnTo>
                    <a:pt x="12" y="50"/>
                  </a:lnTo>
                  <a:lnTo>
                    <a:pt x="10" y="49"/>
                  </a:lnTo>
                  <a:lnTo>
                    <a:pt x="9" y="49"/>
                  </a:lnTo>
                  <a:lnTo>
                    <a:pt x="8" y="47"/>
                  </a:lnTo>
                  <a:lnTo>
                    <a:pt x="8" y="45"/>
                  </a:lnTo>
                  <a:lnTo>
                    <a:pt x="9" y="42"/>
                  </a:lnTo>
                  <a:lnTo>
                    <a:pt x="9" y="42"/>
                  </a:lnTo>
                  <a:lnTo>
                    <a:pt x="7" y="45"/>
                  </a:lnTo>
                  <a:lnTo>
                    <a:pt x="5" y="47"/>
                  </a:lnTo>
                  <a:lnTo>
                    <a:pt x="4" y="48"/>
                  </a:lnTo>
                  <a:lnTo>
                    <a:pt x="1" y="47"/>
                  </a:lnTo>
                  <a:lnTo>
                    <a:pt x="0" y="45"/>
                  </a:lnTo>
                  <a:lnTo>
                    <a:pt x="0" y="44"/>
                  </a:lnTo>
                  <a:lnTo>
                    <a:pt x="0" y="42"/>
                  </a:lnTo>
                  <a:lnTo>
                    <a:pt x="17" y="18"/>
                  </a:lnTo>
                  <a:lnTo>
                    <a:pt x="21" y="10"/>
                  </a:lnTo>
                  <a:lnTo>
                    <a:pt x="26" y="4"/>
                  </a:lnTo>
                  <a:lnTo>
                    <a:pt x="27" y="3"/>
                  </a:lnTo>
                  <a:lnTo>
                    <a:pt x="28" y="1"/>
                  </a:lnTo>
                  <a:lnTo>
                    <a:pt x="3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4" name="Freeform 508"/>
            <p:cNvSpPr>
              <a:spLocks/>
            </p:cNvSpPr>
            <p:nvPr/>
          </p:nvSpPr>
          <p:spPr bwMode="auto">
            <a:xfrm>
              <a:off x="4703474" y="4114367"/>
              <a:ext cx="41275" cy="573088"/>
            </a:xfrm>
            <a:custGeom>
              <a:avLst/>
              <a:gdLst>
                <a:gd name="T0" fmla="*/ 3 w 26"/>
                <a:gd name="T1" fmla="*/ 0 h 361"/>
                <a:gd name="T2" fmla="*/ 5 w 26"/>
                <a:gd name="T3" fmla="*/ 1 h 361"/>
                <a:gd name="T4" fmla="*/ 6 w 26"/>
                <a:gd name="T5" fmla="*/ 2 h 361"/>
                <a:gd name="T6" fmla="*/ 6 w 26"/>
                <a:gd name="T7" fmla="*/ 3 h 361"/>
                <a:gd name="T8" fmla="*/ 8 w 26"/>
                <a:gd name="T9" fmla="*/ 22 h 361"/>
                <a:gd name="T10" fmla="*/ 17 w 26"/>
                <a:gd name="T11" fmla="*/ 190 h 361"/>
                <a:gd name="T12" fmla="*/ 26 w 26"/>
                <a:gd name="T13" fmla="*/ 357 h 361"/>
                <a:gd name="T14" fmla="*/ 25 w 26"/>
                <a:gd name="T15" fmla="*/ 359 h 361"/>
                <a:gd name="T16" fmla="*/ 24 w 26"/>
                <a:gd name="T17" fmla="*/ 361 h 361"/>
                <a:gd name="T18" fmla="*/ 23 w 26"/>
                <a:gd name="T19" fmla="*/ 361 h 361"/>
                <a:gd name="T20" fmla="*/ 20 w 26"/>
                <a:gd name="T21" fmla="*/ 361 h 361"/>
                <a:gd name="T22" fmla="*/ 19 w 26"/>
                <a:gd name="T23" fmla="*/ 359 h 361"/>
                <a:gd name="T24" fmla="*/ 18 w 26"/>
                <a:gd name="T25" fmla="*/ 357 h 361"/>
                <a:gd name="T26" fmla="*/ 18 w 26"/>
                <a:gd name="T27" fmla="*/ 339 h 361"/>
                <a:gd name="T28" fmla="*/ 9 w 26"/>
                <a:gd name="T29" fmla="*/ 171 h 361"/>
                <a:gd name="T30" fmla="*/ 0 w 26"/>
                <a:gd name="T31" fmla="*/ 3 h 361"/>
                <a:gd name="T32" fmla="*/ 1 w 26"/>
                <a:gd name="T33" fmla="*/ 2 h 361"/>
                <a:gd name="T34" fmla="*/ 2 w 26"/>
                <a:gd name="T35" fmla="*/ 1 h 361"/>
                <a:gd name="T36" fmla="*/ 3 w 26"/>
                <a:gd name="T37"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361">
                  <a:moveTo>
                    <a:pt x="3" y="0"/>
                  </a:moveTo>
                  <a:lnTo>
                    <a:pt x="5" y="1"/>
                  </a:lnTo>
                  <a:lnTo>
                    <a:pt x="6" y="2"/>
                  </a:lnTo>
                  <a:lnTo>
                    <a:pt x="6" y="3"/>
                  </a:lnTo>
                  <a:lnTo>
                    <a:pt x="8" y="22"/>
                  </a:lnTo>
                  <a:lnTo>
                    <a:pt x="17" y="190"/>
                  </a:lnTo>
                  <a:lnTo>
                    <a:pt x="26" y="357"/>
                  </a:lnTo>
                  <a:lnTo>
                    <a:pt x="25" y="359"/>
                  </a:lnTo>
                  <a:lnTo>
                    <a:pt x="24" y="361"/>
                  </a:lnTo>
                  <a:lnTo>
                    <a:pt x="23" y="361"/>
                  </a:lnTo>
                  <a:lnTo>
                    <a:pt x="20" y="361"/>
                  </a:lnTo>
                  <a:lnTo>
                    <a:pt x="19" y="359"/>
                  </a:lnTo>
                  <a:lnTo>
                    <a:pt x="18" y="357"/>
                  </a:lnTo>
                  <a:lnTo>
                    <a:pt x="18" y="339"/>
                  </a:lnTo>
                  <a:lnTo>
                    <a:pt x="9" y="171"/>
                  </a:lnTo>
                  <a:lnTo>
                    <a:pt x="0" y="3"/>
                  </a:lnTo>
                  <a:lnTo>
                    <a:pt x="1" y="2"/>
                  </a:lnTo>
                  <a:lnTo>
                    <a:pt x="2"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5" name="Freeform 509"/>
            <p:cNvSpPr>
              <a:spLocks/>
            </p:cNvSpPr>
            <p:nvPr/>
          </p:nvSpPr>
          <p:spPr bwMode="auto">
            <a:xfrm>
              <a:off x="4511387" y="4095317"/>
              <a:ext cx="269875" cy="547688"/>
            </a:xfrm>
            <a:custGeom>
              <a:avLst/>
              <a:gdLst>
                <a:gd name="T0" fmla="*/ 167 w 170"/>
                <a:gd name="T1" fmla="*/ 0 h 345"/>
                <a:gd name="T2" fmla="*/ 169 w 170"/>
                <a:gd name="T3" fmla="*/ 1 h 345"/>
                <a:gd name="T4" fmla="*/ 170 w 170"/>
                <a:gd name="T5" fmla="*/ 1 h 345"/>
                <a:gd name="T6" fmla="*/ 170 w 170"/>
                <a:gd name="T7" fmla="*/ 3 h 345"/>
                <a:gd name="T8" fmla="*/ 170 w 170"/>
                <a:gd name="T9" fmla="*/ 4 h 345"/>
                <a:gd name="T10" fmla="*/ 148 w 170"/>
                <a:gd name="T11" fmla="*/ 57 h 345"/>
                <a:gd name="T12" fmla="*/ 114 w 170"/>
                <a:gd name="T13" fmla="*/ 126 h 345"/>
                <a:gd name="T14" fmla="*/ 78 w 170"/>
                <a:gd name="T15" fmla="*/ 195 h 345"/>
                <a:gd name="T16" fmla="*/ 42 w 170"/>
                <a:gd name="T17" fmla="*/ 264 h 345"/>
                <a:gd name="T18" fmla="*/ 11 w 170"/>
                <a:gd name="T19" fmla="*/ 333 h 345"/>
                <a:gd name="T20" fmla="*/ 6 w 170"/>
                <a:gd name="T21" fmla="*/ 343 h 345"/>
                <a:gd name="T22" fmla="*/ 5 w 170"/>
                <a:gd name="T23" fmla="*/ 344 h 345"/>
                <a:gd name="T24" fmla="*/ 4 w 170"/>
                <a:gd name="T25" fmla="*/ 345 h 345"/>
                <a:gd name="T26" fmla="*/ 2 w 170"/>
                <a:gd name="T27" fmla="*/ 345 h 345"/>
                <a:gd name="T28" fmla="*/ 1 w 170"/>
                <a:gd name="T29" fmla="*/ 344 h 345"/>
                <a:gd name="T30" fmla="*/ 0 w 170"/>
                <a:gd name="T31" fmla="*/ 343 h 345"/>
                <a:gd name="T32" fmla="*/ 0 w 170"/>
                <a:gd name="T33" fmla="*/ 341 h 345"/>
                <a:gd name="T34" fmla="*/ 15 w 170"/>
                <a:gd name="T35" fmla="*/ 305 h 345"/>
                <a:gd name="T36" fmla="*/ 49 w 170"/>
                <a:gd name="T37" fmla="*/ 236 h 345"/>
                <a:gd name="T38" fmla="*/ 85 w 170"/>
                <a:gd name="T39" fmla="*/ 168 h 345"/>
                <a:gd name="T40" fmla="*/ 121 w 170"/>
                <a:gd name="T41" fmla="*/ 99 h 345"/>
                <a:gd name="T42" fmla="*/ 154 w 170"/>
                <a:gd name="T43" fmla="*/ 29 h 345"/>
                <a:gd name="T44" fmla="*/ 163 w 170"/>
                <a:gd name="T45" fmla="*/ 3 h 345"/>
                <a:gd name="T46" fmla="*/ 165 w 170"/>
                <a:gd name="T47" fmla="*/ 1 h 345"/>
                <a:gd name="T48" fmla="*/ 166 w 170"/>
                <a:gd name="T49" fmla="*/ 1 h 345"/>
                <a:gd name="T50" fmla="*/ 167 w 170"/>
                <a:gd name="T51"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345">
                  <a:moveTo>
                    <a:pt x="167" y="0"/>
                  </a:moveTo>
                  <a:lnTo>
                    <a:pt x="169" y="1"/>
                  </a:lnTo>
                  <a:lnTo>
                    <a:pt x="170" y="1"/>
                  </a:lnTo>
                  <a:lnTo>
                    <a:pt x="170" y="3"/>
                  </a:lnTo>
                  <a:lnTo>
                    <a:pt x="170" y="4"/>
                  </a:lnTo>
                  <a:lnTo>
                    <a:pt x="148" y="57"/>
                  </a:lnTo>
                  <a:lnTo>
                    <a:pt x="114" y="126"/>
                  </a:lnTo>
                  <a:lnTo>
                    <a:pt x="78" y="195"/>
                  </a:lnTo>
                  <a:lnTo>
                    <a:pt x="42" y="264"/>
                  </a:lnTo>
                  <a:lnTo>
                    <a:pt x="11" y="333"/>
                  </a:lnTo>
                  <a:lnTo>
                    <a:pt x="6" y="343"/>
                  </a:lnTo>
                  <a:lnTo>
                    <a:pt x="5" y="344"/>
                  </a:lnTo>
                  <a:lnTo>
                    <a:pt x="4" y="345"/>
                  </a:lnTo>
                  <a:lnTo>
                    <a:pt x="2" y="345"/>
                  </a:lnTo>
                  <a:lnTo>
                    <a:pt x="1" y="344"/>
                  </a:lnTo>
                  <a:lnTo>
                    <a:pt x="0" y="343"/>
                  </a:lnTo>
                  <a:lnTo>
                    <a:pt x="0" y="341"/>
                  </a:lnTo>
                  <a:lnTo>
                    <a:pt x="15" y="305"/>
                  </a:lnTo>
                  <a:lnTo>
                    <a:pt x="49" y="236"/>
                  </a:lnTo>
                  <a:lnTo>
                    <a:pt x="85" y="168"/>
                  </a:lnTo>
                  <a:lnTo>
                    <a:pt x="121" y="99"/>
                  </a:lnTo>
                  <a:lnTo>
                    <a:pt x="154" y="29"/>
                  </a:lnTo>
                  <a:lnTo>
                    <a:pt x="163" y="3"/>
                  </a:lnTo>
                  <a:lnTo>
                    <a:pt x="165" y="1"/>
                  </a:lnTo>
                  <a:lnTo>
                    <a:pt x="166" y="1"/>
                  </a:lnTo>
                  <a:lnTo>
                    <a:pt x="16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6" name="Freeform 510"/>
            <p:cNvSpPr>
              <a:spLocks/>
            </p:cNvSpPr>
            <p:nvPr/>
          </p:nvSpPr>
          <p:spPr bwMode="auto">
            <a:xfrm>
              <a:off x="4417724" y="4095317"/>
              <a:ext cx="342900" cy="484188"/>
            </a:xfrm>
            <a:custGeom>
              <a:avLst/>
              <a:gdLst>
                <a:gd name="T0" fmla="*/ 211 w 216"/>
                <a:gd name="T1" fmla="*/ 0 h 305"/>
                <a:gd name="T2" fmla="*/ 214 w 216"/>
                <a:gd name="T3" fmla="*/ 1 h 305"/>
                <a:gd name="T4" fmla="*/ 215 w 216"/>
                <a:gd name="T5" fmla="*/ 2 h 305"/>
                <a:gd name="T6" fmla="*/ 216 w 216"/>
                <a:gd name="T7" fmla="*/ 3 h 305"/>
                <a:gd name="T8" fmla="*/ 215 w 216"/>
                <a:gd name="T9" fmla="*/ 5 h 305"/>
                <a:gd name="T10" fmla="*/ 192 w 216"/>
                <a:gd name="T11" fmla="*/ 41 h 305"/>
                <a:gd name="T12" fmla="*/ 148 w 216"/>
                <a:gd name="T13" fmla="*/ 109 h 305"/>
                <a:gd name="T14" fmla="*/ 100 w 216"/>
                <a:gd name="T15" fmla="*/ 173 h 305"/>
                <a:gd name="T16" fmla="*/ 53 w 216"/>
                <a:gd name="T17" fmla="*/ 238 h 305"/>
                <a:gd name="T18" fmla="*/ 7 w 216"/>
                <a:gd name="T19" fmla="*/ 303 h 305"/>
                <a:gd name="T20" fmla="*/ 5 w 216"/>
                <a:gd name="T21" fmla="*/ 305 h 305"/>
                <a:gd name="T22" fmla="*/ 4 w 216"/>
                <a:gd name="T23" fmla="*/ 305 h 305"/>
                <a:gd name="T24" fmla="*/ 1 w 216"/>
                <a:gd name="T25" fmla="*/ 304 h 305"/>
                <a:gd name="T26" fmla="*/ 0 w 216"/>
                <a:gd name="T27" fmla="*/ 303 h 305"/>
                <a:gd name="T28" fmla="*/ 0 w 216"/>
                <a:gd name="T29" fmla="*/ 302 h 305"/>
                <a:gd name="T30" fmla="*/ 0 w 216"/>
                <a:gd name="T31" fmla="*/ 300 h 305"/>
                <a:gd name="T32" fmla="*/ 26 w 216"/>
                <a:gd name="T33" fmla="*/ 265 h 305"/>
                <a:gd name="T34" fmla="*/ 120 w 216"/>
                <a:gd name="T35" fmla="*/ 135 h 305"/>
                <a:gd name="T36" fmla="*/ 166 w 216"/>
                <a:gd name="T37" fmla="*/ 69 h 305"/>
                <a:gd name="T38" fmla="*/ 209 w 216"/>
                <a:gd name="T39" fmla="*/ 2 h 305"/>
                <a:gd name="T40" fmla="*/ 210 w 216"/>
                <a:gd name="T41" fmla="*/ 1 h 305"/>
                <a:gd name="T42" fmla="*/ 211 w 216"/>
                <a:gd name="T43"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305">
                  <a:moveTo>
                    <a:pt x="211" y="0"/>
                  </a:moveTo>
                  <a:lnTo>
                    <a:pt x="214" y="1"/>
                  </a:lnTo>
                  <a:lnTo>
                    <a:pt x="215" y="2"/>
                  </a:lnTo>
                  <a:lnTo>
                    <a:pt x="216" y="3"/>
                  </a:lnTo>
                  <a:lnTo>
                    <a:pt x="215" y="5"/>
                  </a:lnTo>
                  <a:lnTo>
                    <a:pt x="192" y="41"/>
                  </a:lnTo>
                  <a:lnTo>
                    <a:pt x="148" y="109"/>
                  </a:lnTo>
                  <a:lnTo>
                    <a:pt x="100" y="173"/>
                  </a:lnTo>
                  <a:lnTo>
                    <a:pt x="53" y="238"/>
                  </a:lnTo>
                  <a:lnTo>
                    <a:pt x="7" y="303"/>
                  </a:lnTo>
                  <a:lnTo>
                    <a:pt x="5" y="305"/>
                  </a:lnTo>
                  <a:lnTo>
                    <a:pt x="4" y="305"/>
                  </a:lnTo>
                  <a:lnTo>
                    <a:pt x="1" y="304"/>
                  </a:lnTo>
                  <a:lnTo>
                    <a:pt x="0" y="303"/>
                  </a:lnTo>
                  <a:lnTo>
                    <a:pt x="0" y="302"/>
                  </a:lnTo>
                  <a:lnTo>
                    <a:pt x="0" y="300"/>
                  </a:lnTo>
                  <a:lnTo>
                    <a:pt x="26" y="265"/>
                  </a:lnTo>
                  <a:lnTo>
                    <a:pt x="120" y="135"/>
                  </a:lnTo>
                  <a:lnTo>
                    <a:pt x="166" y="69"/>
                  </a:lnTo>
                  <a:lnTo>
                    <a:pt x="209" y="2"/>
                  </a:lnTo>
                  <a:lnTo>
                    <a:pt x="210" y="1"/>
                  </a:lnTo>
                  <a:lnTo>
                    <a:pt x="2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7" name="Freeform 511"/>
            <p:cNvSpPr>
              <a:spLocks/>
            </p:cNvSpPr>
            <p:nvPr/>
          </p:nvSpPr>
          <p:spPr bwMode="auto">
            <a:xfrm>
              <a:off x="4624099" y="4069917"/>
              <a:ext cx="34925" cy="595313"/>
            </a:xfrm>
            <a:custGeom>
              <a:avLst/>
              <a:gdLst>
                <a:gd name="T0" fmla="*/ 19 w 22"/>
                <a:gd name="T1" fmla="*/ 0 h 375"/>
                <a:gd name="T2" fmla="*/ 20 w 22"/>
                <a:gd name="T3" fmla="*/ 0 h 375"/>
                <a:gd name="T4" fmla="*/ 21 w 22"/>
                <a:gd name="T5" fmla="*/ 1 h 375"/>
                <a:gd name="T6" fmla="*/ 22 w 22"/>
                <a:gd name="T7" fmla="*/ 4 h 375"/>
                <a:gd name="T8" fmla="*/ 20 w 22"/>
                <a:gd name="T9" fmla="*/ 40 h 375"/>
                <a:gd name="T10" fmla="*/ 15 w 22"/>
                <a:gd name="T11" fmla="*/ 95 h 375"/>
                <a:gd name="T12" fmla="*/ 11 w 22"/>
                <a:gd name="T13" fmla="*/ 150 h 375"/>
                <a:gd name="T14" fmla="*/ 9 w 22"/>
                <a:gd name="T15" fmla="*/ 205 h 375"/>
                <a:gd name="T16" fmla="*/ 9 w 22"/>
                <a:gd name="T17" fmla="*/ 288 h 375"/>
                <a:gd name="T18" fmla="*/ 7 w 22"/>
                <a:gd name="T19" fmla="*/ 373 h 375"/>
                <a:gd name="T20" fmla="*/ 7 w 22"/>
                <a:gd name="T21" fmla="*/ 374 h 375"/>
                <a:gd name="T22" fmla="*/ 6 w 22"/>
                <a:gd name="T23" fmla="*/ 375 h 375"/>
                <a:gd name="T24" fmla="*/ 3 w 22"/>
                <a:gd name="T25" fmla="*/ 375 h 375"/>
                <a:gd name="T26" fmla="*/ 2 w 22"/>
                <a:gd name="T27" fmla="*/ 375 h 375"/>
                <a:gd name="T28" fmla="*/ 1 w 22"/>
                <a:gd name="T29" fmla="*/ 374 h 375"/>
                <a:gd name="T30" fmla="*/ 0 w 22"/>
                <a:gd name="T31" fmla="*/ 373 h 375"/>
                <a:gd name="T32" fmla="*/ 2 w 22"/>
                <a:gd name="T33" fmla="*/ 335 h 375"/>
                <a:gd name="T34" fmla="*/ 2 w 22"/>
                <a:gd name="T35" fmla="*/ 251 h 375"/>
                <a:gd name="T36" fmla="*/ 2 w 22"/>
                <a:gd name="T37" fmla="*/ 167 h 375"/>
                <a:gd name="T38" fmla="*/ 6 w 22"/>
                <a:gd name="T39" fmla="*/ 112 h 375"/>
                <a:gd name="T40" fmla="*/ 12 w 22"/>
                <a:gd name="T41" fmla="*/ 59 h 375"/>
                <a:gd name="T42" fmla="*/ 15 w 22"/>
                <a:gd name="T43" fmla="*/ 4 h 375"/>
                <a:gd name="T44" fmla="*/ 15 w 22"/>
                <a:gd name="T45" fmla="*/ 1 h 375"/>
                <a:gd name="T46" fmla="*/ 17 w 22"/>
                <a:gd name="T47" fmla="*/ 0 h 375"/>
                <a:gd name="T48" fmla="*/ 19 w 22"/>
                <a:gd name="T49"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375">
                  <a:moveTo>
                    <a:pt x="19" y="0"/>
                  </a:moveTo>
                  <a:lnTo>
                    <a:pt x="20" y="0"/>
                  </a:lnTo>
                  <a:lnTo>
                    <a:pt x="21" y="1"/>
                  </a:lnTo>
                  <a:lnTo>
                    <a:pt x="22" y="4"/>
                  </a:lnTo>
                  <a:lnTo>
                    <a:pt x="20" y="40"/>
                  </a:lnTo>
                  <a:lnTo>
                    <a:pt x="15" y="95"/>
                  </a:lnTo>
                  <a:lnTo>
                    <a:pt x="11" y="150"/>
                  </a:lnTo>
                  <a:lnTo>
                    <a:pt x="9" y="205"/>
                  </a:lnTo>
                  <a:lnTo>
                    <a:pt x="9" y="288"/>
                  </a:lnTo>
                  <a:lnTo>
                    <a:pt x="7" y="373"/>
                  </a:lnTo>
                  <a:lnTo>
                    <a:pt x="7" y="374"/>
                  </a:lnTo>
                  <a:lnTo>
                    <a:pt x="6" y="375"/>
                  </a:lnTo>
                  <a:lnTo>
                    <a:pt x="3" y="375"/>
                  </a:lnTo>
                  <a:lnTo>
                    <a:pt x="2" y="375"/>
                  </a:lnTo>
                  <a:lnTo>
                    <a:pt x="1" y="374"/>
                  </a:lnTo>
                  <a:lnTo>
                    <a:pt x="0" y="373"/>
                  </a:lnTo>
                  <a:lnTo>
                    <a:pt x="2" y="335"/>
                  </a:lnTo>
                  <a:lnTo>
                    <a:pt x="2" y="251"/>
                  </a:lnTo>
                  <a:lnTo>
                    <a:pt x="2" y="167"/>
                  </a:lnTo>
                  <a:lnTo>
                    <a:pt x="6" y="112"/>
                  </a:lnTo>
                  <a:lnTo>
                    <a:pt x="12" y="59"/>
                  </a:lnTo>
                  <a:lnTo>
                    <a:pt x="15" y="4"/>
                  </a:lnTo>
                  <a:lnTo>
                    <a:pt x="15" y="1"/>
                  </a:lnTo>
                  <a:lnTo>
                    <a:pt x="17" y="0"/>
                  </a:lnTo>
                  <a:lnTo>
                    <a:pt x="1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8" name="Freeform 512"/>
            <p:cNvSpPr>
              <a:spLocks/>
            </p:cNvSpPr>
            <p:nvPr/>
          </p:nvSpPr>
          <p:spPr bwMode="auto">
            <a:xfrm>
              <a:off x="4773324" y="4103255"/>
              <a:ext cx="93663" cy="552450"/>
            </a:xfrm>
            <a:custGeom>
              <a:avLst/>
              <a:gdLst>
                <a:gd name="T0" fmla="*/ 3 w 59"/>
                <a:gd name="T1" fmla="*/ 0 h 348"/>
                <a:gd name="T2" fmla="*/ 5 w 59"/>
                <a:gd name="T3" fmla="*/ 0 h 348"/>
                <a:gd name="T4" fmla="*/ 6 w 59"/>
                <a:gd name="T5" fmla="*/ 1 h 348"/>
                <a:gd name="T6" fmla="*/ 16 w 59"/>
                <a:gd name="T7" fmla="*/ 25 h 348"/>
                <a:gd name="T8" fmla="*/ 23 w 59"/>
                <a:gd name="T9" fmla="*/ 51 h 348"/>
                <a:gd name="T10" fmla="*/ 26 w 59"/>
                <a:gd name="T11" fmla="*/ 76 h 348"/>
                <a:gd name="T12" fmla="*/ 26 w 59"/>
                <a:gd name="T13" fmla="*/ 77 h 348"/>
                <a:gd name="T14" fmla="*/ 28 w 59"/>
                <a:gd name="T15" fmla="*/ 95 h 348"/>
                <a:gd name="T16" fmla="*/ 37 w 59"/>
                <a:gd name="T17" fmla="*/ 141 h 348"/>
                <a:gd name="T18" fmla="*/ 46 w 59"/>
                <a:gd name="T19" fmla="*/ 187 h 348"/>
                <a:gd name="T20" fmla="*/ 55 w 59"/>
                <a:gd name="T21" fmla="*/ 265 h 348"/>
                <a:gd name="T22" fmla="*/ 59 w 59"/>
                <a:gd name="T23" fmla="*/ 344 h 348"/>
                <a:gd name="T24" fmla="*/ 59 w 59"/>
                <a:gd name="T25" fmla="*/ 347 h 348"/>
                <a:gd name="T26" fmla="*/ 57 w 59"/>
                <a:gd name="T27" fmla="*/ 348 h 348"/>
                <a:gd name="T28" fmla="*/ 56 w 59"/>
                <a:gd name="T29" fmla="*/ 348 h 348"/>
                <a:gd name="T30" fmla="*/ 53 w 59"/>
                <a:gd name="T31" fmla="*/ 348 h 348"/>
                <a:gd name="T32" fmla="*/ 52 w 59"/>
                <a:gd name="T33" fmla="*/ 347 h 348"/>
                <a:gd name="T34" fmla="*/ 52 w 59"/>
                <a:gd name="T35" fmla="*/ 344 h 348"/>
                <a:gd name="T36" fmla="*/ 49 w 59"/>
                <a:gd name="T37" fmla="*/ 278 h 348"/>
                <a:gd name="T38" fmla="*/ 42 w 59"/>
                <a:gd name="T39" fmla="*/ 214 h 348"/>
                <a:gd name="T40" fmla="*/ 36 w 59"/>
                <a:gd name="T41" fmla="*/ 171 h 348"/>
                <a:gd name="T42" fmla="*/ 27 w 59"/>
                <a:gd name="T43" fmla="*/ 128 h 348"/>
                <a:gd name="T44" fmla="*/ 22 w 59"/>
                <a:gd name="T45" fmla="*/ 97 h 348"/>
                <a:gd name="T46" fmla="*/ 19 w 59"/>
                <a:gd name="T47" fmla="*/ 79 h 348"/>
                <a:gd name="T48" fmla="*/ 19 w 59"/>
                <a:gd name="T49" fmla="*/ 78 h 348"/>
                <a:gd name="T50" fmla="*/ 17 w 59"/>
                <a:gd name="T51" fmla="*/ 72 h 348"/>
                <a:gd name="T52" fmla="*/ 16 w 59"/>
                <a:gd name="T53" fmla="*/ 62 h 348"/>
                <a:gd name="T54" fmla="*/ 15 w 59"/>
                <a:gd name="T55" fmla="*/ 52 h 348"/>
                <a:gd name="T56" fmla="*/ 14 w 59"/>
                <a:gd name="T57" fmla="*/ 45 h 348"/>
                <a:gd name="T58" fmla="*/ 11 w 59"/>
                <a:gd name="T59" fmla="*/ 30 h 348"/>
                <a:gd name="T60" fmla="*/ 5 w 59"/>
                <a:gd name="T61" fmla="*/ 14 h 348"/>
                <a:gd name="T62" fmla="*/ 0 w 59"/>
                <a:gd name="T63" fmla="*/ 5 h 348"/>
                <a:gd name="T64" fmla="*/ 0 w 59"/>
                <a:gd name="T65" fmla="*/ 3 h 348"/>
                <a:gd name="T66" fmla="*/ 1 w 59"/>
                <a:gd name="T67" fmla="*/ 1 h 348"/>
                <a:gd name="T68" fmla="*/ 2 w 59"/>
                <a:gd name="T69" fmla="*/ 0 h 348"/>
                <a:gd name="T70" fmla="*/ 3 w 59"/>
                <a:gd name="T71"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9" h="348">
                  <a:moveTo>
                    <a:pt x="3" y="0"/>
                  </a:moveTo>
                  <a:lnTo>
                    <a:pt x="5" y="0"/>
                  </a:lnTo>
                  <a:lnTo>
                    <a:pt x="6" y="1"/>
                  </a:lnTo>
                  <a:lnTo>
                    <a:pt x="16" y="25"/>
                  </a:lnTo>
                  <a:lnTo>
                    <a:pt x="23" y="51"/>
                  </a:lnTo>
                  <a:lnTo>
                    <a:pt x="26" y="76"/>
                  </a:lnTo>
                  <a:lnTo>
                    <a:pt x="26" y="77"/>
                  </a:lnTo>
                  <a:lnTo>
                    <a:pt x="28" y="95"/>
                  </a:lnTo>
                  <a:lnTo>
                    <a:pt x="37" y="141"/>
                  </a:lnTo>
                  <a:lnTo>
                    <a:pt x="46" y="187"/>
                  </a:lnTo>
                  <a:lnTo>
                    <a:pt x="55" y="265"/>
                  </a:lnTo>
                  <a:lnTo>
                    <a:pt x="59" y="344"/>
                  </a:lnTo>
                  <a:lnTo>
                    <a:pt x="59" y="347"/>
                  </a:lnTo>
                  <a:lnTo>
                    <a:pt x="57" y="348"/>
                  </a:lnTo>
                  <a:lnTo>
                    <a:pt x="56" y="348"/>
                  </a:lnTo>
                  <a:lnTo>
                    <a:pt x="53" y="348"/>
                  </a:lnTo>
                  <a:lnTo>
                    <a:pt x="52" y="347"/>
                  </a:lnTo>
                  <a:lnTo>
                    <a:pt x="52" y="344"/>
                  </a:lnTo>
                  <a:lnTo>
                    <a:pt x="49" y="278"/>
                  </a:lnTo>
                  <a:lnTo>
                    <a:pt x="42" y="214"/>
                  </a:lnTo>
                  <a:lnTo>
                    <a:pt x="36" y="171"/>
                  </a:lnTo>
                  <a:lnTo>
                    <a:pt x="27" y="128"/>
                  </a:lnTo>
                  <a:lnTo>
                    <a:pt x="22" y="97"/>
                  </a:lnTo>
                  <a:lnTo>
                    <a:pt x="19" y="79"/>
                  </a:lnTo>
                  <a:lnTo>
                    <a:pt x="19" y="78"/>
                  </a:lnTo>
                  <a:lnTo>
                    <a:pt x="17" y="72"/>
                  </a:lnTo>
                  <a:lnTo>
                    <a:pt x="16" y="62"/>
                  </a:lnTo>
                  <a:lnTo>
                    <a:pt x="15" y="52"/>
                  </a:lnTo>
                  <a:lnTo>
                    <a:pt x="14" y="45"/>
                  </a:lnTo>
                  <a:lnTo>
                    <a:pt x="11" y="30"/>
                  </a:lnTo>
                  <a:lnTo>
                    <a:pt x="5" y="14"/>
                  </a:lnTo>
                  <a:lnTo>
                    <a:pt x="0" y="5"/>
                  </a:lnTo>
                  <a:lnTo>
                    <a:pt x="0" y="3"/>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9" name="Freeform 513"/>
            <p:cNvSpPr>
              <a:spLocks/>
            </p:cNvSpPr>
            <p:nvPr/>
          </p:nvSpPr>
          <p:spPr bwMode="auto">
            <a:xfrm>
              <a:off x="4811424" y="4093730"/>
              <a:ext cx="174625" cy="527050"/>
            </a:xfrm>
            <a:custGeom>
              <a:avLst/>
              <a:gdLst>
                <a:gd name="T0" fmla="*/ 3 w 110"/>
                <a:gd name="T1" fmla="*/ 0 h 332"/>
                <a:gd name="T2" fmla="*/ 4 w 110"/>
                <a:gd name="T3" fmla="*/ 1 h 332"/>
                <a:gd name="T4" fmla="*/ 5 w 110"/>
                <a:gd name="T5" fmla="*/ 2 h 332"/>
                <a:gd name="T6" fmla="*/ 15 w 110"/>
                <a:gd name="T7" fmla="*/ 19 h 332"/>
                <a:gd name="T8" fmla="*/ 22 w 110"/>
                <a:gd name="T9" fmla="*/ 38 h 332"/>
                <a:gd name="T10" fmla="*/ 36 w 110"/>
                <a:gd name="T11" fmla="*/ 83 h 332"/>
                <a:gd name="T12" fmla="*/ 48 w 110"/>
                <a:gd name="T13" fmla="*/ 128 h 332"/>
                <a:gd name="T14" fmla="*/ 61 w 110"/>
                <a:gd name="T15" fmla="*/ 174 h 332"/>
                <a:gd name="T16" fmla="*/ 76 w 110"/>
                <a:gd name="T17" fmla="*/ 213 h 332"/>
                <a:gd name="T18" fmla="*/ 88 w 110"/>
                <a:gd name="T19" fmla="*/ 251 h 332"/>
                <a:gd name="T20" fmla="*/ 98 w 110"/>
                <a:gd name="T21" fmla="*/ 290 h 332"/>
                <a:gd name="T22" fmla="*/ 110 w 110"/>
                <a:gd name="T23" fmla="*/ 328 h 332"/>
                <a:gd name="T24" fmla="*/ 110 w 110"/>
                <a:gd name="T25" fmla="*/ 330 h 332"/>
                <a:gd name="T26" fmla="*/ 109 w 110"/>
                <a:gd name="T27" fmla="*/ 331 h 332"/>
                <a:gd name="T28" fmla="*/ 108 w 110"/>
                <a:gd name="T29" fmla="*/ 332 h 332"/>
                <a:gd name="T30" fmla="*/ 105 w 110"/>
                <a:gd name="T31" fmla="*/ 332 h 332"/>
                <a:gd name="T32" fmla="*/ 104 w 110"/>
                <a:gd name="T33" fmla="*/ 332 h 332"/>
                <a:gd name="T34" fmla="*/ 103 w 110"/>
                <a:gd name="T35" fmla="*/ 330 h 332"/>
                <a:gd name="T36" fmla="*/ 97 w 110"/>
                <a:gd name="T37" fmla="*/ 310 h 332"/>
                <a:gd name="T38" fmla="*/ 86 w 110"/>
                <a:gd name="T39" fmla="*/ 271 h 332"/>
                <a:gd name="T40" fmla="*/ 76 w 110"/>
                <a:gd name="T41" fmla="*/ 233 h 332"/>
                <a:gd name="T42" fmla="*/ 62 w 110"/>
                <a:gd name="T43" fmla="*/ 194 h 332"/>
                <a:gd name="T44" fmla="*/ 49 w 110"/>
                <a:gd name="T45" fmla="*/ 156 h 332"/>
                <a:gd name="T46" fmla="*/ 39 w 110"/>
                <a:gd name="T47" fmla="*/ 123 h 332"/>
                <a:gd name="T48" fmla="*/ 31 w 110"/>
                <a:gd name="T49" fmla="*/ 90 h 332"/>
                <a:gd name="T50" fmla="*/ 22 w 110"/>
                <a:gd name="T51" fmla="*/ 56 h 332"/>
                <a:gd name="T52" fmla="*/ 10 w 110"/>
                <a:gd name="T53" fmla="*/ 24 h 332"/>
                <a:gd name="T54" fmla="*/ 0 w 110"/>
                <a:gd name="T55" fmla="*/ 5 h 332"/>
                <a:gd name="T56" fmla="*/ 0 w 110"/>
                <a:gd name="T57" fmla="*/ 3 h 332"/>
                <a:gd name="T58" fmla="*/ 0 w 110"/>
                <a:gd name="T59" fmla="*/ 2 h 332"/>
                <a:gd name="T60" fmla="*/ 1 w 110"/>
                <a:gd name="T61" fmla="*/ 1 h 332"/>
                <a:gd name="T62" fmla="*/ 3 w 110"/>
                <a:gd name="T63"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 h="332">
                  <a:moveTo>
                    <a:pt x="3" y="0"/>
                  </a:moveTo>
                  <a:lnTo>
                    <a:pt x="4" y="1"/>
                  </a:lnTo>
                  <a:lnTo>
                    <a:pt x="5" y="2"/>
                  </a:lnTo>
                  <a:lnTo>
                    <a:pt x="15" y="19"/>
                  </a:lnTo>
                  <a:lnTo>
                    <a:pt x="22" y="38"/>
                  </a:lnTo>
                  <a:lnTo>
                    <a:pt x="36" y="83"/>
                  </a:lnTo>
                  <a:lnTo>
                    <a:pt x="48" y="128"/>
                  </a:lnTo>
                  <a:lnTo>
                    <a:pt x="61" y="174"/>
                  </a:lnTo>
                  <a:lnTo>
                    <a:pt x="76" y="213"/>
                  </a:lnTo>
                  <a:lnTo>
                    <a:pt x="88" y="251"/>
                  </a:lnTo>
                  <a:lnTo>
                    <a:pt x="98" y="290"/>
                  </a:lnTo>
                  <a:lnTo>
                    <a:pt x="110" y="328"/>
                  </a:lnTo>
                  <a:lnTo>
                    <a:pt x="110" y="330"/>
                  </a:lnTo>
                  <a:lnTo>
                    <a:pt x="109" y="331"/>
                  </a:lnTo>
                  <a:lnTo>
                    <a:pt x="108" y="332"/>
                  </a:lnTo>
                  <a:lnTo>
                    <a:pt x="105" y="332"/>
                  </a:lnTo>
                  <a:lnTo>
                    <a:pt x="104" y="332"/>
                  </a:lnTo>
                  <a:lnTo>
                    <a:pt x="103" y="330"/>
                  </a:lnTo>
                  <a:lnTo>
                    <a:pt x="97" y="310"/>
                  </a:lnTo>
                  <a:lnTo>
                    <a:pt x="86" y="271"/>
                  </a:lnTo>
                  <a:lnTo>
                    <a:pt x="76" y="233"/>
                  </a:lnTo>
                  <a:lnTo>
                    <a:pt x="62" y="194"/>
                  </a:lnTo>
                  <a:lnTo>
                    <a:pt x="49" y="156"/>
                  </a:lnTo>
                  <a:lnTo>
                    <a:pt x="39" y="123"/>
                  </a:lnTo>
                  <a:lnTo>
                    <a:pt x="31" y="90"/>
                  </a:lnTo>
                  <a:lnTo>
                    <a:pt x="22" y="56"/>
                  </a:lnTo>
                  <a:lnTo>
                    <a:pt x="10" y="24"/>
                  </a:lnTo>
                  <a:lnTo>
                    <a:pt x="0" y="5"/>
                  </a:lnTo>
                  <a:lnTo>
                    <a:pt x="0" y="3"/>
                  </a:lnTo>
                  <a:lnTo>
                    <a:pt x="0" y="2"/>
                  </a:lnTo>
                  <a:lnTo>
                    <a:pt x="1"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0" name="Freeform 514"/>
            <p:cNvSpPr>
              <a:spLocks/>
            </p:cNvSpPr>
            <p:nvPr/>
          </p:nvSpPr>
          <p:spPr bwMode="auto">
            <a:xfrm>
              <a:off x="4693949" y="4104842"/>
              <a:ext cx="379413" cy="473075"/>
            </a:xfrm>
            <a:custGeom>
              <a:avLst/>
              <a:gdLst>
                <a:gd name="T0" fmla="*/ 3 w 239"/>
                <a:gd name="T1" fmla="*/ 0 h 298"/>
                <a:gd name="T2" fmla="*/ 4 w 239"/>
                <a:gd name="T3" fmla="*/ 0 h 298"/>
                <a:gd name="T4" fmla="*/ 6 w 239"/>
                <a:gd name="T5" fmla="*/ 1 h 298"/>
                <a:gd name="T6" fmla="*/ 12 w 239"/>
                <a:gd name="T7" fmla="*/ 8 h 298"/>
                <a:gd name="T8" fmla="*/ 62 w 239"/>
                <a:gd name="T9" fmla="*/ 73 h 298"/>
                <a:gd name="T10" fmla="*/ 110 w 239"/>
                <a:gd name="T11" fmla="*/ 139 h 298"/>
                <a:gd name="T12" fmla="*/ 129 w 239"/>
                <a:gd name="T13" fmla="*/ 161 h 298"/>
                <a:gd name="T14" fmla="*/ 149 w 239"/>
                <a:gd name="T15" fmla="*/ 182 h 298"/>
                <a:gd name="T16" fmla="*/ 173 w 239"/>
                <a:gd name="T17" fmla="*/ 208 h 298"/>
                <a:gd name="T18" fmla="*/ 196 w 239"/>
                <a:gd name="T19" fmla="*/ 236 h 298"/>
                <a:gd name="T20" fmla="*/ 219 w 239"/>
                <a:gd name="T21" fmla="*/ 263 h 298"/>
                <a:gd name="T22" fmla="*/ 239 w 239"/>
                <a:gd name="T23" fmla="*/ 293 h 298"/>
                <a:gd name="T24" fmla="*/ 239 w 239"/>
                <a:gd name="T25" fmla="*/ 295 h 298"/>
                <a:gd name="T26" fmla="*/ 239 w 239"/>
                <a:gd name="T27" fmla="*/ 297 h 298"/>
                <a:gd name="T28" fmla="*/ 238 w 239"/>
                <a:gd name="T29" fmla="*/ 298 h 298"/>
                <a:gd name="T30" fmla="*/ 235 w 239"/>
                <a:gd name="T31" fmla="*/ 298 h 298"/>
                <a:gd name="T32" fmla="*/ 234 w 239"/>
                <a:gd name="T33" fmla="*/ 298 h 298"/>
                <a:gd name="T34" fmla="*/ 232 w 239"/>
                <a:gd name="T35" fmla="*/ 297 h 298"/>
                <a:gd name="T36" fmla="*/ 221 w 239"/>
                <a:gd name="T37" fmla="*/ 279 h 298"/>
                <a:gd name="T38" fmla="*/ 208 w 239"/>
                <a:gd name="T39" fmla="*/ 260 h 298"/>
                <a:gd name="T40" fmla="*/ 179 w 239"/>
                <a:gd name="T41" fmla="*/ 227 h 298"/>
                <a:gd name="T42" fmla="*/ 150 w 239"/>
                <a:gd name="T43" fmla="*/ 194 h 298"/>
                <a:gd name="T44" fmla="*/ 120 w 239"/>
                <a:gd name="T45" fmla="*/ 161 h 298"/>
                <a:gd name="T46" fmla="*/ 87 w 239"/>
                <a:gd name="T47" fmla="*/ 119 h 298"/>
                <a:gd name="T48" fmla="*/ 55 w 239"/>
                <a:gd name="T49" fmla="*/ 76 h 298"/>
                <a:gd name="T50" fmla="*/ 23 w 239"/>
                <a:gd name="T51" fmla="*/ 34 h 298"/>
                <a:gd name="T52" fmla="*/ 23 w 239"/>
                <a:gd name="T53" fmla="*/ 33 h 298"/>
                <a:gd name="T54" fmla="*/ 23 w 239"/>
                <a:gd name="T55" fmla="*/ 34 h 298"/>
                <a:gd name="T56" fmla="*/ 1 w 239"/>
                <a:gd name="T57" fmla="*/ 6 h 298"/>
                <a:gd name="T58" fmla="*/ 0 w 239"/>
                <a:gd name="T59" fmla="*/ 4 h 298"/>
                <a:gd name="T60" fmla="*/ 0 w 239"/>
                <a:gd name="T61" fmla="*/ 1 h 298"/>
                <a:gd name="T62" fmla="*/ 2 w 239"/>
                <a:gd name="T63" fmla="*/ 0 h 298"/>
                <a:gd name="T64" fmla="*/ 3 w 239"/>
                <a:gd name="T65"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298">
                  <a:moveTo>
                    <a:pt x="3" y="0"/>
                  </a:moveTo>
                  <a:lnTo>
                    <a:pt x="4" y="0"/>
                  </a:lnTo>
                  <a:lnTo>
                    <a:pt x="6" y="1"/>
                  </a:lnTo>
                  <a:lnTo>
                    <a:pt x="12" y="8"/>
                  </a:lnTo>
                  <a:lnTo>
                    <a:pt x="62" y="73"/>
                  </a:lnTo>
                  <a:lnTo>
                    <a:pt x="110" y="139"/>
                  </a:lnTo>
                  <a:lnTo>
                    <a:pt x="129" y="161"/>
                  </a:lnTo>
                  <a:lnTo>
                    <a:pt x="149" y="182"/>
                  </a:lnTo>
                  <a:lnTo>
                    <a:pt x="173" y="208"/>
                  </a:lnTo>
                  <a:lnTo>
                    <a:pt x="196" y="236"/>
                  </a:lnTo>
                  <a:lnTo>
                    <a:pt x="219" y="263"/>
                  </a:lnTo>
                  <a:lnTo>
                    <a:pt x="239" y="293"/>
                  </a:lnTo>
                  <a:lnTo>
                    <a:pt x="239" y="295"/>
                  </a:lnTo>
                  <a:lnTo>
                    <a:pt x="239" y="297"/>
                  </a:lnTo>
                  <a:lnTo>
                    <a:pt x="238" y="298"/>
                  </a:lnTo>
                  <a:lnTo>
                    <a:pt x="235" y="298"/>
                  </a:lnTo>
                  <a:lnTo>
                    <a:pt x="234" y="298"/>
                  </a:lnTo>
                  <a:lnTo>
                    <a:pt x="232" y="297"/>
                  </a:lnTo>
                  <a:lnTo>
                    <a:pt x="221" y="279"/>
                  </a:lnTo>
                  <a:lnTo>
                    <a:pt x="208" y="260"/>
                  </a:lnTo>
                  <a:lnTo>
                    <a:pt x="179" y="227"/>
                  </a:lnTo>
                  <a:lnTo>
                    <a:pt x="150" y="194"/>
                  </a:lnTo>
                  <a:lnTo>
                    <a:pt x="120" y="161"/>
                  </a:lnTo>
                  <a:lnTo>
                    <a:pt x="87" y="119"/>
                  </a:lnTo>
                  <a:lnTo>
                    <a:pt x="55" y="76"/>
                  </a:lnTo>
                  <a:lnTo>
                    <a:pt x="23" y="34"/>
                  </a:lnTo>
                  <a:lnTo>
                    <a:pt x="23" y="33"/>
                  </a:lnTo>
                  <a:lnTo>
                    <a:pt x="23" y="34"/>
                  </a:lnTo>
                  <a:lnTo>
                    <a:pt x="1" y="6"/>
                  </a:lnTo>
                  <a:lnTo>
                    <a:pt x="0" y="4"/>
                  </a:lnTo>
                  <a:lnTo>
                    <a:pt x="0"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1" name="Freeform 515"/>
            <p:cNvSpPr>
              <a:spLocks/>
            </p:cNvSpPr>
            <p:nvPr/>
          </p:nvSpPr>
          <p:spPr bwMode="auto">
            <a:xfrm>
              <a:off x="4801899" y="4160405"/>
              <a:ext cx="382588" cy="357188"/>
            </a:xfrm>
            <a:custGeom>
              <a:avLst/>
              <a:gdLst>
                <a:gd name="T0" fmla="*/ 4 w 241"/>
                <a:gd name="T1" fmla="*/ 0 h 225"/>
                <a:gd name="T2" fmla="*/ 5 w 241"/>
                <a:gd name="T3" fmla="*/ 0 h 225"/>
                <a:gd name="T4" fmla="*/ 16 w 241"/>
                <a:gd name="T5" fmla="*/ 6 h 225"/>
                <a:gd name="T6" fmla="*/ 27 w 241"/>
                <a:gd name="T7" fmla="*/ 13 h 225"/>
                <a:gd name="T8" fmla="*/ 42 w 241"/>
                <a:gd name="T9" fmla="*/ 27 h 225"/>
                <a:gd name="T10" fmla="*/ 57 w 241"/>
                <a:gd name="T11" fmla="*/ 42 h 225"/>
                <a:gd name="T12" fmla="*/ 71 w 241"/>
                <a:gd name="T13" fmla="*/ 59 h 225"/>
                <a:gd name="T14" fmla="*/ 95 w 241"/>
                <a:gd name="T15" fmla="*/ 83 h 225"/>
                <a:gd name="T16" fmla="*/ 120 w 241"/>
                <a:gd name="T17" fmla="*/ 107 h 225"/>
                <a:gd name="T18" fmla="*/ 154 w 241"/>
                <a:gd name="T19" fmla="*/ 143 h 225"/>
                <a:gd name="T20" fmla="*/ 191 w 241"/>
                <a:gd name="T21" fmla="*/ 178 h 225"/>
                <a:gd name="T22" fmla="*/ 229 w 241"/>
                <a:gd name="T23" fmla="*/ 211 h 225"/>
                <a:gd name="T24" fmla="*/ 228 w 241"/>
                <a:gd name="T25" fmla="*/ 211 h 225"/>
                <a:gd name="T26" fmla="*/ 229 w 241"/>
                <a:gd name="T27" fmla="*/ 211 h 225"/>
                <a:gd name="T28" fmla="*/ 229 w 241"/>
                <a:gd name="T29" fmla="*/ 211 h 225"/>
                <a:gd name="T30" fmla="*/ 229 w 241"/>
                <a:gd name="T31" fmla="*/ 211 h 225"/>
                <a:gd name="T32" fmla="*/ 240 w 241"/>
                <a:gd name="T33" fmla="*/ 218 h 225"/>
                <a:gd name="T34" fmla="*/ 241 w 241"/>
                <a:gd name="T35" fmla="*/ 220 h 225"/>
                <a:gd name="T36" fmla="*/ 241 w 241"/>
                <a:gd name="T37" fmla="*/ 222 h 225"/>
                <a:gd name="T38" fmla="*/ 241 w 241"/>
                <a:gd name="T39" fmla="*/ 224 h 225"/>
                <a:gd name="T40" fmla="*/ 240 w 241"/>
                <a:gd name="T41" fmla="*/ 225 h 225"/>
                <a:gd name="T42" fmla="*/ 238 w 241"/>
                <a:gd name="T43" fmla="*/ 225 h 225"/>
                <a:gd name="T44" fmla="*/ 237 w 241"/>
                <a:gd name="T45" fmla="*/ 224 h 225"/>
                <a:gd name="T46" fmla="*/ 226 w 241"/>
                <a:gd name="T47" fmla="*/ 216 h 225"/>
                <a:gd name="T48" fmla="*/ 187 w 241"/>
                <a:gd name="T49" fmla="*/ 184 h 225"/>
                <a:gd name="T50" fmla="*/ 151 w 241"/>
                <a:gd name="T51" fmla="*/ 149 h 225"/>
                <a:gd name="T52" fmla="*/ 116 w 241"/>
                <a:gd name="T53" fmla="*/ 114 h 225"/>
                <a:gd name="T54" fmla="*/ 92 w 241"/>
                <a:gd name="T55" fmla="*/ 90 h 225"/>
                <a:gd name="T56" fmla="*/ 67 w 241"/>
                <a:gd name="T57" fmla="*/ 64 h 225"/>
                <a:gd name="T58" fmla="*/ 53 w 241"/>
                <a:gd name="T59" fmla="*/ 49 h 225"/>
                <a:gd name="T60" fmla="*/ 39 w 241"/>
                <a:gd name="T61" fmla="*/ 33 h 225"/>
                <a:gd name="T62" fmla="*/ 23 w 241"/>
                <a:gd name="T63" fmla="*/ 19 h 225"/>
                <a:gd name="T64" fmla="*/ 23 w 241"/>
                <a:gd name="T65" fmla="*/ 19 h 225"/>
                <a:gd name="T66" fmla="*/ 16 w 241"/>
                <a:gd name="T67" fmla="*/ 14 h 225"/>
                <a:gd name="T68" fmla="*/ 6 w 241"/>
                <a:gd name="T69" fmla="*/ 8 h 225"/>
                <a:gd name="T70" fmla="*/ 2 w 241"/>
                <a:gd name="T71" fmla="*/ 7 h 225"/>
                <a:gd name="T72" fmla="*/ 1 w 241"/>
                <a:gd name="T73" fmla="*/ 6 h 225"/>
                <a:gd name="T74" fmla="*/ 0 w 241"/>
                <a:gd name="T75" fmla="*/ 5 h 225"/>
                <a:gd name="T76" fmla="*/ 1 w 241"/>
                <a:gd name="T77" fmla="*/ 3 h 225"/>
                <a:gd name="T78" fmla="*/ 2 w 241"/>
                <a:gd name="T79" fmla="*/ 2 h 225"/>
                <a:gd name="T80" fmla="*/ 4 w 241"/>
                <a:gd name="T81"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1" h="225">
                  <a:moveTo>
                    <a:pt x="4" y="0"/>
                  </a:moveTo>
                  <a:lnTo>
                    <a:pt x="5" y="0"/>
                  </a:lnTo>
                  <a:lnTo>
                    <a:pt x="16" y="6"/>
                  </a:lnTo>
                  <a:lnTo>
                    <a:pt x="27" y="13"/>
                  </a:lnTo>
                  <a:lnTo>
                    <a:pt x="42" y="27"/>
                  </a:lnTo>
                  <a:lnTo>
                    <a:pt x="57" y="42"/>
                  </a:lnTo>
                  <a:lnTo>
                    <a:pt x="71" y="59"/>
                  </a:lnTo>
                  <a:lnTo>
                    <a:pt x="95" y="83"/>
                  </a:lnTo>
                  <a:lnTo>
                    <a:pt x="120" y="107"/>
                  </a:lnTo>
                  <a:lnTo>
                    <a:pt x="154" y="143"/>
                  </a:lnTo>
                  <a:lnTo>
                    <a:pt x="191" y="178"/>
                  </a:lnTo>
                  <a:lnTo>
                    <a:pt x="229" y="211"/>
                  </a:lnTo>
                  <a:lnTo>
                    <a:pt x="228" y="211"/>
                  </a:lnTo>
                  <a:lnTo>
                    <a:pt x="229" y="211"/>
                  </a:lnTo>
                  <a:lnTo>
                    <a:pt x="229" y="211"/>
                  </a:lnTo>
                  <a:lnTo>
                    <a:pt x="229" y="211"/>
                  </a:lnTo>
                  <a:lnTo>
                    <a:pt x="240" y="218"/>
                  </a:lnTo>
                  <a:lnTo>
                    <a:pt x="241" y="220"/>
                  </a:lnTo>
                  <a:lnTo>
                    <a:pt x="241" y="222"/>
                  </a:lnTo>
                  <a:lnTo>
                    <a:pt x="241" y="224"/>
                  </a:lnTo>
                  <a:lnTo>
                    <a:pt x="240" y="225"/>
                  </a:lnTo>
                  <a:lnTo>
                    <a:pt x="238" y="225"/>
                  </a:lnTo>
                  <a:lnTo>
                    <a:pt x="237" y="224"/>
                  </a:lnTo>
                  <a:lnTo>
                    <a:pt x="226" y="216"/>
                  </a:lnTo>
                  <a:lnTo>
                    <a:pt x="187" y="184"/>
                  </a:lnTo>
                  <a:lnTo>
                    <a:pt x="151" y="149"/>
                  </a:lnTo>
                  <a:lnTo>
                    <a:pt x="116" y="114"/>
                  </a:lnTo>
                  <a:lnTo>
                    <a:pt x="92" y="90"/>
                  </a:lnTo>
                  <a:lnTo>
                    <a:pt x="67" y="64"/>
                  </a:lnTo>
                  <a:lnTo>
                    <a:pt x="53" y="49"/>
                  </a:lnTo>
                  <a:lnTo>
                    <a:pt x="39" y="33"/>
                  </a:lnTo>
                  <a:lnTo>
                    <a:pt x="23" y="19"/>
                  </a:lnTo>
                  <a:lnTo>
                    <a:pt x="23" y="19"/>
                  </a:lnTo>
                  <a:lnTo>
                    <a:pt x="16" y="14"/>
                  </a:lnTo>
                  <a:lnTo>
                    <a:pt x="6" y="8"/>
                  </a:lnTo>
                  <a:lnTo>
                    <a:pt x="2" y="7"/>
                  </a:lnTo>
                  <a:lnTo>
                    <a:pt x="1" y="6"/>
                  </a:lnTo>
                  <a:lnTo>
                    <a:pt x="0" y="5"/>
                  </a:lnTo>
                  <a:lnTo>
                    <a:pt x="1" y="3"/>
                  </a:lnTo>
                  <a:lnTo>
                    <a:pt x="2" y="2"/>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2" name="Freeform 516"/>
            <p:cNvSpPr>
              <a:spLocks/>
            </p:cNvSpPr>
            <p:nvPr/>
          </p:nvSpPr>
          <p:spPr bwMode="auto">
            <a:xfrm>
              <a:off x="4874924" y="4108017"/>
              <a:ext cx="390525" cy="342900"/>
            </a:xfrm>
            <a:custGeom>
              <a:avLst/>
              <a:gdLst>
                <a:gd name="T0" fmla="*/ 4 w 246"/>
                <a:gd name="T1" fmla="*/ 0 h 216"/>
                <a:gd name="T2" fmla="*/ 5 w 246"/>
                <a:gd name="T3" fmla="*/ 2 h 216"/>
                <a:gd name="T4" fmla="*/ 6 w 246"/>
                <a:gd name="T5" fmla="*/ 3 h 216"/>
                <a:gd name="T6" fmla="*/ 10 w 246"/>
                <a:gd name="T7" fmla="*/ 9 h 216"/>
                <a:gd name="T8" fmla="*/ 15 w 246"/>
                <a:gd name="T9" fmla="*/ 16 h 216"/>
                <a:gd name="T10" fmla="*/ 31 w 246"/>
                <a:gd name="T11" fmla="*/ 33 h 216"/>
                <a:gd name="T12" fmla="*/ 50 w 246"/>
                <a:gd name="T13" fmla="*/ 50 h 216"/>
                <a:gd name="T14" fmla="*/ 70 w 246"/>
                <a:gd name="T15" fmla="*/ 65 h 216"/>
                <a:gd name="T16" fmla="*/ 88 w 246"/>
                <a:gd name="T17" fmla="*/ 81 h 216"/>
                <a:gd name="T18" fmla="*/ 125 w 246"/>
                <a:gd name="T19" fmla="*/ 114 h 216"/>
                <a:gd name="T20" fmla="*/ 162 w 246"/>
                <a:gd name="T21" fmla="*/ 148 h 216"/>
                <a:gd name="T22" fmla="*/ 200 w 246"/>
                <a:gd name="T23" fmla="*/ 179 h 216"/>
                <a:gd name="T24" fmla="*/ 201 w 246"/>
                <a:gd name="T25" fmla="*/ 180 h 216"/>
                <a:gd name="T26" fmla="*/ 201 w 246"/>
                <a:gd name="T27" fmla="*/ 180 h 216"/>
                <a:gd name="T28" fmla="*/ 201 w 246"/>
                <a:gd name="T29" fmla="*/ 180 h 216"/>
                <a:gd name="T30" fmla="*/ 222 w 246"/>
                <a:gd name="T31" fmla="*/ 195 h 216"/>
                <a:gd name="T32" fmla="*/ 245 w 246"/>
                <a:gd name="T33" fmla="*/ 209 h 216"/>
                <a:gd name="T34" fmla="*/ 246 w 246"/>
                <a:gd name="T35" fmla="*/ 212 h 216"/>
                <a:gd name="T36" fmla="*/ 246 w 246"/>
                <a:gd name="T37" fmla="*/ 213 h 216"/>
                <a:gd name="T38" fmla="*/ 246 w 246"/>
                <a:gd name="T39" fmla="*/ 214 h 216"/>
                <a:gd name="T40" fmla="*/ 245 w 246"/>
                <a:gd name="T41" fmla="*/ 216 h 216"/>
                <a:gd name="T42" fmla="*/ 242 w 246"/>
                <a:gd name="T43" fmla="*/ 216 h 216"/>
                <a:gd name="T44" fmla="*/ 241 w 246"/>
                <a:gd name="T45" fmla="*/ 216 h 216"/>
                <a:gd name="T46" fmla="*/ 209 w 246"/>
                <a:gd name="T47" fmla="*/ 194 h 216"/>
                <a:gd name="T48" fmla="*/ 170 w 246"/>
                <a:gd name="T49" fmla="*/ 163 h 216"/>
                <a:gd name="T50" fmla="*/ 132 w 246"/>
                <a:gd name="T51" fmla="*/ 130 h 216"/>
                <a:gd name="T52" fmla="*/ 95 w 246"/>
                <a:gd name="T53" fmla="*/ 96 h 216"/>
                <a:gd name="T54" fmla="*/ 75 w 246"/>
                <a:gd name="T55" fmla="*/ 80 h 216"/>
                <a:gd name="T56" fmla="*/ 54 w 246"/>
                <a:gd name="T57" fmla="*/ 63 h 216"/>
                <a:gd name="T58" fmla="*/ 33 w 246"/>
                <a:gd name="T59" fmla="*/ 46 h 216"/>
                <a:gd name="T60" fmla="*/ 16 w 246"/>
                <a:gd name="T61" fmla="*/ 27 h 216"/>
                <a:gd name="T62" fmla="*/ 0 w 246"/>
                <a:gd name="T63" fmla="*/ 6 h 216"/>
                <a:gd name="T64" fmla="*/ 0 w 246"/>
                <a:gd name="T65" fmla="*/ 4 h 216"/>
                <a:gd name="T66" fmla="*/ 0 w 246"/>
                <a:gd name="T67" fmla="*/ 3 h 216"/>
                <a:gd name="T68" fmla="*/ 2 w 246"/>
                <a:gd name="T69" fmla="*/ 2 h 216"/>
                <a:gd name="T70" fmla="*/ 4 w 246"/>
                <a:gd name="T7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6" h="216">
                  <a:moveTo>
                    <a:pt x="4" y="0"/>
                  </a:moveTo>
                  <a:lnTo>
                    <a:pt x="5" y="2"/>
                  </a:lnTo>
                  <a:lnTo>
                    <a:pt x="6" y="3"/>
                  </a:lnTo>
                  <a:lnTo>
                    <a:pt x="10" y="9"/>
                  </a:lnTo>
                  <a:lnTo>
                    <a:pt x="15" y="16"/>
                  </a:lnTo>
                  <a:lnTo>
                    <a:pt x="31" y="33"/>
                  </a:lnTo>
                  <a:lnTo>
                    <a:pt x="50" y="50"/>
                  </a:lnTo>
                  <a:lnTo>
                    <a:pt x="70" y="65"/>
                  </a:lnTo>
                  <a:lnTo>
                    <a:pt x="88" y="81"/>
                  </a:lnTo>
                  <a:lnTo>
                    <a:pt x="125" y="114"/>
                  </a:lnTo>
                  <a:lnTo>
                    <a:pt x="162" y="148"/>
                  </a:lnTo>
                  <a:lnTo>
                    <a:pt x="200" y="179"/>
                  </a:lnTo>
                  <a:lnTo>
                    <a:pt x="201" y="180"/>
                  </a:lnTo>
                  <a:lnTo>
                    <a:pt x="201" y="180"/>
                  </a:lnTo>
                  <a:lnTo>
                    <a:pt x="201" y="180"/>
                  </a:lnTo>
                  <a:lnTo>
                    <a:pt x="222" y="195"/>
                  </a:lnTo>
                  <a:lnTo>
                    <a:pt x="245" y="209"/>
                  </a:lnTo>
                  <a:lnTo>
                    <a:pt x="246" y="212"/>
                  </a:lnTo>
                  <a:lnTo>
                    <a:pt x="246" y="213"/>
                  </a:lnTo>
                  <a:lnTo>
                    <a:pt x="246" y="214"/>
                  </a:lnTo>
                  <a:lnTo>
                    <a:pt x="245" y="216"/>
                  </a:lnTo>
                  <a:lnTo>
                    <a:pt x="242" y="216"/>
                  </a:lnTo>
                  <a:lnTo>
                    <a:pt x="241" y="216"/>
                  </a:lnTo>
                  <a:lnTo>
                    <a:pt x="209" y="194"/>
                  </a:lnTo>
                  <a:lnTo>
                    <a:pt x="170" y="163"/>
                  </a:lnTo>
                  <a:lnTo>
                    <a:pt x="132" y="130"/>
                  </a:lnTo>
                  <a:lnTo>
                    <a:pt x="95" y="96"/>
                  </a:lnTo>
                  <a:lnTo>
                    <a:pt x="75" y="80"/>
                  </a:lnTo>
                  <a:lnTo>
                    <a:pt x="54" y="63"/>
                  </a:lnTo>
                  <a:lnTo>
                    <a:pt x="33" y="46"/>
                  </a:lnTo>
                  <a:lnTo>
                    <a:pt x="16" y="27"/>
                  </a:lnTo>
                  <a:lnTo>
                    <a:pt x="0" y="6"/>
                  </a:lnTo>
                  <a:lnTo>
                    <a:pt x="0" y="4"/>
                  </a:lnTo>
                  <a:lnTo>
                    <a:pt x="0" y="3"/>
                  </a:lnTo>
                  <a:lnTo>
                    <a:pt x="2" y="2"/>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3" name="Freeform 517"/>
            <p:cNvSpPr>
              <a:spLocks/>
            </p:cNvSpPr>
            <p:nvPr/>
          </p:nvSpPr>
          <p:spPr bwMode="auto">
            <a:xfrm>
              <a:off x="5017799" y="4130242"/>
              <a:ext cx="307975" cy="222250"/>
            </a:xfrm>
            <a:custGeom>
              <a:avLst/>
              <a:gdLst>
                <a:gd name="T0" fmla="*/ 3 w 194"/>
                <a:gd name="T1" fmla="*/ 0 h 140"/>
                <a:gd name="T2" fmla="*/ 5 w 194"/>
                <a:gd name="T3" fmla="*/ 1 h 140"/>
                <a:gd name="T4" fmla="*/ 37 w 194"/>
                <a:gd name="T5" fmla="*/ 23 h 140"/>
                <a:gd name="T6" fmla="*/ 68 w 194"/>
                <a:gd name="T7" fmla="*/ 46 h 140"/>
                <a:gd name="T8" fmla="*/ 108 w 194"/>
                <a:gd name="T9" fmla="*/ 77 h 140"/>
                <a:gd name="T10" fmla="*/ 149 w 194"/>
                <a:gd name="T11" fmla="*/ 106 h 140"/>
                <a:gd name="T12" fmla="*/ 192 w 194"/>
                <a:gd name="T13" fmla="*/ 134 h 140"/>
                <a:gd name="T14" fmla="*/ 193 w 194"/>
                <a:gd name="T15" fmla="*/ 136 h 140"/>
                <a:gd name="T16" fmla="*/ 194 w 194"/>
                <a:gd name="T17" fmla="*/ 137 h 140"/>
                <a:gd name="T18" fmla="*/ 193 w 194"/>
                <a:gd name="T19" fmla="*/ 139 h 140"/>
                <a:gd name="T20" fmla="*/ 192 w 194"/>
                <a:gd name="T21" fmla="*/ 140 h 140"/>
                <a:gd name="T22" fmla="*/ 191 w 194"/>
                <a:gd name="T23" fmla="*/ 140 h 140"/>
                <a:gd name="T24" fmla="*/ 189 w 194"/>
                <a:gd name="T25" fmla="*/ 140 h 140"/>
                <a:gd name="T26" fmla="*/ 156 w 194"/>
                <a:gd name="T27" fmla="*/ 120 h 140"/>
                <a:gd name="T28" fmla="*/ 124 w 194"/>
                <a:gd name="T29" fmla="*/ 96 h 140"/>
                <a:gd name="T30" fmla="*/ 83 w 194"/>
                <a:gd name="T31" fmla="*/ 66 h 140"/>
                <a:gd name="T32" fmla="*/ 42 w 194"/>
                <a:gd name="T33" fmla="*/ 35 h 140"/>
                <a:gd name="T34" fmla="*/ 1 w 194"/>
                <a:gd name="T35" fmla="*/ 6 h 140"/>
                <a:gd name="T36" fmla="*/ 0 w 194"/>
                <a:gd name="T37" fmla="*/ 5 h 140"/>
                <a:gd name="T38" fmla="*/ 0 w 194"/>
                <a:gd name="T39" fmla="*/ 3 h 140"/>
                <a:gd name="T40" fmla="*/ 0 w 194"/>
                <a:gd name="T41" fmla="*/ 2 h 140"/>
                <a:gd name="T42" fmla="*/ 1 w 194"/>
                <a:gd name="T43" fmla="*/ 0 h 140"/>
                <a:gd name="T44" fmla="*/ 3 w 194"/>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4" h="140">
                  <a:moveTo>
                    <a:pt x="3" y="0"/>
                  </a:moveTo>
                  <a:lnTo>
                    <a:pt x="5" y="1"/>
                  </a:lnTo>
                  <a:lnTo>
                    <a:pt x="37" y="23"/>
                  </a:lnTo>
                  <a:lnTo>
                    <a:pt x="68" y="46"/>
                  </a:lnTo>
                  <a:lnTo>
                    <a:pt x="108" y="77"/>
                  </a:lnTo>
                  <a:lnTo>
                    <a:pt x="149" y="106"/>
                  </a:lnTo>
                  <a:lnTo>
                    <a:pt x="192" y="134"/>
                  </a:lnTo>
                  <a:lnTo>
                    <a:pt x="193" y="136"/>
                  </a:lnTo>
                  <a:lnTo>
                    <a:pt x="194" y="137"/>
                  </a:lnTo>
                  <a:lnTo>
                    <a:pt x="193" y="139"/>
                  </a:lnTo>
                  <a:lnTo>
                    <a:pt x="192" y="140"/>
                  </a:lnTo>
                  <a:lnTo>
                    <a:pt x="191" y="140"/>
                  </a:lnTo>
                  <a:lnTo>
                    <a:pt x="189" y="140"/>
                  </a:lnTo>
                  <a:lnTo>
                    <a:pt x="156" y="120"/>
                  </a:lnTo>
                  <a:lnTo>
                    <a:pt x="124" y="96"/>
                  </a:lnTo>
                  <a:lnTo>
                    <a:pt x="83" y="66"/>
                  </a:lnTo>
                  <a:lnTo>
                    <a:pt x="42" y="35"/>
                  </a:lnTo>
                  <a:lnTo>
                    <a:pt x="1" y="6"/>
                  </a:lnTo>
                  <a:lnTo>
                    <a:pt x="0" y="5"/>
                  </a:lnTo>
                  <a:lnTo>
                    <a:pt x="0" y="3"/>
                  </a:lnTo>
                  <a:lnTo>
                    <a:pt x="0" y="2"/>
                  </a:lnTo>
                  <a:lnTo>
                    <a:pt x="1"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4" name="Freeform 518"/>
            <p:cNvSpPr>
              <a:spLocks/>
            </p:cNvSpPr>
            <p:nvPr/>
          </p:nvSpPr>
          <p:spPr bwMode="auto">
            <a:xfrm>
              <a:off x="4757449" y="4100080"/>
              <a:ext cx="638175" cy="155575"/>
            </a:xfrm>
            <a:custGeom>
              <a:avLst/>
              <a:gdLst>
                <a:gd name="T0" fmla="*/ 3 w 402"/>
                <a:gd name="T1" fmla="*/ 0 h 98"/>
                <a:gd name="T2" fmla="*/ 4 w 402"/>
                <a:gd name="T3" fmla="*/ 0 h 98"/>
                <a:gd name="T4" fmla="*/ 80 w 402"/>
                <a:gd name="T5" fmla="*/ 18 h 98"/>
                <a:gd name="T6" fmla="*/ 158 w 402"/>
                <a:gd name="T7" fmla="*/ 38 h 98"/>
                <a:gd name="T8" fmla="*/ 236 w 402"/>
                <a:gd name="T9" fmla="*/ 58 h 98"/>
                <a:gd name="T10" fmla="*/ 315 w 402"/>
                <a:gd name="T11" fmla="*/ 77 h 98"/>
                <a:gd name="T12" fmla="*/ 395 w 402"/>
                <a:gd name="T13" fmla="*/ 90 h 98"/>
                <a:gd name="T14" fmla="*/ 399 w 402"/>
                <a:gd name="T15" fmla="*/ 91 h 98"/>
                <a:gd name="T16" fmla="*/ 401 w 402"/>
                <a:gd name="T17" fmla="*/ 92 h 98"/>
                <a:gd name="T18" fmla="*/ 402 w 402"/>
                <a:gd name="T19" fmla="*/ 93 h 98"/>
                <a:gd name="T20" fmla="*/ 402 w 402"/>
                <a:gd name="T21" fmla="*/ 95 h 98"/>
                <a:gd name="T22" fmla="*/ 402 w 402"/>
                <a:gd name="T23" fmla="*/ 97 h 98"/>
                <a:gd name="T24" fmla="*/ 401 w 402"/>
                <a:gd name="T25" fmla="*/ 98 h 98"/>
                <a:gd name="T26" fmla="*/ 399 w 402"/>
                <a:gd name="T27" fmla="*/ 98 h 98"/>
                <a:gd name="T28" fmla="*/ 315 w 402"/>
                <a:gd name="T29" fmla="*/ 84 h 98"/>
                <a:gd name="T30" fmla="*/ 237 w 402"/>
                <a:gd name="T31" fmla="*/ 66 h 98"/>
                <a:gd name="T32" fmla="*/ 159 w 402"/>
                <a:gd name="T33" fmla="*/ 45 h 98"/>
                <a:gd name="T34" fmla="*/ 81 w 402"/>
                <a:gd name="T35" fmla="*/ 25 h 98"/>
                <a:gd name="T36" fmla="*/ 2 w 402"/>
                <a:gd name="T37" fmla="*/ 7 h 98"/>
                <a:gd name="T38" fmla="*/ 1 w 402"/>
                <a:gd name="T39" fmla="*/ 5 h 98"/>
                <a:gd name="T40" fmla="*/ 0 w 402"/>
                <a:gd name="T41" fmla="*/ 4 h 98"/>
                <a:gd name="T42" fmla="*/ 0 w 402"/>
                <a:gd name="T43" fmla="*/ 3 h 98"/>
                <a:gd name="T44" fmla="*/ 1 w 402"/>
                <a:gd name="T45" fmla="*/ 1 h 98"/>
                <a:gd name="T46" fmla="*/ 2 w 402"/>
                <a:gd name="T47" fmla="*/ 0 h 98"/>
                <a:gd name="T48" fmla="*/ 3 w 402"/>
                <a:gd name="T4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2" h="98">
                  <a:moveTo>
                    <a:pt x="3" y="0"/>
                  </a:moveTo>
                  <a:lnTo>
                    <a:pt x="4" y="0"/>
                  </a:lnTo>
                  <a:lnTo>
                    <a:pt x="80" y="18"/>
                  </a:lnTo>
                  <a:lnTo>
                    <a:pt x="158" y="38"/>
                  </a:lnTo>
                  <a:lnTo>
                    <a:pt x="236" y="58"/>
                  </a:lnTo>
                  <a:lnTo>
                    <a:pt x="315" y="77"/>
                  </a:lnTo>
                  <a:lnTo>
                    <a:pt x="395" y="90"/>
                  </a:lnTo>
                  <a:lnTo>
                    <a:pt x="399" y="91"/>
                  </a:lnTo>
                  <a:lnTo>
                    <a:pt x="401" y="92"/>
                  </a:lnTo>
                  <a:lnTo>
                    <a:pt x="402" y="93"/>
                  </a:lnTo>
                  <a:lnTo>
                    <a:pt x="402" y="95"/>
                  </a:lnTo>
                  <a:lnTo>
                    <a:pt x="402" y="97"/>
                  </a:lnTo>
                  <a:lnTo>
                    <a:pt x="401" y="98"/>
                  </a:lnTo>
                  <a:lnTo>
                    <a:pt x="399" y="98"/>
                  </a:lnTo>
                  <a:lnTo>
                    <a:pt x="315" y="84"/>
                  </a:lnTo>
                  <a:lnTo>
                    <a:pt x="237" y="66"/>
                  </a:lnTo>
                  <a:lnTo>
                    <a:pt x="159" y="45"/>
                  </a:lnTo>
                  <a:lnTo>
                    <a:pt x="81" y="25"/>
                  </a:lnTo>
                  <a:lnTo>
                    <a:pt x="2" y="7"/>
                  </a:lnTo>
                  <a:lnTo>
                    <a:pt x="1" y="5"/>
                  </a:lnTo>
                  <a:lnTo>
                    <a:pt x="0" y="4"/>
                  </a:lnTo>
                  <a:lnTo>
                    <a:pt x="0" y="3"/>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5" name="Freeform 519"/>
            <p:cNvSpPr>
              <a:spLocks/>
            </p:cNvSpPr>
            <p:nvPr/>
          </p:nvSpPr>
          <p:spPr bwMode="auto">
            <a:xfrm>
              <a:off x="4986049" y="4044517"/>
              <a:ext cx="441325" cy="57150"/>
            </a:xfrm>
            <a:custGeom>
              <a:avLst/>
              <a:gdLst>
                <a:gd name="T0" fmla="*/ 3 w 278"/>
                <a:gd name="T1" fmla="*/ 0 h 36"/>
                <a:gd name="T2" fmla="*/ 3 w 278"/>
                <a:gd name="T3" fmla="*/ 0 h 36"/>
                <a:gd name="T4" fmla="*/ 6 w 278"/>
                <a:gd name="T5" fmla="*/ 1 h 36"/>
                <a:gd name="T6" fmla="*/ 59 w 278"/>
                <a:gd name="T7" fmla="*/ 7 h 36"/>
                <a:gd name="T8" fmla="*/ 111 w 278"/>
                <a:gd name="T9" fmla="*/ 15 h 36"/>
                <a:gd name="T10" fmla="*/ 163 w 278"/>
                <a:gd name="T11" fmla="*/ 23 h 36"/>
                <a:gd name="T12" fmla="*/ 219 w 278"/>
                <a:gd name="T13" fmla="*/ 29 h 36"/>
                <a:gd name="T14" fmla="*/ 275 w 278"/>
                <a:gd name="T15" fmla="*/ 29 h 36"/>
                <a:gd name="T16" fmla="*/ 277 w 278"/>
                <a:gd name="T17" fmla="*/ 29 h 36"/>
                <a:gd name="T18" fmla="*/ 278 w 278"/>
                <a:gd name="T19" fmla="*/ 31 h 36"/>
                <a:gd name="T20" fmla="*/ 278 w 278"/>
                <a:gd name="T21" fmla="*/ 32 h 36"/>
                <a:gd name="T22" fmla="*/ 278 w 278"/>
                <a:gd name="T23" fmla="*/ 34 h 36"/>
                <a:gd name="T24" fmla="*/ 277 w 278"/>
                <a:gd name="T25" fmla="*/ 35 h 36"/>
                <a:gd name="T26" fmla="*/ 275 w 278"/>
                <a:gd name="T27" fmla="*/ 36 h 36"/>
                <a:gd name="T28" fmla="*/ 235 w 278"/>
                <a:gd name="T29" fmla="*/ 36 h 36"/>
                <a:gd name="T30" fmla="*/ 196 w 278"/>
                <a:gd name="T31" fmla="*/ 34 h 36"/>
                <a:gd name="T32" fmla="*/ 143 w 278"/>
                <a:gd name="T33" fmla="*/ 27 h 36"/>
                <a:gd name="T34" fmla="*/ 90 w 278"/>
                <a:gd name="T35" fmla="*/ 18 h 36"/>
                <a:gd name="T36" fmla="*/ 38 w 278"/>
                <a:gd name="T37" fmla="*/ 11 h 36"/>
                <a:gd name="T38" fmla="*/ 3 w 278"/>
                <a:gd name="T39" fmla="*/ 7 h 36"/>
                <a:gd name="T40" fmla="*/ 1 w 278"/>
                <a:gd name="T41" fmla="*/ 6 h 36"/>
                <a:gd name="T42" fmla="*/ 0 w 278"/>
                <a:gd name="T43" fmla="*/ 5 h 36"/>
                <a:gd name="T44" fmla="*/ 0 w 278"/>
                <a:gd name="T45" fmla="*/ 3 h 36"/>
                <a:gd name="T46" fmla="*/ 0 w 278"/>
                <a:gd name="T47" fmla="*/ 2 h 36"/>
                <a:gd name="T48" fmla="*/ 1 w 278"/>
                <a:gd name="T49" fmla="*/ 1 h 36"/>
                <a:gd name="T50" fmla="*/ 3 w 278"/>
                <a:gd name="T5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36">
                  <a:moveTo>
                    <a:pt x="3" y="0"/>
                  </a:moveTo>
                  <a:lnTo>
                    <a:pt x="3" y="0"/>
                  </a:lnTo>
                  <a:lnTo>
                    <a:pt x="6" y="1"/>
                  </a:lnTo>
                  <a:lnTo>
                    <a:pt x="59" y="7"/>
                  </a:lnTo>
                  <a:lnTo>
                    <a:pt x="111" y="15"/>
                  </a:lnTo>
                  <a:lnTo>
                    <a:pt x="163" y="23"/>
                  </a:lnTo>
                  <a:lnTo>
                    <a:pt x="219" y="29"/>
                  </a:lnTo>
                  <a:lnTo>
                    <a:pt x="275" y="29"/>
                  </a:lnTo>
                  <a:lnTo>
                    <a:pt x="277" y="29"/>
                  </a:lnTo>
                  <a:lnTo>
                    <a:pt x="278" y="31"/>
                  </a:lnTo>
                  <a:lnTo>
                    <a:pt x="278" y="32"/>
                  </a:lnTo>
                  <a:lnTo>
                    <a:pt x="278" y="34"/>
                  </a:lnTo>
                  <a:lnTo>
                    <a:pt x="277" y="35"/>
                  </a:lnTo>
                  <a:lnTo>
                    <a:pt x="275" y="36"/>
                  </a:lnTo>
                  <a:lnTo>
                    <a:pt x="235" y="36"/>
                  </a:lnTo>
                  <a:lnTo>
                    <a:pt x="196" y="34"/>
                  </a:lnTo>
                  <a:lnTo>
                    <a:pt x="143" y="27"/>
                  </a:lnTo>
                  <a:lnTo>
                    <a:pt x="90" y="18"/>
                  </a:lnTo>
                  <a:lnTo>
                    <a:pt x="38" y="11"/>
                  </a:lnTo>
                  <a:lnTo>
                    <a:pt x="3" y="7"/>
                  </a:lnTo>
                  <a:lnTo>
                    <a:pt x="1" y="6"/>
                  </a:lnTo>
                  <a:lnTo>
                    <a:pt x="0" y="5"/>
                  </a:lnTo>
                  <a:lnTo>
                    <a:pt x="0" y="3"/>
                  </a:lnTo>
                  <a:lnTo>
                    <a:pt x="0" y="2"/>
                  </a:lnTo>
                  <a:lnTo>
                    <a:pt x="1"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6" name="Freeform 520"/>
            <p:cNvSpPr>
              <a:spLocks/>
            </p:cNvSpPr>
            <p:nvPr/>
          </p:nvSpPr>
          <p:spPr bwMode="auto">
            <a:xfrm>
              <a:off x="5049549" y="4012767"/>
              <a:ext cx="374650" cy="38100"/>
            </a:xfrm>
            <a:custGeom>
              <a:avLst/>
              <a:gdLst>
                <a:gd name="T0" fmla="*/ 4 w 236"/>
                <a:gd name="T1" fmla="*/ 0 h 24"/>
                <a:gd name="T2" fmla="*/ 69 w 236"/>
                <a:gd name="T3" fmla="*/ 3 h 24"/>
                <a:gd name="T4" fmla="*/ 123 w 236"/>
                <a:gd name="T5" fmla="*/ 9 h 24"/>
                <a:gd name="T6" fmla="*/ 178 w 236"/>
                <a:gd name="T7" fmla="*/ 14 h 24"/>
                <a:gd name="T8" fmla="*/ 233 w 236"/>
                <a:gd name="T9" fmla="*/ 18 h 24"/>
                <a:gd name="T10" fmla="*/ 235 w 236"/>
                <a:gd name="T11" fmla="*/ 18 h 24"/>
                <a:gd name="T12" fmla="*/ 236 w 236"/>
                <a:gd name="T13" fmla="*/ 19 h 24"/>
                <a:gd name="T14" fmla="*/ 236 w 236"/>
                <a:gd name="T15" fmla="*/ 21 h 24"/>
                <a:gd name="T16" fmla="*/ 236 w 236"/>
                <a:gd name="T17" fmla="*/ 22 h 24"/>
                <a:gd name="T18" fmla="*/ 235 w 236"/>
                <a:gd name="T19" fmla="*/ 23 h 24"/>
                <a:gd name="T20" fmla="*/ 233 w 236"/>
                <a:gd name="T21" fmla="*/ 24 h 24"/>
                <a:gd name="T22" fmla="*/ 169 w 236"/>
                <a:gd name="T23" fmla="*/ 20 h 24"/>
                <a:gd name="T24" fmla="*/ 114 w 236"/>
                <a:gd name="T25" fmla="*/ 14 h 24"/>
                <a:gd name="T26" fmla="*/ 59 w 236"/>
                <a:gd name="T27" fmla="*/ 9 h 24"/>
                <a:gd name="T28" fmla="*/ 4 w 236"/>
                <a:gd name="T29" fmla="*/ 8 h 24"/>
                <a:gd name="T30" fmla="*/ 2 w 236"/>
                <a:gd name="T31" fmla="*/ 7 h 24"/>
                <a:gd name="T32" fmla="*/ 0 w 236"/>
                <a:gd name="T33" fmla="*/ 5 h 24"/>
                <a:gd name="T34" fmla="*/ 0 w 236"/>
                <a:gd name="T35" fmla="*/ 3 h 24"/>
                <a:gd name="T36" fmla="*/ 0 w 236"/>
                <a:gd name="T37" fmla="*/ 2 h 24"/>
                <a:gd name="T38" fmla="*/ 2 w 236"/>
                <a:gd name="T39" fmla="*/ 1 h 24"/>
                <a:gd name="T40" fmla="*/ 4 w 236"/>
                <a:gd name="T4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4">
                  <a:moveTo>
                    <a:pt x="4" y="0"/>
                  </a:moveTo>
                  <a:lnTo>
                    <a:pt x="69" y="3"/>
                  </a:lnTo>
                  <a:lnTo>
                    <a:pt x="123" y="9"/>
                  </a:lnTo>
                  <a:lnTo>
                    <a:pt x="178" y="14"/>
                  </a:lnTo>
                  <a:lnTo>
                    <a:pt x="233" y="18"/>
                  </a:lnTo>
                  <a:lnTo>
                    <a:pt x="235" y="18"/>
                  </a:lnTo>
                  <a:lnTo>
                    <a:pt x="236" y="19"/>
                  </a:lnTo>
                  <a:lnTo>
                    <a:pt x="236" y="21"/>
                  </a:lnTo>
                  <a:lnTo>
                    <a:pt x="236" y="22"/>
                  </a:lnTo>
                  <a:lnTo>
                    <a:pt x="235" y="23"/>
                  </a:lnTo>
                  <a:lnTo>
                    <a:pt x="233" y="24"/>
                  </a:lnTo>
                  <a:lnTo>
                    <a:pt x="169" y="20"/>
                  </a:lnTo>
                  <a:lnTo>
                    <a:pt x="114" y="14"/>
                  </a:lnTo>
                  <a:lnTo>
                    <a:pt x="59" y="9"/>
                  </a:lnTo>
                  <a:lnTo>
                    <a:pt x="4" y="8"/>
                  </a:lnTo>
                  <a:lnTo>
                    <a:pt x="2" y="7"/>
                  </a:lnTo>
                  <a:lnTo>
                    <a:pt x="0" y="5"/>
                  </a:lnTo>
                  <a:lnTo>
                    <a:pt x="0" y="3"/>
                  </a:lnTo>
                  <a:lnTo>
                    <a:pt x="0" y="2"/>
                  </a:lnTo>
                  <a:lnTo>
                    <a:pt x="2" y="1"/>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7" name="Freeform 521"/>
            <p:cNvSpPr>
              <a:spLocks/>
            </p:cNvSpPr>
            <p:nvPr/>
          </p:nvSpPr>
          <p:spPr bwMode="auto">
            <a:xfrm>
              <a:off x="4989224" y="4027055"/>
              <a:ext cx="31750" cy="52388"/>
            </a:xfrm>
            <a:custGeom>
              <a:avLst/>
              <a:gdLst>
                <a:gd name="T0" fmla="*/ 16 w 20"/>
                <a:gd name="T1" fmla="*/ 0 h 33"/>
                <a:gd name="T2" fmla="*/ 19 w 20"/>
                <a:gd name="T3" fmla="*/ 0 h 33"/>
                <a:gd name="T4" fmla="*/ 20 w 20"/>
                <a:gd name="T5" fmla="*/ 1 h 33"/>
                <a:gd name="T6" fmla="*/ 20 w 20"/>
                <a:gd name="T7" fmla="*/ 2 h 33"/>
                <a:gd name="T8" fmla="*/ 20 w 20"/>
                <a:gd name="T9" fmla="*/ 3 h 33"/>
                <a:gd name="T10" fmla="*/ 7 w 20"/>
                <a:gd name="T11" fmla="*/ 32 h 33"/>
                <a:gd name="T12" fmla="*/ 5 w 20"/>
                <a:gd name="T13" fmla="*/ 33 h 33"/>
                <a:gd name="T14" fmla="*/ 4 w 20"/>
                <a:gd name="T15" fmla="*/ 33 h 33"/>
                <a:gd name="T16" fmla="*/ 2 w 20"/>
                <a:gd name="T17" fmla="*/ 33 h 33"/>
                <a:gd name="T18" fmla="*/ 1 w 20"/>
                <a:gd name="T19" fmla="*/ 32 h 33"/>
                <a:gd name="T20" fmla="*/ 0 w 20"/>
                <a:gd name="T21" fmla="*/ 29 h 33"/>
                <a:gd name="T22" fmla="*/ 1 w 20"/>
                <a:gd name="T23" fmla="*/ 27 h 33"/>
                <a:gd name="T24" fmla="*/ 11 w 20"/>
                <a:gd name="T25" fmla="*/ 9 h 33"/>
                <a:gd name="T26" fmla="*/ 13 w 20"/>
                <a:gd name="T27" fmla="*/ 2 h 33"/>
                <a:gd name="T28" fmla="*/ 14 w 20"/>
                <a:gd name="T29" fmla="*/ 1 h 33"/>
                <a:gd name="T30" fmla="*/ 15 w 20"/>
                <a:gd name="T31" fmla="*/ 0 h 33"/>
                <a:gd name="T32" fmla="*/ 16 w 20"/>
                <a:gd name="T3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3">
                  <a:moveTo>
                    <a:pt x="16" y="0"/>
                  </a:moveTo>
                  <a:lnTo>
                    <a:pt x="19" y="0"/>
                  </a:lnTo>
                  <a:lnTo>
                    <a:pt x="20" y="1"/>
                  </a:lnTo>
                  <a:lnTo>
                    <a:pt x="20" y="2"/>
                  </a:lnTo>
                  <a:lnTo>
                    <a:pt x="20" y="3"/>
                  </a:lnTo>
                  <a:lnTo>
                    <a:pt x="7" y="32"/>
                  </a:lnTo>
                  <a:lnTo>
                    <a:pt x="5" y="33"/>
                  </a:lnTo>
                  <a:lnTo>
                    <a:pt x="4" y="33"/>
                  </a:lnTo>
                  <a:lnTo>
                    <a:pt x="2" y="33"/>
                  </a:lnTo>
                  <a:lnTo>
                    <a:pt x="1" y="32"/>
                  </a:lnTo>
                  <a:lnTo>
                    <a:pt x="0" y="29"/>
                  </a:lnTo>
                  <a:lnTo>
                    <a:pt x="1" y="27"/>
                  </a:lnTo>
                  <a:lnTo>
                    <a:pt x="11" y="9"/>
                  </a:lnTo>
                  <a:lnTo>
                    <a:pt x="13" y="2"/>
                  </a:lnTo>
                  <a:lnTo>
                    <a:pt x="14" y="1"/>
                  </a:lnTo>
                  <a:lnTo>
                    <a:pt x="15" y="0"/>
                  </a:lnTo>
                  <a:lnTo>
                    <a:pt x="1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8" name="Freeform 522"/>
            <p:cNvSpPr>
              <a:spLocks/>
            </p:cNvSpPr>
            <p:nvPr/>
          </p:nvSpPr>
          <p:spPr bwMode="auto">
            <a:xfrm>
              <a:off x="5197187" y="3793692"/>
              <a:ext cx="190500" cy="98425"/>
            </a:xfrm>
            <a:custGeom>
              <a:avLst/>
              <a:gdLst>
                <a:gd name="T0" fmla="*/ 118 w 120"/>
                <a:gd name="T1" fmla="*/ 0 h 62"/>
                <a:gd name="T2" fmla="*/ 119 w 120"/>
                <a:gd name="T3" fmla="*/ 0 h 62"/>
                <a:gd name="T4" fmla="*/ 120 w 120"/>
                <a:gd name="T5" fmla="*/ 3 h 62"/>
                <a:gd name="T6" fmla="*/ 120 w 120"/>
                <a:gd name="T7" fmla="*/ 4 h 62"/>
                <a:gd name="T8" fmla="*/ 120 w 120"/>
                <a:gd name="T9" fmla="*/ 6 h 62"/>
                <a:gd name="T10" fmla="*/ 118 w 120"/>
                <a:gd name="T11" fmla="*/ 7 h 62"/>
                <a:gd name="T12" fmla="*/ 87 w 120"/>
                <a:gd name="T13" fmla="*/ 19 h 62"/>
                <a:gd name="T14" fmla="*/ 45 w 120"/>
                <a:gd name="T15" fmla="*/ 39 h 62"/>
                <a:gd name="T16" fmla="*/ 4 w 120"/>
                <a:gd name="T17" fmla="*/ 61 h 62"/>
                <a:gd name="T18" fmla="*/ 3 w 120"/>
                <a:gd name="T19" fmla="*/ 62 h 62"/>
                <a:gd name="T20" fmla="*/ 1 w 120"/>
                <a:gd name="T21" fmla="*/ 61 h 62"/>
                <a:gd name="T22" fmla="*/ 0 w 120"/>
                <a:gd name="T23" fmla="*/ 60 h 62"/>
                <a:gd name="T24" fmla="*/ 0 w 120"/>
                <a:gd name="T25" fmla="*/ 59 h 62"/>
                <a:gd name="T26" fmla="*/ 0 w 120"/>
                <a:gd name="T27" fmla="*/ 57 h 62"/>
                <a:gd name="T28" fmla="*/ 1 w 120"/>
                <a:gd name="T29" fmla="*/ 55 h 62"/>
                <a:gd name="T30" fmla="*/ 38 w 120"/>
                <a:gd name="T31" fmla="*/ 35 h 62"/>
                <a:gd name="T32" fmla="*/ 77 w 120"/>
                <a:gd name="T33" fmla="*/ 16 h 62"/>
                <a:gd name="T34" fmla="*/ 116 w 120"/>
                <a:gd name="T35" fmla="*/ 0 h 62"/>
                <a:gd name="T36" fmla="*/ 118 w 120"/>
                <a:gd name="T3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62">
                  <a:moveTo>
                    <a:pt x="118" y="0"/>
                  </a:moveTo>
                  <a:lnTo>
                    <a:pt x="119" y="0"/>
                  </a:lnTo>
                  <a:lnTo>
                    <a:pt x="120" y="3"/>
                  </a:lnTo>
                  <a:lnTo>
                    <a:pt x="120" y="4"/>
                  </a:lnTo>
                  <a:lnTo>
                    <a:pt x="120" y="6"/>
                  </a:lnTo>
                  <a:lnTo>
                    <a:pt x="118" y="7"/>
                  </a:lnTo>
                  <a:lnTo>
                    <a:pt x="87" y="19"/>
                  </a:lnTo>
                  <a:lnTo>
                    <a:pt x="45" y="39"/>
                  </a:lnTo>
                  <a:lnTo>
                    <a:pt x="4" y="61"/>
                  </a:lnTo>
                  <a:lnTo>
                    <a:pt x="3" y="62"/>
                  </a:lnTo>
                  <a:lnTo>
                    <a:pt x="1" y="61"/>
                  </a:lnTo>
                  <a:lnTo>
                    <a:pt x="0" y="60"/>
                  </a:lnTo>
                  <a:lnTo>
                    <a:pt x="0" y="59"/>
                  </a:lnTo>
                  <a:lnTo>
                    <a:pt x="0" y="57"/>
                  </a:lnTo>
                  <a:lnTo>
                    <a:pt x="1" y="55"/>
                  </a:lnTo>
                  <a:lnTo>
                    <a:pt x="38" y="35"/>
                  </a:lnTo>
                  <a:lnTo>
                    <a:pt x="77" y="16"/>
                  </a:lnTo>
                  <a:lnTo>
                    <a:pt x="116" y="0"/>
                  </a:lnTo>
                  <a:lnTo>
                    <a:pt x="11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9" name="Freeform 523"/>
            <p:cNvSpPr>
              <a:spLocks/>
            </p:cNvSpPr>
            <p:nvPr/>
          </p:nvSpPr>
          <p:spPr bwMode="auto">
            <a:xfrm>
              <a:off x="5047962" y="3685742"/>
              <a:ext cx="290513" cy="211138"/>
            </a:xfrm>
            <a:custGeom>
              <a:avLst/>
              <a:gdLst>
                <a:gd name="T0" fmla="*/ 180 w 183"/>
                <a:gd name="T1" fmla="*/ 0 h 133"/>
                <a:gd name="T2" fmla="*/ 181 w 183"/>
                <a:gd name="T3" fmla="*/ 1 h 133"/>
                <a:gd name="T4" fmla="*/ 182 w 183"/>
                <a:gd name="T5" fmla="*/ 2 h 133"/>
                <a:gd name="T6" fmla="*/ 183 w 183"/>
                <a:gd name="T7" fmla="*/ 4 h 133"/>
                <a:gd name="T8" fmla="*/ 182 w 183"/>
                <a:gd name="T9" fmla="*/ 6 h 133"/>
                <a:gd name="T10" fmla="*/ 181 w 183"/>
                <a:gd name="T11" fmla="*/ 7 h 133"/>
                <a:gd name="T12" fmla="*/ 151 w 183"/>
                <a:gd name="T13" fmla="*/ 28 h 133"/>
                <a:gd name="T14" fmla="*/ 86 w 183"/>
                <a:gd name="T15" fmla="*/ 73 h 133"/>
                <a:gd name="T16" fmla="*/ 22 w 183"/>
                <a:gd name="T17" fmla="*/ 120 h 133"/>
                <a:gd name="T18" fmla="*/ 22 w 183"/>
                <a:gd name="T19" fmla="*/ 119 h 133"/>
                <a:gd name="T20" fmla="*/ 6 w 183"/>
                <a:gd name="T21" fmla="*/ 132 h 133"/>
                <a:gd name="T22" fmla="*/ 5 w 183"/>
                <a:gd name="T23" fmla="*/ 133 h 133"/>
                <a:gd name="T24" fmla="*/ 3 w 183"/>
                <a:gd name="T25" fmla="*/ 133 h 133"/>
                <a:gd name="T26" fmla="*/ 1 w 183"/>
                <a:gd name="T27" fmla="*/ 132 h 133"/>
                <a:gd name="T28" fmla="*/ 0 w 183"/>
                <a:gd name="T29" fmla="*/ 131 h 133"/>
                <a:gd name="T30" fmla="*/ 0 w 183"/>
                <a:gd name="T31" fmla="*/ 129 h 133"/>
                <a:gd name="T32" fmla="*/ 1 w 183"/>
                <a:gd name="T33" fmla="*/ 128 h 133"/>
                <a:gd name="T34" fmla="*/ 48 w 183"/>
                <a:gd name="T35" fmla="*/ 93 h 133"/>
                <a:gd name="T36" fmla="*/ 113 w 183"/>
                <a:gd name="T37" fmla="*/ 46 h 133"/>
                <a:gd name="T38" fmla="*/ 177 w 183"/>
                <a:gd name="T39" fmla="*/ 1 h 133"/>
                <a:gd name="T40" fmla="*/ 180 w 183"/>
                <a:gd name="T41"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133">
                  <a:moveTo>
                    <a:pt x="180" y="0"/>
                  </a:moveTo>
                  <a:lnTo>
                    <a:pt x="181" y="1"/>
                  </a:lnTo>
                  <a:lnTo>
                    <a:pt x="182" y="2"/>
                  </a:lnTo>
                  <a:lnTo>
                    <a:pt x="183" y="4"/>
                  </a:lnTo>
                  <a:lnTo>
                    <a:pt x="182" y="6"/>
                  </a:lnTo>
                  <a:lnTo>
                    <a:pt x="181" y="7"/>
                  </a:lnTo>
                  <a:lnTo>
                    <a:pt x="151" y="28"/>
                  </a:lnTo>
                  <a:lnTo>
                    <a:pt x="86" y="73"/>
                  </a:lnTo>
                  <a:lnTo>
                    <a:pt x="22" y="120"/>
                  </a:lnTo>
                  <a:lnTo>
                    <a:pt x="22" y="119"/>
                  </a:lnTo>
                  <a:lnTo>
                    <a:pt x="6" y="132"/>
                  </a:lnTo>
                  <a:lnTo>
                    <a:pt x="5" y="133"/>
                  </a:lnTo>
                  <a:lnTo>
                    <a:pt x="3" y="133"/>
                  </a:lnTo>
                  <a:lnTo>
                    <a:pt x="1" y="132"/>
                  </a:lnTo>
                  <a:lnTo>
                    <a:pt x="0" y="131"/>
                  </a:lnTo>
                  <a:lnTo>
                    <a:pt x="0" y="129"/>
                  </a:lnTo>
                  <a:lnTo>
                    <a:pt x="1" y="128"/>
                  </a:lnTo>
                  <a:lnTo>
                    <a:pt x="48" y="93"/>
                  </a:lnTo>
                  <a:lnTo>
                    <a:pt x="113" y="46"/>
                  </a:lnTo>
                  <a:lnTo>
                    <a:pt x="177" y="1"/>
                  </a:lnTo>
                  <a:lnTo>
                    <a:pt x="18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0" name="Freeform 524"/>
            <p:cNvSpPr>
              <a:spLocks/>
            </p:cNvSpPr>
            <p:nvPr/>
          </p:nvSpPr>
          <p:spPr bwMode="auto">
            <a:xfrm>
              <a:off x="4897149" y="3596842"/>
              <a:ext cx="369888" cy="261938"/>
            </a:xfrm>
            <a:custGeom>
              <a:avLst/>
              <a:gdLst>
                <a:gd name="T0" fmla="*/ 230 w 233"/>
                <a:gd name="T1" fmla="*/ 0 h 165"/>
                <a:gd name="T2" fmla="*/ 232 w 233"/>
                <a:gd name="T3" fmla="*/ 1 h 165"/>
                <a:gd name="T4" fmla="*/ 233 w 233"/>
                <a:gd name="T5" fmla="*/ 2 h 165"/>
                <a:gd name="T6" fmla="*/ 233 w 233"/>
                <a:gd name="T7" fmla="*/ 3 h 165"/>
                <a:gd name="T8" fmla="*/ 233 w 233"/>
                <a:gd name="T9" fmla="*/ 6 h 165"/>
                <a:gd name="T10" fmla="*/ 232 w 233"/>
                <a:gd name="T11" fmla="*/ 7 h 165"/>
                <a:gd name="T12" fmla="*/ 176 w 233"/>
                <a:gd name="T13" fmla="*/ 42 h 165"/>
                <a:gd name="T14" fmla="*/ 121 w 233"/>
                <a:gd name="T15" fmla="*/ 79 h 165"/>
                <a:gd name="T16" fmla="*/ 55 w 233"/>
                <a:gd name="T17" fmla="*/ 128 h 165"/>
                <a:gd name="T18" fmla="*/ 38 w 233"/>
                <a:gd name="T19" fmla="*/ 140 h 165"/>
                <a:gd name="T20" fmla="*/ 37 w 233"/>
                <a:gd name="T21" fmla="*/ 141 h 165"/>
                <a:gd name="T22" fmla="*/ 35 w 233"/>
                <a:gd name="T23" fmla="*/ 143 h 165"/>
                <a:gd name="T24" fmla="*/ 32 w 233"/>
                <a:gd name="T25" fmla="*/ 145 h 165"/>
                <a:gd name="T26" fmla="*/ 29 w 233"/>
                <a:gd name="T27" fmla="*/ 148 h 165"/>
                <a:gd name="T28" fmla="*/ 27 w 233"/>
                <a:gd name="T29" fmla="*/ 150 h 165"/>
                <a:gd name="T30" fmla="*/ 24 w 233"/>
                <a:gd name="T31" fmla="*/ 151 h 165"/>
                <a:gd name="T32" fmla="*/ 23 w 233"/>
                <a:gd name="T33" fmla="*/ 152 h 165"/>
                <a:gd name="T34" fmla="*/ 22 w 233"/>
                <a:gd name="T35" fmla="*/ 153 h 165"/>
                <a:gd name="T36" fmla="*/ 6 w 233"/>
                <a:gd name="T37" fmla="*/ 165 h 165"/>
                <a:gd name="T38" fmla="*/ 4 w 233"/>
                <a:gd name="T39" fmla="*/ 165 h 165"/>
                <a:gd name="T40" fmla="*/ 2 w 233"/>
                <a:gd name="T41" fmla="*/ 165 h 165"/>
                <a:gd name="T42" fmla="*/ 1 w 233"/>
                <a:gd name="T43" fmla="*/ 164 h 165"/>
                <a:gd name="T44" fmla="*/ 0 w 233"/>
                <a:gd name="T45" fmla="*/ 163 h 165"/>
                <a:gd name="T46" fmla="*/ 0 w 233"/>
                <a:gd name="T47" fmla="*/ 162 h 165"/>
                <a:gd name="T48" fmla="*/ 1 w 233"/>
                <a:gd name="T49" fmla="*/ 160 h 165"/>
                <a:gd name="T50" fmla="*/ 18 w 233"/>
                <a:gd name="T51" fmla="*/ 146 h 165"/>
                <a:gd name="T52" fmla="*/ 18 w 233"/>
                <a:gd name="T53" fmla="*/ 146 h 165"/>
                <a:gd name="T54" fmla="*/ 19 w 233"/>
                <a:gd name="T55" fmla="*/ 145 h 165"/>
                <a:gd name="T56" fmla="*/ 92 w 233"/>
                <a:gd name="T57" fmla="*/ 91 h 165"/>
                <a:gd name="T58" fmla="*/ 159 w 233"/>
                <a:gd name="T59" fmla="*/ 44 h 165"/>
                <a:gd name="T60" fmla="*/ 228 w 233"/>
                <a:gd name="T61" fmla="*/ 1 h 165"/>
                <a:gd name="T62" fmla="*/ 230 w 233"/>
                <a:gd name="T6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165">
                  <a:moveTo>
                    <a:pt x="230" y="0"/>
                  </a:moveTo>
                  <a:lnTo>
                    <a:pt x="232" y="1"/>
                  </a:lnTo>
                  <a:lnTo>
                    <a:pt x="233" y="2"/>
                  </a:lnTo>
                  <a:lnTo>
                    <a:pt x="233" y="3"/>
                  </a:lnTo>
                  <a:lnTo>
                    <a:pt x="233" y="6"/>
                  </a:lnTo>
                  <a:lnTo>
                    <a:pt x="232" y="7"/>
                  </a:lnTo>
                  <a:lnTo>
                    <a:pt x="176" y="42"/>
                  </a:lnTo>
                  <a:lnTo>
                    <a:pt x="121" y="79"/>
                  </a:lnTo>
                  <a:lnTo>
                    <a:pt x="55" y="128"/>
                  </a:lnTo>
                  <a:lnTo>
                    <a:pt x="38" y="140"/>
                  </a:lnTo>
                  <a:lnTo>
                    <a:pt x="37" y="141"/>
                  </a:lnTo>
                  <a:lnTo>
                    <a:pt x="35" y="143"/>
                  </a:lnTo>
                  <a:lnTo>
                    <a:pt x="32" y="145"/>
                  </a:lnTo>
                  <a:lnTo>
                    <a:pt x="29" y="148"/>
                  </a:lnTo>
                  <a:lnTo>
                    <a:pt x="27" y="150"/>
                  </a:lnTo>
                  <a:lnTo>
                    <a:pt x="24" y="151"/>
                  </a:lnTo>
                  <a:lnTo>
                    <a:pt x="23" y="152"/>
                  </a:lnTo>
                  <a:lnTo>
                    <a:pt x="22" y="153"/>
                  </a:lnTo>
                  <a:lnTo>
                    <a:pt x="6" y="165"/>
                  </a:lnTo>
                  <a:lnTo>
                    <a:pt x="4" y="165"/>
                  </a:lnTo>
                  <a:lnTo>
                    <a:pt x="2" y="165"/>
                  </a:lnTo>
                  <a:lnTo>
                    <a:pt x="1" y="164"/>
                  </a:lnTo>
                  <a:lnTo>
                    <a:pt x="0" y="163"/>
                  </a:lnTo>
                  <a:lnTo>
                    <a:pt x="0" y="162"/>
                  </a:lnTo>
                  <a:lnTo>
                    <a:pt x="1" y="160"/>
                  </a:lnTo>
                  <a:lnTo>
                    <a:pt x="18" y="146"/>
                  </a:lnTo>
                  <a:lnTo>
                    <a:pt x="18" y="146"/>
                  </a:lnTo>
                  <a:lnTo>
                    <a:pt x="19" y="145"/>
                  </a:lnTo>
                  <a:lnTo>
                    <a:pt x="92" y="91"/>
                  </a:lnTo>
                  <a:lnTo>
                    <a:pt x="159" y="44"/>
                  </a:lnTo>
                  <a:lnTo>
                    <a:pt x="228" y="1"/>
                  </a:lnTo>
                  <a:lnTo>
                    <a:pt x="23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1" name="Freeform 525"/>
            <p:cNvSpPr>
              <a:spLocks/>
            </p:cNvSpPr>
            <p:nvPr/>
          </p:nvSpPr>
          <p:spPr bwMode="auto">
            <a:xfrm>
              <a:off x="4973349" y="3439680"/>
              <a:ext cx="127000" cy="236538"/>
            </a:xfrm>
            <a:custGeom>
              <a:avLst/>
              <a:gdLst>
                <a:gd name="T0" fmla="*/ 77 w 80"/>
                <a:gd name="T1" fmla="*/ 0 h 149"/>
                <a:gd name="T2" fmla="*/ 79 w 80"/>
                <a:gd name="T3" fmla="*/ 0 h 149"/>
                <a:gd name="T4" fmla="*/ 80 w 80"/>
                <a:gd name="T5" fmla="*/ 1 h 149"/>
                <a:gd name="T6" fmla="*/ 80 w 80"/>
                <a:gd name="T7" fmla="*/ 2 h 149"/>
                <a:gd name="T8" fmla="*/ 80 w 80"/>
                <a:gd name="T9" fmla="*/ 5 h 149"/>
                <a:gd name="T10" fmla="*/ 80 w 80"/>
                <a:gd name="T11" fmla="*/ 7 h 149"/>
                <a:gd name="T12" fmla="*/ 59 w 80"/>
                <a:gd name="T13" fmla="*/ 55 h 149"/>
                <a:gd name="T14" fmla="*/ 34 w 80"/>
                <a:gd name="T15" fmla="*/ 102 h 149"/>
                <a:gd name="T16" fmla="*/ 7 w 80"/>
                <a:gd name="T17" fmla="*/ 148 h 149"/>
                <a:gd name="T18" fmla="*/ 6 w 80"/>
                <a:gd name="T19" fmla="*/ 149 h 149"/>
                <a:gd name="T20" fmla="*/ 3 w 80"/>
                <a:gd name="T21" fmla="*/ 149 h 149"/>
                <a:gd name="T22" fmla="*/ 2 w 80"/>
                <a:gd name="T23" fmla="*/ 149 h 149"/>
                <a:gd name="T24" fmla="*/ 1 w 80"/>
                <a:gd name="T25" fmla="*/ 148 h 149"/>
                <a:gd name="T26" fmla="*/ 0 w 80"/>
                <a:gd name="T27" fmla="*/ 145 h 149"/>
                <a:gd name="T28" fmla="*/ 1 w 80"/>
                <a:gd name="T29" fmla="*/ 143 h 149"/>
                <a:gd name="T30" fmla="*/ 24 w 80"/>
                <a:gd name="T31" fmla="*/ 106 h 149"/>
                <a:gd name="T32" fmla="*/ 46 w 80"/>
                <a:gd name="T33" fmla="*/ 67 h 149"/>
                <a:gd name="T34" fmla="*/ 65 w 80"/>
                <a:gd name="T35" fmla="*/ 27 h 149"/>
                <a:gd name="T36" fmla="*/ 74 w 80"/>
                <a:gd name="T37" fmla="*/ 2 h 149"/>
                <a:gd name="T38" fmla="*/ 75 w 80"/>
                <a:gd name="T39" fmla="*/ 1 h 149"/>
                <a:gd name="T40" fmla="*/ 76 w 80"/>
                <a:gd name="T41" fmla="*/ 0 h 149"/>
                <a:gd name="T42" fmla="*/ 77 w 80"/>
                <a:gd name="T43"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149">
                  <a:moveTo>
                    <a:pt x="77" y="0"/>
                  </a:moveTo>
                  <a:lnTo>
                    <a:pt x="79" y="0"/>
                  </a:lnTo>
                  <a:lnTo>
                    <a:pt x="80" y="1"/>
                  </a:lnTo>
                  <a:lnTo>
                    <a:pt x="80" y="2"/>
                  </a:lnTo>
                  <a:lnTo>
                    <a:pt x="80" y="5"/>
                  </a:lnTo>
                  <a:lnTo>
                    <a:pt x="80" y="7"/>
                  </a:lnTo>
                  <a:lnTo>
                    <a:pt x="59" y="55"/>
                  </a:lnTo>
                  <a:lnTo>
                    <a:pt x="34" y="102"/>
                  </a:lnTo>
                  <a:lnTo>
                    <a:pt x="7" y="148"/>
                  </a:lnTo>
                  <a:lnTo>
                    <a:pt x="6" y="149"/>
                  </a:lnTo>
                  <a:lnTo>
                    <a:pt x="3" y="149"/>
                  </a:lnTo>
                  <a:lnTo>
                    <a:pt x="2" y="149"/>
                  </a:lnTo>
                  <a:lnTo>
                    <a:pt x="1" y="148"/>
                  </a:lnTo>
                  <a:lnTo>
                    <a:pt x="0" y="145"/>
                  </a:lnTo>
                  <a:lnTo>
                    <a:pt x="1" y="143"/>
                  </a:lnTo>
                  <a:lnTo>
                    <a:pt x="24" y="106"/>
                  </a:lnTo>
                  <a:lnTo>
                    <a:pt x="46" y="67"/>
                  </a:lnTo>
                  <a:lnTo>
                    <a:pt x="65" y="27"/>
                  </a:lnTo>
                  <a:lnTo>
                    <a:pt x="74" y="2"/>
                  </a:lnTo>
                  <a:lnTo>
                    <a:pt x="75" y="1"/>
                  </a:lnTo>
                  <a:lnTo>
                    <a:pt x="76" y="0"/>
                  </a:lnTo>
                  <a:lnTo>
                    <a:pt x="7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2" name="Freeform 526"/>
            <p:cNvSpPr>
              <a:spLocks/>
            </p:cNvSpPr>
            <p:nvPr/>
          </p:nvSpPr>
          <p:spPr bwMode="auto">
            <a:xfrm>
              <a:off x="4839999" y="3399992"/>
              <a:ext cx="142875" cy="438150"/>
            </a:xfrm>
            <a:custGeom>
              <a:avLst/>
              <a:gdLst>
                <a:gd name="T0" fmla="*/ 86 w 90"/>
                <a:gd name="T1" fmla="*/ 0 h 276"/>
                <a:gd name="T2" fmla="*/ 87 w 90"/>
                <a:gd name="T3" fmla="*/ 0 h 276"/>
                <a:gd name="T4" fmla="*/ 88 w 90"/>
                <a:gd name="T5" fmla="*/ 1 h 276"/>
                <a:gd name="T6" fmla="*/ 90 w 90"/>
                <a:gd name="T7" fmla="*/ 2 h 276"/>
                <a:gd name="T8" fmla="*/ 90 w 90"/>
                <a:gd name="T9" fmla="*/ 3 h 276"/>
                <a:gd name="T10" fmla="*/ 52 w 90"/>
                <a:gd name="T11" fmla="*/ 118 h 276"/>
                <a:gd name="T12" fmla="*/ 28 w 90"/>
                <a:gd name="T13" fmla="*/ 195 h 276"/>
                <a:gd name="T14" fmla="*/ 7 w 90"/>
                <a:gd name="T15" fmla="*/ 274 h 276"/>
                <a:gd name="T16" fmla="*/ 6 w 90"/>
                <a:gd name="T17" fmla="*/ 275 h 276"/>
                <a:gd name="T18" fmla="*/ 5 w 90"/>
                <a:gd name="T19" fmla="*/ 276 h 276"/>
                <a:gd name="T20" fmla="*/ 3 w 90"/>
                <a:gd name="T21" fmla="*/ 276 h 276"/>
                <a:gd name="T22" fmla="*/ 2 w 90"/>
                <a:gd name="T23" fmla="*/ 275 h 276"/>
                <a:gd name="T24" fmla="*/ 0 w 90"/>
                <a:gd name="T25" fmla="*/ 274 h 276"/>
                <a:gd name="T26" fmla="*/ 0 w 90"/>
                <a:gd name="T27" fmla="*/ 272 h 276"/>
                <a:gd name="T28" fmla="*/ 16 w 90"/>
                <a:gd name="T29" fmla="*/ 214 h 276"/>
                <a:gd name="T30" fmla="*/ 32 w 90"/>
                <a:gd name="T31" fmla="*/ 157 h 276"/>
                <a:gd name="T32" fmla="*/ 58 w 90"/>
                <a:gd name="T33" fmla="*/ 79 h 276"/>
                <a:gd name="T34" fmla="*/ 83 w 90"/>
                <a:gd name="T35" fmla="*/ 2 h 276"/>
                <a:gd name="T36" fmla="*/ 84 w 90"/>
                <a:gd name="T37" fmla="*/ 1 h 276"/>
                <a:gd name="T38" fmla="*/ 85 w 90"/>
                <a:gd name="T39" fmla="*/ 0 h 276"/>
                <a:gd name="T40" fmla="*/ 86 w 90"/>
                <a:gd name="T4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276">
                  <a:moveTo>
                    <a:pt x="86" y="0"/>
                  </a:moveTo>
                  <a:lnTo>
                    <a:pt x="87" y="0"/>
                  </a:lnTo>
                  <a:lnTo>
                    <a:pt x="88" y="1"/>
                  </a:lnTo>
                  <a:lnTo>
                    <a:pt x="90" y="2"/>
                  </a:lnTo>
                  <a:lnTo>
                    <a:pt x="90" y="3"/>
                  </a:lnTo>
                  <a:lnTo>
                    <a:pt x="52" y="118"/>
                  </a:lnTo>
                  <a:lnTo>
                    <a:pt x="28" y="195"/>
                  </a:lnTo>
                  <a:lnTo>
                    <a:pt x="7" y="274"/>
                  </a:lnTo>
                  <a:lnTo>
                    <a:pt x="6" y="275"/>
                  </a:lnTo>
                  <a:lnTo>
                    <a:pt x="5" y="276"/>
                  </a:lnTo>
                  <a:lnTo>
                    <a:pt x="3" y="276"/>
                  </a:lnTo>
                  <a:lnTo>
                    <a:pt x="2" y="275"/>
                  </a:lnTo>
                  <a:lnTo>
                    <a:pt x="0" y="274"/>
                  </a:lnTo>
                  <a:lnTo>
                    <a:pt x="0" y="272"/>
                  </a:lnTo>
                  <a:lnTo>
                    <a:pt x="16" y="214"/>
                  </a:lnTo>
                  <a:lnTo>
                    <a:pt x="32" y="157"/>
                  </a:lnTo>
                  <a:lnTo>
                    <a:pt x="58" y="79"/>
                  </a:lnTo>
                  <a:lnTo>
                    <a:pt x="83" y="2"/>
                  </a:lnTo>
                  <a:lnTo>
                    <a:pt x="84" y="1"/>
                  </a:lnTo>
                  <a:lnTo>
                    <a:pt x="85" y="0"/>
                  </a:lnTo>
                  <a:lnTo>
                    <a:pt x="8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3" name="Freeform 527"/>
            <p:cNvSpPr>
              <a:spLocks/>
            </p:cNvSpPr>
            <p:nvPr/>
          </p:nvSpPr>
          <p:spPr bwMode="auto">
            <a:xfrm>
              <a:off x="4612987" y="3357130"/>
              <a:ext cx="160338" cy="600075"/>
            </a:xfrm>
            <a:custGeom>
              <a:avLst/>
              <a:gdLst>
                <a:gd name="T0" fmla="*/ 4 w 101"/>
                <a:gd name="T1" fmla="*/ 0 h 378"/>
                <a:gd name="T2" fmla="*/ 5 w 101"/>
                <a:gd name="T3" fmla="*/ 0 h 378"/>
                <a:gd name="T4" fmla="*/ 6 w 101"/>
                <a:gd name="T5" fmla="*/ 2 h 378"/>
                <a:gd name="T6" fmla="*/ 7 w 101"/>
                <a:gd name="T7" fmla="*/ 4 h 378"/>
                <a:gd name="T8" fmla="*/ 11 w 101"/>
                <a:gd name="T9" fmla="*/ 48 h 378"/>
                <a:gd name="T10" fmla="*/ 17 w 101"/>
                <a:gd name="T11" fmla="*/ 82 h 378"/>
                <a:gd name="T12" fmla="*/ 32 w 101"/>
                <a:gd name="T13" fmla="*/ 158 h 378"/>
                <a:gd name="T14" fmla="*/ 52 w 101"/>
                <a:gd name="T15" fmla="*/ 231 h 378"/>
                <a:gd name="T16" fmla="*/ 74 w 101"/>
                <a:gd name="T17" fmla="*/ 303 h 378"/>
                <a:gd name="T18" fmla="*/ 101 w 101"/>
                <a:gd name="T19" fmla="*/ 374 h 378"/>
                <a:gd name="T20" fmla="*/ 101 w 101"/>
                <a:gd name="T21" fmla="*/ 376 h 378"/>
                <a:gd name="T22" fmla="*/ 99 w 101"/>
                <a:gd name="T23" fmla="*/ 378 h 378"/>
                <a:gd name="T24" fmla="*/ 98 w 101"/>
                <a:gd name="T25" fmla="*/ 378 h 378"/>
                <a:gd name="T26" fmla="*/ 96 w 101"/>
                <a:gd name="T27" fmla="*/ 378 h 378"/>
                <a:gd name="T28" fmla="*/ 95 w 101"/>
                <a:gd name="T29" fmla="*/ 378 h 378"/>
                <a:gd name="T30" fmla="*/ 94 w 101"/>
                <a:gd name="T31" fmla="*/ 376 h 378"/>
                <a:gd name="T32" fmla="*/ 66 w 101"/>
                <a:gd name="T33" fmla="*/ 300 h 378"/>
                <a:gd name="T34" fmla="*/ 43 w 101"/>
                <a:gd name="T35" fmla="*/ 227 h 378"/>
                <a:gd name="T36" fmla="*/ 25 w 101"/>
                <a:gd name="T37" fmla="*/ 152 h 378"/>
                <a:gd name="T38" fmla="*/ 9 w 101"/>
                <a:gd name="T39" fmla="*/ 79 h 378"/>
                <a:gd name="T40" fmla="*/ 0 w 101"/>
                <a:gd name="T41" fmla="*/ 4 h 378"/>
                <a:gd name="T42" fmla="*/ 0 w 101"/>
                <a:gd name="T43" fmla="*/ 2 h 378"/>
                <a:gd name="T44" fmla="*/ 2 w 101"/>
                <a:gd name="T45" fmla="*/ 0 h 378"/>
                <a:gd name="T46" fmla="*/ 4 w 101"/>
                <a:gd name="T47"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1" h="378">
                  <a:moveTo>
                    <a:pt x="4" y="0"/>
                  </a:moveTo>
                  <a:lnTo>
                    <a:pt x="5" y="0"/>
                  </a:lnTo>
                  <a:lnTo>
                    <a:pt x="6" y="2"/>
                  </a:lnTo>
                  <a:lnTo>
                    <a:pt x="7" y="4"/>
                  </a:lnTo>
                  <a:lnTo>
                    <a:pt x="11" y="48"/>
                  </a:lnTo>
                  <a:lnTo>
                    <a:pt x="17" y="82"/>
                  </a:lnTo>
                  <a:lnTo>
                    <a:pt x="32" y="158"/>
                  </a:lnTo>
                  <a:lnTo>
                    <a:pt x="52" y="231"/>
                  </a:lnTo>
                  <a:lnTo>
                    <a:pt x="74" y="303"/>
                  </a:lnTo>
                  <a:lnTo>
                    <a:pt x="101" y="374"/>
                  </a:lnTo>
                  <a:lnTo>
                    <a:pt x="101" y="376"/>
                  </a:lnTo>
                  <a:lnTo>
                    <a:pt x="99" y="378"/>
                  </a:lnTo>
                  <a:lnTo>
                    <a:pt x="98" y="378"/>
                  </a:lnTo>
                  <a:lnTo>
                    <a:pt x="96" y="378"/>
                  </a:lnTo>
                  <a:lnTo>
                    <a:pt x="95" y="378"/>
                  </a:lnTo>
                  <a:lnTo>
                    <a:pt x="94" y="376"/>
                  </a:lnTo>
                  <a:lnTo>
                    <a:pt x="66" y="300"/>
                  </a:lnTo>
                  <a:lnTo>
                    <a:pt x="43" y="227"/>
                  </a:lnTo>
                  <a:lnTo>
                    <a:pt x="25" y="152"/>
                  </a:lnTo>
                  <a:lnTo>
                    <a:pt x="9" y="79"/>
                  </a:lnTo>
                  <a:lnTo>
                    <a:pt x="0" y="4"/>
                  </a:lnTo>
                  <a:lnTo>
                    <a:pt x="0" y="2"/>
                  </a:lnTo>
                  <a:lnTo>
                    <a:pt x="2"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4" name="Freeform 528"/>
            <p:cNvSpPr>
              <a:spLocks/>
            </p:cNvSpPr>
            <p:nvPr/>
          </p:nvSpPr>
          <p:spPr bwMode="auto">
            <a:xfrm>
              <a:off x="4695537" y="3357130"/>
              <a:ext cx="165100" cy="588963"/>
            </a:xfrm>
            <a:custGeom>
              <a:avLst/>
              <a:gdLst>
                <a:gd name="T0" fmla="*/ 100 w 104"/>
                <a:gd name="T1" fmla="*/ 0 h 371"/>
                <a:gd name="T2" fmla="*/ 102 w 104"/>
                <a:gd name="T3" fmla="*/ 0 h 371"/>
                <a:gd name="T4" fmla="*/ 104 w 104"/>
                <a:gd name="T5" fmla="*/ 2 h 371"/>
                <a:gd name="T6" fmla="*/ 104 w 104"/>
                <a:gd name="T7" fmla="*/ 4 h 371"/>
                <a:gd name="T8" fmla="*/ 102 w 104"/>
                <a:gd name="T9" fmla="*/ 32 h 371"/>
                <a:gd name="T10" fmla="*/ 98 w 104"/>
                <a:gd name="T11" fmla="*/ 62 h 371"/>
                <a:gd name="T12" fmla="*/ 85 w 104"/>
                <a:gd name="T13" fmla="*/ 112 h 371"/>
                <a:gd name="T14" fmla="*/ 69 w 104"/>
                <a:gd name="T15" fmla="*/ 161 h 371"/>
                <a:gd name="T16" fmla="*/ 55 w 104"/>
                <a:gd name="T17" fmla="*/ 211 h 371"/>
                <a:gd name="T18" fmla="*/ 31 w 104"/>
                <a:gd name="T19" fmla="*/ 290 h 371"/>
                <a:gd name="T20" fmla="*/ 7 w 104"/>
                <a:gd name="T21" fmla="*/ 369 h 371"/>
                <a:gd name="T22" fmla="*/ 6 w 104"/>
                <a:gd name="T23" fmla="*/ 370 h 371"/>
                <a:gd name="T24" fmla="*/ 5 w 104"/>
                <a:gd name="T25" fmla="*/ 371 h 371"/>
                <a:gd name="T26" fmla="*/ 2 w 104"/>
                <a:gd name="T27" fmla="*/ 371 h 371"/>
                <a:gd name="T28" fmla="*/ 1 w 104"/>
                <a:gd name="T29" fmla="*/ 370 h 371"/>
                <a:gd name="T30" fmla="*/ 0 w 104"/>
                <a:gd name="T31" fmla="*/ 369 h 371"/>
                <a:gd name="T32" fmla="*/ 0 w 104"/>
                <a:gd name="T33" fmla="*/ 367 h 371"/>
                <a:gd name="T34" fmla="*/ 8 w 104"/>
                <a:gd name="T35" fmla="*/ 343 h 371"/>
                <a:gd name="T36" fmla="*/ 32 w 104"/>
                <a:gd name="T37" fmla="*/ 263 h 371"/>
                <a:gd name="T38" fmla="*/ 55 w 104"/>
                <a:gd name="T39" fmla="*/ 184 h 371"/>
                <a:gd name="T40" fmla="*/ 66 w 104"/>
                <a:gd name="T41" fmla="*/ 148 h 371"/>
                <a:gd name="T42" fmla="*/ 77 w 104"/>
                <a:gd name="T43" fmla="*/ 112 h 371"/>
                <a:gd name="T44" fmla="*/ 88 w 104"/>
                <a:gd name="T45" fmla="*/ 74 h 371"/>
                <a:gd name="T46" fmla="*/ 95 w 104"/>
                <a:gd name="T47" fmla="*/ 37 h 371"/>
                <a:gd name="T48" fmla="*/ 97 w 104"/>
                <a:gd name="T49" fmla="*/ 4 h 371"/>
                <a:gd name="T50" fmla="*/ 98 w 104"/>
                <a:gd name="T51" fmla="*/ 2 h 371"/>
                <a:gd name="T52" fmla="*/ 99 w 104"/>
                <a:gd name="T53" fmla="*/ 0 h 371"/>
                <a:gd name="T54" fmla="*/ 100 w 104"/>
                <a:gd name="T55"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4" h="371">
                  <a:moveTo>
                    <a:pt x="100" y="0"/>
                  </a:moveTo>
                  <a:lnTo>
                    <a:pt x="102" y="0"/>
                  </a:lnTo>
                  <a:lnTo>
                    <a:pt x="104" y="2"/>
                  </a:lnTo>
                  <a:lnTo>
                    <a:pt x="104" y="4"/>
                  </a:lnTo>
                  <a:lnTo>
                    <a:pt x="102" y="32"/>
                  </a:lnTo>
                  <a:lnTo>
                    <a:pt x="98" y="62"/>
                  </a:lnTo>
                  <a:lnTo>
                    <a:pt x="85" y="112"/>
                  </a:lnTo>
                  <a:lnTo>
                    <a:pt x="69" y="161"/>
                  </a:lnTo>
                  <a:lnTo>
                    <a:pt x="55" y="211"/>
                  </a:lnTo>
                  <a:lnTo>
                    <a:pt x="31" y="290"/>
                  </a:lnTo>
                  <a:lnTo>
                    <a:pt x="7" y="369"/>
                  </a:lnTo>
                  <a:lnTo>
                    <a:pt x="6" y="370"/>
                  </a:lnTo>
                  <a:lnTo>
                    <a:pt x="5" y="371"/>
                  </a:lnTo>
                  <a:lnTo>
                    <a:pt x="2" y="371"/>
                  </a:lnTo>
                  <a:lnTo>
                    <a:pt x="1" y="370"/>
                  </a:lnTo>
                  <a:lnTo>
                    <a:pt x="0" y="369"/>
                  </a:lnTo>
                  <a:lnTo>
                    <a:pt x="0" y="367"/>
                  </a:lnTo>
                  <a:lnTo>
                    <a:pt x="8" y="343"/>
                  </a:lnTo>
                  <a:lnTo>
                    <a:pt x="32" y="263"/>
                  </a:lnTo>
                  <a:lnTo>
                    <a:pt x="55" y="184"/>
                  </a:lnTo>
                  <a:lnTo>
                    <a:pt x="66" y="148"/>
                  </a:lnTo>
                  <a:lnTo>
                    <a:pt x="77" y="112"/>
                  </a:lnTo>
                  <a:lnTo>
                    <a:pt x="88" y="74"/>
                  </a:lnTo>
                  <a:lnTo>
                    <a:pt x="95" y="37"/>
                  </a:lnTo>
                  <a:lnTo>
                    <a:pt x="97" y="4"/>
                  </a:lnTo>
                  <a:lnTo>
                    <a:pt x="98" y="2"/>
                  </a:lnTo>
                  <a:lnTo>
                    <a:pt x="99" y="0"/>
                  </a:lnTo>
                  <a:lnTo>
                    <a:pt x="10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5" name="Freeform 529"/>
            <p:cNvSpPr>
              <a:spLocks/>
            </p:cNvSpPr>
            <p:nvPr/>
          </p:nvSpPr>
          <p:spPr bwMode="auto">
            <a:xfrm>
              <a:off x="4493924" y="3399992"/>
              <a:ext cx="241300" cy="539750"/>
            </a:xfrm>
            <a:custGeom>
              <a:avLst/>
              <a:gdLst>
                <a:gd name="T0" fmla="*/ 3 w 152"/>
                <a:gd name="T1" fmla="*/ 0 h 340"/>
                <a:gd name="T2" fmla="*/ 5 w 152"/>
                <a:gd name="T3" fmla="*/ 0 h 340"/>
                <a:gd name="T4" fmla="*/ 6 w 152"/>
                <a:gd name="T5" fmla="*/ 1 h 340"/>
                <a:gd name="T6" fmla="*/ 6 w 152"/>
                <a:gd name="T7" fmla="*/ 2 h 340"/>
                <a:gd name="T8" fmla="*/ 19 w 152"/>
                <a:gd name="T9" fmla="*/ 36 h 340"/>
                <a:gd name="T10" fmla="*/ 45 w 152"/>
                <a:gd name="T11" fmla="*/ 90 h 340"/>
                <a:gd name="T12" fmla="*/ 70 w 152"/>
                <a:gd name="T13" fmla="*/ 144 h 340"/>
                <a:gd name="T14" fmla="*/ 88 w 152"/>
                <a:gd name="T15" fmla="*/ 188 h 340"/>
                <a:gd name="T16" fmla="*/ 104 w 152"/>
                <a:gd name="T17" fmla="*/ 233 h 340"/>
                <a:gd name="T18" fmla="*/ 121 w 152"/>
                <a:gd name="T19" fmla="*/ 277 h 340"/>
                <a:gd name="T20" fmla="*/ 135 w 152"/>
                <a:gd name="T21" fmla="*/ 307 h 340"/>
                <a:gd name="T22" fmla="*/ 152 w 152"/>
                <a:gd name="T23" fmla="*/ 334 h 340"/>
                <a:gd name="T24" fmla="*/ 152 w 152"/>
                <a:gd name="T25" fmla="*/ 336 h 340"/>
                <a:gd name="T26" fmla="*/ 152 w 152"/>
                <a:gd name="T27" fmla="*/ 338 h 340"/>
                <a:gd name="T28" fmla="*/ 151 w 152"/>
                <a:gd name="T29" fmla="*/ 339 h 340"/>
                <a:gd name="T30" fmla="*/ 149 w 152"/>
                <a:gd name="T31" fmla="*/ 340 h 340"/>
                <a:gd name="T32" fmla="*/ 148 w 152"/>
                <a:gd name="T33" fmla="*/ 339 h 340"/>
                <a:gd name="T34" fmla="*/ 146 w 152"/>
                <a:gd name="T35" fmla="*/ 338 h 340"/>
                <a:gd name="T36" fmla="*/ 134 w 152"/>
                <a:gd name="T37" fmla="*/ 318 h 340"/>
                <a:gd name="T38" fmla="*/ 123 w 152"/>
                <a:gd name="T39" fmla="*/ 297 h 340"/>
                <a:gd name="T40" fmla="*/ 104 w 152"/>
                <a:gd name="T41" fmla="*/ 254 h 340"/>
                <a:gd name="T42" fmla="*/ 89 w 152"/>
                <a:gd name="T43" fmla="*/ 209 h 340"/>
                <a:gd name="T44" fmla="*/ 72 w 152"/>
                <a:gd name="T45" fmla="*/ 166 h 340"/>
                <a:gd name="T46" fmla="*/ 64 w 152"/>
                <a:gd name="T47" fmla="*/ 147 h 340"/>
                <a:gd name="T48" fmla="*/ 41 w 152"/>
                <a:gd name="T49" fmla="*/ 100 h 340"/>
                <a:gd name="T50" fmla="*/ 19 w 152"/>
                <a:gd name="T51" fmla="*/ 53 h 340"/>
                <a:gd name="T52" fmla="*/ 0 w 152"/>
                <a:gd name="T53" fmla="*/ 3 h 340"/>
                <a:gd name="T54" fmla="*/ 0 w 152"/>
                <a:gd name="T55" fmla="*/ 2 h 340"/>
                <a:gd name="T56" fmla="*/ 1 w 152"/>
                <a:gd name="T57" fmla="*/ 1 h 340"/>
                <a:gd name="T58" fmla="*/ 2 w 152"/>
                <a:gd name="T59" fmla="*/ 0 h 340"/>
                <a:gd name="T60" fmla="*/ 3 w 152"/>
                <a:gd name="T6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2" h="340">
                  <a:moveTo>
                    <a:pt x="3" y="0"/>
                  </a:moveTo>
                  <a:lnTo>
                    <a:pt x="5" y="0"/>
                  </a:lnTo>
                  <a:lnTo>
                    <a:pt x="6" y="1"/>
                  </a:lnTo>
                  <a:lnTo>
                    <a:pt x="6" y="2"/>
                  </a:lnTo>
                  <a:lnTo>
                    <a:pt x="19" y="36"/>
                  </a:lnTo>
                  <a:lnTo>
                    <a:pt x="45" y="90"/>
                  </a:lnTo>
                  <a:lnTo>
                    <a:pt x="70" y="144"/>
                  </a:lnTo>
                  <a:lnTo>
                    <a:pt x="88" y="188"/>
                  </a:lnTo>
                  <a:lnTo>
                    <a:pt x="104" y="233"/>
                  </a:lnTo>
                  <a:lnTo>
                    <a:pt x="121" y="277"/>
                  </a:lnTo>
                  <a:lnTo>
                    <a:pt x="135" y="307"/>
                  </a:lnTo>
                  <a:lnTo>
                    <a:pt x="152" y="334"/>
                  </a:lnTo>
                  <a:lnTo>
                    <a:pt x="152" y="336"/>
                  </a:lnTo>
                  <a:lnTo>
                    <a:pt x="152" y="338"/>
                  </a:lnTo>
                  <a:lnTo>
                    <a:pt x="151" y="339"/>
                  </a:lnTo>
                  <a:lnTo>
                    <a:pt x="149" y="340"/>
                  </a:lnTo>
                  <a:lnTo>
                    <a:pt x="148" y="339"/>
                  </a:lnTo>
                  <a:lnTo>
                    <a:pt x="146" y="338"/>
                  </a:lnTo>
                  <a:lnTo>
                    <a:pt x="134" y="318"/>
                  </a:lnTo>
                  <a:lnTo>
                    <a:pt x="123" y="297"/>
                  </a:lnTo>
                  <a:lnTo>
                    <a:pt x="104" y="254"/>
                  </a:lnTo>
                  <a:lnTo>
                    <a:pt x="89" y="209"/>
                  </a:lnTo>
                  <a:lnTo>
                    <a:pt x="72" y="166"/>
                  </a:lnTo>
                  <a:lnTo>
                    <a:pt x="64" y="147"/>
                  </a:lnTo>
                  <a:lnTo>
                    <a:pt x="41" y="100"/>
                  </a:lnTo>
                  <a:lnTo>
                    <a:pt x="19" y="53"/>
                  </a:lnTo>
                  <a:lnTo>
                    <a:pt x="0" y="3"/>
                  </a:lnTo>
                  <a:lnTo>
                    <a:pt x="0" y="2"/>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6" name="Freeform 530"/>
            <p:cNvSpPr>
              <a:spLocks/>
            </p:cNvSpPr>
            <p:nvPr/>
          </p:nvSpPr>
          <p:spPr bwMode="auto">
            <a:xfrm>
              <a:off x="4385974" y="3436505"/>
              <a:ext cx="182563" cy="390525"/>
            </a:xfrm>
            <a:custGeom>
              <a:avLst/>
              <a:gdLst>
                <a:gd name="T0" fmla="*/ 4 w 115"/>
                <a:gd name="T1" fmla="*/ 0 h 246"/>
                <a:gd name="T2" fmla="*/ 6 w 115"/>
                <a:gd name="T3" fmla="*/ 0 h 246"/>
                <a:gd name="T4" fmla="*/ 7 w 115"/>
                <a:gd name="T5" fmla="*/ 2 h 246"/>
                <a:gd name="T6" fmla="*/ 31 w 115"/>
                <a:gd name="T7" fmla="*/ 52 h 246"/>
                <a:gd name="T8" fmla="*/ 58 w 115"/>
                <a:gd name="T9" fmla="*/ 101 h 246"/>
                <a:gd name="T10" fmla="*/ 80 w 115"/>
                <a:gd name="T11" fmla="*/ 147 h 246"/>
                <a:gd name="T12" fmla="*/ 99 w 115"/>
                <a:gd name="T13" fmla="*/ 194 h 246"/>
                <a:gd name="T14" fmla="*/ 115 w 115"/>
                <a:gd name="T15" fmla="*/ 242 h 246"/>
                <a:gd name="T16" fmla="*/ 115 w 115"/>
                <a:gd name="T17" fmla="*/ 244 h 246"/>
                <a:gd name="T18" fmla="*/ 114 w 115"/>
                <a:gd name="T19" fmla="*/ 245 h 246"/>
                <a:gd name="T20" fmla="*/ 113 w 115"/>
                <a:gd name="T21" fmla="*/ 246 h 246"/>
                <a:gd name="T22" fmla="*/ 112 w 115"/>
                <a:gd name="T23" fmla="*/ 246 h 246"/>
                <a:gd name="T24" fmla="*/ 109 w 115"/>
                <a:gd name="T25" fmla="*/ 245 h 246"/>
                <a:gd name="T26" fmla="*/ 108 w 115"/>
                <a:gd name="T27" fmla="*/ 243 h 246"/>
                <a:gd name="T28" fmla="*/ 98 w 115"/>
                <a:gd name="T29" fmla="*/ 210 h 246"/>
                <a:gd name="T30" fmla="*/ 86 w 115"/>
                <a:gd name="T31" fmla="*/ 177 h 246"/>
                <a:gd name="T32" fmla="*/ 86 w 115"/>
                <a:gd name="T33" fmla="*/ 177 h 246"/>
                <a:gd name="T34" fmla="*/ 86 w 115"/>
                <a:gd name="T35" fmla="*/ 177 h 246"/>
                <a:gd name="T36" fmla="*/ 70 w 115"/>
                <a:gd name="T37" fmla="*/ 141 h 246"/>
                <a:gd name="T38" fmla="*/ 35 w 115"/>
                <a:gd name="T39" fmla="*/ 74 h 246"/>
                <a:gd name="T40" fmla="*/ 0 w 115"/>
                <a:gd name="T41" fmla="*/ 5 h 246"/>
                <a:gd name="T42" fmla="*/ 0 w 115"/>
                <a:gd name="T43" fmla="*/ 3 h 246"/>
                <a:gd name="T44" fmla="*/ 2 w 115"/>
                <a:gd name="T45" fmla="*/ 1 h 246"/>
                <a:gd name="T46" fmla="*/ 3 w 115"/>
                <a:gd name="T47" fmla="*/ 0 h 246"/>
                <a:gd name="T48" fmla="*/ 4 w 115"/>
                <a:gd name="T49"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5" h="246">
                  <a:moveTo>
                    <a:pt x="4" y="0"/>
                  </a:moveTo>
                  <a:lnTo>
                    <a:pt x="6" y="0"/>
                  </a:lnTo>
                  <a:lnTo>
                    <a:pt x="7" y="2"/>
                  </a:lnTo>
                  <a:lnTo>
                    <a:pt x="31" y="52"/>
                  </a:lnTo>
                  <a:lnTo>
                    <a:pt x="58" y="101"/>
                  </a:lnTo>
                  <a:lnTo>
                    <a:pt x="80" y="147"/>
                  </a:lnTo>
                  <a:lnTo>
                    <a:pt x="99" y="194"/>
                  </a:lnTo>
                  <a:lnTo>
                    <a:pt x="115" y="242"/>
                  </a:lnTo>
                  <a:lnTo>
                    <a:pt x="115" y="244"/>
                  </a:lnTo>
                  <a:lnTo>
                    <a:pt x="114" y="245"/>
                  </a:lnTo>
                  <a:lnTo>
                    <a:pt x="113" y="246"/>
                  </a:lnTo>
                  <a:lnTo>
                    <a:pt x="112" y="246"/>
                  </a:lnTo>
                  <a:lnTo>
                    <a:pt x="109" y="245"/>
                  </a:lnTo>
                  <a:lnTo>
                    <a:pt x="108" y="243"/>
                  </a:lnTo>
                  <a:lnTo>
                    <a:pt x="98" y="210"/>
                  </a:lnTo>
                  <a:lnTo>
                    <a:pt x="86" y="177"/>
                  </a:lnTo>
                  <a:lnTo>
                    <a:pt x="86" y="177"/>
                  </a:lnTo>
                  <a:lnTo>
                    <a:pt x="86" y="177"/>
                  </a:lnTo>
                  <a:lnTo>
                    <a:pt x="70" y="141"/>
                  </a:lnTo>
                  <a:lnTo>
                    <a:pt x="35" y="74"/>
                  </a:lnTo>
                  <a:lnTo>
                    <a:pt x="0" y="5"/>
                  </a:lnTo>
                  <a:lnTo>
                    <a:pt x="0" y="3"/>
                  </a:lnTo>
                  <a:lnTo>
                    <a:pt x="2" y="1"/>
                  </a:lnTo>
                  <a:lnTo>
                    <a:pt x="3"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7" name="Freeform 531"/>
            <p:cNvSpPr>
              <a:spLocks/>
            </p:cNvSpPr>
            <p:nvPr/>
          </p:nvSpPr>
          <p:spPr bwMode="auto">
            <a:xfrm>
              <a:off x="4585999" y="3863542"/>
              <a:ext cx="57150" cy="103188"/>
            </a:xfrm>
            <a:custGeom>
              <a:avLst/>
              <a:gdLst>
                <a:gd name="T0" fmla="*/ 3 w 36"/>
                <a:gd name="T1" fmla="*/ 0 h 65"/>
                <a:gd name="T2" fmla="*/ 4 w 36"/>
                <a:gd name="T3" fmla="*/ 0 h 65"/>
                <a:gd name="T4" fmla="*/ 5 w 36"/>
                <a:gd name="T5" fmla="*/ 2 h 65"/>
                <a:gd name="T6" fmla="*/ 21 w 36"/>
                <a:gd name="T7" fmla="*/ 31 h 65"/>
                <a:gd name="T8" fmla="*/ 35 w 36"/>
                <a:gd name="T9" fmla="*/ 60 h 65"/>
                <a:gd name="T10" fmla="*/ 36 w 36"/>
                <a:gd name="T11" fmla="*/ 62 h 65"/>
                <a:gd name="T12" fmla="*/ 35 w 36"/>
                <a:gd name="T13" fmla="*/ 64 h 65"/>
                <a:gd name="T14" fmla="*/ 34 w 36"/>
                <a:gd name="T15" fmla="*/ 65 h 65"/>
                <a:gd name="T16" fmla="*/ 33 w 36"/>
                <a:gd name="T17" fmla="*/ 65 h 65"/>
                <a:gd name="T18" fmla="*/ 31 w 36"/>
                <a:gd name="T19" fmla="*/ 65 h 65"/>
                <a:gd name="T20" fmla="*/ 30 w 36"/>
                <a:gd name="T21" fmla="*/ 64 h 65"/>
                <a:gd name="T22" fmla="*/ 15 w 36"/>
                <a:gd name="T23" fmla="*/ 35 h 65"/>
                <a:gd name="T24" fmla="*/ 0 w 36"/>
                <a:gd name="T25" fmla="*/ 5 h 65"/>
                <a:gd name="T26" fmla="*/ 0 w 36"/>
                <a:gd name="T27" fmla="*/ 3 h 65"/>
                <a:gd name="T28" fmla="*/ 0 w 36"/>
                <a:gd name="T29" fmla="*/ 2 h 65"/>
                <a:gd name="T30" fmla="*/ 2 w 36"/>
                <a:gd name="T31" fmla="*/ 0 h 65"/>
                <a:gd name="T32" fmla="*/ 3 w 36"/>
                <a:gd name="T3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65">
                  <a:moveTo>
                    <a:pt x="3" y="0"/>
                  </a:moveTo>
                  <a:lnTo>
                    <a:pt x="4" y="0"/>
                  </a:lnTo>
                  <a:lnTo>
                    <a:pt x="5" y="2"/>
                  </a:lnTo>
                  <a:lnTo>
                    <a:pt x="21" y="31"/>
                  </a:lnTo>
                  <a:lnTo>
                    <a:pt x="35" y="60"/>
                  </a:lnTo>
                  <a:lnTo>
                    <a:pt x="36" y="62"/>
                  </a:lnTo>
                  <a:lnTo>
                    <a:pt x="35" y="64"/>
                  </a:lnTo>
                  <a:lnTo>
                    <a:pt x="34" y="65"/>
                  </a:lnTo>
                  <a:lnTo>
                    <a:pt x="33" y="65"/>
                  </a:lnTo>
                  <a:lnTo>
                    <a:pt x="31" y="65"/>
                  </a:lnTo>
                  <a:lnTo>
                    <a:pt x="30" y="64"/>
                  </a:lnTo>
                  <a:lnTo>
                    <a:pt x="15" y="35"/>
                  </a:lnTo>
                  <a:lnTo>
                    <a:pt x="0" y="5"/>
                  </a:lnTo>
                  <a:lnTo>
                    <a:pt x="0" y="3"/>
                  </a:lnTo>
                  <a:lnTo>
                    <a:pt x="0" y="2"/>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8" name="Freeform 532"/>
            <p:cNvSpPr>
              <a:spLocks/>
            </p:cNvSpPr>
            <p:nvPr/>
          </p:nvSpPr>
          <p:spPr bwMode="auto">
            <a:xfrm>
              <a:off x="4287549" y="3488892"/>
              <a:ext cx="234950" cy="331788"/>
            </a:xfrm>
            <a:custGeom>
              <a:avLst/>
              <a:gdLst>
                <a:gd name="T0" fmla="*/ 3 w 148"/>
                <a:gd name="T1" fmla="*/ 0 h 209"/>
                <a:gd name="T2" fmla="*/ 5 w 148"/>
                <a:gd name="T3" fmla="*/ 0 h 209"/>
                <a:gd name="T4" fmla="*/ 6 w 148"/>
                <a:gd name="T5" fmla="*/ 1 h 209"/>
                <a:gd name="T6" fmla="*/ 56 w 148"/>
                <a:gd name="T7" fmla="*/ 71 h 209"/>
                <a:gd name="T8" fmla="*/ 103 w 148"/>
                <a:gd name="T9" fmla="*/ 137 h 209"/>
                <a:gd name="T10" fmla="*/ 148 w 148"/>
                <a:gd name="T11" fmla="*/ 203 h 209"/>
                <a:gd name="T12" fmla="*/ 148 w 148"/>
                <a:gd name="T13" fmla="*/ 206 h 209"/>
                <a:gd name="T14" fmla="*/ 148 w 148"/>
                <a:gd name="T15" fmla="*/ 208 h 209"/>
                <a:gd name="T16" fmla="*/ 147 w 148"/>
                <a:gd name="T17" fmla="*/ 209 h 209"/>
                <a:gd name="T18" fmla="*/ 145 w 148"/>
                <a:gd name="T19" fmla="*/ 209 h 209"/>
                <a:gd name="T20" fmla="*/ 144 w 148"/>
                <a:gd name="T21" fmla="*/ 209 h 209"/>
                <a:gd name="T22" fmla="*/ 143 w 148"/>
                <a:gd name="T23" fmla="*/ 208 h 209"/>
                <a:gd name="T24" fmla="*/ 119 w 148"/>
                <a:gd name="T25" fmla="*/ 172 h 209"/>
                <a:gd name="T26" fmla="*/ 94 w 148"/>
                <a:gd name="T27" fmla="*/ 136 h 209"/>
                <a:gd name="T28" fmla="*/ 47 w 148"/>
                <a:gd name="T29" fmla="*/ 70 h 209"/>
                <a:gd name="T30" fmla="*/ 1 w 148"/>
                <a:gd name="T31" fmla="*/ 5 h 209"/>
                <a:gd name="T32" fmla="*/ 0 w 148"/>
                <a:gd name="T33" fmla="*/ 3 h 209"/>
                <a:gd name="T34" fmla="*/ 1 w 148"/>
                <a:gd name="T35" fmla="*/ 1 h 209"/>
                <a:gd name="T36" fmla="*/ 2 w 148"/>
                <a:gd name="T37" fmla="*/ 0 h 209"/>
                <a:gd name="T38" fmla="*/ 3 w 148"/>
                <a:gd name="T3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209">
                  <a:moveTo>
                    <a:pt x="3" y="0"/>
                  </a:moveTo>
                  <a:lnTo>
                    <a:pt x="5" y="0"/>
                  </a:lnTo>
                  <a:lnTo>
                    <a:pt x="6" y="1"/>
                  </a:lnTo>
                  <a:lnTo>
                    <a:pt x="56" y="71"/>
                  </a:lnTo>
                  <a:lnTo>
                    <a:pt x="103" y="137"/>
                  </a:lnTo>
                  <a:lnTo>
                    <a:pt x="148" y="203"/>
                  </a:lnTo>
                  <a:lnTo>
                    <a:pt x="148" y="206"/>
                  </a:lnTo>
                  <a:lnTo>
                    <a:pt x="148" y="208"/>
                  </a:lnTo>
                  <a:lnTo>
                    <a:pt x="147" y="209"/>
                  </a:lnTo>
                  <a:lnTo>
                    <a:pt x="145" y="209"/>
                  </a:lnTo>
                  <a:lnTo>
                    <a:pt x="144" y="209"/>
                  </a:lnTo>
                  <a:lnTo>
                    <a:pt x="143" y="208"/>
                  </a:lnTo>
                  <a:lnTo>
                    <a:pt x="119" y="172"/>
                  </a:lnTo>
                  <a:lnTo>
                    <a:pt x="94" y="136"/>
                  </a:lnTo>
                  <a:lnTo>
                    <a:pt x="47" y="70"/>
                  </a:lnTo>
                  <a:lnTo>
                    <a:pt x="1" y="5"/>
                  </a:lnTo>
                  <a:lnTo>
                    <a:pt x="0" y="3"/>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9" name="Freeform 533"/>
            <p:cNvSpPr>
              <a:spLocks/>
            </p:cNvSpPr>
            <p:nvPr/>
          </p:nvSpPr>
          <p:spPr bwMode="auto">
            <a:xfrm>
              <a:off x="4201824" y="3571442"/>
              <a:ext cx="311150" cy="238125"/>
            </a:xfrm>
            <a:custGeom>
              <a:avLst/>
              <a:gdLst>
                <a:gd name="T0" fmla="*/ 4 w 196"/>
                <a:gd name="T1" fmla="*/ 0 h 150"/>
                <a:gd name="T2" fmla="*/ 5 w 196"/>
                <a:gd name="T3" fmla="*/ 0 h 150"/>
                <a:gd name="T4" fmla="*/ 44 w 196"/>
                <a:gd name="T5" fmla="*/ 23 h 150"/>
                <a:gd name="T6" fmla="*/ 80 w 196"/>
                <a:gd name="T7" fmla="*/ 48 h 150"/>
                <a:gd name="T8" fmla="*/ 138 w 196"/>
                <a:gd name="T9" fmla="*/ 95 h 150"/>
                <a:gd name="T10" fmla="*/ 195 w 196"/>
                <a:gd name="T11" fmla="*/ 145 h 150"/>
                <a:gd name="T12" fmla="*/ 196 w 196"/>
                <a:gd name="T13" fmla="*/ 146 h 150"/>
                <a:gd name="T14" fmla="*/ 196 w 196"/>
                <a:gd name="T15" fmla="*/ 147 h 150"/>
                <a:gd name="T16" fmla="*/ 195 w 196"/>
                <a:gd name="T17" fmla="*/ 149 h 150"/>
                <a:gd name="T18" fmla="*/ 193 w 196"/>
                <a:gd name="T19" fmla="*/ 149 h 150"/>
                <a:gd name="T20" fmla="*/ 191 w 196"/>
                <a:gd name="T21" fmla="*/ 150 h 150"/>
                <a:gd name="T22" fmla="*/ 190 w 196"/>
                <a:gd name="T23" fmla="*/ 149 h 150"/>
                <a:gd name="T24" fmla="*/ 137 w 196"/>
                <a:gd name="T25" fmla="*/ 104 h 150"/>
                <a:gd name="T26" fmla="*/ 85 w 196"/>
                <a:gd name="T27" fmla="*/ 60 h 150"/>
                <a:gd name="T28" fmla="*/ 44 w 196"/>
                <a:gd name="T29" fmla="*/ 32 h 150"/>
                <a:gd name="T30" fmla="*/ 2 w 196"/>
                <a:gd name="T31" fmla="*/ 6 h 150"/>
                <a:gd name="T32" fmla="*/ 1 w 196"/>
                <a:gd name="T33" fmla="*/ 4 h 150"/>
                <a:gd name="T34" fmla="*/ 0 w 196"/>
                <a:gd name="T35" fmla="*/ 3 h 150"/>
                <a:gd name="T36" fmla="*/ 1 w 196"/>
                <a:gd name="T37" fmla="*/ 1 h 150"/>
                <a:gd name="T38" fmla="*/ 2 w 196"/>
                <a:gd name="T39" fmla="*/ 0 h 150"/>
                <a:gd name="T40" fmla="*/ 4 w 196"/>
                <a:gd name="T4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50">
                  <a:moveTo>
                    <a:pt x="4" y="0"/>
                  </a:moveTo>
                  <a:lnTo>
                    <a:pt x="5" y="0"/>
                  </a:lnTo>
                  <a:lnTo>
                    <a:pt x="44" y="23"/>
                  </a:lnTo>
                  <a:lnTo>
                    <a:pt x="80" y="48"/>
                  </a:lnTo>
                  <a:lnTo>
                    <a:pt x="138" y="95"/>
                  </a:lnTo>
                  <a:lnTo>
                    <a:pt x="195" y="145"/>
                  </a:lnTo>
                  <a:lnTo>
                    <a:pt x="196" y="146"/>
                  </a:lnTo>
                  <a:lnTo>
                    <a:pt x="196" y="147"/>
                  </a:lnTo>
                  <a:lnTo>
                    <a:pt x="195" y="149"/>
                  </a:lnTo>
                  <a:lnTo>
                    <a:pt x="193" y="149"/>
                  </a:lnTo>
                  <a:lnTo>
                    <a:pt x="191" y="150"/>
                  </a:lnTo>
                  <a:lnTo>
                    <a:pt x="190" y="149"/>
                  </a:lnTo>
                  <a:lnTo>
                    <a:pt x="137" y="104"/>
                  </a:lnTo>
                  <a:lnTo>
                    <a:pt x="85" y="60"/>
                  </a:lnTo>
                  <a:lnTo>
                    <a:pt x="44" y="32"/>
                  </a:lnTo>
                  <a:lnTo>
                    <a:pt x="2" y="6"/>
                  </a:lnTo>
                  <a:lnTo>
                    <a:pt x="1" y="4"/>
                  </a:lnTo>
                  <a:lnTo>
                    <a:pt x="0" y="3"/>
                  </a:lnTo>
                  <a:lnTo>
                    <a:pt x="1" y="1"/>
                  </a:lnTo>
                  <a:lnTo>
                    <a:pt x="2"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0" name="Freeform 534"/>
            <p:cNvSpPr>
              <a:spLocks/>
            </p:cNvSpPr>
            <p:nvPr/>
          </p:nvSpPr>
          <p:spPr bwMode="auto">
            <a:xfrm>
              <a:off x="4074824" y="3761942"/>
              <a:ext cx="579438" cy="303213"/>
            </a:xfrm>
            <a:custGeom>
              <a:avLst/>
              <a:gdLst>
                <a:gd name="T0" fmla="*/ 4 w 365"/>
                <a:gd name="T1" fmla="*/ 0 h 191"/>
                <a:gd name="T2" fmla="*/ 5 w 365"/>
                <a:gd name="T3" fmla="*/ 0 h 191"/>
                <a:gd name="T4" fmla="*/ 78 w 365"/>
                <a:gd name="T5" fmla="*/ 36 h 191"/>
                <a:gd name="T6" fmla="*/ 149 w 365"/>
                <a:gd name="T7" fmla="*/ 74 h 191"/>
                <a:gd name="T8" fmla="*/ 220 w 365"/>
                <a:gd name="T9" fmla="*/ 112 h 191"/>
                <a:gd name="T10" fmla="*/ 291 w 365"/>
                <a:gd name="T11" fmla="*/ 149 h 191"/>
                <a:gd name="T12" fmla="*/ 364 w 365"/>
                <a:gd name="T13" fmla="*/ 184 h 191"/>
                <a:gd name="T14" fmla="*/ 365 w 365"/>
                <a:gd name="T15" fmla="*/ 185 h 191"/>
                <a:gd name="T16" fmla="*/ 365 w 365"/>
                <a:gd name="T17" fmla="*/ 188 h 191"/>
                <a:gd name="T18" fmla="*/ 365 w 365"/>
                <a:gd name="T19" fmla="*/ 189 h 191"/>
                <a:gd name="T20" fmla="*/ 364 w 365"/>
                <a:gd name="T21" fmla="*/ 190 h 191"/>
                <a:gd name="T22" fmla="*/ 361 w 365"/>
                <a:gd name="T23" fmla="*/ 191 h 191"/>
                <a:gd name="T24" fmla="*/ 360 w 365"/>
                <a:gd name="T25" fmla="*/ 191 h 191"/>
                <a:gd name="T26" fmla="*/ 287 w 365"/>
                <a:gd name="T27" fmla="*/ 155 h 191"/>
                <a:gd name="T28" fmla="*/ 215 w 365"/>
                <a:gd name="T29" fmla="*/ 117 h 191"/>
                <a:gd name="T30" fmla="*/ 145 w 365"/>
                <a:gd name="T31" fmla="*/ 79 h 191"/>
                <a:gd name="T32" fmla="*/ 73 w 365"/>
                <a:gd name="T33" fmla="*/ 41 h 191"/>
                <a:gd name="T34" fmla="*/ 2 w 365"/>
                <a:gd name="T35" fmla="*/ 6 h 191"/>
                <a:gd name="T36" fmla="*/ 1 w 365"/>
                <a:gd name="T37" fmla="*/ 5 h 191"/>
                <a:gd name="T38" fmla="*/ 0 w 365"/>
                <a:gd name="T39" fmla="*/ 3 h 191"/>
                <a:gd name="T40" fmla="*/ 1 w 365"/>
                <a:gd name="T41" fmla="*/ 2 h 191"/>
                <a:gd name="T42" fmla="*/ 2 w 365"/>
                <a:gd name="T43" fmla="*/ 1 h 191"/>
                <a:gd name="T44" fmla="*/ 4 w 365"/>
                <a:gd name="T45"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5" h="191">
                  <a:moveTo>
                    <a:pt x="4" y="0"/>
                  </a:moveTo>
                  <a:lnTo>
                    <a:pt x="5" y="0"/>
                  </a:lnTo>
                  <a:lnTo>
                    <a:pt x="78" y="36"/>
                  </a:lnTo>
                  <a:lnTo>
                    <a:pt x="149" y="74"/>
                  </a:lnTo>
                  <a:lnTo>
                    <a:pt x="220" y="112"/>
                  </a:lnTo>
                  <a:lnTo>
                    <a:pt x="291" y="149"/>
                  </a:lnTo>
                  <a:lnTo>
                    <a:pt x="364" y="184"/>
                  </a:lnTo>
                  <a:lnTo>
                    <a:pt x="365" y="185"/>
                  </a:lnTo>
                  <a:lnTo>
                    <a:pt x="365" y="188"/>
                  </a:lnTo>
                  <a:lnTo>
                    <a:pt x="365" y="189"/>
                  </a:lnTo>
                  <a:lnTo>
                    <a:pt x="364" y="190"/>
                  </a:lnTo>
                  <a:lnTo>
                    <a:pt x="361" y="191"/>
                  </a:lnTo>
                  <a:lnTo>
                    <a:pt x="360" y="191"/>
                  </a:lnTo>
                  <a:lnTo>
                    <a:pt x="287" y="155"/>
                  </a:lnTo>
                  <a:lnTo>
                    <a:pt x="215" y="117"/>
                  </a:lnTo>
                  <a:lnTo>
                    <a:pt x="145" y="79"/>
                  </a:lnTo>
                  <a:lnTo>
                    <a:pt x="73" y="41"/>
                  </a:lnTo>
                  <a:lnTo>
                    <a:pt x="2" y="6"/>
                  </a:lnTo>
                  <a:lnTo>
                    <a:pt x="1" y="5"/>
                  </a:lnTo>
                  <a:lnTo>
                    <a:pt x="0" y="3"/>
                  </a:lnTo>
                  <a:lnTo>
                    <a:pt x="1" y="2"/>
                  </a:lnTo>
                  <a:lnTo>
                    <a:pt x="2" y="1"/>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1" name="Freeform 535"/>
            <p:cNvSpPr>
              <a:spLocks/>
            </p:cNvSpPr>
            <p:nvPr/>
          </p:nvSpPr>
          <p:spPr bwMode="auto">
            <a:xfrm>
              <a:off x="4046249" y="3890530"/>
              <a:ext cx="587375" cy="144463"/>
            </a:xfrm>
            <a:custGeom>
              <a:avLst/>
              <a:gdLst>
                <a:gd name="T0" fmla="*/ 3 w 370"/>
                <a:gd name="T1" fmla="*/ 0 h 91"/>
                <a:gd name="T2" fmla="*/ 3 w 370"/>
                <a:gd name="T3" fmla="*/ 0 h 91"/>
                <a:gd name="T4" fmla="*/ 31 w 370"/>
                <a:gd name="T5" fmla="*/ 4 h 91"/>
                <a:gd name="T6" fmla="*/ 78 w 370"/>
                <a:gd name="T7" fmla="*/ 15 h 91"/>
                <a:gd name="T8" fmla="*/ 125 w 370"/>
                <a:gd name="T9" fmla="*/ 30 h 91"/>
                <a:gd name="T10" fmla="*/ 172 w 370"/>
                <a:gd name="T11" fmla="*/ 45 h 91"/>
                <a:gd name="T12" fmla="*/ 219 w 370"/>
                <a:gd name="T13" fmla="*/ 59 h 91"/>
                <a:gd name="T14" fmla="*/ 265 w 370"/>
                <a:gd name="T15" fmla="*/ 71 h 91"/>
                <a:gd name="T16" fmla="*/ 313 w 370"/>
                <a:gd name="T17" fmla="*/ 81 h 91"/>
                <a:gd name="T18" fmla="*/ 366 w 370"/>
                <a:gd name="T19" fmla="*/ 85 h 91"/>
                <a:gd name="T20" fmla="*/ 368 w 370"/>
                <a:gd name="T21" fmla="*/ 85 h 91"/>
                <a:gd name="T22" fmla="*/ 370 w 370"/>
                <a:gd name="T23" fmla="*/ 86 h 91"/>
                <a:gd name="T24" fmla="*/ 370 w 370"/>
                <a:gd name="T25" fmla="*/ 88 h 91"/>
                <a:gd name="T26" fmla="*/ 370 w 370"/>
                <a:gd name="T27" fmla="*/ 89 h 91"/>
                <a:gd name="T28" fmla="*/ 368 w 370"/>
                <a:gd name="T29" fmla="*/ 90 h 91"/>
                <a:gd name="T30" fmla="*/ 366 w 370"/>
                <a:gd name="T31" fmla="*/ 91 h 91"/>
                <a:gd name="T32" fmla="*/ 327 w 370"/>
                <a:gd name="T33" fmla="*/ 89 h 91"/>
                <a:gd name="T34" fmla="*/ 287 w 370"/>
                <a:gd name="T35" fmla="*/ 84 h 91"/>
                <a:gd name="T36" fmla="*/ 239 w 370"/>
                <a:gd name="T37" fmla="*/ 73 h 91"/>
                <a:gd name="T38" fmla="*/ 192 w 370"/>
                <a:gd name="T39" fmla="*/ 58 h 91"/>
                <a:gd name="T40" fmla="*/ 145 w 370"/>
                <a:gd name="T41" fmla="*/ 43 h 91"/>
                <a:gd name="T42" fmla="*/ 99 w 370"/>
                <a:gd name="T43" fmla="*/ 29 h 91"/>
                <a:gd name="T44" fmla="*/ 52 w 370"/>
                <a:gd name="T45" fmla="*/ 15 h 91"/>
                <a:gd name="T46" fmla="*/ 4 w 370"/>
                <a:gd name="T47" fmla="*/ 7 h 91"/>
                <a:gd name="T48" fmla="*/ 3 w 370"/>
                <a:gd name="T49" fmla="*/ 7 h 91"/>
                <a:gd name="T50" fmla="*/ 2 w 370"/>
                <a:gd name="T51" fmla="*/ 5 h 91"/>
                <a:gd name="T52" fmla="*/ 1 w 370"/>
                <a:gd name="T53" fmla="*/ 4 h 91"/>
                <a:gd name="T54" fmla="*/ 0 w 370"/>
                <a:gd name="T55" fmla="*/ 3 h 91"/>
                <a:gd name="T56" fmla="*/ 0 w 370"/>
                <a:gd name="T57" fmla="*/ 1 h 91"/>
                <a:gd name="T58" fmla="*/ 1 w 370"/>
                <a:gd name="T59" fmla="*/ 0 h 91"/>
                <a:gd name="T60" fmla="*/ 3 w 370"/>
                <a:gd name="T61"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0" h="91">
                  <a:moveTo>
                    <a:pt x="3" y="0"/>
                  </a:moveTo>
                  <a:lnTo>
                    <a:pt x="3" y="0"/>
                  </a:lnTo>
                  <a:lnTo>
                    <a:pt x="31" y="4"/>
                  </a:lnTo>
                  <a:lnTo>
                    <a:pt x="78" y="15"/>
                  </a:lnTo>
                  <a:lnTo>
                    <a:pt x="125" y="30"/>
                  </a:lnTo>
                  <a:lnTo>
                    <a:pt x="172" y="45"/>
                  </a:lnTo>
                  <a:lnTo>
                    <a:pt x="219" y="59"/>
                  </a:lnTo>
                  <a:lnTo>
                    <a:pt x="265" y="71"/>
                  </a:lnTo>
                  <a:lnTo>
                    <a:pt x="313" y="81"/>
                  </a:lnTo>
                  <a:lnTo>
                    <a:pt x="366" y="85"/>
                  </a:lnTo>
                  <a:lnTo>
                    <a:pt x="368" y="85"/>
                  </a:lnTo>
                  <a:lnTo>
                    <a:pt x="370" y="86"/>
                  </a:lnTo>
                  <a:lnTo>
                    <a:pt x="370" y="88"/>
                  </a:lnTo>
                  <a:lnTo>
                    <a:pt x="370" y="89"/>
                  </a:lnTo>
                  <a:lnTo>
                    <a:pt x="368" y="90"/>
                  </a:lnTo>
                  <a:lnTo>
                    <a:pt x="366" y="91"/>
                  </a:lnTo>
                  <a:lnTo>
                    <a:pt x="327" y="89"/>
                  </a:lnTo>
                  <a:lnTo>
                    <a:pt x="287" y="84"/>
                  </a:lnTo>
                  <a:lnTo>
                    <a:pt x="239" y="73"/>
                  </a:lnTo>
                  <a:lnTo>
                    <a:pt x="192" y="58"/>
                  </a:lnTo>
                  <a:lnTo>
                    <a:pt x="145" y="43"/>
                  </a:lnTo>
                  <a:lnTo>
                    <a:pt x="99" y="29"/>
                  </a:lnTo>
                  <a:lnTo>
                    <a:pt x="52" y="15"/>
                  </a:lnTo>
                  <a:lnTo>
                    <a:pt x="4" y="7"/>
                  </a:lnTo>
                  <a:lnTo>
                    <a:pt x="3" y="7"/>
                  </a:lnTo>
                  <a:lnTo>
                    <a:pt x="2" y="5"/>
                  </a:lnTo>
                  <a:lnTo>
                    <a:pt x="1" y="4"/>
                  </a:lnTo>
                  <a:lnTo>
                    <a:pt x="0" y="3"/>
                  </a:lnTo>
                  <a:lnTo>
                    <a:pt x="0" y="1"/>
                  </a:lnTo>
                  <a:lnTo>
                    <a:pt x="1"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2" name="Freeform 536"/>
            <p:cNvSpPr>
              <a:spLocks/>
            </p:cNvSpPr>
            <p:nvPr/>
          </p:nvSpPr>
          <p:spPr bwMode="auto">
            <a:xfrm>
              <a:off x="4060537" y="4009592"/>
              <a:ext cx="547688" cy="41275"/>
            </a:xfrm>
            <a:custGeom>
              <a:avLst/>
              <a:gdLst>
                <a:gd name="T0" fmla="*/ 3 w 345"/>
                <a:gd name="T1" fmla="*/ 0 h 26"/>
                <a:gd name="T2" fmla="*/ 3 w 345"/>
                <a:gd name="T3" fmla="*/ 0 h 26"/>
                <a:gd name="T4" fmla="*/ 6 w 345"/>
                <a:gd name="T5" fmla="*/ 0 h 26"/>
                <a:gd name="T6" fmla="*/ 174 w 345"/>
                <a:gd name="T7" fmla="*/ 13 h 26"/>
                <a:gd name="T8" fmla="*/ 258 w 345"/>
                <a:gd name="T9" fmla="*/ 17 h 26"/>
                <a:gd name="T10" fmla="*/ 342 w 345"/>
                <a:gd name="T11" fmla="*/ 20 h 26"/>
                <a:gd name="T12" fmla="*/ 344 w 345"/>
                <a:gd name="T13" fmla="*/ 20 h 26"/>
                <a:gd name="T14" fmla="*/ 345 w 345"/>
                <a:gd name="T15" fmla="*/ 21 h 26"/>
                <a:gd name="T16" fmla="*/ 345 w 345"/>
                <a:gd name="T17" fmla="*/ 23 h 26"/>
                <a:gd name="T18" fmla="*/ 345 w 345"/>
                <a:gd name="T19" fmla="*/ 24 h 26"/>
                <a:gd name="T20" fmla="*/ 344 w 345"/>
                <a:gd name="T21" fmla="*/ 25 h 26"/>
                <a:gd name="T22" fmla="*/ 342 w 345"/>
                <a:gd name="T23" fmla="*/ 26 h 26"/>
                <a:gd name="T24" fmla="*/ 339 w 345"/>
                <a:gd name="T25" fmla="*/ 26 h 26"/>
                <a:gd name="T26" fmla="*/ 255 w 345"/>
                <a:gd name="T27" fmla="*/ 24 h 26"/>
                <a:gd name="T28" fmla="*/ 170 w 345"/>
                <a:gd name="T29" fmla="*/ 20 h 26"/>
                <a:gd name="T30" fmla="*/ 3 w 345"/>
                <a:gd name="T31" fmla="*/ 6 h 26"/>
                <a:gd name="T32" fmla="*/ 2 w 345"/>
                <a:gd name="T33" fmla="*/ 5 h 26"/>
                <a:gd name="T34" fmla="*/ 1 w 345"/>
                <a:gd name="T35" fmla="*/ 4 h 26"/>
                <a:gd name="T36" fmla="*/ 0 w 345"/>
                <a:gd name="T37" fmla="*/ 3 h 26"/>
                <a:gd name="T38" fmla="*/ 1 w 345"/>
                <a:gd name="T39" fmla="*/ 1 h 26"/>
                <a:gd name="T40" fmla="*/ 1 w 345"/>
                <a:gd name="T41" fmla="*/ 0 h 26"/>
                <a:gd name="T42" fmla="*/ 3 w 345"/>
                <a:gd name="T4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5" h="26">
                  <a:moveTo>
                    <a:pt x="3" y="0"/>
                  </a:moveTo>
                  <a:lnTo>
                    <a:pt x="3" y="0"/>
                  </a:lnTo>
                  <a:lnTo>
                    <a:pt x="6" y="0"/>
                  </a:lnTo>
                  <a:lnTo>
                    <a:pt x="174" y="13"/>
                  </a:lnTo>
                  <a:lnTo>
                    <a:pt x="258" y="17"/>
                  </a:lnTo>
                  <a:lnTo>
                    <a:pt x="342" y="20"/>
                  </a:lnTo>
                  <a:lnTo>
                    <a:pt x="344" y="20"/>
                  </a:lnTo>
                  <a:lnTo>
                    <a:pt x="345" y="21"/>
                  </a:lnTo>
                  <a:lnTo>
                    <a:pt x="345" y="23"/>
                  </a:lnTo>
                  <a:lnTo>
                    <a:pt x="345" y="24"/>
                  </a:lnTo>
                  <a:lnTo>
                    <a:pt x="344" y="25"/>
                  </a:lnTo>
                  <a:lnTo>
                    <a:pt x="342" y="26"/>
                  </a:lnTo>
                  <a:lnTo>
                    <a:pt x="339" y="26"/>
                  </a:lnTo>
                  <a:lnTo>
                    <a:pt x="255" y="24"/>
                  </a:lnTo>
                  <a:lnTo>
                    <a:pt x="170" y="20"/>
                  </a:lnTo>
                  <a:lnTo>
                    <a:pt x="3" y="6"/>
                  </a:lnTo>
                  <a:lnTo>
                    <a:pt x="2" y="5"/>
                  </a:lnTo>
                  <a:lnTo>
                    <a:pt x="1" y="4"/>
                  </a:lnTo>
                  <a:lnTo>
                    <a:pt x="0" y="3"/>
                  </a:lnTo>
                  <a:lnTo>
                    <a:pt x="1" y="1"/>
                  </a:lnTo>
                  <a:lnTo>
                    <a:pt x="1"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3" name="Freeform 537"/>
            <p:cNvSpPr>
              <a:spLocks/>
            </p:cNvSpPr>
            <p:nvPr/>
          </p:nvSpPr>
          <p:spPr bwMode="auto">
            <a:xfrm>
              <a:off x="4077999" y="3995305"/>
              <a:ext cx="593725" cy="123825"/>
            </a:xfrm>
            <a:custGeom>
              <a:avLst/>
              <a:gdLst>
                <a:gd name="T0" fmla="*/ 370 w 374"/>
                <a:gd name="T1" fmla="*/ 0 h 78"/>
                <a:gd name="T2" fmla="*/ 373 w 374"/>
                <a:gd name="T3" fmla="*/ 1 h 78"/>
                <a:gd name="T4" fmla="*/ 374 w 374"/>
                <a:gd name="T5" fmla="*/ 2 h 78"/>
                <a:gd name="T6" fmla="*/ 374 w 374"/>
                <a:gd name="T7" fmla="*/ 3 h 78"/>
                <a:gd name="T8" fmla="*/ 374 w 374"/>
                <a:gd name="T9" fmla="*/ 5 h 78"/>
                <a:gd name="T10" fmla="*/ 373 w 374"/>
                <a:gd name="T11" fmla="*/ 7 h 78"/>
                <a:gd name="T12" fmla="*/ 370 w 374"/>
                <a:gd name="T13" fmla="*/ 8 h 78"/>
                <a:gd name="T14" fmla="*/ 364 w 374"/>
                <a:gd name="T15" fmla="*/ 8 h 78"/>
                <a:gd name="T16" fmla="*/ 322 w 374"/>
                <a:gd name="T17" fmla="*/ 14 h 78"/>
                <a:gd name="T18" fmla="*/ 243 w 374"/>
                <a:gd name="T19" fmla="*/ 30 h 78"/>
                <a:gd name="T20" fmla="*/ 164 w 374"/>
                <a:gd name="T21" fmla="*/ 47 h 78"/>
                <a:gd name="T22" fmla="*/ 83 w 374"/>
                <a:gd name="T23" fmla="*/ 65 h 78"/>
                <a:gd name="T24" fmla="*/ 3 w 374"/>
                <a:gd name="T25" fmla="*/ 78 h 78"/>
                <a:gd name="T26" fmla="*/ 2 w 374"/>
                <a:gd name="T27" fmla="*/ 77 h 78"/>
                <a:gd name="T28" fmla="*/ 1 w 374"/>
                <a:gd name="T29" fmla="*/ 76 h 78"/>
                <a:gd name="T30" fmla="*/ 0 w 374"/>
                <a:gd name="T31" fmla="*/ 75 h 78"/>
                <a:gd name="T32" fmla="*/ 1 w 374"/>
                <a:gd name="T33" fmla="*/ 73 h 78"/>
                <a:gd name="T34" fmla="*/ 2 w 374"/>
                <a:gd name="T35" fmla="*/ 71 h 78"/>
                <a:gd name="T36" fmla="*/ 3 w 374"/>
                <a:gd name="T37" fmla="*/ 70 h 78"/>
                <a:gd name="T38" fmla="*/ 6 w 374"/>
                <a:gd name="T39" fmla="*/ 70 h 78"/>
                <a:gd name="T40" fmla="*/ 51 w 374"/>
                <a:gd name="T41" fmla="*/ 64 h 78"/>
                <a:gd name="T42" fmla="*/ 132 w 374"/>
                <a:gd name="T43" fmla="*/ 47 h 78"/>
                <a:gd name="T44" fmla="*/ 211 w 374"/>
                <a:gd name="T45" fmla="*/ 30 h 78"/>
                <a:gd name="T46" fmla="*/ 290 w 374"/>
                <a:gd name="T47" fmla="*/ 13 h 78"/>
                <a:gd name="T48" fmla="*/ 370 w 374"/>
                <a:gd name="T49" fmla="*/ 0 h 78"/>
                <a:gd name="T50" fmla="*/ 370 w 374"/>
                <a:gd name="T5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 h="78">
                  <a:moveTo>
                    <a:pt x="370" y="0"/>
                  </a:moveTo>
                  <a:lnTo>
                    <a:pt x="373" y="1"/>
                  </a:lnTo>
                  <a:lnTo>
                    <a:pt x="374" y="2"/>
                  </a:lnTo>
                  <a:lnTo>
                    <a:pt x="374" y="3"/>
                  </a:lnTo>
                  <a:lnTo>
                    <a:pt x="374" y="5"/>
                  </a:lnTo>
                  <a:lnTo>
                    <a:pt x="373" y="7"/>
                  </a:lnTo>
                  <a:lnTo>
                    <a:pt x="370" y="8"/>
                  </a:lnTo>
                  <a:lnTo>
                    <a:pt x="364" y="8"/>
                  </a:lnTo>
                  <a:lnTo>
                    <a:pt x="322" y="14"/>
                  </a:lnTo>
                  <a:lnTo>
                    <a:pt x="243" y="30"/>
                  </a:lnTo>
                  <a:lnTo>
                    <a:pt x="164" y="47"/>
                  </a:lnTo>
                  <a:lnTo>
                    <a:pt x="83" y="65"/>
                  </a:lnTo>
                  <a:lnTo>
                    <a:pt x="3" y="78"/>
                  </a:lnTo>
                  <a:lnTo>
                    <a:pt x="2" y="77"/>
                  </a:lnTo>
                  <a:lnTo>
                    <a:pt x="1" y="76"/>
                  </a:lnTo>
                  <a:lnTo>
                    <a:pt x="0" y="75"/>
                  </a:lnTo>
                  <a:lnTo>
                    <a:pt x="1" y="73"/>
                  </a:lnTo>
                  <a:lnTo>
                    <a:pt x="2" y="71"/>
                  </a:lnTo>
                  <a:lnTo>
                    <a:pt x="3" y="70"/>
                  </a:lnTo>
                  <a:lnTo>
                    <a:pt x="6" y="70"/>
                  </a:lnTo>
                  <a:lnTo>
                    <a:pt x="51" y="64"/>
                  </a:lnTo>
                  <a:lnTo>
                    <a:pt x="132" y="47"/>
                  </a:lnTo>
                  <a:lnTo>
                    <a:pt x="211" y="30"/>
                  </a:lnTo>
                  <a:lnTo>
                    <a:pt x="290" y="13"/>
                  </a:lnTo>
                  <a:lnTo>
                    <a:pt x="370" y="0"/>
                  </a:lnTo>
                  <a:lnTo>
                    <a:pt x="37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4" name="Freeform 538"/>
            <p:cNvSpPr>
              <a:spLocks/>
            </p:cNvSpPr>
            <p:nvPr/>
          </p:nvSpPr>
          <p:spPr bwMode="auto">
            <a:xfrm>
              <a:off x="4093874" y="4114367"/>
              <a:ext cx="541338" cy="133350"/>
            </a:xfrm>
            <a:custGeom>
              <a:avLst/>
              <a:gdLst>
                <a:gd name="T0" fmla="*/ 337 w 341"/>
                <a:gd name="T1" fmla="*/ 0 h 84"/>
                <a:gd name="T2" fmla="*/ 340 w 341"/>
                <a:gd name="T3" fmla="*/ 0 h 84"/>
                <a:gd name="T4" fmla="*/ 341 w 341"/>
                <a:gd name="T5" fmla="*/ 1 h 84"/>
                <a:gd name="T6" fmla="*/ 341 w 341"/>
                <a:gd name="T7" fmla="*/ 3 h 84"/>
                <a:gd name="T8" fmla="*/ 341 w 341"/>
                <a:gd name="T9" fmla="*/ 4 h 84"/>
                <a:gd name="T10" fmla="*/ 340 w 341"/>
                <a:gd name="T11" fmla="*/ 5 h 84"/>
                <a:gd name="T12" fmla="*/ 338 w 341"/>
                <a:gd name="T13" fmla="*/ 6 h 84"/>
                <a:gd name="T14" fmla="*/ 323 w 341"/>
                <a:gd name="T15" fmla="*/ 11 h 84"/>
                <a:gd name="T16" fmla="*/ 244 w 341"/>
                <a:gd name="T17" fmla="*/ 33 h 84"/>
                <a:gd name="T18" fmla="*/ 165 w 341"/>
                <a:gd name="T19" fmla="*/ 51 h 84"/>
                <a:gd name="T20" fmla="*/ 84 w 341"/>
                <a:gd name="T21" fmla="*/ 69 h 84"/>
                <a:gd name="T22" fmla="*/ 4 w 341"/>
                <a:gd name="T23" fmla="*/ 84 h 84"/>
                <a:gd name="T24" fmla="*/ 2 w 341"/>
                <a:gd name="T25" fmla="*/ 84 h 84"/>
                <a:gd name="T26" fmla="*/ 1 w 341"/>
                <a:gd name="T27" fmla="*/ 83 h 84"/>
                <a:gd name="T28" fmla="*/ 0 w 341"/>
                <a:gd name="T29" fmla="*/ 82 h 84"/>
                <a:gd name="T30" fmla="*/ 0 w 341"/>
                <a:gd name="T31" fmla="*/ 80 h 84"/>
                <a:gd name="T32" fmla="*/ 1 w 341"/>
                <a:gd name="T33" fmla="*/ 79 h 84"/>
                <a:gd name="T34" fmla="*/ 2 w 341"/>
                <a:gd name="T35" fmla="*/ 78 h 84"/>
                <a:gd name="T36" fmla="*/ 18 w 341"/>
                <a:gd name="T37" fmla="*/ 76 h 84"/>
                <a:gd name="T38" fmla="*/ 99 w 341"/>
                <a:gd name="T39" fmla="*/ 59 h 84"/>
                <a:gd name="T40" fmla="*/ 179 w 341"/>
                <a:gd name="T41" fmla="*/ 42 h 84"/>
                <a:gd name="T42" fmla="*/ 258 w 341"/>
                <a:gd name="T43" fmla="*/ 22 h 84"/>
                <a:gd name="T44" fmla="*/ 336 w 341"/>
                <a:gd name="T45" fmla="*/ 0 h 84"/>
                <a:gd name="T46" fmla="*/ 337 w 341"/>
                <a:gd name="T4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1" h="84">
                  <a:moveTo>
                    <a:pt x="337" y="0"/>
                  </a:moveTo>
                  <a:lnTo>
                    <a:pt x="340" y="0"/>
                  </a:lnTo>
                  <a:lnTo>
                    <a:pt x="341" y="1"/>
                  </a:lnTo>
                  <a:lnTo>
                    <a:pt x="341" y="3"/>
                  </a:lnTo>
                  <a:lnTo>
                    <a:pt x="341" y="4"/>
                  </a:lnTo>
                  <a:lnTo>
                    <a:pt x="340" y="5"/>
                  </a:lnTo>
                  <a:lnTo>
                    <a:pt x="338" y="6"/>
                  </a:lnTo>
                  <a:lnTo>
                    <a:pt x="323" y="11"/>
                  </a:lnTo>
                  <a:lnTo>
                    <a:pt x="244" y="33"/>
                  </a:lnTo>
                  <a:lnTo>
                    <a:pt x="165" y="51"/>
                  </a:lnTo>
                  <a:lnTo>
                    <a:pt x="84" y="69"/>
                  </a:lnTo>
                  <a:lnTo>
                    <a:pt x="4" y="84"/>
                  </a:lnTo>
                  <a:lnTo>
                    <a:pt x="2" y="84"/>
                  </a:lnTo>
                  <a:lnTo>
                    <a:pt x="1" y="83"/>
                  </a:lnTo>
                  <a:lnTo>
                    <a:pt x="0" y="82"/>
                  </a:lnTo>
                  <a:lnTo>
                    <a:pt x="0" y="80"/>
                  </a:lnTo>
                  <a:lnTo>
                    <a:pt x="1" y="79"/>
                  </a:lnTo>
                  <a:lnTo>
                    <a:pt x="2" y="78"/>
                  </a:lnTo>
                  <a:lnTo>
                    <a:pt x="18" y="76"/>
                  </a:lnTo>
                  <a:lnTo>
                    <a:pt x="99" y="59"/>
                  </a:lnTo>
                  <a:lnTo>
                    <a:pt x="179" y="42"/>
                  </a:lnTo>
                  <a:lnTo>
                    <a:pt x="258" y="22"/>
                  </a:lnTo>
                  <a:lnTo>
                    <a:pt x="336" y="0"/>
                  </a:lnTo>
                  <a:lnTo>
                    <a:pt x="33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5" name="Freeform 539"/>
            <p:cNvSpPr>
              <a:spLocks/>
            </p:cNvSpPr>
            <p:nvPr/>
          </p:nvSpPr>
          <p:spPr bwMode="auto">
            <a:xfrm>
              <a:off x="4155787" y="4108017"/>
              <a:ext cx="498475" cy="242888"/>
            </a:xfrm>
            <a:custGeom>
              <a:avLst/>
              <a:gdLst>
                <a:gd name="T0" fmla="*/ 310 w 314"/>
                <a:gd name="T1" fmla="*/ 0 h 153"/>
                <a:gd name="T2" fmla="*/ 313 w 314"/>
                <a:gd name="T3" fmla="*/ 2 h 153"/>
                <a:gd name="T4" fmla="*/ 314 w 314"/>
                <a:gd name="T5" fmla="*/ 3 h 153"/>
                <a:gd name="T6" fmla="*/ 314 w 314"/>
                <a:gd name="T7" fmla="*/ 4 h 153"/>
                <a:gd name="T8" fmla="*/ 314 w 314"/>
                <a:gd name="T9" fmla="*/ 6 h 153"/>
                <a:gd name="T10" fmla="*/ 313 w 314"/>
                <a:gd name="T11" fmla="*/ 7 h 153"/>
                <a:gd name="T12" fmla="*/ 276 w 314"/>
                <a:gd name="T13" fmla="*/ 28 h 153"/>
                <a:gd name="T14" fmla="*/ 230 w 314"/>
                <a:gd name="T15" fmla="*/ 51 h 153"/>
                <a:gd name="T16" fmla="*/ 184 w 314"/>
                <a:gd name="T17" fmla="*/ 72 h 153"/>
                <a:gd name="T18" fmla="*/ 137 w 314"/>
                <a:gd name="T19" fmla="*/ 94 h 153"/>
                <a:gd name="T20" fmla="*/ 111 w 314"/>
                <a:gd name="T21" fmla="*/ 107 h 153"/>
                <a:gd name="T22" fmla="*/ 86 w 314"/>
                <a:gd name="T23" fmla="*/ 121 h 153"/>
                <a:gd name="T24" fmla="*/ 60 w 314"/>
                <a:gd name="T25" fmla="*/ 135 h 153"/>
                <a:gd name="T26" fmla="*/ 33 w 314"/>
                <a:gd name="T27" fmla="*/ 146 h 153"/>
                <a:gd name="T28" fmla="*/ 5 w 314"/>
                <a:gd name="T29" fmla="*/ 153 h 153"/>
                <a:gd name="T30" fmla="*/ 2 w 314"/>
                <a:gd name="T31" fmla="*/ 153 h 153"/>
                <a:gd name="T32" fmla="*/ 1 w 314"/>
                <a:gd name="T33" fmla="*/ 152 h 153"/>
                <a:gd name="T34" fmla="*/ 0 w 314"/>
                <a:gd name="T35" fmla="*/ 151 h 153"/>
                <a:gd name="T36" fmla="*/ 0 w 314"/>
                <a:gd name="T37" fmla="*/ 149 h 153"/>
                <a:gd name="T38" fmla="*/ 1 w 314"/>
                <a:gd name="T39" fmla="*/ 148 h 153"/>
                <a:gd name="T40" fmla="*/ 4 w 314"/>
                <a:gd name="T41" fmla="*/ 147 h 153"/>
                <a:gd name="T42" fmla="*/ 23 w 314"/>
                <a:gd name="T43" fmla="*/ 142 h 153"/>
                <a:gd name="T44" fmla="*/ 42 w 314"/>
                <a:gd name="T45" fmla="*/ 135 h 153"/>
                <a:gd name="T46" fmla="*/ 85 w 314"/>
                <a:gd name="T47" fmla="*/ 115 h 153"/>
                <a:gd name="T48" fmla="*/ 127 w 314"/>
                <a:gd name="T49" fmla="*/ 93 h 153"/>
                <a:gd name="T50" fmla="*/ 170 w 314"/>
                <a:gd name="T51" fmla="*/ 71 h 153"/>
                <a:gd name="T52" fmla="*/ 217 w 314"/>
                <a:gd name="T53" fmla="*/ 50 h 153"/>
                <a:gd name="T54" fmla="*/ 263 w 314"/>
                <a:gd name="T55" fmla="*/ 27 h 153"/>
                <a:gd name="T56" fmla="*/ 309 w 314"/>
                <a:gd name="T57" fmla="*/ 2 h 153"/>
                <a:gd name="T58" fmla="*/ 310 w 314"/>
                <a:gd name="T5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4" h="153">
                  <a:moveTo>
                    <a:pt x="310" y="0"/>
                  </a:moveTo>
                  <a:lnTo>
                    <a:pt x="313" y="2"/>
                  </a:lnTo>
                  <a:lnTo>
                    <a:pt x="314" y="3"/>
                  </a:lnTo>
                  <a:lnTo>
                    <a:pt x="314" y="4"/>
                  </a:lnTo>
                  <a:lnTo>
                    <a:pt x="314" y="6"/>
                  </a:lnTo>
                  <a:lnTo>
                    <a:pt x="313" y="7"/>
                  </a:lnTo>
                  <a:lnTo>
                    <a:pt x="276" y="28"/>
                  </a:lnTo>
                  <a:lnTo>
                    <a:pt x="230" y="51"/>
                  </a:lnTo>
                  <a:lnTo>
                    <a:pt x="184" y="72"/>
                  </a:lnTo>
                  <a:lnTo>
                    <a:pt x="137" y="94"/>
                  </a:lnTo>
                  <a:lnTo>
                    <a:pt x="111" y="107"/>
                  </a:lnTo>
                  <a:lnTo>
                    <a:pt x="86" y="121"/>
                  </a:lnTo>
                  <a:lnTo>
                    <a:pt x="60" y="135"/>
                  </a:lnTo>
                  <a:lnTo>
                    <a:pt x="33" y="146"/>
                  </a:lnTo>
                  <a:lnTo>
                    <a:pt x="5" y="153"/>
                  </a:lnTo>
                  <a:lnTo>
                    <a:pt x="2" y="153"/>
                  </a:lnTo>
                  <a:lnTo>
                    <a:pt x="1" y="152"/>
                  </a:lnTo>
                  <a:lnTo>
                    <a:pt x="0" y="151"/>
                  </a:lnTo>
                  <a:lnTo>
                    <a:pt x="0" y="149"/>
                  </a:lnTo>
                  <a:lnTo>
                    <a:pt x="1" y="148"/>
                  </a:lnTo>
                  <a:lnTo>
                    <a:pt x="4" y="147"/>
                  </a:lnTo>
                  <a:lnTo>
                    <a:pt x="23" y="142"/>
                  </a:lnTo>
                  <a:lnTo>
                    <a:pt x="42" y="135"/>
                  </a:lnTo>
                  <a:lnTo>
                    <a:pt x="85" y="115"/>
                  </a:lnTo>
                  <a:lnTo>
                    <a:pt x="127" y="93"/>
                  </a:lnTo>
                  <a:lnTo>
                    <a:pt x="170" y="71"/>
                  </a:lnTo>
                  <a:lnTo>
                    <a:pt x="217" y="50"/>
                  </a:lnTo>
                  <a:lnTo>
                    <a:pt x="263" y="27"/>
                  </a:lnTo>
                  <a:lnTo>
                    <a:pt x="309" y="2"/>
                  </a:lnTo>
                  <a:lnTo>
                    <a:pt x="31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6" name="Freeform 540"/>
            <p:cNvSpPr>
              <a:spLocks/>
            </p:cNvSpPr>
            <p:nvPr/>
          </p:nvSpPr>
          <p:spPr bwMode="auto">
            <a:xfrm>
              <a:off x="4236749" y="4050867"/>
              <a:ext cx="400050" cy="381000"/>
            </a:xfrm>
            <a:custGeom>
              <a:avLst/>
              <a:gdLst>
                <a:gd name="T0" fmla="*/ 248 w 252"/>
                <a:gd name="T1" fmla="*/ 0 h 240"/>
                <a:gd name="T2" fmla="*/ 250 w 252"/>
                <a:gd name="T3" fmla="*/ 1 h 240"/>
                <a:gd name="T4" fmla="*/ 252 w 252"/>
                <a:gd name="T5" fmla="*/ 1 h 240"/>
                <a:gd name="T6" fmla="*/ 252 w 252"/>
                <a:gd name="T7" fmla="*/ 3 h 240"/>
                <a:gd name="T8" fmla="*/ 252 w 252"/>
                <a:gd name="T9" fmla="*/ 5 h 240"/>
                <a:gd name="T10" fmla="*/ 251 w 252"/>
                <a:gd name="T11" fmla="*/ 6 h 240"/>
                <a:gd name="T12" fmla="*/ 218 w 252"/>
                <a:gd name="T13" fmla="*/ 34 h 240"/>
                <a:gd name="T14" fmla="*/ 162 w 252"/>
                <a:gd name="T15" fmla="*/ 87 h 240"/>
                <a:gd name="T16" fmla="*/ 107 w 252"/>
                <a:gd name="T17" fmla="*/ 140 h 240"/>
                <a:gd name="T18" fmla="*/ 82 w 252"/>
                <a:gd name="T19" fmla="*/ 165 h 240"/>
                <a:gd name="T20" fmla="*/ 58 w 252"/>
                <a:gd name="T21" fmla="*/ 192 h 240"/>
                <a:gd name="T22" fmla="*/ 33 w 252"/>
                <a:gd name="T23" fmla="*/ 217 h 240"/>
                <a:gd name="T24" fmla="*/ 5 w 252"/>
                <a:gd name="T25" fmla="*/ 240 h 240"/>
                <a:gd name="T26" fmla="*/ 3 w 252"/>
                <a:gd name="T27" fmla="*/ 240 h 240"/>
                <a:gd name="T28" fmla="*/ 2 w 252"/>
                <a:gd name="T29" fmla="*/ 240 h 240"/>
                <a:gd name="T30" fmla="*/ 1 w 252"/>
                <a:gd name="T31" fmla="*/ 239 h 240"/>
                <a:gd name="T32" fmla="*/ 0 w 252"/>
                <a:gd name="T33" fmla="*/ 237 h 240"/>
                <a:gd name="T34" fmla="*/ 1 w 252"/>
                <a:gd name="T35" fmla="*/ 236 h 240"/>
                <a:gd name="T36" fmla="*/ 2 w 252"/>
                <a:gd name="T37" fmla="*/ 233 h 240"/>
                <a:gd name="T38" fmla="*/ 8 w 252"/>
                <a:gd name="T39" fmla="*/ 229 h 240"/>
                <a:gd name="T40" fmla="*/ 8 w 252"/>
                <a:gd name="T41" fmla="*/ 229 h 240"/>
                <a:gd name="T42" fmla="*/ 8 w 252"/>
                <a:gd name="T43" fmla="*/ 229 h 240"/>
                <a:gd name="T44" fmla="*/ 8 w 252"/>
                <a:gd name="T45" fmla="*/ 229 h 240"/>
                <a:gd name="T46" fmla="*/ 9 w 252"/>
                <a:gd name="T47" fmla="*/ 229 h 240"/>
                <a:gd name="T48" fmla="*/ 9 w 252"/>
                <a:gd name="T49" fmla="*/ 229 h 240"/>
                <a:gd name="T50" fmla="*/ 32 w 252"/>
                <a:gd name="T51" fmla="*/ 209 h 240"/>
                <a:gd name="T52" fmla="*/ 65 w 252"/>
                <a:gd name="T53" fmla="*/ 175 h 240"/>
                <a:gd name="T54" fmla="*/ 99 w 252"/>
                <a:gd name="T55" fmla="*/ 140 h 240"/>
                <a:gd name="T56" fmla="*/ 133 w 252"/>
                <a:gd name="T57" fmla="*/ 107 h 240"/>
                <a:gd name="T58" fmla="*/ 170 w 252"/>
                <a:gd name="T59" fmla="*/ 71 h 240"/>
                <a:gd name="T60" fmla="*/ 208 w 252"/>
                <a:gd name="T61" fmla="*/ 35 h 240"/>
                <a:gd name="T62" fmla="*/ 246 w 252"/>
                <a:gd name="T63" fmla="*/ 1 h 240"/>
                <a:gd name="T64" fmla="*/ 247 w 252"/>
                <a:gd name="T65" fmla="*/ 0 h 240"/>
                <a:gd name="T66" fmla="*/ 248 w 252"/>
                <a:gd name="T6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2" h="240">
                  <a:moveTo>
                    <a:pt x="248" y="0"/>
                  </a:moveTo>
                  <a:lnTo>
                    <a:pt x="250" y="1"/>
                  </a:lnTo>
                  <a:lnTo>
                    <a:pt x="252" y="1"/>
                  </a:lnTo>
                  <a:lnTo>
                    <a:pt x="252" y="3"/>
                  </a:lnTo>
                  <a:lnTo>
                    <a:pt x="252" y="5"/>
                  </a:lnTo>
                  <a:lnTo>
                    <a:pt x="251" y="6"/>
                  </a:lnTo>
                  <a:lnTo>
                    <a:pt x="218" y="34"/>
                  </a:lnTo>
                  <a:lnTo>
                    <a:pt x="162" y="87"/>
                  </a:lnTo>
                  <a:lnTo>
                    <a:pt x="107" y="140"/>
                  </a:lnTo>
                  <a:lnTo>
                    <a:pt x="82" y="165"/>
                  </a:lnTo>
                  <a:lnTo>
                    <a:pt x="58" y="192"/>
                  </a:lnTo>
                  <a:lnTo>
                    <a:pt x="33" y="217"/>
                  </a:lnTo>
                  <a:lnTo>
                    <a:pt x="5" y="240"/>
                  </a:lnTo>
                  <a:lnTo>
                    <a:pt x="3" y="240"/>
                  </a:lnTo>
                  <a:lnTo>
                    <a:pt x="2" y="240"/>
                  </a:lnTo>
                  <a:lnTo>
                    <a:pt x="1" y="239"/>
                  </a:lnTo>
                  <a:lnTo>
                    <a:pt x="0" y="237"/>
                  </a:lnTo>
                  <a:lnTo>
                    <a:pt x="1" y="236"/>
                  </a:lnTo>
                  <a:lnTo>
                    <a:pt x="2" y="233"/>
                  </a:lnTo>
                  <a:lnTo>
                    <a:pt x="8" y="229"/>
                  </a:lnTo>
                  <a:lnTo>
                    <a:pt x="8" y="229"/>
                  </a:lnTo>
                  <a:lnTo>
                    <a:pt x="8" y="229"/>
                  </a:lnTo>
                  <a:lnTo>
                    <a:pt x="8" y="229"/>
                  </a:lnTo>
                  <a:lnTo>
                    <a:pt x="9" y="229"/>
                  </a:lnTo>
                  <a:lnTo>
                    <a:pt x="9" y="229"/>
                  </a:lnTo>
                  <a:lnTo>
                    <a:pt x="32" y="209"/>
                  </a:lnTo>
                  <a:lnTo>
                    <a:pt x="65" y="175"/>
                  </a:lnTo>
                  <a:lnTo>
                    <a:pt x="99" y="140"/>
                  </a:lnTo>
                  <a:lnTo>
                    <a:pt x="133" y="107"/>
                  </a:lnTo>
                  <a:lnTo>
                    <a:pt x="170" y="71"/>
                  </a:lnTo>
                  <a:lnTo>
                    <a:pt x="208" y="35"/>
                  </a:lnTo>
                  <a:lnTo>
                    <a:pt x="246" y="1"/>
                  </a:lnTo>
                  <a:lnTo>
                    <a:pt x="247" y="0"/>
                  </a:lnTo>
                  <a:lnTo>
                    <a:pt x="24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7" name="Freeform 541"/>
            <p:cNvSpPr>
              <a:spLocks/>
            </p:cNvSpPr>
            <p:nvPr/>
          </p:nvSpPr>
          <p:spPr bwMode="auto">
            <a:xfrm>
              <a:off x="4311362" y="4095317"/>
              <a:ext cx="314325" cy="417513"/>
            </a:xfrm>
            <a:custGeom>
              <a:avLst/>
              <a:gdLst>
                <a:gd name="T0" fmla="*/ 195 w 198"/>
                <a:gd name="T1" fmla="*/ 0 h 263"/>
                <a:gd name="T2" fmla="*/ 196 w 198"/>
                <a:gd name="T3" fmla="*/ 0 h 263"/>
                <a:gd name="T4" fmla="*/ 198 w 198"/>
                <a:gd name="T5" fmla="*/ 1 h 263"/>
                <a:gd name="T6" fmla="*/ 198 w 198"/>
                <a:gd name="T7" fmla="*/ 2 h 263"/>
                <a:gd name="T8" fmla="*/ 198 w 198"/>
                <a:gd name="T9" fmla="*/ 4 h 263"/>
                <a:gd name="T10" fmla="*/ 175 w 198"/>
                <a:gd name="T11" fmla="*/ 35 h 263"/>
                <a:gd name="T12" fmla="*/ 163 w 198"/>
                <a:gd name="T13" fmla="*/ 50 h 263"/>
                <a:gd name="T14" fmla="*/ 163 w 198"/>
                <a:gd name="T15" fmla="*/ 50 h 263"/>
                <a:gd name="T16" fmla="*/ 163 w 198"/>
                <a:gd name="T17" fmla="*/ 51 h 263"/>
                <a:gd name="T18" fmla="*/ 122 w 198"/>
                <a:gd name="T19" fmla="*/ 103 h 263"/>
                <a:gd name="T20" fmla="*/ 80 w 198"/>
                <a:gd name="T21" fmla="*/ 155 h 263"/>
                <a:gd name="T22" fmla="*/ 82 w 198"/>
                <a:gd name="T23" fmla="*/ 155 h 263"/>
                <a:gd name="T24" fmla="*/ 42 w 198"/>
                <a:gd name="T25" fmla="*/ 206 h 263"/>
                <a:gd name="T26" fmla="*/ 6 w 198"/>
                <a:gd name="T27" fmla="*/ 261 h 263"/>
                <a:gd name="T28" fmla="*/ 5 w 198"/>
                <a:gd name="T29" fmla="*/ 263 h 263"/>
                <a:gd name="T30" fmla="*/ 3 w 198"/>
                <a:gd name="T31" fmla="*/ 263 h 263"/>
                <a:gd name="T32" fmla="*/ 1 w 198"/>
                <a:gd name="T33" fmla="*/ 263 h 263"/>
                <a:gd name="T34" fmla="*/ 0 w 198"/>
                <a:gd name="T35" fmla="*/ 261 h 263"/>
                <a:gd name="T36" fmla="*/ 0 w 198"/>
                <a:gd name="T37" fmla="*/ 259 h 263"/>
                <a:gd name="T38" fmla="*/ 0 w 198"/>
                <a:gd name="T39" fmla="*/ 258 h 263"/>
                <a:gd name="T40" fmla="*/ 18 w 198"/>
                <a:gd name="T41" fmla="*/ 231 h 263"/>
                <a:gd name="T42" fmla="*/ 62 w 198"/>
                <a:gd name="T43" fmla="*/ 168 h 263"/>
                <a:gd name="T44" fmla="*/ 109 w 198"/>
                <a:gd name="T45" fmla="*/ 107 h 263"/>
                <a:gd name="T46" fmla="*/ 157 w 198"/>
                <a:gd name="T47" fmla="*/ 47 h 263"/>
                <a:gd name="T48" fmla="*/ 157 w 198"/>
                <a:gd name="T49" fmla="*/ 47 h 263"/>
                <a:gd name="T50" fmla="*/ 157 w 198"/>
                <a:gd name="T51" fmla="*/ 47 h 263"/>
                <a:gd name="T52" fmla="*/ 168 w 198"/>
                <a:gd name="T53" fmla="*/ 32 h 263"/>
                <a:gd name="T54" fmla="*/ 192 w 198"/>
                <a:gd name="T55" fmla="*/ 1 h 263"/>
                <a:gd name="T56" fmla="*/ 193 w 198"/>
                <a:gd name="T57" fmla="*/ 0 h 263"/>
                <a:gd name="T58" fmla="*/ 195 w 198"/>
                <a:gd name="T59"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263">
                  <a:moveTo>
                    <a:pt x="195" y="0"/>
                  </a:moveTo>
                  <a:lnTo>
                    <a:pt x="196" y="0"/>
                  </a:lnTo>
                  <a:lnTo>
                    <a:pt x="198" y="1"/>
                  </a:lnTo>
                  <a:lnTo>
                    <a:pt x="198" y="2"/>
                  </a:lnTo>
                  <a:lnTo>
                    <a:pt x="198" y="4"/>
                  </a:lnTo>
                  <a:lnTo>
                    <a:pt x="175" y="35"/>
                  </a:lnTo>
                  <a:lnTo>
                    <a:pt x="163" y="50"/>
                  </a:lnTo>
                  <a:lnTo>
                    <a:pt x="163" y="50"/>
                  </a:lnTo>
                  <a:lnTo>
                    <a:pt x="163" y="51"/>
                  </a:lnTo>
                  <a:lnTo>
                    <a:pt x="122" y="103"/>
                  </a:lnTo>
                  <a:lnTo>
                    <a:pt x="80" y="155"/>
                  </a:lnTo>
                  <a:lnTo>
                    <a:pt x="82" y="155"/>
                  </a:lnTo>
                  <a:lnTo>
                    <a:pt x="42" y="206"/>
                  </a:lnTo>
                  <a:lnTo>
                    <a:pt x="6" y="261"/>
                  </a:lnTo>
                  <a:lnTo>
                    <a:pt x="5" y="263"/>
                  </a:lnTo>
                  <a:lnTo>
                    <a:pt x="3" y="263"/>
                  </a:lnTo>
                  <a:lnTo>
                    <a:pt x="1" y="263"/>
                  </a:lnTo>
                  <a:lnTo>
                    <a:pt x="0" y="261"/>
                  </a:lnTo>
                  <a:lnTo>
                    <a:pt x="0" y="259"/>
                  </a:lnTo>
                  <a:lnTo>
                    <a:pt x="0" y="258"/>
                  </a:lnTo>
                  <a:lnTo>
                    <a:pt x="18" y="231"/>
                  </a:lnTo>
                  <a:lnTo>
                    <a:pt x="62" y="168"/>
                  </a:lnTo>
                  <a:lnTo>
                    <a:pt x="109" y="107"/>
                  </a:lnTo>
                  <a:lnTo>
                    <a:pt x="157" y="47"/>
                  </a:lnTo>
                  <a:lnTo>
                    <a:pt x="157" y="47"/>
                  </a:lnTo>
                  <a:lnTo>
                    <a:pt x="157" y="47"/>
                  </a:lnTo>
                  <a:lnTo>
                    <a:pt x="168" y="32"/>
                  </a:lnTo>
                  <a:lnTo>
                    <a:pt x="192" y="1"/>
                  </a:lnTo>
                  <a:lnTo>
                    <a:pt x="193" y="0"/>
                  </a:lnTo>
                  <a:lnTo>
                    <a:pt x="19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8" name="Freeform 542"/>
            <p:cNvSpPr>
              <a:spLocks/>
            </p:cNvSpPr>
            <p:nvPr/>
          </p:nvSpPr>
          <p:spPr bwMode="auto">
            <a:xfrm>
              <a:off x="5768687" y="3761942"/>
              <a:ext cx="49213" cy="122238"/>
            </a:xfrm>
            <a:custGeom>
              <a:avLst/>
              <a:gdLst>
                <a:gd name="T0" fmla="*/ 3 w 31"/>
                <a:gd name="T1" fmla="*/ 0 h 77"/>
                <a:gd name="T2" fmla="*/ 4 w 31"/>
                <a:gd name="T3" fmla="*/ 0 h 77"/>
                <a:gd name="T4" fmla="*/ 5 w 31"/>
                <a:gd name="T5" fmla="*/ 1 h 77"/>
                <a:gd name="T6" fmla="*/ 6 w 31"/>
                <a:gd name="T7" fmla="*/ 2 h 77"/>
                <a:gd name="T8" fmla="*/ 19 w 31"/>
                <a:gd name="T9" fmla="*/ 39 h 77"/>
                <a:gd name="T10" fmla="*/ 31 w 31"/>
                <a:gd name="T11" fmla="*/ 77 h 77"/>
                <a:gd name="T12" fmla="*/ 24 w 31"/>
                <a:gd name="T13" fmla="*/ 77 h 77"/>
                <a:gd name="T14" fmla="*/ 0 w 31"/>
                <a:gd name="T15" fmla="*/ 3 h 77"/>
                <a:gd name="T16" fmla="*/ 0 w 31"/>
                <a:gd name="T17" fmla="*/ 2 h 77"/>
                <a:gd name="T18" fmla="*/ 0 w 31"/>
                <a:gd name="T19" fmla="*/ 1 h 77"/>
                <a:gd name="T20" fmla="*/ 1 w 31"/>
                <a:gd name="T21" fmla="*/ 0 h 77"/>
                <a:gd name="T22" fmla="*/ 3 w 31"/>
                <a:gd name="T2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77">
                  <a:moveTo>
                    <a:pt x="3" y="0"/>
                  </a:moveTo>
                  <a:lnTo>
                    <a:pt x="4" y="0"/>
                  </a:lnTo>
                  <a:lnTo>
                    <a:pt x="5" y="1"/>
                  </a:lnTo>
                  <a:lnTo>
                    <a:pt x="6" y="2"/>
                  </a:lnTo>
                  <a:lnTo>
                    <a:pt x="19" y="39"/>
                  </a:lnTo>
                  <a:lnTo>
                    <a:pt x="31" y="77"/>
                  </a:lnTo>
                  <a:lnTo>
                    <a:pt x="24" y="77"/>
                  </a:lnTo>
                  <a:lnTo>
                    <a:pt x="0" y="3"/>
                  </a:lnTo>
                  <a:lnTo>
                    <a:pt x="0" y="2"/>
                  </a:lnTo>
                  <a:lnTo>
                    <a:pt x="0" y="1"/>
                  </a:lnTo>
                  <a:lnTo>
                    <a:pt x="1"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9" name="Freeform 543"/>
            <p:cNvSpPr>
              <a:spLocks/>
            </p:cNvSpPr>
            <p:nvPr/>
          </p:nvSpPr>
          <p:spPr bwMode="auto">
            <a:xfrm>
              <a:off x="6476712" y="1806142"/>
              <a:ext cx="71438" cy="73025"/>
            </a:xfrm>
            <a:custGeom>
              <a:avLst/>
              <a:gdLst>
                <a:gd name="T0" fmla="*/ 42 w 45"/>
                <a:gd name="T1" fmla="*/ 0 h 46"/>
                <a:gd name="T2" fmla="*/ 43 w 45"/>
                <a:gd name="T3" fmla="*/ 0 h 46"/>
                <a:gd name="T4" fmla="*/ 44 w 45"/>
                <a:gd name="T5" fmla="*/ 1 h 46"/>
                <a:gd name="T6" fmla="*/ 45 w 45"/>
                <a:gd name="T7" fmla="*/ 3 h 46"/>
                <a:gd name="T8" fmla="*/ 45 w 45"/>
                <a:gd name="T9" fmla="*/ 4 h 46"/>
                <a:gd name="T10" fmla="*/ 44 w 45"/>
                <a:gd name="T11" fmla="*/ 5 h 46"/>
                <a:gd name="T12" fmla="*/ 27 w 45"/>
                <a:gd name="T13" fmla="*/ 23 h 46"/>
                <a:gd name="T14" fmla="*/ 9 w 45"/>
                <a:gd name="T15" fmla="*/ 41 h 46"/>
                <a:gd name="T16" fmla="*/ 7 w 45"/>
                <a:gd name="T17" fmla="*/ 45 h 46"/>
                <a:gd name="T18" fmla="*/ 6 w 45"/>
                <a:gd name="T19" fmla="*/ 46 h 46"/>
                <a:gd name="T20" fmla="*/ 3 w 45"/>
                <a:gd name="T21" fmla="*/ 46 h 46"/>
                <a:gd name="T22" fmla="*/ 2 w 45"/>
                <a:gd name="T23" fmla="*/ 46 h 46"/>
                <a:gd name="T24" fmla="*/ 1 w 45"/>
                <a:gd name="T25" fmla="*/ 45 h 46"/>
                <a:gd name="T26" fmla="*/ 0 w 45"/>
                <a:gd name="T27" fmla="*/ 42 h 46"/>
                <a:gd name="T28" fmla="*/ 1 w 45"/>
                <a:gd name="T29" fmla="*/ 41 h 46"/>
                <a:gd name="T30" fmla="*/ 19 w 45"/>
                <a:gd name="T31" fmla="*/ 19 h 46"/>
                <a:gd name="T32" fmla="*/ 40 w 45"/>
                <a:gd name="T33" fmla="*/ 1 h 46"/>
                <a:gd name="T34" fmla="*/ 41 w 45"/>
                <a:gd name="T35" fmla="*/ 0 h 46"/>
                <a:gd name="T36" fmla="*/ 42 w 45"/>
                <a:gd name="T3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46">
                  <a:moveTo>
                    <a:pt x="42" y="0"/>
                  </a:moveTo>
                  <a:lnTo>
                    <a:pt x="43" y="0"/>
                  </a:lnTo>
                  <a:lnTo>
                    <a:pt x="44" y="1"/>
                  </a:lnTo>
                  <a:lnTo>
                    <a:pt x="45" y="3"/>
                  </a:lnTo>
                  <a:lnTo>
                    <a:pt x="45" y="4"/>
                  </a:lnTo>
                  <a:lnTo>
                    <a:pt x="44" y="5"/>
                  </a:lnTo>
                  <a:lnTo>
                    <a:pt x="27" y="23"/>
                  </a:lnTo>
                  <a:lnTo>
                    <a:pt x="9" y="41"/>
                  </a:lnTo>
                  <a:lnTo>
                    <a:pt x="7" y="45"/>
                  </a:lnTo>
                  <a:lnTo>
                    <a:pt x="6" y="46"/>
                  </a:lnTo>
                  <a:lnTo>
                    <a:pt x="3" y="46"/>
                  </a:lnTo>
                  <a:lnTo>
                    <a:pt x="2" y="46"/>
                  </a:lnTo>
                  <a:lnTo>
                    <a:pt x="1" y="45"/>
                  </a:lnTo>
                  <a:lnTo>
                    <a:pt x="0" y="42"/>
                  </a:lnTo>
                  <a:lnTo>
                    <a:pt x="1" y="41"/>
                  </a:lnTo>
                  <a:lnTo>
                    <a:pt x="19" y="19"/>
                  </a:lnTo>
                  <a:lnTo>
                    <a:pt x="40" y="1"/>
                  </a:lnTo>
                  <a:lnTo>
                    <a:pt x="41" y="0"/>
                  </a:lnTo>
                  <a:lnTo>
                    <a:pt x="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25" name="组合 524"/>
          <p:cNvGrpSpPr/>
          <p:nvPr/>
        </p:nvGrpSpPr>
        <p:grpSpPr>
          <a:xfrm>
            <a:off x="1200727" y="4082473"/>
            <a:ext cx="4091709" cy="1376218"/>
            <a:chOff x="1200727" y="4082473"/>
            <a:chExt cx="4091709" cy="1376218"/>
          </a:xfrm>
        </p:grpSpPr>
        <p:sp>
          <p:nvSpPr>
            <p:cNvPr id="523" name="任意多边形 522"/>
            <p:cNvSpPr/>
            <p:nvPr/>
          </p:nvSpPr>
          <p:spPr>
            <a:xfrm>
              <a:off x="3768436" y="4082473"/>
              <a:ext cx="1524000" cy="968792"/>
            </a:xfrm>
            <a:custGeom>
              <a:avLst/>
              <a:gdLst>
                <a:gd name="connsiteX0" fmla="*/ 0 w 1524000"/>
                <a:gd name="connsiteY0" fmla="*/ 0 h 968792"/>
                <a:gd name="connsiteX1" fmla="*/ 120073 w 1524000"/>
                <a:gd name="connsiteY1" fmla="*/ 517236 h 968792"/>
                <a:gd name="connsiteX2" fmla="*/ 544946 w 1524000"/>
                <a:gd name="connsiteY2" fmla="*/ 905163 h 968792"/>
                <a:gd name="connsiteX3" fmla="*/ 1089891 w 1524000"/>
                <a:gd name="connsiteY3" fmla="*/ 960582 h 968792"/>
                <a:gd name="connsiteX4" fmla="*/ 1524000 w 1524000"/>
                <a:gd name="connsiteY4" fmla="*/ 822036 h 968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968792">
                  <a:moveTo>
                    <a:pt x="0" y="0"/>
                  </a:moveTo>
                  <a:cubicBezTo>
                    <a:pt x="14624" y="183188"/>
                    <a:pt x="29249" y="366376"/>
                    <a:pt x="120073" y="517236"/>
                  </a:cubicBezTo>
                  <a:cubicBezTo>
                    <a:pt x="210897" y="668097"/>
                    <a:pt x="383310" y="831272"/>
                    <a:pt x="544946" y="905163"/>
                  </a:cubicBezTo>
                  <a:cubicBezTo>
                    <a:pt x="706582" y="979054"/>
                    <a:pt x="926715" y="974437"/>
                    <a:pt x="1089891" y="960582"/>
                  </a:cubicBezTo>
                  <a:cubicBezTo>
                    <a:pt x="1253067" y="946728"/>
                    <a:pt x="1388533" y="884382"/>
                    <a:pt x="1524000" y="822036"/>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24" name="任意多边形 523"/>
            <p:cNvSpPr/>
            <p:nvPr/>
          </p:nvSpPr>
          <p:spPr>
            <a:xfrm>
              <a:off x="1200727" y="4959927"/>
              <a:ext cx="3020291" cy="498764"/>
            </a:xfrm>
            <a:custGeom>
              <a:avLst/>
              <a:gdLst>
                <a:gd name="connsiteX0" fmla="*/ 3020291 w 3020291"/>
                <a:gd name="connsiteY0" fmla="*/ 0 h 498764"/>
                <a:gd name="connsiteX1" fmla="*/ 2530764 w 3020291"/>
                <a:gd name="connsiteY1" fmla="*/ 397164 h 498764"/>
                <a:gd name="connsiteX2" fmla="*/ 1810328 w 3020291"/>
                <a:gd name="connsiteY2" fmla="*/ 498764 h 498764"/>
                <a:gd name="connsiteX3" fmla="*/ 0 w 3020291"/>
                <a:gd name="connsiteY3" fmla="*/ 461818 h 498764"/>
              </a:gdLst>
              <a:ahLst/>
              <a:cxnLst>
                <a:cxn ang="0">
                  <a:pos x="connsiteX0" y="connsiteY0"/>
                </a:cxn>
                <a:cxn ang="0">
                  <a:pos x="connsiteX1" y="connsiteY1"/>
                </a:cxn>
                <a:cxn ang="0">
                  <a:pos x="connsiteX2" y="connsiteY2"/>
                </a:cxn>
                <a:cxn ang="0">
                  <a:pos x="connsiteX3" y="connsiteY3"/>
                </a:cxn>
              </a:cxnLst>
              <a:rect l="l" t="t" r="r" b="b"/>
              <a:pathLst>
                <a:path w="3020291" h="498764">
                  <a:moveTo>
                    <a:pt x="3020291" y="0"/>
                  </a:moveTo>
                  <a:cubicBezTo>
                    <a:pt x="2876357" y="157018"/>
                    <a:pt x="2732424" y="314037"/>
                    <a:pt x="2530764" y="397164"/>
                  </a:cubicBezTo>
                  <a:cubicBezTo>
                    <a:pt x="2329104" y="480291"/>
                    <a:pt x="1810328" y="498764"/>
                    <a:pt x="1810328" y="498764"/>
                  </a:cubicBezTo>
                  <a:lnTo>
                    <a:pt x="0" y="461818"/>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526" name="文本框 525"/>
          <p:cNvSpPr txBox="1"/>
          <p:nvPr/>
        </p:nvSpPr>
        <p:spPr>
          <a:xfrm>
            <a:off x="892031" y="2000166"/>
            <a:ext cx="2782792" cy="707886"/>
          </a:xfrm>
          <a:prstGeom prst="rect">
            <a:avLst/>
          </a:prstGeom>
          <a:noFill/>
        </p:spPr>
        <p:txBody>
          <a:bodyPr wrap="square" rtlCol="0">
            <a:spAutoFit/>
          </a:bodyPr>
          <a:lstStyle/>
          <a:p>
            <a:r>
              <a:rPr lang="zh-CN" altLang="en-US" sz="2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采取箱线图逐个对数值型指标进行异常值检验</a:t>
            </a:r>
          </a:p>
        </p:txBody>
      </p:sp>
      <p:sp>
        <p:nvSpPr>
          <p:cNvPr id="527" name="文本框 526"/>
          <p:cNvSpPr txBox="1"/>
          <p:nvPr/>
        </p:nvSpPr>
        <p:spPr>
          <a:xfrm>
            <a:off x="971105" y="1331141"/>
            <a:ext cx="2236510" cy="584775"/>
          </a:xfrm>
          <a:prstGeom prst="rect">
            <a:avLst/>
          </a:prstGeom>
          <a:noFill/>
        </p:spPr>
        <p:txBody>
          <a:bodyPr wrap="none" rtlCol="0">
            <a:spAutoFit/>
          </a:bodyPr>
          <a:lstStyle/>
          <a:p>
            <a:r>
              <a:rPr lang="zh-CN" altLang="en-US" sz="3200" dirty="0">
                <a:blipFill>
                  <a:blip r:embed="rId4"/>
                  <a:stretch>
                    <a:fillRect/>
                  </a:stretch>
                </a:blipFill>
                <a:latin typeface="Arial" panose="020B0604020202020204" pitchFamily="34" charset="0"/>
                <a:ea typeface="微软雅黑" panose="020B0503020204020204" pitchFamily="34" charset="-122"/>
                <a:sym typeface="Arial" panose="020B0604020202020204" pitchFamily="34" charset="0"/>
              </a:rPr>
              <a:t>异常值处理</a:t>
            </a:r>
          </a:p>
        </p:txBody>
      </p:sp>
      <p:grpSp>
        <p:nvGrpSpPr>
          <p:cNvPr id="528" name="组合 527"/>
          <p:cNvGrpSpPr/>
          <p:nvPr/>
        </p:nvGrpSpPr>
        <p:grpSpPr>
          <a:xfrm rot="20910962" flipH="1">
            <a:off x="6922309" y="3669157"/>
            <a:ext cx="4089315" cy="1553036"/>
            <a:chOff x="1179914" y="4082473"/>
            <a:chExt cx="4112522" cy="1553036"/>
          </a:xfrm>
        </p:grpSpPr>
        <p:sp>
          <p:nvSpPr>
            <p:cNvPr id="529" name="任意多边形 528"/>
            <p:cNvSpPr/>
            <p:nvPr/>
          </p:nvSpPr>
          <p:spPr>
            <a:xfrm>
              <a:off x="3768436" y="4082473"/>
              <a:ext cx="1524000" cy="968792"/>
            </a:xfrm>
            <a:custGeom>
              <a:avLst/>
              <a:gdLst>
                <a:gd name="connsiteX0" fmla="*/ 0 w 1524000"/>
                <a:gd name="connsiteY0" fmla="*/ 0 h 968792"/>
                <a:gd name="connsiteX1" fmla="*/ 120073 w 1524000"/>
                <a:gd name="connsiteY1" fmla="*/ 517236 h 968792"/>
                <a:gd name="connsiteX2" fmla="*/ 544946 w 1524000"/>
                <a:gd name="connsiteY2" fmla="*/ 905163 h 968792"/>
                <a:gd name="connsiteX3" fmla="*/ 1089891 w 1524000"/>
                <a:gd name="connsiteY3" fmla="*/ 960582 h 968792"/>
                <a:gd name="connsiteX4" fmla="*/ 1524000 w 1524000"/>
                <a:gd name="connsiteY4" fmla="*/ 822036 h 968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968792">
                  <a:moveTo>
                    <a:pt x="0" y="0"/>
                  </a:moveTo>
                  <a:cubicBezTo>
                    <a:pt x="14624" y="183188"/>
                    <a:pt x="29249" y="366376"/>
                    <a:pt x="120073" y="517236"/>
                  </a:cubicBezTo>
                  <a:cubicBezTo>
                    <a:pt x="210897" y="668097"/>
                    <a:pt x="383310" y="831272"/>
                    <a:pt x="544946" y="905163"/>
                  </a:cubicBezTo>
                  <a:cubicBezTo>
                    <a:pt x="706582" y="979054"/>
                    <a:pt x="926715" y="974437"/>
                    <a:pt x="1089891" y="960582"/>
                  </a:cubicBezTo>
                  <a:cubicBezTo>
                    <a:pt x="1253067" y="946728"/>
                    <a:pt x="1388533" y="884382"/>
                    <a:pt x="1524000" y="822036"/>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30" name="任意多边形 529"/>
            <p:cNvSpPr/>
            <p:nvPr/>
          </p:nvSpPr>
          <p:spPr>
            <a:xfrm rot="20910962">
              <a:off x="1179914" y="5136745"/>
              <a:ext cx="3020291" cy="498764"/>
            </a:xfrm>
            <a:custGeom>
              <a:avLst/>
              <a:gdLst>
                <a:gd name="connsiteX0" fmla="*/ 3020291 w 3020291"/>
                <a:gd name="connsiteY0" fmla="*/ 0 h 498764"/>
                <a:gd name="connsiteX1" fmla="*/ 2530764 w 3020291"/>
                <a:gd name="connsiteY1" fmla="*/ 397164 h 498764"/>
                <a:gd name="connsiteX2" fmla="*/ 1810328 w 3020291"/>
                <a:gd name="connsiteY2" fmla="*/ 498764 h 498764"/>
                <a:gd name="connsiteX3" fmla="*/ 0 w 3020291"/>
                <a:gd name="connsiteY3" fmla="*/ 461818 h 498764"/>
              </a:gdLst>
              <a:ahLst/>
              <a:cxnLst>
                <a:cxn ang="0">
                  <a:pos x="connsiteX0" y="connsiteY0"/>
                </a:cxn>
                <a:cxn ang="0">
                  <a:pos x="connsiteX1" y="connsiteY1"/>
                </a:cxn>
                <a:cxn ang="0">
                  <a:pos x="connsiteX2" y="connsiteY2"/>
                </a:cxn>
                <a:cxn ang="0">
                  <a:pos x="connsiteX3" y="connsiteY3"/>
                </a:cxn>
              </a:cxnLst>
              <a:rect l="l" t="t" r="r" b="b"/>
              <a:pathLst>
                <a:path w="3020291" h="498764">
                  <a:moveTo>
                    <a:pt x="3020291" y="0"/>
                  </a:moveTo>
                  <a:cubicBezTo>
                    <a:pt x="2876357" y="157018"/>
                    <a:pt x="2732424" y="314037"/>
                    <a:pt x="2530764" y="397164"/>
                  </a:cubicBezTo>
                  <a:cubicBezTo>
                    <a:pt x="2329104" y="480291"/>
                    <a:pt x="1810328" y="498764"/>
                    <a:pt x="1810328" y="498764"/>
                  </a:cubicBezTo>
                  <a:lnTo>
                    <a:pt x="0" y="461818"/>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531" name="文本框 530"/>
          <p:cNvSpPr txBox="1"/>
          <p:nvPr/>
        </p:nvSpPr>
        <p:spPr>
          <a:xfrm>
            <a:off x="8685912" y="2709430"/>
            <a:ext cx="2709763" cy="1938992"/>
          </a:xfrm>
          <a:prstGeom prst="rect">
            <a:avLst/>
          </a:prstGeom>
          <a:noFill/>
        </p:spPr>
        <p:txBody>
          <a:bodyPr wrap="square" rtlCol="0">
            <a:spAutoFit/>
          </a:bodyPr>
          <a:lstStyle/>
          <a:p>
            <a:r>
              <a:rPr lang="zh-CN" altLang="en-US" sz="2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某些指标存在异常高和异常低的离群点，但是经过仔细的数据对比，源数据中的真实值就是如此，所以选择保留该数据。</a:t>
            </a:r>
          </a:p>
        </p:txBody>
      </p:sp>
      <p:grpSp>
        <p:nvGrpSpPr>
          <p:cNvPr id="233" name="组合 232"/>
          <p:cNvGrpSpPr/>
          <p:nvPr/>
        </p:nvGrpSpPr>
        <p:grpSpPr>
          <a:xfrm flipH="1">
            <a:off x="2470748" y="239341"/>
            <a:ext cx="6165251" cy="759943"/>
            <a:chOff x="1930399" y="45378"/>
            <a:chExt cx="6457585" cy="759943"/>
          </a:xfrm>
        </p:grpSpPr>
        <p:sp>
          <p:nvSpPr>
            <p:cNvPr id="234" name="任意多边形 233"/>
            <p:cNvSpPr/>
            <p:nvPr/>
          </p:nvSpPr>
          <p:spPr>
            <a:xfrm>
              <a:off x="1930399" y="189984"/>
              <a:ext cx="5800437"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5" name="椭圆 234"/>
            <p:cNvSpPr/>
            <p:nvPr/>
          </p:nvSpPr>
          <p:spPr>
            <a:xfrm rot="21305128">
              <a:off x="7366947" y="45378"/>
              <a:ext cx="1021037" cy="759943"/>
            </a:xfrm>
            <a:prstGeom prst="ellipse">
              <a:avLst/>
            </a:prstGeom>
            <a:blipFill>
              <a:blip r:embed="rId4"/>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Arial" panose="020B0604020202020204" pitchFamily="34" charset="0"/>
                  <a:ea typeface="微软雅黑" panose="020B0503020204020204" pitchFamily="34" charset="-122"/>
                  <a:sym typeface="Arial" panose="020B0604020202020204" pitchFamily="34" charset="0"/>
                </a:rPr>
                <a:t>TWO</a:t>
              </a: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36" name="文本框 235"/>
          <p:cNvSpPr txBox="1"/>
          <p:nvPr/>
        </p:nvSpPr>
        <p:spPr>
          <a:xfrm>
            <a:off x="4800484" y="257636"/>
            <a:ext cx="1723549" cy="461665"/>
          </a:xfrm>
          <a:prstGeom prst="rect">
            <a:avLst/>
          </a:prstGeom>
          <a:noFill/>
        </p:spPr>
        <p:txBody>
          <a:bodyPr wrap="none" rtlCol="0">
            <a:spAutoFit/>
          </a:bodyPr>
          <a:lstStyle/>
          <a:p>
            <a:r>
              <a:rPr lang="zh-CN" altLang="en-US" sz="2400" dirty="0">
                <a:blipFill>
                  <a:blip r:embed="rId4"/>
                  <a:stretch>
                    <a:fillRect/>
                  </a:stretch>
                </a:blipFill>
                <a:latin typeface="Arial" panose="020B0604020202020204" pitchFamily="34" charset="0"/>
                <a:ea typeface="微软雅黑" panose="020B0503020204020204" pitchFamily="34" charset="-122"/>
                <a:sym typeface="Arial" panose="020B0604020202020204" pitchFamily="34" charset="0"/>
              </a:rPr>
              <a:t>数据预处理</a:t>
            </a:r>
          </a:p>
        </p:txBody>
      </p:sp>
      <p:pic>
        <p:nvPicPr>
          <p:cNvPr id="237" name="图片 236">
            <a:extLst>
              <a:ext uri="{FF2B5EF4-FFF2-40B4-BE49-F238E27FC236}">
                <a16:creationId xmlns:a16="http://schemas.microsoft.com/office/drawing/2014/main" id="{1DF4DC76-8FE9-4AA7-B6F1-35FD3F77289D}"/>
              </a:ext>
            </a:extLst>
          </p:cNvPr>
          <p:cNvPicPr/>
          <p:nvPr/>
        </p:nvPicPr>
        <p:blipFill>
          <a:blip r:embed="rId6"/>
          <a:stretch>
            <a:fillRect/>
          </a:stretch>
        </p:blipFill>
        <p:spPr>
          <a:xfrm>
            <a:off x="971105" y="2969914"/>
            <a:ext cx="2689859" cy="22428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005950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4000"/>
            <a:lum/>
          </a:blip>
          <a:srcRect/>
          <a:stretch>
            <a:fillRect t="-6000" b="-6000"/>
          </a:stretch>
        </a:blipFill>
        <a:effectLst/>
      </p:bgPr>
    </p:bg>
    <p:spTree>
      <p:nvGrpSpPr>
        <p:cNvPr id="1" name=""/>
        <p:cNvGrpSpPr/>
        <p:nvPr/>
      </p:nvGrpSpPr>
      <p:grpSpPr>
        <a:xfrm>
          <a:off x="0" y="0"/>
          <a:ext cx="0" cy="0"/>
          <a:chOff x="0" y="0"/>
          <a:chExt cx="0" cy="0"/>
        </a:xfrm>
      </p:grpSpPr>
      <p:grpSp>
        <p:nvGrpSpPr>
          <p:cNvPr id="1908" name="组合 1907"/>
          <p:cNvGrpSpPr/>
          <p:nvPr/>
        </p:nvGrpSpPr>
        <p:grpSpPr>
          <a:xfrm>
            <a:off x="796395" y="2492675"/>
            <a:ext cx="5359858" cy="3086088"/>
            <a:chOff x="3341399" y="2938174"/>
            <a:chExt cx="2398713" cy="1381126"/>
          </a:xfrm>
          <a:solidFill>
            <a:schemeClr val="accent1"/>
          </a:solidFill>
        </p:grpSpPr>
        <p:sp>
          <p:nvSpPr>
            <p:cNvPr id="1894" name="Freeform 281"/>
            <p:cNvSpPr>
              <a:spLocks/>
            </p:cNvSpPr>
            <p:nvPr/>
          </p:nvSpPr>
          <p:spPr bwMode="auto">
            <a:xfrm>
              <a:off x="5073362" y="3423949"/>
              <a:ext cx="185738" cy="182563"/>
            </a:xfrm>
            <a:custGeom>
              <a:avLst/>
              <a:gdLst>
                <a:gd name="T0" fmla="*/ 30 w 117"/>
                <a:gd name="T1" fmla="*/ 0 h 115"/>
                <a:gd name="T2" fmla="*/ 31 w 117"/>
                <a:gd name="T3" fmla="*/ 0 h 115"/>
                <a:gd name="T4" fmla="*/ 33 w 117"/>
                <a:gd name="T5" fmla="*/ 1 h 115"/>
                <a:gd name="T6" fmla="*/ 34 w 117"/>
                <a:gd name="T7" fmla="*/ 2 h 115"/>
                <a:gd name="T8" fmla="*/ 34 w 117"/>
                <a:gd name="T9" fmla="*/ 5 h 115"/>
                <a:gd name="T10" fmla="*/ 31 w 117"/>
                <a:gd name="T11" fmla="*/ 11 h 115"/>
                <a:gd name="T12" fmla="*/ 28 w 117"/>
                <a:gd name="T13" fmla="*/ 17 h 115"/>
                <a:gd name="T14" fmla="*/ 26 w 117"/>
                <a:gd name="T15" fmla="*/ 24 h 115"/>
                <a:gd name="T16" fmla="*/ 19 w 117"/>
                <a:gd name="T17" fmla="*/ 37 h 115"/>
                <a:gd name="T18" fmla="*/ 13 w 117"/>
                <a:gd name="T19" fmla="*/ 49 h 115"/>
                <a:gd name="T20" fmla="*/ 9 w 117"/>
                <a:gd name="T21" fmla="*/ 61 h 115"/>
                <a:gd name="T22" fmla="*/ 6 w 117"/>
                <a:gd name="T23" fmla="*/ 74 h 115"/>
                <a:gd name="T24" fmla="*/ 6 w 117"/>
                <a:gd name="T25" fmla="*/ 85 h 115"/>
                <a:gd name="T26" fmla="*/ 11 w 117"/>
                <a:gd name="T27" fmla="*/ 93 h 115"/>
                <a:gd name="T28" fmla="*/ 20 w 117"/>
                <a:gd name="T29" fmla="*/ 99 h 115"/>
                <a:gd name="T30" fmla="*/ 30 w 117"/>
                <a:gd name="T31" fmla="*/ 99 h 115"/>
                <a:gd name="T32" fmla="*/ 41 w 117"/>
                <a:gd name="T33" fmla="*/ 97 h 115"/>
                <a:gd name="T34" fmla="*/ 52 w 117"/>
                <a:gd name="T35" fmla="*/ 93 h 115"/>
                <a:gd name="T36" fmla="*/ 63 w 117"/>
                <a:gd name="T37" fmla="*/ 89 h 115"/>
                <a:gd name="T38" fmla="*/ 75 w 117"/>
                <a:gd name="T39" fmla="*/ 86 h 115"/>
                <a:gd name="T40" fmla="*/ 86 w 117"/>
                <a:gd name="T41" fmla="*/ 85 h 115"/>
                <a:gd name="T42" fmla="*/ 97 w 117"/>
                <a:gd name="T43" fmla="*/ 88 h 115"/>
                <a:gd name="T44" fmla="*/ 107 w 117"/>
                <a:gd name="T45" fmla="*/ 96 h 115"/>
                <a:gd name="T46" fmla="*/ 117 w 117"/>
                <a:gd name="T47" fmla="*/ 110 h 115"/>
                <a:gd name="T48" fmla="*/ 117 w 117"/>
                <a:gd name="T49" fmla="*/ 112 h 115"/>
                <a:gd name="T50" fmla="*/ 115 w 117"/>
                <a:gd name="T51" fmla="*/ 114 h 115"/>
                <a:gd name="T52" fmla="*/ 115 w 117"/>
                <a:gd name="T53" fmla="*/ 114 h 115"/>
                <a:gd name="T54" fmla="*/ 113 w 117"/>
                <a:gd name="T55" fmla="*/ 115 h 115"/>
                <a:gd name="T56" fmla="*/ 111 w 117"/>
                <a:gd name="T57" fmla="*/ 114 h 115"/>
                <a:gd name="T58" fmla="*/ 110 w 117"/>
                <a:gd name="T59" fmla="*/ 112 h 115"/>
                <a:gd name="T60" fmla="*/ 101 w 117"/>
                <a:gd name="T61" fmla="*/ 100 h 115"/>
                <a:gd name="T62" fmla="*/ 90 w 117"/>
                <a:gd name="T63" fmla="*/ 93 h 115"/>
                <a:gd name="T64" fmla="*/ 79 w 117"/>
                <a:gd name="T65" fmla="*/ 92 h 115"/>
                <a:gd name="T66" fmla="*/ 68 w 117"/>
                <a:gd name="T67" fmla="*/ 95 h 115"/>
                <a:gd name="T68" fmla="*/ 55 w 117"/>
                <a:gd name="T69" fmla="*/ 99 h 115"/>
                <a:gd name="T70" fmla="*/ 42 w 117"/>
                <a:gd name="T71" fmla="*/ 104 h 115"/>
                <a:gd name="T72" fmla="*/ 28 w 117"/>
                <a:gd name="T73" fmla="*/ 107 h 115"/>
                <a:gd name="T74" fmla="*/ 17 w 117"/>
                <a:gd name="T75" fmla="*/ 106 h 115"/>
                <a:gd name="T76" fmla="*/ 5 w 117"/>
                <a:gd name="T77" fmla="*/ 97 h 115"/>
                <a:gd name="T78" fmla="*/ 0 w 117"/>
                <a:gd name="T79" fmla="*/ 88 h 115"/>
                <a:gd name="T80" fmla="*/ 0 w 117"/>
                <a:gd name="T81" fmla="*/ 77 h 115"/>
                <a:gd name="T82" fmla="*/ 1 w 117"/>
                <a:gd name="T83" fmla="*/ 63 h 115"/>
                <a:gd name="T84" fmla="*/ 6 w 117"/>
                <a:gd name="T85" fmla="*/ 49 h 115"/>
                <a:gd name="T86" fmla="*/ 12 w 117"/>
                <a:gd name="T87" fmla="*/ 35 h 115"/>
                <a:gd name="T88" fmla="*/ 19 w 117"/>
                <a:gd name="T89" fmla="*/ 22 h 115"/>
                <a:gd name="T90" fmla="*/ 22 w 117"/>
                <a:gd name="T91" fmla="*/ 15 h 115"/>
                <a:gd name="T92" fmla="*/ 24 w 117"/>
                <a:gd name="T93" fmla="*/ 8 h 115"/>
                <a:gd name="T94" fmla="*/ 27 w 117"/>
                <a:gd name="T95" fmla="*/ 2 h 115"/>
                <a:gd name="T96" fmla="*/ 28 w 117"/>
                <a:gd name="T97" fmla="*/ 1 h 115"/>
                <a:gd name="T98" fmla="*/ 30 w 117"/>
                <a:gd name="T9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15">
                  <a:moveTo>
                    <a:pt x="30" y="0"/>
                  </a:moveTo>
                  <a:lnTo>
                    <a:pt x="31" y="0"/>
                  </a:lnTo>
                  <a:lnTo>
                    <a:pt x="33" y="1"/>
                  </a:lnTo>
                  <a:lnTo>
                    <a:pt x="34" y="2"/>
                  </a:lnTo>
                  <a:lnTo>
                    <a:pt x="34" y="5"/>
                  </a:lnTo>
                  <a:lnTo>
                    <a:pt x="31" y="11"/>
                  </a:lnTo>
                  <a:lnTo>
                    <a:pt x="28" y="17"/>
                  </a:lnTo>
                  <a:lnTo>
                    <a:pt x="26" y="24"/>
                  </a:lnTo>
                  <a:lnTo>
                    <a:pt x="19" y="37"/>
                  </a:lnTo>
                  <a:lnTo>
                    <a:pt x="13" y="49"/>
                  </a:lnTo>
                  <a:lnTo>
                    <a:pt x="9" y="61"/>
                  </a:lnTo>
                  <a:lnTo>
                    <a:pt x="6" y="74"/>
                  </a:lnTo>
                  <a:lnTo>
                    <a:pt x="6" y="85"/>
                  </a:lnTo>
                  <a:lnTo>
                    <a:pt x="11" y="93"/>
                  </a:lnTo>
                  <a:lnTo>
                    <a:pt x="20" y="99"/>
                  </a:lnTo>
                  <a:lnTo>
                    <a:pt x="30" y="99"/>
                  </a:lnTo>
                  <a:lnTo>
                    <a:pt x="41" y="97"/>
                  </a:lnTo>
                  <a:lnTo>
                    <a:pt x="52" y="93"/>
                  </a:lnTo>
                  <a:lnTo>
                    <a:pt x="63" y="89"/>
                  </a:lnTo>
                  <a:lnTo>
                    <a:pt x="75" y="86"/>
                  </a:lnTo>
                  <a:lnTo>
                    <a:pt x="86" y="85"/>
                  </a:lnTo>
                  <a:lnTo>
                    <a:pt x="97" y="88"/>
                  </a:lnTo>
                  <a:lnTo>
                    <a:pt x="107" y="96"/>
                  </a:lnTo>
                  <a:lnTo>
                    <a:pt x="117" y="110"/>
                  </a:lnTo>
                  <a:lnTo>
                    <a:pt x="117" y="112"/>
                  </a:lnTo>
                  <a:lnTo>
                    <a:pt x="115" y="114"/>
                  </a:lnTo>
                  <a:lnTo>
                    <a:pt x="115" y="114"/>
                  </a:lnTo>
                  <a:lnTo>
                    <a:pt x="113" y="115"/>
                  </a:lnTo>
                  <a:lnTo>
                    <a:pt x="111" y="114"/>
                  </a:lnTo>
                  <a:lnTo>
                    <a:pt x="110" y="112"/>
                  </a:lnTo>
                  <a:lnTo>
                    <a:pt x="101" y="100"/>
                  </a:lnTo>
                  <a:lnTo>
                    <a:pt x="90" y="93"/>
                  </a:lnTo>
                  <a:lnTo>
                    <a:pt x="79" y="92"/>
                  </a:lnTo>
                  <a:lnTo>
                    <a:pt x="68" y="95"/>
                  </a:lnTo>
                  <a:lnTo>
                    <a:pt x="55" y="99"/>
                  </a:lnTo>
                  <a:lnTo>
                    <a:pt x="42" y="104"/>
                  </a:lnTo>
                  <a:lnTo>
                    <a:pt x="28" y="107"/>
                  </a:lnTo>
                  <a:lnTo>
                    <a:pt x="17" y="106"/>
                  </a:lnTo>
                  <a:lnTo>
                    <a:pt x="5" y="97"/>
                  </a:lnTo>
                  <a:lnTo>
                    <a:pt x="0" y="88"/>
                  </a:lnTo>
                  <a:lnTo>
                    <a:pt x="0" y="77"/>
                  </a:lnTo>
                  <a:lnTo>
                    <a:pt x="1" y="63"/>
                  </a:lnTo>
                  <a:lnTo>
                    <a:pt x="6" y="49"/>
                  </a:lnTo>
                  <a:lnTo>
                    <a:pt x="12" y="35"/>
                  </a:lnTo>
                  <a:lnTo>
                    <a:pt x="19" y="22"/>
                  </a:lnTo>
                  <a:lnTo>
                    <a:pt x="22" y="15"/>
                  </a:lnTo>
                  <a:lnTo>
                    <a:pt x="24" y="8"/>
                  </a:lnTo>
                  <a:lnTo>
                    <a:pt x="27" y="2"/>
                  </a:lnTo>
                  <a:lnTo>
                    <a:pt x="28" y="1"/>
                  </a:lnTo>
                  <a:lnTo>
                    <a:pt x="3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95" name="Freeform 282"/>
            <p:cNvSpPr>
              <a:spLocks/>
            </p:cNvSpPr>
            <p:nvPr/>
          </p:nvSpPr>
          <p:spPr bwMode="auto">
            <a:xfrm>
              <a:off x="3341399" y="2958812"/>
              <a:ext cx="698500" cy="258763"/>
            </a:xfrm>
            <a:custGeom>
              <a:avLst/>
              <a:gdLst>
                <a:gd name="T0" fmla="*/ 382 w 440"/>
                <a:gd name="T1" fmla="*/ 11 h 163"/>
                <a:gd name="T2" fmla="*/ 433 w 440"/>
                <a:gd name="T3" fmla="*/ 47 h 163"/>
                <a:gd name="T4" fmla="*/ 436 w 440"/>
                <a:gd name="T5" fmla="*/ 79 h 163"/>
                <a:gd name="T6" fmla="*/ 424 w 440"/>
                <a:gd name="T7" fmla="*/ 89 h 163"/>
                <a:gd name="T8" fmla="*/ 421 w 440"/>
                <a:gd name="T9" fmla="*/ 83 h 163"/>
                <a:gd name="T10" fmla="*/ 432 w 440"/>
                <a:gd name="T11" fmla="*/ 73 h 163"/>
                <a:gd name="T12" fmla="*/ 428 w 440"/>
                <a:gd name="T13" fmla="*/ 51 h 163"/>
                <a:gd name="T14" fmla="*/ 381 w 440"/>
                <a:gd name="T15" fmla="*/ 18 h 163"/>
                <a:gd name="T16" fmla="*/ 323 w 440"/>
                <a:gd name="T17" fmla="*/ 7 h 163"/>
                <a:gd name="T18" fmla="*/ 294 w 440"/>
                <a:gd name="T19" fmla="*/ 29 h 163"/>
                <a:gd name="T20" fmla="*/ 289 w 440"/>
                <a:gd name="T21" fmla="*/ 58 h 163"/>
                <a:gd name="T22" fmla="*/ 264 w 440"/>
                <a:gd name="T23" fmla="*/ 73 h 163"/>
                <a:gd name="T24" fmla="*/ 230 w 440"/>
                <a:gd name="T25" fmla="*/ 69 h 163"/>
                <a:gd name="T26" fmla="*/ 194 w 440"/>
                <a:gd name="T27" fmla="*/ 82 h 163"/>
                <a:gd name="T28" fmla="*/ 151 w 440"/>
                <a:gd name="T29" fmla="*/ 97 h 163"/>
                <a:gd name="T30" fmla="*/ 101 w 440"/>
                <a:gd name="T31" fmla="*/ 91 h 163"/>
                <a:gd name="T32" fmla="*/ 82 w 440"/>
                <a:gd name="T33" fmla="*/ 102 h 163"/>
                <a:gd name="T34" fmla="*/ 78 w 440"/>
                <a:gd name="T35" fmla="*/ 112 h 163"/>
                <a:gd name="T36" fmla="*/ 73 w 440"/>
                <a:gd name="T37" fmla="*/ 123 h 163"/>
                <a:gd name="T38" fmla="*/ 55 w 440"/>
                <a:gd name="T39" fmla="*/ 134 h 163"/>
                <a:gd name="T40" fmla="*/ 20 w 440"/>
                <a:gd name="T41" fmla="*/ 135 h 163"/>
                <a:gd name="T42" fmla="*/ 35 w 440"/>
                <a:gd name="T43" fmla="*/ 148 h 163"/>
                <a:gd name="T44" fmla="*/ 85 w 440"/>
                <a:gd name="T45" fmla="*/ 153 h 163"/>
                <a:gd name="T46" fmla="*/ 132 w 440"/>
                <a:gd name="T47" fmla="*/ 155 h 163"/>
                <a:gd name="T48" fmla="*/ 234 w 440"/>
                <a:gd name="T49" fmla="*/ 127 h 163"/>
                <a:gd name="T50" fmla="*/ 289 w 440"/>
                <a:gd name="T51" fmla="*/ 112 h 163"/>
                <a:gd name="T52" fmla="*/ 289 w 440"/>
                <a:gd name="T53" fmla="*/ 118 h 163"/>
                <a:gd name="T54" fmla="*/ 205 w 440"/>
                <a:gd name="T55" fmla="*/ 145 h 163"/>
                <a:gd name="T56" fmla="*/ 104 w 440"/>
                <a:gd name="T57" fmla="*/ 163 h 163"/>
                <a:gd name="T58" fmla="*/ 85 w 440"/>
                <a:gd name="T59" fmla="*/ 162 h 163"/>
                <a:gd name="T60" fmla="*/ 35 w 440"/>
                <a:gd name="T61" fmla="*/ 156 h 163"/>
                <a:gd name="T62" fmla="*/ 0 w 440"/>
                <a:gd name="T63" fmla="*/ 137 h 163"/>
                <a:gd name="T64" fmla="*/ 1 w 440"/>
                <a:gd name="T65" fmla="*/ 133 h 163"/>
                <a:gd name="T66" fmla="*/ 48 w 440"/>
                <a:gd name="T67" fmla="*/ 129 h 163"/>
                <a:gd name="T68" fmla="*/ 68 w 440"/>
                <a:gd name="T69" fmla="*/ 118 h 163"/>
                <a:gd name="T70" fmla="*/ 71 w 440"/>
                <a:gd name="T71" fmla="*/ 107 h 163"/>
                <a:gd name="T72" fmla="*/ 79 w 440"/>
                <a:gd name="T73" fmla="*/ 94 h 163"/>
                <a:gd name="T74" fmla="*/ 117 w 440"/>
                <a:gd name="T75" fmla="*/ 84 h 163"/>
                <a:gd name="T76" fmla="*/ 166 w 440"/>
                <a:gd name="T77" fmla="*/ 89 h 163"/>
                <a:gd name="T78" fmla="*/ 201 w 440"/>
                <a:gd name="T79" fmla="*/ 69 h 163"/>
                <a:gd name="T80" fmla="*/ 235 w 440"/>
                <a:gd name="T81" fmla="*/ 62 h 163"/>
                <a:gd name="T82" fmla="*/ 256 w 440"/>
                <a:gd name="T83" fmla="*/ 67 h 163"/>
                <a:gd name="T84" fmla="*/ 281 w 440"/>
                <a:gd name="T85" fmla="*/ 58 h 163"/>
                <a:gd name="T86" fmla="*/ 286 w 440"/>
                <a:gd name="T87" fmla="*/ 32 h 163"/>
                <a:gd name="T88" fmla="*/ 305 w 440"/>
                <a:gd name="T89" fmla="*/ 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0" h="163">
                  <a:moveTo>
                    <a:pt x="340" y="0"/>
                  </a:moveTo>
                  <a:lnTo>
                    <a:pt x="362" y="5"/>
                  </a:lnTo>
                  <a:lnTo>
                    <a:pt x="382" y="11"/>
                  </a:lnTo>
                  <a:lnTo>
                    <a:pt x="403" y="21"/>
                  </a:lnTo>
                  <a:lnTo>
                    <a:pt x="421" y="34"/>
                  </a:lnTo>
                  <a:lnTo>
                    <a:pt x="433" y="47"/>
                  </a:lnTo>
                  <a:lnTo>
                    <a:pt x="440" y="62"/>
                  </a:lnTo>
                  <a:lnTo>
                    <a:pt x="440" y="71"/>
                  </a:lnTo>
                  <a:lnTo>
                    <a:pt x="436" y="79"/>
                  </a:lnTo>
                  <a:lnTo>
                    <a:pt x="427" y="89"/>
                  </a:lnTo>
                  <a:lnTo>
                    <a:pt x="425" y="89"/>
                  </a:lnTo>
                  <a:lnTo>
                    <a:pt x="424" y="89"/>
                  </a:lnTo>
                  <a:lnTo>
                    <a:pt x="422" y="87"/>
                  </a:lnTo>
                  <a:lnTo>
                    <a:pt x="421" y="86"/>
                  </a:lnTo>
                  <a:lnTo>
                    <a:pt x="421" y="83"/>
                  </a:lnTo>
                  <a:lnTo>
                    <a:pt x="422" y="82"/>
                  </a:lnTo>
                  <a:lnTo>
                    <a:pt x="428" y="78"/>
                  </a:lnTo>
                  <a:lnTo>
                    <a:pt x="432" y="73"/>
                  </a:lnTo>
                  <a:lnTo>
                    <a:pt x="433" y="69"/>
                  </a:lnTo>
                  <a:lnTo>
                    <a:pt x="433" y="64"/>
                  </a:lnTo>
                  <a:lnTo>
                    <a:pt x="428" y="51"/>
                  </a:lnTo>
                  <a:lnTo>
                    <a:pt x="417" y="39"/>
                  </a:lnTo>
                  <a:lnTo>
                    <a:pt x="400" y="28"/>
                  </a:lnTo>
                  <a:lnTo>
                    <a:pt x="381" y="18"/>
                  </a:lnTo>
                  <a:lnTo>
                    <a:pt x="360" y="11"/>
                  </a:lnTo>
                  <a:lnTo>
                    <a:pt x="340" y="7"/>
                  </a:lnTo>
                  <a:lnTo>
                    <a:pt x="323" y="7"/>
                  </a:lnTo>
                  <a:lnTo>
                    <a:pt x="309" y="11"/>
                  </a:lnTo>
                  <a:lnTo>
                    <a:pt x="298" y="20"/>
                  </a:lnTo>
                  <a:lnTo>
                    <a:pt x="294" y="29"/>
                  </a:lnTo>
                  <a:lnTo>
                    <a:pt x="292" y="42"/>
                  </a:lnTo>
                  <a:lnTo>
                    <a:pt x="290" y="50"/>
                  </a:lnTo>
                  <a:lnTo>
                    <a:pt x="289" y="58"/>
                  </a:lnTo>
                  <a:lnTo>
                    <a:pt x="285" y="65"/>
                  </a:lnTo>
                  <a:lnTo>
                    <a:pt x="276" y="71"/>
                  </a:lnTo>
                  <a:lnTo>
                    <a:pt x="264" y="73"/>
                  </a:lnTo>
                  <a:lnTo>
                    <a:pt x="252" y="73"/>
                  </a:lnTo>
                  <a:lnTo>
                    <a:pt x="241" y="71"/>
                  </a:lnTo>
                  <a:lnTo>
                    <a:pt x="230" y="69"/>
                  </a:lnTo>
                  <a:lnTo>
                    <a:pt x="216" y="71"/>
                  </a:lnTo>
                  <a:lnTo>
                    <a:pt x="205" y="75"/>
                  </a:lnTo>
                  <a:lnTo>
                    <a:pt x="194" y="82"/>
                  </a:lnTo>
                  <a:lnTo>
                    <a:pt x="183" y="90"/>
                  </a:lnTo>
                  <a:lnTo>
                    <a:pt x="169" y="96"/>
                  </a:lnTo>
                  <a:lnTo>
                    <a:pt x="151" y="97"/>
                  </a:lnTo>
                  <a:lnTo>
                    <a:pt x="133" y="94"/>
                  </a:lnTo>
                  <a:lnTo>
                    <a:pt x="117" y="91"/>
                  </a:lnTo>
                  <a:lnTo>
                    <a:pt x="101" y="91"/>
                  </a:lnTo>
                  <a:lnTo>
                    <a:pt x="89" y="97"/>
                  </a:lnTo>
                  <a:lnTo>
                    <a:pt x="85" y="100"/>
                  </a:lnTo>
                  <a:lnTo>
                    <a:pt x="82" y="102"/>
                  </a:lnTo>
                  <a:lnTo>
                    <a:pt x="79" y="105"/>
                  </a:lnTo>
                  <a:lnTo>
                    <a:pt x="78" y="109"/>
                  </a:lnTo>
                  <a:lnTo>
                    <a:pt x="78" y="112"/>
                  </a:lnTo>
                  <a:lnTo>
                    <a:pt x="77" y="116"/>
                  </a:lnTo>
                  <a:lnTo>
                    <a:pt x="75" y="120"/>
                  </a:lnTo>
                  <a:lnTo>
                    <a:pt x="73" y="123"/>
                  </a:lnTo>
                  <a:lnTo>
                    <a:pt x="70" y="127"/>
                  </a:lnTo>
                  <a:lnTo>
                    <a:pt x="64" y="131"/>
                  </a:lnTo>
                  <a:lnTo>
                    <a:pt x="55" y="134"/>
                  </a:lnTo>
                  <a:lnTo>
                    <a:pt x="44" y="135"/>
                  </a:lnTo>
                  <a:lnTo>
                    <a:pt x="33" y="135"/>
                  </a:lnTo>
                  <a:lnTo>
                    <a:pt x="20" y="135"/>
                  </a:lnTo>
                  <a:lnTo>
                    <a:pt x="9" y="137"/>
                  </a:lnTo>
                  <a:lnTo>
                    <a:pt x="19" y="144"/>
                  </a:lnTo>
                  <a:lnTo>
                    <a:pt x="35" y="148"/>
                  </a:lnTo>
                  <a:lnTo>
                    <a:pt x="52" y="151"/>
                  </a:lnTo>
                  <a:lnTo>
                    <a:pt x="70" y="153"/>
                  </a:lnTo>
                  <a:lnTo>
                    <a:pt x="85" y="153"/>
                  </a:lnTo>
                  <a:lnTo>
                    <a:pt x="92" y="155"/>
                  </a:lnTo>
                  <a:lnTo>
                    <a:pt x="97" y="155"/>
                  </a:lnTo>
                  <a:lnTo>
                    <a:pt x="132" y="155"/>
                  </a:lnTo>
                  <a:lnTo>
                    <a:pt x="166" y="149"/>
                  </a:lnTo>
                  <a:lnTo>
                    <a:pt x="201" y="140"/>
                  </a:lnTo>
                  <a:lnTo>
                    <a:pt x="234" y="127"/>
                  </a:lnTo>
                  <a:lnTo>
                    <a:pt x="285" y="111"/>
                  </a:lnTo>
                  <a:lnTo>
                    <a:pt x="287" y="111"/>
                  </a:lnTo>
                  <a:lnTo>
                    <a:pt x="289" y="112"/>
                  </a:lnTo>
                  <a:lnTo>
                    <a:pt x="289" y="113"/>
                  </a:lnTo>
                  <a:lnTo>
                    <a:pt x="290" y="115"/>
                  </a:lnTo>
                  <a:lnTo>
                    <a:pt x="289" y="118"/>
                  </a:lnTo>
                  <a:lnTo>
                    <a:pt x="287" y="118"/>
                  </a:lnTo>
                  <a:lnTo>
                    <a:pt x="236" y="134"/>
                  </a:lnTo>
                  <a:lnTo>
                    <a:pt x="205" y="145"/>
                  </a:lnTo>
                  <a:lnTo>
                    <a:pt x="172" y="155"/>
                  </a:lnTo>
                  <a:lnTo>
                    <a:pt x="139" y="162"/>
                  </a:lnTo>
                  <a:lnTo>
                    <a:pt x="104" y="163"/>
                  </a:lnTo>
                  <a:lnTo>
                    <a:pt x="96" y="162"/>
                  </a:lnTo>
                  <a:lnTo>
                    <a:pt x="90" y="162"/>
                  </a:lnTo>
                  <a:lnTo>
                    <a:pt x="85" y="162"/>
                  </a:lnTo>
                  <a:lnTo>
                    <a:pt x="70" y="160"/>
                  </a:lnTo>
                  <a:lnTo>
                    <a:pt x="53" y="159"/>
                  </a:lnTo>
                  <a:lnTo>
                    <a:pt x="35" y="156"/>
                  </a:lnTo>
                  <a:lnTo>
                    <a:pt x="20" y="152"/>
                  </a:lnTo>
                  <a:lnTo>
                    <a:pt x="8" y="145"/>
                  </a:lnTo>
                  <a:lnTo>
                    <a:pt x="0" y="137"/>
                  </a:lnTo>
                  <a:lnTo>
                    <a:pt x="0" y="135"/>
                  </a:lnTo>
                  <a:lnTo>
                    <a:pt x="0" y="134"/>
                  </a:lnTo>
                  <a:lnTo>
                    <a:pt x="1" y="133"/>
                  </a:lnTo>
                  <a:lnTo>
                    <a:pt x="16" y="129"/>
                  </a:lnTo>
                  <a:lnTo>
                    <a:pt x="33" y="129"/>
                  </a:lnTo>
                  <a:lnTo>
                    <a:pt x="48" y="129"/>
                  </a:lnTo>
                  <a:lnTo>
                    <a:pt x="60" y="124"/>
                  </a:lnTo>
                  <a:lnTo>
                    <a:pt x="66" y="122"/>
                  </a:lnTo>
                  <a:lnTo>
                    <a:pt x="68" y="118"/>
                  </a:lnTo>
                  <a:lnTo>
                    <a:pt x="70" y="115"/>
                  </a:lnTo>
                  <a:lnTo>
                    <a:pt x="71" y="111"/>
                  </a:lnTo>
                  <a:lnTo>
                    <a:pt x="71" y="107"/>
                  </a:lnTo>
                  <a:lnTo>
                    <a:pt x="73" y="102"/>
                  </a:lnTo>
                  <a:lnTo>
                    <a:pt x="75" y="98"/>
                  </a:lnTo>
                  <a:lnTo>
                    <a:pt x="79" y="94"/>
                  </a:lnTo>
                  <a:lnTo>
                    <a:pt x="85" y="90"/>
                  </a:lnTo>
                  <a:lnTo>
                    <a:pt x="100" y="84"/>
                  </a:lnTo>
                  <a:lnTo>
                    <a:pt x="117" y="84"/>
                  </a:lnTo>
                  <a:lnTo>
                    <a:pt x="135" y="87"/>
                  </a:lnTo>
                  <a:lnTo>
                    <a:pt x="151" y="89"/>
                  </a:lnTo>
                  <a:lnTo>
                    <a:pt x="166" y="89"/>
                  </a:lnTo>
                  <a:lnTo>
                    <a:pt x="179" y="83"/>
                  </a:lnTo>
                  <a:lnTo>
                    <a:pt x="190" y="76"/>
                  </a:lnTo>
                  <a:lnTo>
                    <a:pt x="201" y="69"/>
                  </a:lnTo>
                  <a:lnTo>
                    <a:pt x="214" y="64"/>
                  </a:lnTo>
                  <a:lnTo>
                    <a:pt x="225" y="61"/>
                  </a:lnTo>
                  <a:lnTo>
                    <a:pt x="235" y="62"/>
                  </a:lnTo>
                  <a:lnTo>
                    <a:pt x="243" y="64"/>
                  </a:lnTo>
                  <a:lnTo>
                    <a:pt x="249" y="67"/>
                  </a:lnTo>
                  <a:lnTo>
                    <a:pt x="256" y="67"/>
                  </a:lnTo>
                  <a:lnTo>
                    <a:pt x="263" y="67"/>
                  </a:lnTo>
                  <a:lnTo>
                    <a:pt x="274" y="64"/>
                  </a:lnTo>
                  <a:lnTo>
                    <a:pt x="281" y="58"/>
                  </a:lnTo>
                  <a:lnTo>
                    <a:pt x="283" y="50"/>
                  </a:lnTo>
                  <a:lnTo>
                    <a:pt x="285" y="40"/>
                  </a:lnTo>
                  <a:lnTo>
                    <a:pt x="286" y="32"/>
                  </a:lnTo>
                  <a:lnTo>
                    <a:pt x="287" y="23"/>
                  </a:lnTo>
                  <a:lnTo>
                    <a:pt x="293" y="14"/>
                  </a:lnTo>
                  <a:lnTo>
                    <a:pt x="305" y="6"/>
                  </a:lnTo>
                  <a:lnTo>
                    <a:pt x="320" y="0"/>
                  </a:lnTo>
                  <a:lnTo>
                    <a:pt x="34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96" name="Freeform 283"/>
            <p:cNvSpPr>
              <a:spLocks/>
            </p:cNvSpPr>
            <p:nvPr/>
          </p:nvSpPr>
          <p:spPr bwMode="auto">
            <a:xfrm>
              <a:off x="3892262" y="4244687"/>
              <a:ext cx="660400" cy="74613"/>
            </a:xfrm>
            <a:custGeom>
              <a:avLst/>
              <a:gdLst>
                <a:gd name="T0" fmla="*/ 4 w 416"/>
                <a:gd name="T1" fmla="*/ 0 h 47"/>
                <a:gd name="T2" fmla="*/ 5 w 416"/>
                <a:gd name="T3" fmla="*/ 0 h 47"/>
                <a:gd name="T4" fmla="*/ 26 w 416"/>
                <a:gd name="T5" fmla="*/ 10 h 47"/>
                <a:gd name="T6" fmla="*/ 45 w 416"/>
                <a:gd name="T7" fmla="*/ 17 h 47"/>
                <a:gd name="T8" fmla="*/ 64 w 416"/>
                <a:gd name="T9" fmla="*/ 23 h 47"/>
                <a:gd name="T10" fmla="*/ 84 w 416"/>
                <a:gd name="T11" fmla="*/ 24 h 47"/>
                <a:gd name="T12" fmla="*/ 107 w 416"/>
                <a:gd name="T13" fmla="*/ 21 h 47"/>
                <a:gd name="T14" fmla="*/ 122 w 416"/>
                <a:gd name="T15" fmla="*/ 17 h 47"/>
                <a:gd name="T16" fmla="*/ 136 w 416"/>
                <a:gd name="T17" fmla="*/ 11 h 47"/>
                <a:gd name="T18" fmla="*/ 148 w 416"/>
                <a:gd name="T19" fmla="*/ 6 h 47"/>
                <a:gd name="T20" fmla="*/ 162 w 416"/>
                <a:gd name="T21" fmla="*/ 2 h 47"/>
                <a:gd name="T22" fmla="*/ 176 w 416"/>
                <a:gd name="T23" fmla="*/ 0 h 47"/>
                <a:gd name="T24" fmla="*/ 191 w 416"/>
                <a:gd name="T25" fmla="*/ 3 h 47"/>
                <a:gd name="T26" fmla="*/ 206 w 416"/>
                <a:gd name="T27" fmla="*/ 10 h 47"/>
                <a:gd name="T28" fmla="*/ 217 w 416"/>
                <a:gd name="T29" fmla="*/ 17 h 47"/>
                <a:gd name="T30" fmla="*/ 224 w 416"/>
                <a:gd name="T31" fmla="*/ 23 h 47"/>
                <a:gd name="T32" fmla="*/ 232 w 416"/>
                <a:gd name="T33" fmla="*/ 25 h 47"/>
                <a:gd name="T34" fmla="*/ 242 w 416"/>
                <a:gd name="T35" fmla="*/ 27 h 47"/>
                <a:gd name="T36" fmla="*/ 257 w 416"/>
                <a:gd name="T37" fmla="*/ 25 h 47"/>
                <a:gd name="T38" fmla="*/ 297 w 416"/>
                <a:gd name="T39" fmla="*/ 21 h 47"/>
                <a:gd name="T40" fmla="*/ 337 w 416"/>
                <a:gd name="T41" fmla="*/ 24 h 47"/>
                <a:gd name="T42" fmla="*/ 376 w 416"/>
                <a:gd name="T43" fmla="*/ 31 h 47"/>
                <a:gd name="T44" fmla="*/ 413 w 416"/>
                <a:gd name="T45" fmla="*/ 40 h 47"/>
                <a:gd name="T46" fmla="*/ 416 w 416"/>
                <a:gd name="T47" fmla="*/ 42 h 47"/>
                <a:gd name="T48" fmla="*/ 416 w 416"/>
                <a:gd name="T49" fmla="*/ 43 h 47"/>
                <a:gd name="T50" fmla="*/ 416 w 416"/>
                <a:gd name="T51" fmla="*/ 45 h 47"/>
                <a:gd name="T52" fmla="*/ 416 w 416"/>
                <a:gd name="T53" fmla="*/ 47 h 47"/>
                <a:gd name="T54" fmla="*/ 414 w 416"/>
                <a:gd name="T55" fmla="*/ 47 h 47"/>
                <a:gd name="T56" fmla="*/ 412 w 416"/>
                <a:gd name="T57" fmla="*/ 47 h 47"/>
                <a:gd name="T58" fmla="*/ 412 w 416"/>
                <a:gd name="T59" fmla="*/ 47 h 47"/>
                <a:gd name="T60" fmla="*/ 374 w 416"/>
                <a:gd name="T61" fmla="*/ 38 h 47"/>
                <a:gd name="T62" fmla="*/ 336 w 416"/>
                <a:gd name="T63" fmla="*/ 31 h 47"/>
                <a:gd name="T64" fmla="*/ 299 w 416"/>
                <a:gd name="T65" fmla="*/ 29 h 47"/>
                <a:gd name="T66" fmla="*/ 259 w 416"/>
                <a:gd name="T67" fmla="*/ 32 h 47"/>
                <a:gd name="T68" fmla="*/ 242 w 416"/>
                <a:gd name="T69" fmla="*/ 35 h 47"/>
                <a:gd name="T70" fmla="*/ 230 w 416"/>
                <a:gd name="T71" fmla="*/ 34 h 47"/>
                <a:gd name="T72" fmla="*/ 220 w 416"/>
                <a:gd name="T73" fmla="*/ 29 h 47"/>
                <a:gd name="T74" fmla="*/ 212 w 416"/>
                <a:gd name="T75" fmla="*/ 24 h 47"/>
                <a:gd name="T76" fmla="*/ 202 w 416"/>
                <a:gd name="T77" fmla="*/ 17 h 47"/>
                <a:gd name="T78" fmla="*/ 188 w 416"/>
                <a:gd name="T79" fmla="*/ 11 h 47"/>
                <a:gd name="T80" fmla="*/ 172 w 416"/>
                <a:gd name="T81" fmla="*/ 9 h 47"/>
                <a:gd name="T82" fmla="*/ 155 w 416"/>
                <a:gd name="T83" fmla="*/ 11 h 47"/>
                <a:gd name="T84" fmla="*/ 139 w 416"/>
                <a:gd name="T85" fmla="*/ 18 h 47"/>
                <a:gd name="T86" fmla="*/ 125 w 416"/>
                <a:gd name="T87" fmla="*/ 24 h 47"/>
                <a:gd name="T88" fmla="*/ 108 w 416"/>
                <a:gd name="T89" fmla="*/ 29 h 47"/>
                <a:gd name="T90" fmla="*/ 84 w 416"/>
                <a:gd name="T91" fmla="*/ 32 h 47"/>
                <a:gd name="T92" fmla="*/ 63 w 416"/>
                <a:gd name="T93" fmla="*/ 31 h 47"/>
                <a:gd name="T94" fmla="*/ 42 w 416"/>
                <a:gd name="T95" fmla="*/ 25 h 47"/>
                <a:gd name="T96" fmla="*/ 22 w 416"/>
                <a:gd name="T97" fmla="*/ 17 h 47"/>
                <a:gd name="T98" fmla="*/ 1 w 416"/>
                <a:gd name="T99" fmla="*/ 7 h 47"/>
                <a:gd name="T100" fmla="*/ 0 w 416"/>
                <a:gd name="T101" fmla="*/ 6 h 47"/>
                <a:gd name="T102" fmla="*/ 0 w 416"/>
                <a:gd name="T103" fmla="*/ 5 h 47"/>
                <a:gd name="T104" fmla="*/ 0 w 416"/>
                <a:gd name="T105" fmla="*/ 2 h 47"/>
                <a:gd name="T106" fmla="*/ 1 w 416"/>
                <a:gd name="T107" fmla="*/ 0 h 47"/>
                <a:gd name="T108" fmla="*/ 4 w 416"/>
                <a:gd name="T10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16" h="47">
                  <a:moveTo>
                    <a:pt x="4" y="0"/>
                  </a:moveTo>
                  <a:lnTo>
                    <a:pt x="5" y="0"/>
                  </a:lnTo>
                  <a:lnTo>
                    <a:pt x="26" y="10"/>
                  </a:lnTo>
                  <a:lnTo>
                    <a:pt x="45" y="17"/>
                  </a:lnTo>
                  <a:lnTo>
                    <a:pt x="64" y="23"/>
                  </a:lnTo>
                  <a:lnTo>
                    <a:pt x="84" y="24"/>
                  </a:lnTo>
                  <a:lnTo>
                    <a:pt x="107" y="21"/>
                  </a:lnTo>
                  <a:lnTo>
                    <a:pt x="122" y="17"/>
                  </a:lnTo>
                  <a:lnTo>
                    <a:pt x="136" y="11"/>
                  </a:lnTo>
                  <a:lnTo>
                    <a:pt x="148" y="6"/>
                  </a:lnTo>
                  <a:lnTo>
                    <a:pt x="162" y="2"/>
                  </a:lnTo>
                  <a:lnTo>
                    <a:pt x="176" y="0"/>
                  </a:lnTo>
                  <a:lnTo>
                    <a:pt x="191" y="3"/>
                  </a:lnTo>
                  <a:lnTo>
                    <a:pt x="206" y="10"/>
                  </a:lnTo>
                  <a:lnTo>
                    <a:pt x="217" y="17"/>
                  </a:lnTo>
                  <a:lnTo>
                    <a:pt x="224" y="23"/>
                  </a:lnTo>
                  <a:lnTo>
                    <a:pt x="232" y="25"/>
                  </a:lnTo>
                  <a:lnTo>
                    <a:pt x="242" y="27"/>
                  </a:lnTo>
                  <a:lnTo>
                    <a:pt x="257" y="25"/>
                  </a:lnTo>
                  <a:lnTo>
                    <a:pt x="297" y="21"/>
                  </a:lnTo>
                  <a:lnTo>
                    <a:pt x="337" y="24"/>
                  </a:lnTo>
                  <a:lnTo>
                    <a:pt x="376" y="31"/>
                  </a:lnTo>
                  <a:lnTo>
                    <a:pt x="413" y="40"/>
                  </a:lnTo>
                  <a:lnTo>
                    <a:pt x="416" y="42"/>
                  </a:lnTo>
                  <a:lnTo>
                    <a:pt x="416" y="43"/>
                  </a:lnTo>
                  <a:lnTo>
                    <a:pt x="416" y="45"/>
                  </a:lnTo>
                  <a:lnTo>
                    <a:pt x="416" y="47"/>
                  </a:lnTo>
                  <a:lnTo>
                    <a:pt x="414" y="47"/>
                  </a:lnTo>
                  <a:lnTo>
                    <a:pt x="412" y="47"/>
                  </a:lnTo>
                  <a:lnTo>
                    <a:pt x="412" y="47"/>
                  </a:lnTo>
                  <a:lnTo>
                    <a:pt x="374" y="38"/>
                  </a:lnTo>
                  <a:lnTo>
                    <a:pt x="336" y="31"/>
                  </a:lnTo>
                  <a:lnTo>
                    <a:pt x="299" y="29"/>
                  </a:lnTo>
                  <a:lnTo>
                    <a:pt x="259" y="32"/>
                  </a:lnTo>
                  <a:lnTo>
                    <a:pt x="242" y="35"/>
                  </a:lnTo>
                  <a:lnTo>
                    <a:pt x="230" y="34"/>
                  </a:lnTo>
                  <a:lnTo>
                    <a:pt x="220" y="29"/>
                  </a:lnTo>
                  <a:lnTo>
                    <a:pt x="212" y="24"/>
                  </a:lnTo>
                  <a:lnTo>
                    <a:pt x="202" y="17"/>
                  </a:lnTo>
                  <a:lnTo>
                    <a:pt x="188" y="11"/>
                  </a:lnTo>
                  <a:lnTo>
                    <a:pt x="172" y="9"/>
                  </a:lnTo>
                  <a:lnTo>
                    <a:pt x="155" y="11"/>
                  </a:lnTo>
                  <a:lnTo>
                    <a:pt x="139" y="18"/>
                  </a:lnTo>
                  <a:lnTo>
                    <a:pt x="125" y="24"/>
                  </a:lnTo>
                  <a:lnTo>
                    <a:pt x="108" y="29"/>
                  </a:lnTo>
                  <a:lnTo>
                    <a:pt x="84" y="32"/>
                  </a:lnTo>
                  <a:lnTo>
                    <a:pt x="63" y="31"/>
                  </a:lnTo>
                  <a:lnTo>
                    <a:pt x="42" y="25"/>
                  </a:lnTo>
                  <a:lnTo>
                    <a:pt x="22" y="17"/>
                  </a:lnTo>
                  <a:lnTo>
                    <a:pt x="1" y="7"/>
                  </a:lnTo>
                  <a:lnTo>
                    <a:pt x="0" y="6"/>
                  </a:lnTo>
                  <a:lnTo>
                    <a:pt x="0" y="5"/>
                  </a:lnTo>
                  <a:lnTo>
                    <a:pt x="0" y="2"/>
                  </a:lnTo>
                  <a:lnTo>
                    <a:pt x="1" y="0"/>
                  </a:lnTo>
                  <a:lnTo>
                    <a:pt x="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97" name="Freeform 284"/>
            <p:cNvSpPr>
              <a:spLocks/>
            </p:cNvSpPr>
            <p:nvPr/>
          </p:nvSpPr>
          <p:spPr bwMode="auto">
            <a:xfrm>
              <a:off x="4051012" y="3873212"/>
              <a:ext cx="138113" cy="109538"/>
            </a:xfrm>
            <a:custGeom>
              <a:avLst/>
              <a:gdLst>
                <a:gd name="T0" fmla="*/ 40 w 87"/>
                <a:gd name="T1" fmla="*/ 0 h 69"/>
                <a:gd name="T2" fmla="*/ 58 w 87"/>
                <a:gd name="T3" fmla="*/ 4 h 69"/>
                <a:gd name="T4" fmla="*/ 73 w 87"/>
                <a:gd name="T5" fmla="*/ 11 h 69"/>
                <a:gd name="T6" fmla="*/ 84 w 87"/>
                <a:gd name="T7" fmla="*/ 21 h 69"/>
                <a:gd name="T8" fmla="*/ 87 w 87"/>
                <a:gd name="T9" fmla="*/ 28 h 69"/>
                <a:gd name="T10" fmla="*/ 87 w 87"/>
                <a:gd name="T11" fmla="*/ 36 h 69"/>
                <a:gd name="T12" fmla="*/ 84 w 87"/>
                <a:gd name="T13" fmla="*/ 46 h 69"/>
                <a:gd name="T14" fmla="*/ 76 w 87"/>
                <a:gd name="T15" fmla="*/ 57 h 69"/>
                <a:gd name="T16" fmla="*/ 65 w 87"/>
                <a:gd name="T17" fmla="*/ 65 h 69"/>
                <a:gd name="T18" fmla="*/ 55 w 87"/>
                <a:gd name="T19" fmla="*/ 69 h 69"/>
                <a:gd name="T20" fmla="*/ 47 w 87"/>
                <a:gd name="T21" fmla="*/ 69 h 69"/>
                <a:gd name="T22" fmla="*/ 42 w 87"/>
                <a:gd name="T23" fmla="*/ 69 h 69"/>
                <a:gd name="T24" fmla="*/ 36 w 87"/>
                <a:gd name="T25" fmla="*/ 66 h 69"/>
                <a:gd name="T26" fmla="*/ 28 w 87"/>
                <a:gd name="T27" fmla="*/ 60 h 69"/>
                <a:gd name="T28" fmla="*/ 21 w 87"/>
                <a:gd name="T29" fmla="*/ 50 h 69"/>
                <a:gd name="T30" fmla="*/ 17 w 87"/>
                <a:gd name="T31" fmla="*/ 39 h 69"/>
                <a:gd name="T32" fmla="*/ 17 w 87"/>
                <a:gd name="T33" fmla="*/ 28 h 69"/>
                <a:gd name="T34" fmla="*/ 18 w 87"/>
                <a:gd name="T35" fmla="*/ 22 h 69"/>
                <a:gd name="T36" fmla="*/ 21 w 87"/>
                <a:gd name="T37" fmla="*/ 17 h 69"/>
                <a:gd name="T38" fmla="*/ 25 w 87"/>
                <a:gd name="T39" fmla="*/ 14 h 69"/>
                <a:gd name="T40" fmla="*/ 29 w 87"/>
                <a:gd name="T41" fmla="*/ 13 h 69"/>
                <a:gd name="T42" fmla="*/ 32 w 87"/>
                <a:gd name="T43" fmla="*/ 13 h 69"/>
                <a:gd name="T44" fmla="*/ 33 w 87"/>
                <a:gd name="T45" fmla="*/ 14 h 69"/>
                <a:gd name="T46" fmla="*/ 35 w 87"/>
                <a:gd name="T47" fmla="*/ 15 h 69"/>
                <a:gd name="T48" fmla="*/ 35 w 87"/>
                <a:gd name="T49" fmla="*/ 18 h 69"/>
                <a:gd name="T50" fmla="*/ 33 w 87"/>
                <a:gd name="T51" fmla="*/ 20 h 69"/>
                <a:gd name="T52" fmla="*/ 31 w 87"/>
                <a:gd name="T53" fmla="*/ 21 h 69"/>
                <a:gd name="T54" fmla="*/ 28 w 87"/>
                <a:gd name="T55" fmla="*/ 21 h 69"/>
                <a:gd name="T56" fmla="*/ 26 w 87"/>
                <a:gd name="T57" fmla="*/ 24 h 69"/>
                <a:gd name="T58" fmla="*/ 26 w 87"/>
                <a:gd name="T59" fmla="*/ 26 h 69"/>
                <a:gd name="T60" fmla="*/ 25 w 87"/>
                <a:gd name="T61" fmla="*/ 29 h 69"/>
                <a:gd name="T62" fmla="*/ 26 w 87"/>
                <a:gd name="T63" fmla="*/ 40 h 69"/>
                <a:gd name="T64" fmla="*/ 32 w 87"/>
                <a:gd name="T65" fmla="*/ 51 h 69"/>
                <a:gd name="T66" fmla="*/ 40 w 87"/>
                <a:gd name="T67" fmla="*/ 60 h 69"/>
                <a:gd name="T68" fmla="*/ 51 w 87"/>
                <a:gd name="T69" fmla="*/ 61 h 69"/>
                <a:gd name="T70" fmla="*/ 61 w 87"/>
                <a:gd name="T71" fmla="*/ 57 h 69"/>
                <a:gd name="T72" fmla="*/ 69 w 87"/>
                <a:gd name="T73" fmla="*/ 50 h 69"/>
                <a:gd name="T74" fmla="*/ 77 w 87"/>
                <a:gd name="T75" fmla="*/ 42 h 69"/>
                <a:gd name="T76" fmla="*/ 79 w 87"/>
                <a:gd name="T77" fmla="*/ 33 h 69"/>
                <a:gd name="T78" fmla="*/ 77 w 87"/>
                <a:gd name="T79" fmla="*/ 25 h 69"/>
                <a:gd name="T80" fmla="*/ 68 w 87"/>
                <a:gd name="T81" fmla="*/ 17 h 69"/>
                <a:gd name="T82" fmla="*/ 55 w 87"/>
                <a:gd name="T83" fmla="*/ 11 h 69"/>
                <a:gd name="T84" fmla="*/ 40 w 87"/>
                <a:gd name="T85" fmla="*/ 9 h 69"/>
                <a:gd name="T86" fmla="*/ 26 w 87"/>
                <a:gd name="T87" fmla="*/ 10 h 69"/>
                <a:gd name="T88" fmla="*/ 20 w 87"/>
                <a:gd name="T89" fmla="*/ 13 h 69"/>
                <a:gd name="T90" fmla="*/ 14 w 87"/>
                <a:gd name="T91" fmla="*/ 17 h 69"/>
                <a:gd name="T92" fmla="*/ 10 w 87"/>
                <a:gd name="T93" fmla="*/ 24 h 69"/>
                <a:gd name="T94" fmla="*/ 8 w 87"/>
                <a:gd name="T95" fmla="*/ 33 h 69"/>
                <a:gd name="T96" fmla="*/ 7 w 87"/>
                <a:gd name="T97" fmla="*/ 36 h 69"/>
                <a:gd name="T98" fmla="*/ 6 w 87"/>
                <a:gd name="T99" fmla="*/ 37 h 69"/>
                <a:gd name="T100" fmla="*/ 4 w 87"/>
                <a:gd name="T101" fmla="*/ 37 h 69"/>
                <a:gd name="T102" fmla="*/ 2 w 87"/>
                <a:gd name="T103" fmla="*/ 37 h 69"/>
                <a:gd name="T104" fmla="*/ 0 w 87"/>
                <a:gd name="T105" fmla="*/ 36 h 69"/>
                <a:gd name="T106" fmla="*/ 0 w 87"/>
                <a:gd name="T107" fmla="*/ 35 h 69"/>
                <a:gd name="T108" fmla="*/ 2 w 87"/>
                <a:gd name="T109" fmla="*/ 20 h 69"/>
                <a:gd name="T110" fmla="*/ 10 w 87"/>
                <a:gd name="T111" fmla="*/ 9 h 69"/>
                <a:gd name="T112" fmla="*/ 24 w 87"/>
                <a:gd name="T113" fmla="*/ 3 h 69"/>
                <a:gd name="T114" fmla="*/ 40 w 87"/>
                <a:gd name="T11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 h="69">
                  <a:moveTo>
                    <a:pt x="40" y="0"/>
                  </a:moveTo>
                  <a:lnTo>
                    <a:pt x="58" y="4"/>
                  </a:lnTo>
                  <a:lnTo>
                    <a:pt x="73" y="11"/>
                  </a:lnTo>
                  <a:lnTo>
                    <a:pt x="84" y="21"/>
                  </a:lnTo>
                  <a:lnTo>
                    <a:pt x="87" y="28"/>
                  </a:lnTo>
                  <a:lnTo>
                    <a:pt x="87" y="36"/>
                  </a:lnTo>
                  <a:lnTo>
                    <a:pt x="84" y="46"/>
                  </a:lnTo>
                  <a:lnTo>
                    <a:pt x="76" y="57"/>
                  </a:lnTo>
                  <a:lnTo>
                    <a:pt x="65" y="65"/>
                  </a:lnTo>
                  <a:lnTo>
                    <a:pt x="55" y="69"/>
                  </a:lnTo>
                  <a:lnTo>
                    <a:pt x="47" y="69"/>
                  </a:lnTo>
                  <a:lnTo>
                    <a:pt x="42" y="69"/>
                  </a:lnTo>
                  <a:lnTo>
                    <a:pt x="36" y="66"/>
                  </a:lnTo>
                  <a:lnTo>
                    <a:pt x="28" y="60"/>
                  </a:lnTo>
                  <a:lnTo>
                    <a:pt x="21" y="50"/>
                  </a:lnTo>
                  <a:lnTo>
                    <a:pt x="17" y="39"/>
                  </a:lnTo>
                  <a:lnTo>
                    <a:pt x="17" y="28"/>
                  </a:lnTo>
                  <a:lnTo>
                    <a:pt x="18" y="22"/>
                  </a:lnTo>
                  <a:lnTo>
                    <a:pt x="21" y="17"/>
                  </a:lnTo>
                  <a:lnTo>
                    <a:pt x="25" y="14"/>
                  </a:lnTo>
                  <a:lnTo>
                    <a:pt x="29" y="13"/>
                  </a:lnTo>
                  <a:lnTo>
                    <a:pt x="32" y="13"/>
                  </a:lnTo>
                  <a:lnTo>
                    <a:pt x="33" y="14"/>
                  </a:lnTo>
                  <a:lnTo>
                    <a:pt x="35" y="15"/>
                  </a:lnTo>
                  <a:lnTo>
                    <a:pt x="35" y="18"/>
                  </a:lnTo>
                  <a:lnTo>
                    <a:pt x="33" y="20"/>
                  </a:lnTo>
                  <a:lnTo>
                    <a:pt x="31" y="21"/>
                  </a:lnTo>
                  <a:lnTo>
                    <a:pt x="28" y="21"/>
                  </a:lnTo>
                  <a:lnTo>
                    <a:pt x="26" y="24"/>
                  </a:lnTo>
                  <a:lnTo>
                    <a:pt x="26" y="26"/>
                  </a:lnTo>
                  <a:lnTo>
                    <a:pt x="25" y="29"/>
                  </a:lnTo>
                  <a:lnTo>
                    <a:pt x="26" y="40"/>
                  </a:lnTo>
                  <a:lnTo>
                    <a:pt x="32" y="51"/>
                  </a:lnTo>
                  <a:lnTo>
                    <a:pt x="40" y="60"/>
                  </a:lnTo>
                  <a:lnTo>
                    <a:pt x="51" y="61"/>
                  </a:lnTo>
                  <a:lnTo>
                    <a:pt x="61" y="57"/>
                  </a:lnTo>
                  <a:lnTo>
                    <a:pt x="69" y="50"/>
                  </a:lnTo>
                  <a:lnTo>
                    <a:pt x="77" y="42"/>
                  </a:lnTo>
                  <a:lnTo>
                    <a:pt x="79" y="33"/>
                  </a:lnTo>
                  <a:lnTo>
                    <a:pt x="77" y="25"/>
                  </a:lnTo>
                  <a:lnTo>
                    <a:pt x="68" y="17"/>
                  </a:lnTo>
                  <a:lnTo>
                    <a:pt x="55" y="11"/>
                  </a:lnTo>
                  <a:lnTo>
                    <a:pt x="40" y="9"/>
                  </a:lnTo>
                  <a:lnTo>
                    <a:pt x="26" y="10"/>
                  </a:lnTo>
                  <a:lnTo>
                    <a:pt x="20" y="13"/>
                  </a:lnTo>
                  <a:lnTo>
                    <a:pt x="14" y="17"/>
                  </a:lnTo>
                  <a:lnTo>
                    <a:pt x="10" y="24"/>
                  </a:lnTo>
                  <a:lnTo>
                    <a:pt x="8" y="33"/>
                  </a:lnTo>
                  <a:lnTo>
                    <a:pt x="7" y="36"/>
                  </a:lnTo>
                  <a:lnTo>
                    <a:pt x="6" y="37"/>
                  </a:lnTo>
                  <a:lnTo>
                    <a:pt x="4" y="37"/>
                  </a:lnTo>
                  <a:lnTo>
                    <a:pt x="2" y="37"/>
                  </a:lnTo>
                  <a:lnTo>
                    <a:pt x="0" y="36"/>
                  </a:lnTo>
                  <a:lnTo>
                    <a:pt x="0" y="35"/>
                  </a:lnTo>
                  <a:lnTo>
                    <a:pt x="2" y="20"/>
                  </a:lnTo>
                  <a:lnTo>
                    <a:pt x="10" y="9"/>
                  </a:lnTo>
                  <a:lnTo>
                    <a:pt x="24" y="3"/>
                  </a:lnTo>
                  <a:lnTo>
                    <a:pt x="4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98" name="Freeform 285"/>
            <p:cNvSpPr>
              <a:spLocks noEditPoints="1"/>
            </p:cNvSpPr>
            <p:nvPr/>
          </p:nvSpPr>
          <p:spPr bwMode="auto">
            <a:xfrm>
              <a:off x="4254212" y="3897024"/>
              <a:ext cx="131763" cy="98425"/>
            </a:xfrm>
            <a:custGeom>
              <a:avLst/>
              <a:gdLst>
                <a:gd name="T0" fmla="*/ 33 w 83"/>
                <a:gd name="T1" fmla="*/ 9 h 62"/>
                <a:gd name="T2" fmla="*/ 29 w 83"/>
                <a:gd name="T3" fmla="*/ 9 h 62"/>
                <a:gd name="T4" fmla="*/ 25 w 83"/>
                <a:gd name="T5" fmla="*/ 10 h 62"/>
                <a:gd name="T6" fmla="*/ 21 w 83"/>
                <a:gd name="T7" fmla="*/ 11 h 62"/>
                <a:gd name="T8" fmla="*/ 18 w 83"/>
                <a:gd name="T9" fmla="*/ 14 h 62"/>
                <a:gd name="T10" fmla="*/ 14 w 83"/>
                <a:gd name="T11" fmla="*/ 18 h 62"/>
                <a:gd name="T12" fmla="*/ 13 w 83"/>
                <a:gd name="T13" fmla="*/ 21 h 62"/>
                <a:gd name="T14" fmla="*/ 11 w 83"/>
                <a:gd name="T15" fmla="*/ 21 h 62"/>
                <a:gd name="T16" fmla="*/ 9 w 83"/>
                <a:gd name="T17" fmla="*/ 21 h 62"/>
                <a:gd name="T18" fmla="*/ 9 w 83"/>
                <a:gd name="T19" fmla="*/ 21 h 62"/>
                <a:gd name="T20" fmla="*/ 9 w 83"/>
                <a:gd name="T21" fmla="*/ 32 h 62"/>
                <a:gd name="T22" fmla="*/ 11 w 83"/>
                <a:gd name="T23" fmla="*/ 42 h 62"/>
                <a:gd name="T24" fmla="*/ 20 w 83"/>
                <a:gd name="T25" fmla="*/ 49 h 62"/>
                <a:gd name="T26" fmla="*/ 29 w 83"/>
                <a:gd name="T27" fmla="*/ 51 h 62"/>
                <a:gd name="T28" fmla="*/ 40 w 83"/>
                <a:gd name="T29" fmla="*/ 54 h 62"/>
                <a:gd name="T30" fmla="*/ 53 w 83"/>
                <a:gd name="T31" fmla="*/ 54 h 62"/>
                <a:gd name="T32" fmla="*/ 64 w 83"/>
                <a:gd name="T33" fmla="*/ 51 h 62"/>
                <a:gd name="T34" fmla="*/ 71 w 83"/>
                <a:gd name="T35" fmla="*/ 47 h 62"/>
                <a:gd name="T36" fmla="*/ 73 w 83"/>
                <a:gd name="T37" fmla="*/ 43 h 62"/>
                <a:gd name="T38" fmla="*/ 75 w 83"/>
                <a:gd name="T39" fmla="*/ 40 h 62"/>
                <a:gd name="T40" fmla="*/ 75 w 83"/>
                <a:gd name="T41" fmla="*/ 36 h 62"/>
                <a:gd name="T42" fmla="*/ 73 w 83"/>
                <a:gd name="T43" fmla="*/ 31 h 62"/>
                <a:gd name="T44" fmla="*/ 64 w 83"/>
                <a:gd name="T45" fmla="*/ 20 h 62"/>
                <a:gd name="T46" fmla="*/ 50 w 83"/>
                <a:gd name="T47" fmla="*/ 11 h 62"/>
                <a:gd name="T48" fmla="*/ 33 w 83"/>
                <a:gd name="T49" fmla="*/ 9 h 62"/>
                <a:gd name="T50" fmla="*/ 33 w 83"/>
                <a:gd name="T51" fmla="*/ 0 h 62"/>
                <a:gd name="T52" fmla="*/ 49 w 83"/>
                <a:gd name="T53" fmla="*/ 3 h 62"/>
                <a:gd name="T54" fmla="*/ 62 w 83"/>
                <a:gd name="T55" fmla="*/ 9 h 62"/>
                <a:gd name="T56" fmla="*/ 73 w 83"/>
                <a:gd name="T57" fmla="*/ 18 h 62"/>
                <a:gd name="T58" fmla="*/ 82 w 83"/>
                <a:gd name="T59" fmla="*/ 28 h 62"/>
                <a:gd name="T60" fmla="*/ 83 w 83"/>
                <a:gd name="T61" fmla="*/ 40 h 62"/>
                <a:gd name="T62" fmla="*/ 77 w 83"/>
                <a:gd name="T63" fmla="*/ 53 h 62"/>
                <a:gd name="T64" fmla="*/ 68 w 83"/>
                <a:gd name="T65" fmla="*/ 58 h 62"/>
                <a:gd name="T66" fmla="*/ 55 w 83"/>
                <a:gd name="T67" fmla="*/ 61 h 62"/>
                <a:gd name="T68" fmla="*/ 42 w 83"/>
                <a:gd name="T69" fmla="*/ 62 h 62"/>
                <a:gd name="T70" fmla="*/ 27 w 83"/>
                <a:gd name="T71" fmla="*/ 60 h 62"/>
                <a:gd name="T72" fmla="*/ 15 w 83"/>
                <a:gd name="T73" fmla="*/ 56 h 62"/>
                <a:gd name="T74" fmla="*/ 6 w 83"/>
                <a:gd name="T75" fmla="*/ 47 h 62"/>
                <a:gd name="T76" fmla="*/ 0 w 83"/>
                <a:gd name="T77" fmla="*/ 36 h 62"/>
                <a:gd name="T78" fmla="*/ 0 w 83"/>
                <a:gd name="T79" fmla="*/ 25 h 62"/>
                <a:gd name="T80" fmla="*/ 2 w 83"/>
                <a:gd name="T81" fmla="*/ 14 h 62"/>
                <a:gd name="T82" fmla="*/ 2 w 83"/>
                <a:gd name="T83" fmla="*/ 11 h 62"/>
                <a:gd name="T84" fmla="*/ 3 w 83"/>
                <a:gd name="T85" fmla="*/ 10 h 62"/>
                <a:gd name="T86" fmla="*/ 6 w 83"/>
                <a:gd name="T87" fmla="*/ 10 h 62"/>
                <a:gd name="T88" fmla="*/ 7 w 83"/>
                <a:gd name="T89" fmla="*/ 11 h 62"/>
                <a:gd name="T90" fmla="*/ 9 w 83"/>
                <a:gd name="T91" fmla="*/ 13 h 62"/>
                <a:gd name="T92" fmla="*/ 20 w 83"/>
                <a:gd name="T93" fmla="*/ 3 h 62"/>
                <a:gd name="T94" fmla="*/ 33 w 83"/>
                <a:gd name="T9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 h="62">
                  <a:moveTo>
                    <a:pt x="33" y="9"/>
                  </a:moveTo>
                  <a:lnTo>
                    <a:pt x="29" y="9"/>
                  </a:lnTo>
                  <a:lnTo>
                    <a:pt x="25" y="10"/>
                  </a:lnTo>
                  <a:lnTo>
                    <a:pt x="21" y="11"/>
                  </a:lnTo>
                  <a:lnTo>
                    <a:pt x="18" y="14"/>
                  </a:lnTo>
                  <a:lnTo>
                    <a:pt x="14" y="18"/>
                  </a:lnTo>
                  <a:lnTo>
                    <a:pt x="13" y="21"/>
                  </a:lnTo>
                  <a:lnTo>
                    <a:pt x="11" y="21"/>
                  </a:lnTo>
                  <a:lnTo>
                    <a:pt x="9" y="21"/>
                  </a:lnTo>
                  <a:lnTo>
                    <a:pt x="9" y="21"/>
                  </a:lnTo>
                  <a:lnTo>
                    <a:pt x="9" y="32"/>
                  </a:lnTo>
                  <a:lnTo>
                    <a:pt x="11" y="42"/>
                  </a:lnTo>
                  <a:lnTo>
                    <a:pt x="20" y="49"/>
                  </a:lnTo>
                  <a:lnTo>
                    <a:pt x="29" y="51"/>
                  </a:lnTo>
                  <a:lnTo>
                    <a:pt x="40" y="54"/>
                  </a:lnTo>
                  <a:lnTo>
                    <a:pt x="53" y="54"/>
                  </a:lnTo>
                  <a:lnTo>
                    <a:pt x="64" y="51"/>
                  </a:lnTo>
                  <a:lnTo>
                    <a:pt x="71" y="47"/>
                  </a:lnTo>
                  <a:lnTo>
                    <a:pt x="73" y="43"/>
                  </a:lnTo>
                  <a:lnTo>
                    <a:pt x="75" y="40"/>
                  </a:lnTo>
                  <a:lnTo>
                    <a:pt x="75" y="36"/>
                  </a:lnTo>
                  <a:lnTo>
                    <a:pt x="73" y="31"/>
                  </a:lnTo>
                  <a:lnTo>
                    <a:pt x="64" y="20"/>
                  </a:lnTo>
                  <a:lnTo>
                    <a:pt x="50" y="11"/>
                  </a:lnTo>
                  <a:lnTo>
                    <a:pt x="33" y="9"/>
                  </a:lnTo>
                  <a:close/>
                  <a:moveTo>
                    <a:pt x="33" y="0"/>
                  </a:moveTo>
                  <a:lnTo>
                    <a:pt x="49" y="3"/>
                  </a:lnTo>
                  <a:lnTo>
                    <a:pt x="62" y="9"/>
                  </a:lnTo>
                  <a:lnTo>
                    <a:pt x="73" y="18"/>
                  </a:lnTo>
                  <a:lnTo>
                    <a:pt x="82" y="28"/>
                  </a:lnTo>
                  <a:lnTo>
                    <a:pt x="83" y="40"/>
                  </a:lnTo>
                  <a:lnTo>
                    <a:pt x="77" y="53"/>
                  </a:lnTo>
                  <a:lnTo>
                    <a:pt x="68" y="58"/>
                  </a:lnTo>
                  <a:lnTo>
                    <a:pt x="55" y="61"/>
                  </a:lnTo>
                  <a:lnTo>
                    <a:pt x="42" y="62"/>
                  </a:lnTo>
                  <a:lnTo>
                    <a:pt x="27" y="60"/>
                  </a:lnTo>
                  <a:lnTo>
                    <a:pt x="15" y="56"/>
                  </a:lnTo>
                  <a:lnTo>
                    <a:pt x="6" y="47"/>
                  </a:lnTo>
                  <a:lnTo>
                    <a:pt x="0" y="36"/>
                  </a:lnTo>
                  <a:lnTo>
                    <a:pt x="0" y="25"/>
                  </a:lnTo>
                  <a:lnTo>
                    <a:pt x="2" y="14"/>
                  </a:lnTo>
                  <a:lnTo>
                    <a:pt x="2" y="11"/>
                  </a:lnTo>
                  <a:lnTo>
                    <a:pt x="3" y="10"/>
                  </a:lnTo>
                  <a:lnTo>
                    <a:pt x="6" y="10"/>
                  </a:lnTo>
                  <a:lnTo>
                    <a:pt x="7" y="11"/>
                  </a:lnTo>
                  <a:lnTo>
                    <a:pt x="9" y="13"/>
                  </a:lnTo>
                  <a:lnTo>
                    <a:pt x="20" y="3"/>
                  </a:lnTo>
                  <a:lnTo>
                    <a:pt x="3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99" name="Freeform 286"/>
            <p:cNvSpPr>
              <a:spLocks noEditPoints="1"/>
            </p:cNvSpPr>
            <p:nvPr/>
          </p:nvSpPr>
          <p:spPr bwMode="auto">
            <a:xfrm>
              <a:off x="4430424" y="3887499"/>
              <a:ext cx="133350" cy="107950"/>
            </a:xfrm>
            <a:custGeom>
              <a:avLst/>
              <a:gdLst>
                <a:gd name="T0" fmla="*/ 45 w 84"/>
                <a:gd name="T1" fmla="*/ 8 h 68"/>
                <a:gd name="T2" fmla="*/ 30 w 84"/>
                <a:gd name="T3" fmla="*/ 9 h 68"/>
                <a:gd name="T4" fmla="*/ 26 w 84"/>
                <a:gd name="T5" fmla="*/ 11 h 68"/>
                <a:gd name="T6" fmla="*/ 22 w 84"/>
                <a:gd name="T7" fmla="*/ 12 h 68"/>
                <a:gd name="T8" fmla="*/ 17 w 84"/>
                <a:gd name="T9" fmla="*/ 15 h 68"/>
                <a:gd name="T10" fmla="*/ 15 w 84"/>
                <a:gd name="T11" fmla="*/ 17 h 68"/>
                <a:gd name="T12" fmla="*/ 12 w 84"/>
                <a:gd name="T13" fmla="*/ 22 h 68"/>
                <a:gd name="T14" fmla="*/ 11 w 84"/>
                <a:gd name="T15" fmla="*/ 26 h 68"/>
                <a:gd name="T16" fmla="*/ 11 w 84"/>
                <a:gd name="T17" fmla="*/ 28 h 68"/>
                <a:gd name="T18" fmla="*/ 8 w 84"/>
                <a:gd name="T19" fmla="*/ 28 h 68"/>
                <a:gd name="T20" fmla="*/ 13 w 84"/>
                <a:gd name="T21" fmla="*/ 44 h 68"/>
                <a:gd name="T22" fmla="*/ 22 w 84"/>
                <a:gd name="T23" fmla="*/ 53 h 68"/>
                <a:gd name="T24" fmla="*/ 34 w 84"/>
                <a:gd name="T25" fmla="*/ 59 h 68"/>
                <a:gd name="T26" fmla="*/ 44 w 84"/>
                <a:gd name="T27" fmla="*/ 60 h 68"/>
                <a:gd name="T28" fmla="*/ 53 w 84"/>
                <a:gd name="T29" fmla="*/ 59 h 68"/>
                <a:gd name="T30" fmla="*/ 64 w 84"/>
                <a:gd name="T31" fmla="*/ 53 h 68"/>
                <a:gd name="T32" fmla="*/ 73 w 84"/>
                <a:gd name="T33" fmla="*/ 42 h 68"/>
                <a:gd name="T34" fmla="*/ 77 w 84"/>
                <a:gd name="T35" fmla="*/ 31 h 68"/>
                <a:gd name="T36" fmla="*/ 73 w 84"/>
                <a:gd name="T37" fmla="*/ 20 h 68"/>
                <a:gd name="T38" fmla="*/ 62 w 84"/>
                <a:gd name="T39" fmla="*/ 12 h 68"/>
                <a:gd name="T40" fmla="*/ 45 w 84"/>
                <a:gd name="T41" fmla="*/ 8 h 68"/>
                <a:gd name="T42" fmla="*/ 42 w 84"/>
                <a:gd name="T43" fmla="*/ 0 h 68"/>
                <a:gd name="T44" fmla="*/ 56 w 84"/>
                <a:gd name="T45" fmla="*/ 2 h 68"/>
                <a:gd name="T46" fmla="*/ 70 w 84"/>
                <a:gd name="T47" fmla="*/ 8 h 68"/>
                <a:gd name="T48" fmla="*/ 79 w 84"/>
                <a:gd name="T49" fmla="*/ 16 h 68"/>
                <a:gd name="T50" fmla="*/ 84 w 84"/>
                <a:gd name="T51" fmla="*/ 24 h 68"/>
                <a:gd name="T52" fmla="*/ 84 w 84"/>
                <a:gd name="T53" fmla="*/ 35 h 68"/>
                <a:gd name="T54" fmla="*/ 79 w 84"/>
                <a:gd name="T55" fmla="*/ 46 h 68"/>
                <a:gd name="T56" fmla="*/ 70 w 84"/>
                <a:gd name="T57" fmla="*/ 59 h 68"/>
                <a:gd name="T58" fmla="*/ 56 w 84"/>
                <a:gd name="T59" fmla="*/ 66 h 68"/>
                <a:gd name="T60" fmla="*/ 41 w 84"/>
                <a:gd name="T61" fmla="*/ 68 h 68"/>
                <a:gd name="T62" fmla="*/ 37 w 84"/>
                <a:gd name="T63" fmla="*/ 68 h 68"/>
                <a:gd name="T64" fmla="*/ 31 w 84"/>
                <a:gd name="T65" fmla="*/ 67 h 68"/>
                <a:gd name="T66" fmla="*/ 19 w 84"/>
                <a:gd name="T67" fmla="*/ 60 h 68"/>
                <a:gd name="T68" fmla="*/ 8 w 84"/>
                <a:gd name="T69" fmla="*/ 51 h 68"/>
                <a:gd name="T70" fmla="*/ 1 w 84"/>
                <a:gd name="T71" fmla="*/ 37 h 68"/>
                <a:gd name="T72" fmla="*/ 0 w 84"/>
                <a:gd name="T73" fmla="*/ 19 h 68"/>
                <a:gd name="T74" fmla="*/ 1 w 84"/>
                <a:gd name="T75" fmla="*/ 17 h 68"/>
                <a:gd name="T76" fmla="*/ 2 w 84"/>
                <a:gd name="T77" fmla="*/ 16 h 68"/>
                <a:gd name="T78" fmla="*/ 5 w 84"/>
                <a:gd name="T79" fmla="*/ 16 h 68"/>
                <a:gd name="T80" fmla="*/ 5 w 84"/>
                <a:gd name="T81" fmla="*/ 16 h 68"/>
                <a:gd name="T82" fmla="*/ 9 w 84"/>
                <a:gd name="T83" fmla="*/ 11 h 68"/>
                <a:gd name="T84" fmla="*/ 15 w 84"/>
                <a:gd name="T85" fmla="*/ 6 h 68"/>
                <a:gd name="T86" fmla="*/ 20 w 84"/>
                <a:gd name="T87" fmla="*/ 4 h 68"/>
                <a:gd name="T88" fmla="*/ 27 w 84"/>
                <a:gd name="T89" fmla="*/ 1 h 68"/>
                <a:gd name="T90" fmla="*/ 42 w 84"/>
                <a:gd name="T9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 h="68">
                  <a:moveTo>
                    <a:pt x="45" y="8"/>
                  </a:moveTo>
                  <a:lnTo>
                    <a:pt x="30" y="9"/>
                  </a:lnTo>
                  <a:lnTo>
                    <a:pt x="26" y="11"/>
                  </a:lnTo>
                  <a:lnTo>
                    <a:pt x="22" y="12"/>
                  </a:lnTo>
                  <a:lnTo>
                    <a:pt x="17" y="15"/>
                  </a:lnTo>
                  <a:lnTo>
                    <a:pt x="15" y="17"/>
                  </a:lnTo>
                  <a:lnTo>
                    <a:pt x="12" y="22"/>
                  </a:lnTo>
                  <a:lnTo>
                    <a:pt x="11" y="26"/>
                  </a:lnTo>
                  <a:lnTo>
                    <a:pt x="11" y="28"/>
                  </a:lnTo>
                  <a:lnTo>
                    <a:pt x="8" y="28"/>
                  </a:lnTo>
                  <a:lnTo>
                    <a:pt x="13" y="44"/>
                  </a:lnTo>
                  <a:lnTo>
                    <a:pt x="22" y="53"/>
                  </a:lnTo>
                  <a:lnTo>
                    <a:pt x="34" y="59"/>
                  </a:lnTo>
                  <a:lnTo>
                    <a:pt x="44" y="60"/>
                  </a:lnTo>
                  <a:lnTo>
                    <a:pt x="53" y="59"/>
                  </a:lnTo>
                  <a:lnTo>
                    <a:pt x="64" y="53"/>
                  </a:lnTo>
                  <a:lnTo>
                    <a:pt x="73" y="42"/>
                  </a:lnTo>
                  <a:lnTo>
                    <a:pt x="77" y="31"/>
                  </a:lnTo>
                  <a:lnTo>
                    <a:pt x="73" y="20"/>
                  </a:lnTo>
                  <a:lnTo>
                    <a:pt x="62" y="12"/>
                  </a:lnTo>
                  <a:lnTo>
                    <a:pt x="45" y="8"/>
                  </a:lnTo>
                  <a:close/>
                  <a:moveTo>
                    <a:pt x="42" y="0"/>
                  </a:moveTo>
                  <a:lnTo>
                    <a:pt x="56" y="2"/>
                  </a:lnTo>
                  <a:lnTo>
                    <a:pt x="70" y="8"/>
                  </a:lnTo>
                  <a:lnTo>
                    <a:pt x="79" y="16"/>
                  </a:lnTo>
                  <a:lnTo>
                    <a:pt x="84" y="24"/>
                  </a:lnTo>
                  <a:lnTo>
                    <a:pt x="84" y="35"/>
                  </a:lnTo>
                  <a:lnTo>
                    <a:pt x="79" y="46"/>
                  </a:lnTo>
                  <a:lnTo>
                    <a:pt x="70" y="59"/>
                  </a:lnTo>
                  <a:lnTo>
                    <a:pt x="56" y="66"/>
                  </a:lnTo>
                  <a:lnTo>
                    <a:pt x="41" y="68"/>
                  </a:lnTo>
                  <a:lnTo>
                    <a:pt x="37" y="68"/>
                  </a:lnTo>
                  <a:lnTo>
                    <a:pt x="31" y="67"/>
                  </a:lnTo>
                  <a:lnTo>
                    <a:pt x="19" y="60"/>
                  </a:lnTo>
                  <a:lnTo>
                    <a:pt x="8" y="51"/>
                  </a:lnTo>
                  <a:lnTo>
                    <a:pt x="1" y="37"/>
                  </a:lnTo>
                  <a:lnTo>
                    <a:pt x="0" y="19"/>
                  </a:lnTo>
                  <a:lnTo>
                    <a:pt x="1" y="17"/>
                  </a:lnTo>
                  <a:lnTo>
                    <a:pt x="2" y="16"/>
                  </a:lnTo>
                  <a:lnTo>
                    <a:pt x="5" y="16"/>
                  </a:lnTo>
                  <a:lnTo>
                    <a:pt x="5" y="16"/>
                  </a:lnTo>
                  <a:lnTo>
                    <a:pt x="9" y="11"/>
                  </a:lnTo>
                  <a:lnTo>
                    <a:pt x="15" y="6"/>
                  </a:lnTo>
                  <a:lnTo>
                    <a:pt x="20" y="4"/>
                  </a:lnTo>
                  <a:lnTo>
                    <a:pt x="27" y="1"/>
                  </a:lnTo>
                  <a:lnTo>
                    <a:pt x="42"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0" name="Freeform 287"/>
            <p:cNvSpPr>
              <a:spLocks noEditPoints="1"/>
            </p:cNvSpPr>
            <p:nvPr/>
          </p:nvSpPr>
          <p:spPr bwMode="auto">
            <a:xfrm>
              <a:off x="4616162" y="3858924"/>
              <a:ext cx="115888" cy="77788"/>
            </a:xfrm>
            <a:custGeom>
              <a:avLst/>
              <a:gdLst>
                <a:gd name="T0" fmla="*/ 38 w 73"/>
                <a:gd name="T1" fmla="*/ 8 h 49"/>
                <a:gd name="T2" fmla="*/ 24 w 73"/>
                <a:gd name="T3" fmla="*/ 11 h 49"/>
                <a:gd name="T4" fmla="*/ 12 w 73"/>
                <a:gd name="T5" fmla="*/ 18 h 49"/>
                <a:gd name="T6" fmla="*/ 11 w 73"/>
                <a:gd name="T7" fmla="*/ 18 h 49"/>
                <a:gd name="T8" fmla="*/ 8 w 73"/>
                <a:gd name="T9" fmla="*/ 18 h 49"/>
                <a:gd name="T10" fmla="*/ 8 w 73"/>
                <a:gd name="T11" fmla="*/ 23 h 49"/>
                <a:gd name="T12" fmla="*/ 9 w 73"/>
                <a:gd name="T13" fmla="*/ 29 h 49"/>
                <a:gd name="T14" fmla="*/ 11 w 73"/>
                <a:gd name="T15" fmla="*/ 33 h 49"/>
                <a:gd name="T16" fmla="*/ 13 w 73"/>
                <a:gd name="T17" fmla="*/ 35 h 49"/>
                <a:gd name="T18" fmla="*/ 16 w 73"/>
                <a:gd name="T19" fmla="*/ 37 h 49"/>
                <a:gd name="T20" fmla="*/ 19 w 73"/>
                <a:gd name="T21" fmla="*/ 38 h 49"/>
                <a:gd name="T22" fmla="*/ 31 w 73"/>
                <a:gd name="T23" fmla="*/ 41 h 49"/>
                <a:gd name="T24" fmla="*/ 45 w 73"/>
                <a:gd name="T25" fmla="*/ 40 h 49"/>
                <a:gd name="T26" fmla="*/ 56 w 73"/>
                <a:gd name="T27" fmla="*/ 33 h 49"/>
                <a:gd name="T28" fmla="*/ 60 w 73"/>
                <a:gd name="T29" fmla="*/ 27 h 49"/>
                <a:gd name="T30" fmla="*/ 63 w 73"/>
                <a:gd name="T31" fmla="*/ 23 h 49"/>
                <a:gd name="T32" fmla="*/ 64 w 73"/>
                <a:gd name="T33" fmla="*/ 20 h 49"/>
                <a:gd name="T34" fmla="*/ 64 w 73"/>
                <a:gd name="T35" fmla="*/ 16 h 49"/>
                <a:gd name="T36" fmla="*/ 62 w 73"/>
                <a:gd name="T37" fmla="*/ 13 h 49"/>
                <a:gd name="T38" fmla="*/ 58 w 73"/>
                <a:gd name="T39" fmla="*/ 11 h 49"/>
                <a:gd name="T40" fmla="*/ 52 w 73"/>
                <a:gd name="T41" fmla="*/ 9 h 49"/>
                <a:gd name="T42" fmla="*/ 38 w 73"/>
                <a:gd name="T43" fmla="*/ 8 h 49"/>
                <a:gd name="T44" fmla="*/ 42 w 73"/>
                <a:gd name="T45" fmla="*/ 0 h 49"/>
                <a:gd name="T46" fmla="*/ 55 w 73"/>
                <a:gd name="T47" fmla="*/ 1 h 49"/>
                <a:gd name="T48" fmla="*/ 62 w 73"/>
                <a:gd name="T49" fmla="*/ 4 h 49"/>
                <a:gd name="T50" fmla="*/ 66 w 73"/>
                <a:gd name="T51" fmla="*/ 7 h 49"/>
                <a:gd name="T52" fmla="*/ 70 w 73"/>
                <a:gd name="T53" fmla="*/ 11 h 49"/>
                <a:gd name="T54" fmla="*/ 73 w 73"/>
                <a:gd name="T55" fmla="*/ 15 h 49"/>
                <a:gd name="T56" fmla="*/ 71 w 73"/>
                <a:gd name="T57" fmla="*/ 26 h 49"/>
                <a:gd name="T58" fmla="*/ 62 w 73"/>
                <a:gd name="T59" fmla="*/ 38 h 49"/>
                <a:gd name="T60" fmla="*/ 46 w 73"/>
                <a:gd name="T61" fmla="*/ 46 h 49"/>
                <a:gd name="T62" fmla="*/ 30 w 73"/>
                <a:gd name="T63" fmla="*/ 49 h 49"/>
                <a:gd name="T64" fmla="*/ 23 w 73"/>
                <a:gd name="T65" fmla="*/ 48 h 49"/>
                <a:gd name="T66" fmla="*/ 16 w 73"/>
                <a:gd name="T67" fmla="*/ 46 h 49"/>
                <a:gd name="T68" fmla="*/ 5 w 73"/>
                <a:gd name="T69" fmla="*/ 38 h 49"/>
                <a:gd name="T70" fmla="*/ 0 w 73"/>
                <a:gd name="T71" fmla="*/ 27 h 49"/>
                <a:gd name="T72" fmla="*/ 0 w 73"/>
                <a:gd name="T73" fmla="*/ 13 h 49"/>
                <a:gd name="T74" fmla="*/ 1 w 73"/>
                <a:gd name="T75" fmla="*/ 12 h 49"/>
                <a:gd name="T76" fmla="*/ 2 w 73"/>
                <a:gd name="T77" fmla="*/ 11 h 49"/>
                <a:gd name="T78" fmla="*/ 4 w 73"/>
                <a:gd name="T79" fmla="*/ 9 h 49"/>
                <a:gd name="T80" fmla="*/ 7 w 73"/>
                <a:gd name="T81" fmla="*/ 11 h 49"/>
                <a:gd name="T82" fmla="*/ 18 w 73"/>
                <a:gd name="T83" fmla="*/ 4 h 49"/>
                <a:gd name="T84" fmla="*/ 30 w 73"/>
                <a:gd name="T85" fmla="*/ 1 h 49"/>
                <a:gd name="T86" fmla="*/ 42 w 73"/>
                <a:gd name="T8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 h="49">
                  <a:moveTo>
                    <a:pt x="38" y="8"/>
                  </a:moveTo>
                  <a:lnTo>
                    <a:pt x="24" y="11"/>
                  </a:lnTo>
                  <a:lnTo>
                    <a:pt x="12" y="18"/>
                  </a:lnTo>
                  <a:lnTo>
                    <a:pt x="11" y="18"/>
                  </a:lnTo>
                  <a:lnTo>
                    <a:pt x="8" y="18"/>
                  </a:lnTo>
                  <a:lnTo>
                    <a:pt x="8" y="23"/>
                  </a:lnTo>
                  <a:lnTo>
                    <a:pt x="9" y="29"/>
                  </a:lnTo>
                  <a:lnTo>
                    <a:pt x="11" y="33"/>
                  </a:lnTo>
                  <a:lnTo>
                    <a:pt x="13" y="35"/>
                  </a:lnTo>
                  <a:lnTo>
                    <a:pt x="16" y="37"/>
                  </a:lnTo>
                  <a:lnTo>
                    <a:pt x="19" y="38"/>
                  </a:lnTo>
                  <a:lnTo>
                    <a:pt x="31" y="41"/>
                  </a:lnTo>
                  <a:lnTo>
                    <a:pt x="45" y="40"/>
                  </a:lnTo>
                  <a:lnTo>
                    <a:pt x="56" y="33"/>
                  </a:lnTo>
                  <a:lnTo>
                    <a:pt x="60" y="27"/>
                  </a:lnTo>
                  <a:lnTo>
                    <a:pt x="63" y="23"/>
                  </a:lnTo>
                  <a:lnTo>
                    <a:pt x="64" y="20"/>
                  </a:lnTo>
                  <a:lnTo>
                    <a:pt x="64" y="16"/>
                  </a:lnTo>
                  <a:lnTo>
                    <a:pt x="62" y="13"/>
                  </a:lnTo>
                  <a:lnTo>
                    <a:pt x="58" y="11"/>
                  </a:lnTo>
                  <a:lnTo>
                    <a:pt x="52" y="9"/>
                  </a:lnTo>
                  <a:lnTo>
                    <a:pt x="38" y="8"/>
                  </a:lnTo>
                  <a:close/>
                  <a:moveTo>
                    <a:pt x="42" y="0"/>
                  </a:moveTo>
                  <a:lnTo>
                    <a:pt x="55" y="1"/>
                  </a:lnTo>
                  <a:lnTo>
                    <a:pt x="62" y="4"/>
                  </a:lnTo>
                  <a:lnTo>
                    <a:pt x="66" y="7"/>
                  </a:lnTo>
                  <a:lnTo>
                    <a:pt x="70" y="11"/>
                  </a:lnTo>
                  <a:lnTo>
                    <a:pt x="73" y="15"/>
                  </a:lnTo>
                  <a:lnTo>
                    <a:pt x="71" y="26"/>
                  </a:lnTo>
                  <a:lnTo>
                    <a:pt x="62" y="38"/>
                  </a:lnTo>
                  <a:lnTo>
                    <a:pt x="46" y="46"/>
                  </a:lnTo>
                  <a:lnTo>
                    <a:pt x="30" y="49"/>
                  </a:lnTo>
                  <a:lnTo>
                    <a:pt x="23" y="48"/>
                  </a:lnTo>
                  <a:lnTo>
                    <a:pt x="16" y="46"/>
                  </a:lnTo>
                  <a:lnTo>
                    <a:pt x="5" y="38"/>
                  </a:lnTo>
                  <a:lnTo>
                    <a:pt x="0" y="27"/>
                  </a:lnTo>
                  <a:lnTo>
                    <a:pt x="0" y="13"/>
                  </a:lnTo>
                  <a:lnTo>
                    <a:pt x="1" y="12"/>
                  </a:lnTo>
                  <a:lnTo>
                    <a:pt x="2" y="11"/>
                  </a:lnTo>
                  <a:lnTo>
                    <a:pt x="4" y="9"/>
                  </a:lnTo>
                  <a:lnTo>
                    <a:pt x="7" y="11"/>
                  </a:lnTo>
                  <a:lnTo>
                    <a:pt x="18" y="4"/>
                  </a:lnTo>
                  <a:lnTo>
                    <a:pt x="30" y="1"/>
                  </a:lnTo>
                  <a:lnTo>
                    <a:pt x="42"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1" name="Freeform 288"/>
            <p:cNvSpPr>
              <a:spLocks noEditPoints="1"/>
            </p:cNvSpPr>
            <p:nvPr/>
          </p:nvSpPr>
          <p:spPr bwMode="auto">
            <a:xfrm>
              <a:off x="4746337" y="3790662"/>
              <a:ext cx="133350" cy="88900"/>
            </a:xfrm>
            <a:custGeom>
              <a:avLst/>
              <a:gdLst>
                <a:gd name="T0" fmla="*/ 55 w 84"/>
                <a:gd name="T1" fmla="*/ 8 h 56"/>
                <a:gd name="T2" fmla="*/ 42 w 84"/>
                <a:gd name="T3" fmla="*/ 10 h 56"/>
                <a:gd name="T4" fmla="*/ 28 w 84"/>
                <a:gd name="T5" fmla="*/ 14 h 56"/>
                <a:gd name="T6" fmla="*/ 17 w 84"/>
                <a:gd name="T7" fmla="*/ 22 h 56"/>
                <a:gd name="T8" fmla="*/ 11 w 84"/>
                <a:gd name="T9" fmla="*/ 34 h 56"/>
                <a:gd name="T10" fmla="*/ 24 w 84"/>
                <a:gd name="T11" fmla="*/ 43 h 56"/>
                <a:gd name="T12" fmla="*/ 40 w 84"/>
                <a:gd name="T13" fmla="*/ 48 h 56"/>
                <a:gd name="T14" fmla="*/ 57 w 84"/>
                <a:gd name="T15" fmla="*/ 48 h 56"/>
                <a:gd name="T16" fmla="*/ 61 w 84"/>
                <a:gd name="T17" fmla="*/ 47 h 56"/>
                <a:gd name="T18" fmla="*/ 64 w 84"/>
                <a:gd name="T19" fmla="*/ 45 h 56"/>
                <a:gd name="T20" fmla="*/ 68 w 84"/>
                <a:gd name="T21" fmla="*/ 44 h 56"/>
                <a:gd name="T22" fmla="*/ 71 w 84"/>
                <a:gd name="T23" fmla="*/ 41 h 56"/>
                <a:gd name="T24" fmla="*/ 73 w 84"/>
                <a:gd name="T25" fmla="*/ 37 h 56"/>
                <a:gd name="T26" fmla="*/ 75 w 84"/>
                <a:gd name="T27" fmla="*/ 33 h 56"/>
                <a:gd name="T28" fmla="*/ 76 w 84"/>
                <a:gd name="T29" fmla="*/ 27 h 56"/>
                <a:gd name="T30" fmla="*/ 76 w 84"/>
                <a:gd name="T31" fmla="*/ 22 h 56"/>
                <a:gd name="T32" fmla="*/ 75 w 84"/>
                <a:gd name="T33" fmla="*/ 18 h 56"/>
                <a:gd name="T34" fmla="*/ 72 w 84"/>
                <a:gd name="T35" fmla="*/ 14 h 56"/>
                <a:gd name="T36" fmla="*/ 69 w 84"/>
                <a:gd name="T37" fmla="*/ 12 h 56"/>
                <a:gd name="T38" fmla="*/ 65 w 84"/>
                <a:gd name="T39" fmla="*/ 10 h 56"/>
                <a:gd name="T40" fmla="*/ 62 w 84"/>
                <a:gd name="T41" fmla="*/ 8 h 56"/>
                <a:gd name="T42" fmla="*/ 58 w 84"/>
                <a:gd name="T43" fmla="*/ 8 h 56"/>
                <a:gd name="T44" fmla="*/ 55 w 84"/>
                <a:gd name="T45" fmla="*/ 8 h 56"/>
                <a:gd name="T46" fmla="*/ 57 w 84"/>
                <a:gd name="T47" fmla="*/ 0 h 56"/>
                <a:gd name="T48" fmla="*/ 69 w 84"/>
                <a:gd name="T49" fmla="*/ 3 h 56"/>
                <a:gd name="T50" fmla="*/ 77 w 84"/>
                <a:gd name="T51" fmla="*/ 8 h 56"/>
                <a:gd name="T52" fmla="*/ 83 w 84"/>
                <a:gd name="T53" fmla="*/ 16 h 56"/>
                <a:gd name="T54" fmla="*/ 84 w 84"/>
                <a:gd name="T55" fmla="*/ 27 h 56"/>
                <a:gd name="T56" fmla="*/ 80 w 84"/>
                <a:gd name="T57" fmla="*/ 41 h 56"/>
                <a:gd name="T58" fmla="*/ 72 w 84"/>
                <a:gd name="T59" fmla="*/ 51 h 56"/>
                <a:gd name="T60" fmla="*/ 60 w 84"/>
                <a:gd name="T61" fmla="*/ 56 h 56"/>
                <a:gd name="T62" fmla="*/ 53 w 84"/>
                <a:gd name="T63" fmla="*/ 56 h 56"/>
                <a:gd name="T64" fmla="*/ 47 w 84"/>
                <a:gd name="T65" fmla="*/ 56 h 56"/>
                <a:gd name="T66" fmla="*/ 28 w 84"/>
                <a:gd name="T67" fmla="*/ 54 h 56"/>
                <a:gd name="T68" fmla="*/ 11 w 84"/>
                <a:gd name="T69" fmla="*/ 45 h 56"/>
                <a:gd name="T70" fmla="*/ 0 w 84"/>
                <a:gd name="T71" fmla="*/ 33 h 56"/>
                <a:gd name="T72" fmla="*/ 0 w 84"/>
                <a:gd name="T73" fmla="*/ 32 h 56"/>
                <a:gd name="T74" fmla="*/ 0 w 84"/>
                <a:gd name="T75" fmla="*/ 29 h 56"/>
                <a:gd name="T76" fmla="*/ 3 w 84"/>
                <a:gd name="T77" fmla="*/ 27 h 56"/>
                <a:gd name="T78" fmla="*/ 4 w 84"/>
                <a:gd name="T79" fmla="*/ 27 h 56"/>
                <a:gd name="T80" fmla="*/ 13 w 84"/>
                <a:gd name="T81" fmla="*/ 15 h 56"/>
                <a:gd name="T82" fmla="*/ 25 w 84"/>
                <a:gd name="T83" fmla="*/ 5 h 56"/>
                <a:gd name="T84" fmla="*/ 40 w 84"/>
                <a:gd name="T85" fmla="*/ 1 h 56"/>
                <a:gd name="T86" fmla="*/ 57 w 84"/>
                <a:gd name="T8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 h="56">
                  <a:moveTo>
                    <a:pt x="55" y="8"/>
                  </a:moveTo>
                  <a:lnTo>
                    <a:pt x="42" y="10"/>
                  </a:lnTo>
                  <a:lnTo>
                    <a:pt x="28" y="14"/>
                  </a:lnTo>
                  <a:lnTo>
                    <a:pt x="17" y="22"/>
                  </a:lnTo>
                  <a:lnTo>
                    <a:pt x="11" y="34"/>
                  </a:lnTo>
                  <a:lnTo>
                    <a:pt x="24" y="43"/>
                  </a:lnTo>
                  <a:lnTo>
                    <a:pt x="40" y="48"/>
                  </a:lnTo>
                  <a:lnTo>
                    <a:pt x="57" y="48"/>
                  </a:lnTo>
                  <a:lnTo>
                    <a:pt x="61" y="47"/>
                  </a:lnTo>
                  <a:lnTo>
                    <a:pt x="64" y="45"/>
                  </a:lnTo>
                  <a:lnTo>
                    <a:pt x="68" y="44"/>
                  </a:lnTo>
                  <a:lnTo>
                    <a:pt x="71" y="41"/>
                  </a:lnTo>
                  <a:lnTo>
                    <a:pt x="73" y="37"/>
                  </a:lnTo>
                  <a:lnTo>
                    <a:pt x="75" y="33"/>
                  </a:lnTo>
                  <a:lnTo>
                    <a:pt x="76" y="27"/>
                  </a:lnTo>
                  <a:lnTo>
                    <a:pt x="76" y="22"/>
                  </a:lnTo>
                  <a:lnTo>
                    <a:pt x="75" y="18"/>
                  </a:lnTo>
                  <a:lnTo>
                    <a:pt x="72" y="14"/>
                  </a:lnTo>
                  <a:lnTo>
                    <a:pt x="69" y="12"/>
                  </a:lnTo>
                  <a:lnTo>
                    <a:pt x="65" y="10"/>
                  </a:lnTo>
                  <a:lnTo>
                    <a:pt x="62" y="8"/>
                  </a:lnTo>
                  <a:lnTo>
                    <a:pt x="58" y="8"/>
                  </a:lnTo>
                  <a:lnTo>
                    <a:pt x="55" y="8"/>
                  </a:lnTo>
                  <a:close/>
                  <a:moveTo>
                    <a:pt x="57" y="0"/>
                  </a:moveTo>
                  <a:lnTo>
                    <a:pt x="69" y="3"/>
                  </a:lnTo>
                  <a:lnTo>
                    <a:pt x="77" y="8"/>
                  </a:lnTo>
                  <a:lnTo>
                    <a:pt x="83" y="16"/>
                  </a:lnTo>
                  <a:lnTo>
                    <a:pt x="84" y="27"/>
                  </a:lnTo>
                  <a:lnTo>
                    <a:pt x="80" y="41"/>
                  </a:lnTo>
                  <a:lnTo>
                    <a:pt x="72" y="51"/>
                  </a:lnTo>
                  <a:lnTo>
                    <a:pt x="60" y="56"/>
                  </a:lnTo>
                  <a:lnTo>
                    <a:pt x="53" y="56"/>
                  </a:lnTo>
                  <a:lnTo>
                    <a:pt x="47" y="56"/>
                  </a:lnTo>
                  <a:lnTo>
                    <a:pt x="28" y="54"/>
                  </a:lnTo>
                  <a:lnTo>
                    <a:pt x="11" y="45"/>
                  </a:lnTo>
                  <a:lnTo>
                    <a:pt x="0" y="33"/>
                  </a:lnTo>
                  <a:lnTo>
                    <a:pt x="0" y="32"/>
                  </a:lnTo>
                  <a:lnTo>
                    <a:pt x="0" y="29"/>
                  </a:lnTo>
                  <a:lnTo>
                    <a:pt x="3" y="27"/>
                  </a:lnTo>
                  <a:lnTo>
                    <a:pt x="4" y="27"/>
                  </a:lnTo>
                  <a:lnTo>
                    <a:pt x="13" y="15"/>
                  </a:lnTo>
                  <a:lnTo>
                    <a:pt x="25" y="5"/>
                  </a:lnTo>
                  <a:lnTo>
                    <a:pt x="40" y="1"/>
                  </a:lnTo>
                  <a:lnTo>
                    <a:pt x="57"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2" name="Freeform 289"/>
            <p:cNvSpPr>
              <a:spLocks noEditPoints="1"/>
            </p:cNvSpPr>
            <p:nvPr/>
          </p:nvSpPr>
          <p:spPr bwMode="auto">
            <a:xfrm>
              <a:off x="3628737" y="2963574"/>
              <a:ext cx="1481138" cy="1292225"/>
            </a:xfrm>
            <a:custGeom>
              <a:avLst/>
              <a:gdLst>
                <a:gd name="T0" fmla="*/ 494 w 933"/>
                <a:gd name="T1" fmla="*/ 773 h 814"/>
                <a:gd name="T2" fmla="*/ 324 w 933"/>
                <a:gd name="T3" fmla="*/ 756 h 814"/>
                <a:gd name="T4" fmla="*/ 82 w 933"/>
                <a:gd name="T5" fmla="*/ 710 h 814"/>
                <a:gd name="T6" fmla="*/ 274 w 933"/>
                <a:gd name="T7" fmla="*/ 700 h 814"/>
                <a:gd name="T8" fmla="*/ 294 w 933"/>
                <a:gd name="T9" fmla="*/ 730 h 814"/>
                <a:gd name="T10" fmla="*/ 334 w 933"/>
                <a:gd name="T11" fmla="*/ 750 h 814"/>
                <a:gd name="T12" fmla="*/ 350 w 933"/>
                <a:gd name="T13" fmla="*/ 744 h 814"/>
                <a:gd name="T14" fmla="*/ 638 w 933"/>
                <a:gd name="T15" fmla="*/ 509 h 814"/>
                <a:gd name="T16" fmla="*/ 608 w 933"/>
                <a:gd name="T17" fmla="*/ 488 h 814"/>
                <a:gd name="T18" fmla="*/ 536 w 933"/>
                <a:gd name="T19" fmla="*/ 241 h 814"/>
                <a:gd name="T20" fmla="*/ 477 w 933"/>
                <a:gd name="T21" fmla="*/ 75 h 814"/>
                <a:gd name="T22" fmla="*/ 549 w 933"/>
                <a:gd name="T23" fmla="*/ 221 h 814"/>
                <a:gd name="T24" fmla="*/ 660 w 933"/>
                <a:gd name="T25" fmla="*/ 186 h 814"/>
                <a:gd name="T26" fmla="*/ 595 w 933"/>
                <a:gd name="T27" fmla="*/ 21 h 814"/>
                <a:gd name="T28" fmla="*/ 609 w 933"/>
                <a:gd name="T29" fmla="*/ 14 h 814"/>
                <a:gd name="T30" fmla="*/ 587 w 933"/>
                <a:gd name="T31" fmla="*/ 58 h 814"/>
                <a:gd name="T32" fmla="*/ 573 w 933"/>
                <a:gd name="T33" fmla="*/ 62 h 814"/>
                <a:gd name="T34" fmla="*/ 584 w 933"/>
                <a:gd name="T35" fmla="*/ 17 h 814"/>
                <a:gd name="T36" fmla="*/ 649 w 933"/>
                <a:gd name="T37" fmla="*/ 110 h 814"/>
                <a:gd name="T38" fmla="*/ 562 w 933"/>
                <a:gd name="T39" fmla="*/ 247 h 814"/>
                <a:gd name="T40" fmla="*/ 681 w 933"/>
                <a:gd name="T41" fmla="*/ 425 h 814"/>
                <a:gd name="T42" fmla="*/ 714 w 933"/>
                <a:gd name="T43" fmla="*/ 462 h 814"/>
                <a:gd name="T44" fmla="*/ 854 w 933"/>
                <a:gd name="T45" fmla="*/ 475 h 814"/>
                <a:gd name="T46" fmla="*/ 863 w 933"/>
                <a:gd name="T47" fmla="*/ 711 h 814"/>
                <a:gd name="T48" fmla="*/ 839 w 933"/>
                <a:gd name="T49" fmla="*/ 718 h 814"/>
                <a:gd name="T50" fmla="*/ 797 w 933"/>
                <a:gd name="T51" fmla="*/ 744 h 814"/>
                <a:gd name="T52" fmla="*/ 795 w 933"/>
                <a:gd name="T53" fmla="*/ 719 h 814"/>
                <a:gd name="T54" fmla="*/ 805 w 933"/>
                <a:gd name="T55" fmla="*/ 675 h 814"/>
                <a:gd name="T56" fmla="*/ 780 w 933"/>
                <a:gd name="T57" fmla="*/ 648 h 814"/>
                <a:gd name="T58" fmla="*/ 815 w 933"/>
                <a:gd name="T59" fmla="*/ 634 h 814"/>
                <a:gd name="T60" fmla="*/ 826 w 933"/>
                <a:gd name="T61" fmla="*/ 646 h 814"/>
                <a:gd name="T62" fmla="*/ 854 w 933"/>
                <a:gd name="T63" fmla="*/ 668 h 814"/>
                <a:gd name="T64" fmla="*/ 831 w 933"/>
                <a:gd name="T65" fmla="*/ 696 h 814"/>
                <a:gd name="T66" fmla="*/ 849 w 933"/>
                <a:gd name="T67" fmla="*/ 485 h 814"/>
                <a:gd name="T68" fmla="*/ 733 w 933"/>
                <a:gd name="T69" fmla="*/ 456 h 814"/>
                <a:gd name="T70" fmla="*/ 633 w 933"/>
                <a:gd name="T71" fmla="*/ 531 h 814"/>
                <a:gd name="T72" fmla="*/ 208 w 933"/>
                <a:gd name="T73" fmla="*/ 480 h 814"/>
                <a:gd name="T74" fmla="*/ 225 w 933"/>
                <a:gd name="T75" fmla="*/ 692 h 814"/>
                <a:gd name="T76" fmla="*/ 474 w 933"/>
                <a:gd name="T77" fmla="*/ 751 h 814"/>
                <a:gd name="T78" fmla="*/ 682 w 933"/>
                <a:gd name="T79" fmla="*/ 772 h 814"/>
                <a:gd name="T80" fmla="*/ 932 w 933"/>
                <a:gd name="T81" fmla="*/ 755 h 814"/>
                <a:gd name="T82" fmla="*/ 649 w 933"/>
                <a:gd name="T83" fmla="*/ 807 h 814"/>
                <a:gd name="T84" fmla="*/ 458 w 933"/>
                <a:gd name="T85" fmla="*/ 794 h 814"/>
                <a:gd name="T86" fmla="*/ 319 w 933"/>
                <a:gd name="T87" fmla="*/ 783 h 814"/>
                <a:gd name="T88" fmla="*/ 310 w 933"/>
                <a:gd name="T89" fmla="*/ 791 h 814"/>
                <a:gd name="T90" fmla="*/ 277 w 933"/>
                <a:gd name="T91" fmla="*/ 769 h 814"/>
                <a:gd name="T92" fmla="*/ 95 w 933"/>
                <a:gd name="T93" fmla="*/ 745 h 814"/>
                <a:gd name="T94" fmla="*/ 240 w 933"/>
                <a:gd name="T95" fmla="*/ 737 h 814"/>
                <a:gd name="T96" fmla="*/ 239 w 933"/>
                <a:gd name="T97" fmla="*/ 719 h 814"/>
                <a:gd name="T98" fmla="*/ 60 w 933"/>
                <a:gd name="T99" fmla="*/ 715 h 814"/>
                <a:gd name="T100" fmla="*/ 86 w 933"/>
                <a:gd name="T101" fmla="*/ 697 h 814"/>
                <a:gd name="T102" fmla="*/ 171 w 933"/>
                <a:gd name="T103" fmla="*/ 584 h 814"/>
                <a:gd name="T104" fmla="*/ 316 w 933"/>
                <a:gd name="T105" fmla="*/ 521 h 814"/>
                <a:gd name="T106" fmla="*/ 583 w 933"/>
                <a:gd name="T107" fmla="*/ 484 h 814"/>
                <a:gd name="T108" fmla="*/ 449 w 933"/>
                <a:gd name="T109" fmla="*/ 481 h 814"/>
                <a:gd name="T110" fmla="*/ 469 w 933"/>
                <a:gd name="T111" fmla="*/ 298 h 814"/>
                <a:gd name="T112" fmla="*/ 564 w 933"/>
                <a:gd name="T113" fmla="*/ 467 h 814"/>
                <a:gd name="T114" fmla="*/ 608 w 933"/>
                <a:gd name="T115" fmla="*/ 453 h 814"/>
                <a:gd name="T116" fmla="*/ 602 w 933"/>
                <a:gd name="T117" fmla="*/ 280 h 814"/>
                <a:gd name="T118" fmla="*/ 477 w 933"/>
                <a:gd name="T119" fmla="*/ 285 h 814"/>
                <a:gd name="T120" fmla="*/ 542 w 933"/>
                <a:gd name="T121" fmla="*/ 270 h 814"/>
                <a:gd name="T122" fmla="*/ 455 w 933"/>
                <a:gd name="T123" fmla="*/ 222 h 814"/>
                <a:gd name="T124" fmla="*/ 471 w 933"/>
                <a:gd name="T125" fmla="*/ 69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3" h="814">
                  <a:moveTo>
                    <a:pt x="335" y="769"/>
                  </a:moveTo>
                  <a:lnTo>
                    <a:pt x="332" y="769"/>
                  </a:lnTo>
                  <a:lnTo>
                    <a:pt x="331" y="769"/>
                  </a:lnTo>
                  <a:lnTo>
                    <a:pt x="330" y="770"/>
                  </a:lnTo>
                  <a:lnTo>
                    <a:pt x="335" y="769"/>
                  </a:lnTo>
                  <a:close/>
                  <a:moveTo>
                    <a:pt x="491" y="756"/>
                  </a:moveTo>
                  <a:lnTo>
                    <a:pt x="481" y="758"/>
                  </a:lnTo>
                  <a:lnTo>
                    <a:pt x="473" y="759"/>
                  </a:lnTo>
                  <a:lnTo>
                    <a:pt x="481" y="761"/>
                  </a:lnTo>
                  <a:lnTo>
                    <a:pt x="488" y="762"/>
                  </a:lnTo>
                  <a:lnTo>
                    <a:pt x="495" y="766"/>
                  </a:lnTo>
                  <a:lnTo>
                    <a:pt x="495" y="768"/>
                  </a:lnTo>
                  <a:lnTo>
                    <a:pt x="496" y="769"/>
                  </a:lnTo>
                  <a:lnTo>
                    <a:pt x="495" y="772"/>
                  </a:lnTo>
                  <a:lnTo>
                    <a:pt x="494" y="773"/>
                  </a:lnTo>
                  <a:lnTo>
                    <a:pt x="485" y="779"/>
                  </a:lnTo>
                  <a:lnTo>
                    <a:pt x="480" y="783"/>
                  </a:lnTo>
                  <a:lnTo>
                    <a:pt x="473" y="787"/>
                  </a:lnTo>
                  <a:lnTo>
                    <a:pt x="469" y="791"/>
                  </a:lnTo>
                  <a:lnTo>
                    <a:pt x="492" y="792"/>
                  </a:lnTo>
                  <a:lnTo>
                    <a:pt x="516" y="791"/>
                  </a:lnTo>
                  <a:lnTo>
                    <a:pt x="544" y="790"/>
                  </a:lnTo>
                  <a:lnTo>
                    <a:pt x="540" y="787"/>
                  </a:lnTo>
                  <a:lnTo>
                    <a:pt x="532" y="781"/>
                  </a:lnTo>
                  <a:lnTo>
                    <a:pt x="527" y="776"/>
                  </a:lnTo>
                  <a:lnTo>
                    <a:pt x="521" y="772"/>
                  </a:lnTo>
                  <a:lnTo>
                    <a:pt x="513" y="763"/>
                  </a:lnTo>
                  <a:lnTo>
                    <a:pt x="503" y="758"/>
                  </a:lnTo>
                  <a:lnTo>
                    <a:pt x="491" y="756"/>
                  </a:lnTo>
                  <a:close/>
                  <a:moveTo>
                    <a:pt x="324" y="756"/>
                  </a:moveTo>
                  <a:lnTo>
                    <a:pt x="330" y="761"/>
                  </a:lnTo>
                  <a:lnTo>
                    <a:pt x="331" y="761"/>
                  </a:lnTo>
                  <a:lnTo>
                    <a:pt x="336" y="758"/>
                  </a:lnTo>
                  <a:lnTo>
                    <a:pt x="331" y="756"/>
                  </a:lnTo>
                  <a:lnTo>
                    <a:pt x="324" y="756"/>
                  </a:lnTo>
                  <a:close/>
                  <a:moveTo>
                    <a:pt x="263" y="718"/>
                  </a:moveTo>
                  <a:lnTo>
                    <a:pt x="266" y="719"/>
                  </a:lnTo>
                  <a:lnTo>
                    <a:pt x="268" y="722"/>
                  </a:lnTo>
                  <a:lnTo>
                    <a:pt x="269" y="723"/>
                  </a:lnTo>
                  <a:lnTo>
                    <a:pt x="274" y="725"/>
                  </a:lnTo>
                  <a:lnTo>
                    <a:pt x="281" y="726"/>
                  </a:lnTo>
                  <a:lnTo>
                    <a:pt x="288" y="723"/>
                  </a:lnTo>
                  <a:lnTo>
                    <a:pt x="277" y="721"/>
                  </a:lnTo>
                  <a:lnTo>
                    <a:pt x="263" y="718"/>
                  </a:lnTo>
                  <a:close/>
                  <a:moveTo>
                    <a:pt x="82" y="710"/>
                  </a:moveTo>
                  <a:lnTo>
                    <a:pt x="71" y="712"/>
                  </a:lnTo>
                  <a:lnTo>
                    <a:pt x="83" y="717"/>
                  </a:lnTo>
                  <a:lnTo>
                    <a:pt x="97" y="718"/>
                  </a:lnTo>
                  <a:lnTo>
                    <a:pt x="113" y="718"/>
                  </a:lnTo>
                  <a:lnTo>
                    <a:pt x="104" y="715"/>
                  </a:lnTo>
                  <a:lnTo>
                    <a:pt x="95" y="712"/>
                  </a:lnTo>
                  <a:lnTo>
                    <a:pt x="82" y="710"/>
                  </a:lnTo>
                  <a:close/>
                  <a:moveTo>
                    <a:pt x="272" y="695"/>
                  </a:moveTo>
                  <a:lnTo>
                    <a:pt x="255" y="695"/>
                  </a:lnTo>
                  <a:lnTo>
                    <a:pt x="239" y="699"/>
                  </a:lnTo>
                  <a:lnTo>
                    <a:pt x="221" y="704"/>
                  </a:lnTo>
                  <a:lnTo>
                    <a:pt x="228" y="704"/>
                  </a:lnTo>
                  <a:lnTo>
                    <a:pt x="243" y="701"/>
                  </a:lnTo>
                  <a:lnTo>
                    <a:pt x="259" y="700"/>
                  </a:lnTo>
                  <a:lnTo>
                    <a:pt x="274" y="700"/>
                  </a:lnTo>
                  <a:lnTo>
                    <a:pt x="279" y="700"/>
                  </a:lnTo>
                  <a:lnTo>
                    <a:pt x="280" y="700"/>
                  </a:lnTo>
                  <a:lnTo>
                    <a:pt x="281" y="701"/>
                  </a:lnTo>
                  <a:lnTo>
                    <a:pt x="283" y="703"/>
                  </a:lnTo>
                  <a:lnTo>
                    <a:pt x="283" y="706"/>
                  </a:lnTo>
                  <a:lnTo>
                    <a:pt x="281" y="707"/>
                  </a:lnTo>
                  <a:lnTo>
                    <a:pt x="279" y="707"/>
                  </a:lnTo>
                  <a:lnTo>
                    <a:pt x="262" y="710"/>
                  </a:lnTo>
                  <a:lnTo>
                    <a:pt x="283" y="714"/>
                  </a:lnTo>
                  <a:lnTo>
                    <a:pt x="299" y="719"/>
                  </a:lnTo>
                  <a:lnTo>
                    <a:pt x="301" y="721"/>
                  </a:lnTo>
                  <a:lnTo>
                    <a:pt x="301" y="723"/>
                  </a:lnTo>
                  <a:lnTo>
                    <a:pt x="301" y="725"/>
                  </a:lnTo>
                  <a:lnTo>
                    <a:pt x="299" y="726"/>
                  </a:lnTo>
                  <a:lnTo>
                    <a:pt x="294" y="730"/>
                  </a:lnTo>
                  <a:lnTo>
                    <a:pt x="287" y="733"/>
                  </a:lnTo>
                  <a:lnTo>
                    <a:pt x="286" y="734"/>
                  </a:lnTo>
                  <a:lnTo>
                    <a:pt x="284" y="734"/>
                  </a:lnTo>
                  <a:lnTo>
                    <a:pt x="265" y="741"/>
                  </a:lnTo>
                  <a:lnTo>
                    <a:pt x="244" y="745"/>
                  </a:lnTo>
                  <a:lnTo>
                    <a:pt x="241" y="747"/>
                  </a:lnTo>
                  <a:lnTo>
                    <a:pt x="268" y="744"/>
                  </a:lnTo>
                  <a:lnTo>
                    <a:pt x="292" y="740"/>
                  </a:lnTo>
                  <a:lnTo>
                    <a:pt x="294" y="740"/>
                  </a:lnTo>
                  <a:lnTo>
                    <a:pt x="297" y="741"/>
                  </a:lnTo>
                  <a:lnTo>
                    <a:pt x="297" y="743"/>
                  </a:lnTo>
                  <a:lnTo>
                    <a:pt x="298" y="744"/>
                  </a:lnTo>
                  <a:lnTo>
                    <a:pt x="297" y="747"/>
                  </a:lnTo>
                  <a:lnTo>
                    <a:pt x="316" y="747"/>
                  </a:lnTo>
                  <a:lnTo>
                    <a:pt x="334" y="750"/>
                  </a:lnTo>
                  <a:lnTo>
                    <a:pt x="348" y="755"/>
                  </a:lnTo>
                  <a:lnTo>
                    <a:pt x="350" y="756"/>
                  </a:lnTo>
                  <a:lnTo>
                    <a:pt x="350" y="758"/>
                  </a:lnTo>
                  <a:lnTo>
                    <a:pt x="350" y="759"/>
                  </a:lnTo>
                  <a:lnTo>
                    <a:pt x="352" y="759"/>
                  </a:lnTo>
                  <a:lnTo>
                    <a:pt x="353" y="759"/>
                  </a:lnTo>
                  <a:lnTo>
                    <a:pt x="356" y="762"/>
                  </a:lnTo>
                  <a:lnTo>
                    <a:pt x="356" y="763"/>
                  </a:lnTo>
                  <a:lnTo>
                    <a:pt x="354" y="766"/>
                  </a:lnTo>
                  <a:lnTo>
                    <a:pt x="352" y="769"/>
                  </a:lnTo>
                  <a:lnTo>
                    <a:pt x="348" y="772"/>
                  </a:lnTo>
                  <a:lnTo>
                    <a:pt x="379" y="766"/>
                  </a:lnTo>
                  <a:lnTo>
                    <a:pt x="396" y="763"/>
                  </a:lnTo>
                  <a:lnTo>
                    <a:pt x="374" y="755"/>
                  </a:lnTo>
                  <a:lnTo>
                    <a:pt x="350" y="744"/>
                  </a:lnTo>
                  <a:lnTo>
                    <a:pt x="338" y="736"/>
                  </a:lnTo>
                  <a:lnTo>
                    <a:pt x="323" y="723"/>
                  </a:lnTo>
                  <a:lnTo>
                    <a:pt x="306" y="710"/>
                  </a:lnTo>
                  <a:lnTo>
                    <a:pt x="288" y="699"/>
                  </a:lnTo>
                  <a:lnTo>
                    <a:pt x="272" y="695"/>
                  </a:lnTo>
                  <a:close/>
                  <a:moveTo>
                    <a:pt x="633" y="499"/>
                  </a:moveTo>
                  <a:lnTo>
                    <a:pt x="631" y="502"/>
                  </a:lnTo>
                  <a:lnTo>
                    <a:pt x="630" y="502"/>
                  </a:lnTo>
                  <a:lnTo>
                    <a:pt x="627" y="502"/>
                  </a:lnTo>
                  <a:lnTo>
                    <a:pt x="626" y="502"/>
                  </a:lnTo>
                  <a:lnTo>
                    <a:pt x="631" y="509"/>
                  </a:lnTo>
                  <a:lnTo>
                    <a:pt x="637" y="517"/>
                  </a:lnTo>
                  <a:lnTo>
                    <a:pt x="640" y="515"/>
                  </a:lnTo>
                  <a:lnTo>
                    <a:pt x="640" y="513"/>
                  </a:lnTo>
                  <a:lnTo>
                    <a:pt x="638" y="509"/>
                  </a:lnTo>
                  <a:lnTo>
                    <a:pt x="635" y="504"/>
                  </a:lnTo>
                  <a:lnTo>
                    <a:pt x="633" y="499"/>
                  </a:lnTo>
                  <a:close/>
                  <a:moveTo>
                    <a:pt x="597" y="471"/>
                  </a:moveTo>
                  <a:lnTo>
                    <a:pt x="590" y="471"/>
                  </a:lnTo>
                  <a:lnTo>
                    <a:pt x="600" y="484"/>
                  </a:lnTo>
                  <a:lnTo>
                    <a:pt x="606" y="496"/>
                  </a:lnTo>
                  <a:lnTo>
                    <a:pt x="609" y="502"/>
                  </a:lnTo>
                  <a:lnTo>
                    <a:pt x="613" y="509"/>
                  </a:lnTo>
                  <a:lnTo>
                    <a:pt x="613" y="509"/>
                  </a:lnTo>
                  <a:lnTo>
                    <a:pt x="618" y="514"/>
                  </a:lnTo>
                  <a:lnTo>
                    <a:pt x="623" y="517"/>
                  </a:lnTo>
                  <a:lnTo>
                    <a:pt x="627" y="520"/>
                  </a:lnTo>
                  <a:lnTo>
                    <a:pt x="629" y="520"/>
                  </a:lnTo>
                  <a:lnTo>
                    <a:pt x="618" y="504"/>
                  </a:lnTo>
                  <a:lnTo>
                    <a:pt x="608" y="488"/>
                  </a:lnTo>
                  <a:lnTo>
                    <a:pt x="598" y="475"/>
                  </a:lnTo>
                  <a:lnTo>
                    <a:pt x="598" y="475"/>
                  </a:lnTo>
                  <a:lnTo>
                    <a:pt x="597" y="473"/>
                  </a:lnTo>
                  <a:lnTo>
                    <a:pt x="597" y="471"/>
                  </a:lnTo>
                  <a:close/>
                  <a:moveTo>
                    <a:pt x="605" y="470"/>
                  </a:moveTo>
                  <a:lnTo>
                    <a:pt x="604" y="470"/>
                  </a:lnTo>
                  <a:lnTo>
                    <a:pt x="605" y="470"/>
                  </a:lnTo>
                  <a:lnTo>
                    <a:pt x="605" y="470"/>
                  </a:lnTo>
                  <a:close/>
                  <a:moveTo>
                    <a:pt x="538" y="228"/>
                  </a:moveTo>
                  <a:lnTo>
                    <a:pt x="538" y="228"/>
                  </a:lnTo>
                  <a:lnTo>
                    <a:pt x="536" y="230"/>
                  </a:lnTo>
                  <a:lnTo>
                    <a:pt x="538" y="233"/>
                  </a:lnTo>
                  <a:lnTo>
                    <a:pt x="536" y="234"/>
                  </a:lnTo>
                  <a:lnTo>
                    <a:pt x="535" y="239"/>
                  </a:lnTo>
                  <a:lnTo>
                    <a:pt x="536" y="241"/>
                  </a:lnTo>
                  <a:lnTo>
                    <a:pt x="538" y="245"/>
                  </a:lnTo>
                  <a:lnTo>
                    <a:pt x="538" y="248"/>
                  </a:lnTo>
                  <a:lnTo>
                    <a:pt x="539" y="252"/>
                  </a:lnTo>
                  <a:lnTo>
                    <a:pt x="539" y="255"/>
                  </a:lnTo>
                  <a:lnTo>
                    <a:pt x="536" y="256"/>
                  </a:lnTo>
                  <a:lnTo>
                    <a:pt x="538" y="259"/>
                  </a:lnTo>
                  <a:lnTo>
                    <a:pt x="540" y="251"/>
                  </a:lnTo>
                  <a:lnTo>
                    <a:pt x="543" y="243"/>
                  </a:lnTo>
                  <a:lnTo>
                    <a:pt x="544" y="236"/>
                  </a:lnTo>
                  <a:lnTo>
                    <a:pt x="546" y="229"/>
                  </a:lnTo>
                  <a:lnTo>
                    <a:pt x="538" y="228"/>
                  </a:lnTo>
                  <a:close/>
                  <a:moveTo>
                    <a:pt x="514" y="68"/>
                  </a:moveTo>
                  <a:lnTo>
                    <a:pt x="499" y="69"/>
                  </a:lnTo>
                  <a:lnTo>
                    <a:pt x="485" y="70"/>
                  </a:lnTo>
                  <a:lnTo>
                    <a:pt x="477" y="75"/>
                  </a:lnTo>
                  <a:lnTo>
                    <a:pt x="476" y="77"/>
                  </a:lnTo>
                  <a:lnTo>
                    <a:pt x="474" y="79"/>
                  </a:lnTo>
                  <a:lnTo>
                    <a:pt x="474" y="81"/>
                  </a:lnTo>
                  <a:lnTo>
                    <a:pt x="474" y="83"/>
                  </a:lnTo>
                  <a:lnTo>
                    <a:pt x="474" y="84"/>
                  </a:lnTo>
                  <a:lnTo>
                    <a:pt x="474" y="86"/>
                  </a:lnTo>
                  <a:lnTo>
                    <a:pt x="481" y="104"/>
                  </a:lnTo>
                  <a:lnTo>
                    <a:pt x="484" y="126"/>
                  </a:lnTo>
                  <a:lnTo>
                    <a:pt x="483" y="149"/>
                  </a:lnTo>
                  <a:lnTo>
                    <a:pt x="478" y="174"/>
                  </a:lnTo>
                  <a:lnTo>
                    <a:pt x="473" y="196"/>
                  </a:lnTo>
                  <a:lnTo>
                    <a:pt x="466" y="215"/>
                  </a:lnTo>
                  <a:lnTo>
                    <a:pt x="488" y="216"/>
                  </a:lnTo>
                  <a:lnTo>
                    <a:pt x="547" y="221"/>
                  </a:lnTo>
                  <a:lnTo>
                    <a:pt x="549" y="221"/>
                  </a:lnTo>
                  <a:lnTo>
                    <a:pt x="549" y="221"/>
                  </a:lnTo>
                  <a:lnTo>
                    <a:pt x="550" y="219"/>
                  </a:lnTo>
                  <a:lnTo>
                    <a:pt x="553" y="219"/>
                  </a:lnTo>
                  <a:lnTo>
                    <a:pt x="554" y="219"/>
                  </a:lnTo>
                  <a:lnTo>
                    <a:pt x="557" y="221"/>
                  </a:lnTo>
                  <a:lnTo>
                    <a:pt x="557" y="222"/>
                  </a:lnTo>
                  <a:lnTo>
                    <a:pt x="598" y="225"/>
                  </a:lnTo>
                  <a:lnTo>
                    <a:pt x="606" y="226"/>
                  </a:lnTo>
                  <a:lnTo>
                    <a:pt x="619" y="226"/>
                  </a:lnTo>
                  <a:lnTo>
                    <a:pt x="631" y="228"/>
                  </a:lnTo>
                  <a:lnTo>
                    <a:pt x="642" y="225"/>
                  </a:lnTo>
                  <a:lnTo>
                    <a:pt x="651" y="221"/>
                  </a:lnTo>
                  <a:lnTo>
                    <a:pt x="656" y="214"/>
                  </a:lnTo>
                  <a:lnTo>
                    <a:pt x="659" y="201"/>
                  </a:lnTo>
                  <a:lnTo>
                    <a:pt x="660" y="186"/>
                  </a:lnTo>
                  <a:lnTo>
                    <a:pt x="660" y="172"/>
                  </a:lnTo>
                  <a:lnTo>
                    <a:pt x="660" y="161"/>
                  </a:lnTo>
                  <a:lnTo>
                    <a:pt x="653" y="137"/>
                  </a:lnTo>
                  <a:lnTo>
                    <a:pt x="642" y="115"/>
                  </a:lnTo>
                  <a:lnTo>
                    <a:pt x="624" y="97"/>
                  </a:lnTo>
                  <a:lnTo>
                    <a:pt x="602" y="83"/>
                  </a:lnTo>
                  <a:lnTo>
                    <a:pt x="575" y="75"/>
                  </a:lnTo>
                  <a:lnTo>
                    <a:pt x="562" y="72"/>
                  </a:lnTo>
                  <a:lnTo>
                    <a:pt x="547" y="70"/>
                  </a:lnTo>
                  <a:lnTo>
                    <a:pt x="531" y="69"/>
                  </a:lnTo>
                  <a:lnTo>
                    <a:pt x="514" y="68"/>
                  </a:lnTo>
                  <a:close/>
                  <a:moveTo>
                    <a:pt x="593" y="17"/>
                  </a:moveTo>
                  <a:lnTo>
                    <a:pt x="594" y="18"/>
                  </a:lnTo>
                  <a:lnTo>
                    <a:pt x="595" y="20"/>
                  </a:lnTo>
                  <a:lnTo>
                    <a:pt x="595" y="21"/>
                  </a:lnTo>
                  <a:lnTo>
                    <a:pt x="595" y="22"/>
                  </a:lnTo>
                  <a:lnTo>
                    <a:pt x="595" y="25"/>
                  </a:lnTo>
                  <a:lnTo>
                    <a:pt x="594" y="26"/>
                  </a:lnTo>
                  <a:lnTo>
                    <a:pt x="595" y="31"/>
                  </a:lnTo>
                  <a:lnTo>
                    <a:pt x="602" y="20"/>
                  </a:lnTo>
                  <a:lnTo>
                    <a:pt x="597" y="18"/>
                  </a:lnTo>
                  <a:lnTo>
                    <a:pt x="593" y="17"/>
                  </a:lnTo>
                  <a:close/>
                  <a:moveTo>
                    <a:pt x="573" y="0"/>
                  </a:moveTo>
                  <a:lnTo>
                    <a:pt x="576" y="2"/>
                  </a:lnTo>
                  <a:lnTo>
                    <a:pt x="582" y="6"/>
                  </a:lnTo>
                  <a:lnTo>
                    <a:pt x="587" y="7"/>
                  </a:lnTo>
                  <a:lnTo>
                    <a:pt x="594" y="8"/>
                  </a:lnTo>
                  <a:lnTo>
                    <a:pt x="598" y="10"/>
                  </a:lnTo>
                  <a:lnTo>
                    <a:pt x="604" y="11"/>
                  </a:lnTo>
                  <a:lnTo>
                    <a:pt x="609" y="14"/>
                  </a:lnTo>
                  <a:lnTo>
                    <a:pt x="611" y="15"/>
                  </a:lnTo>
                  <a:lnTo>
                    <a:pt x="612" y="17"/>
                  </a:lnTo>
                  <a:lnTo>
                    <a:pt x="612" y="18"/>
                  </a:lnTo>
                  <a:lnTo>
                    <a:pt x="612" y="20"/>
                  </a:lnTo>
                  <a:lnTo>
                    <a:pt x="602" y="35"/>
                  </a:lnTo>
                  <a:lnTo>
                    <a:pt x="595" y="51"/>
                  </a:lnTo>
                  <a:lnTo>
                    <a:pt x="594" y="55"/>
                  </a:lnTo>
                  <a:lnTo>
                    <a:pt x="594" y="57"/>
                  </a:lnTo>
                  <a:lnTo>
                    <a:pt x="594" y="57"/>
                  </a:lnTo>
                  <a:lnTo>
                    <a:pt x="594" y="57"/>
                  </a:lnTo>
                  <a:lnTo>
                    <a:pt x="594" y="57"/>
                  </a:lnTo>
                  <a:lnTo>
                    <a:pt x="593" y="58"/>
                  </a:lnTo>
                  <a:lnTo>
                    <a:pt x="591" y="59"/>
                  </a:lnTo>
                  <a:lnTo>
                    <a:pt x="589" y="59"/>
                  </a:lnTo>
                  <a:lnTo>
                    <a:pt x="587" y="58"/>
                  </a:lnTo>
                  <a:lnTo>
                    <a:pt x="586" y="57"/>
                  </a:lnTo>
                  <a:lnTo>
                    <a:pt x="586" y="57"/>
                  </a:lnTo>
                  <a:lnTo>
                    <a:pt x="586" y="55"/>
                  </a:lnTo>
                  <a:lnTo>
                    <a:pt x="586" y="55"/>
                  </a:lnTo>
                  <a:lnTo>
                    <a:pt x="586" y="54"/>
                  </a:lnTo>
                  <a:lnTo>
                    <a:pt x="586" y="54"/>
                  </a:lnTo>
                  <a:lnTo>
                    <a:pt x="586" y="54"/>
                  </a:lnTo>
                  <a:lnTo>
                    <a:pt x="586" y="53"/>
                  </a:lnTo>
                  <a:lnTo>
                    <a:pt x="587" y="48"/>
                  </a:lnTo>
                  <a:lnTo>
                    <a:pt x="589" y="42"/>
                  </a:lnTo>
                  <a:lnTo>
                    <a:pt x="583" y="48"/>
                  </a:lnTo>
                  <a:lnTo>
                    <a:pt x="580" y="55"/>
                  </a:lnTo>
                  <a:lnTo>
                    <a:pt x="576" y="61"/>
                  </a:lnTo>
                  <a:lnTo>
                    <a:pt x="575" y="62"/>
                  </a:lnTo>
                  <a:lnTo>
                    <a:pt x="573" y="62"/>
                  </a:lnTo>
                  <a:lnTo>
                    <a:pt x="572" y="62"/>
                  </a:lnTo>
                  <a:lnTo>
                    <a:pt x="569" y="61"/>
                  </a:lnTo>
                  <a:lnTo>
                    <a:pt x="569" y="58"/>
                  </a:lnTo>
                  <a:lnTo>
                    <a:pt x="569" y="54"/>
                  </a:lnTo>
                  <a:lnTo>
                    <a:pt x="571" y="51"/>
                  </a:lnTo>
                  <a:lnTo>
                    <a:pt x="571" y="51"/>
                  </a:lnTo>
                  <a:lnTo>
                    <a:pt x="573" y="44"/>
                  </a:lnTo>
                  <a:lnTo>
                    <a:pt x="576" y="37"/>
                  </a:lnTo>
                  <a:lnTo>
                    <a:pt x="579" y="29"/>
                  </a:lnTo>
                  <a:lnTo>
                    <a:pt x="579" y="22"/>
                  </a:lnTo>
                  <a:lnTo>
                    <a:pt x="579" y="21"/>
                  </a:lnTo>
                  <a:lnTo>
                    <a:pt x="580" y="20"/>
                  </a:lnTo>
                  <a:lnTo>
                    <a:pt x="583" y="20"/>
                  </a:lnTo>
                  <a:lnTo>
                    <a:pt x="583" y="18"/>
                  </a:lnTo>
                  <a:lnTo>
                    <a:pt x="584" y="17"/>
                  </a:lnTo>
                  <a:lnTo>
                    <a:pt x="586" y="17"/>
                  </a:lnTo>
                  <a:lnTo>
                    <a:pt x="589" y="18"/>
                  </a:lnTo>
                  <a:lnTo>
                    <a:pt x="589" y="17"/>
                  </a:lnTo>
                  <a:lnTo>
                    <a:pt x="591" y="17"/>
                  </a:lnTo>
                  <a:lnTo>
                    <a:pt x="583" y="15"/>
                  </a:lnTo>
                  <a:lnTo>
                    <a:pt x="576" y="11"/>
                  </a:lnTo>
                  <a:lnTo>
                    <a:pt x="573" y="26"/>
                  </a:lnTo>
                  <a:lnTo>
                    <a:pt x="565" y="64"/>
                  </a:lnTo>
                  <a:lnTo>
                    <a:pt x="565" y="65"/>
                  </a:lnTo>
                  <a:lnTo>
                    <a:pt x="569" y="65"/>
                  </a:lnTo>
                  <a:lnTo>
                    <a:pt x="573" y="66"/>
                  </a:lnTo>
                  <a:lnTo>
                    <a:pt x="576" y="66"/>
                  </a:lnTo>
                  <a:lnTo>
                    <a:pt x="605" y="76"/>
                  </a:lnTo>
                  <a:lnTo>
                    <a:pt x="630" y="91"/>
                  </a:lnTo>
                  <a:lnTo>
                    <a:pt x="649" y="110"/>
                  </a:lnTo>
                  <a:lnTo>
                    <a:pt x="662" y="134"/>
                  </a:lnTo>
                  <a:lnTo>
                    <a:pt x="668" y="160"/>
                  </a:lnTo>
                  <a:lnTo>
                    <a:pt x="668" y="170"/>
                  </a:lnTo>
                  <a:lnTo>
                    <a:pt x="668" y="183"/>
                  </a:lnTo>
                  <a:lnTo>
                    <a:pt x="667" y="200"/>
                  </a:lnTo>
                  <a:lnTo>
                    <a:pt x="663" y="216"/>
                  </a:lnTo>
                  <a:lnTo>
                    <a:pt x="657" y="226"/>
                  </a:lnTo>
                  <a:lnTo>
                    <a:pt x="646" y="233"/>
                  </a:lnTo>
                  <a:lnTo>
                    <a:pt x="634" y="234"/>
                  </a:lnTo>
                  <a:lnTo>
                    <a:pt x="620" y="234"/>
                  </a:lnTo>
                  <a:lnTo>
                    <a:pt x="606" y="234"/>
                  </a:lnTo>
                  <a:lnTo>
                    <a:pt x="598" y="233"/>
                  </a:lnTo>
                  <a:lnTo>
                    <a:pt x="562" y="230"/>
                  </a:lnTo>
                  <a:lnTo>
                    <a:pt x="562" y="237"/>
                  </a:lnTo>
                  <a:lnTo>
                    <a:pt x="562" y="247"/>
                  </a:lnTo>
                  <a:lnTo>
                    <a:pt x="561" y="256"/>
                  </a:lnTo>
                  <a:lnTo>
                    <a:pt x="561" y="265"/>
                  </a:lnTo>
                  <a:lnTo>
                    <a:pt x="562" y="272"/>
                  </a:lnTo>
                  <a:lnTo>
                    <a:pt x="586" y="270"/>
                  </a:lnTo>
                  <a:lnTo>
                    <a:pt x="608" y="272"/>
                  </a:lnTo>
                  <a:lnTo>
                    <a:pt x="629" y="277"/>
                  </a:lnTo>
                  <a:lnTo>
                    <a:pt x="648" y="285"/>
                  </a:lnTo>
                  <a:lnTo>
                    <a:pt x="663" y="299"/>
                  </a:lnTo>
                  <a:lnTo>
                    <a:pt x="674" y="314"/>
                  </a:lnTo>
                  <a:lnTo>
                    <a:pt x="684" y="339"/>
                  </a:lnTo>
                  <a:lnTo>
                    <a:pt x="688" y="365"/>
                  </a:lnTo>
                  <a:lnTo>
                    <a:pt x="686" y="393"/>
                  </a:lnTo>
                  <a:lnTo>
                    <a:pt x="685" y="401"/>
                  </a:lnTo>
                  <a:lnTo>
                    <a:pt x="684" y="409"/>
                  </a:lnTo>
                  <a:lnTo>
                    <a:pt x="681" y="425"/>
                  </a:lnTo>
                  <a:lnTo>
                    <a:pt x="681" y="437"/>
                  </a:lnTo>
                  <a:lnTo>
                    <a:pt x="681" y="440"/>
                  </a:lnTo>
                  <a:lnTo>
                    <a:pt x="680" y="441"/>
                  </a:lnTo>
                  <a:lnTo>
                    <a:pt x="649" y="456"/>
                  </a:lnTo>
                  <a:lnTo>
                    <a:pt x="619" y="466"/>
                  </a:lnTo>
                  <a:lnTo>
                    <a:pt x="627" y="477"/>
                  </a:lnTo>
                  <a:lnTo>
                    <a:pt x="635" y="489"/>
                  </a:lnTo>
                  <a:lnTo>
                    <a:pt x="644" y="502"/>
                  </a:lnTo>
                  <a:lnTo>
                    <a:pt x="648" y="513"/>
                  </a:lnTo>
                  <a:lnTo>
                    <a:pt x="656" y="509"/>
                  </a:lnTo>
                  <a:lnTo>
                    <a:pt x="674" y="496"/>
                  </a:lnTo>
                  <a:lnTo>
                    <a:pt x="689" y="482"/>
                  </a:lnTo>
                  <a:lnTo>
                    <a:pt x="692" y="480"/>
                  </a:lnTo>
                  <a:lnTo>
                    <a:pt x="703" y="470"/>
                  </a:lnTo>
                  <a:lnTo>
                    <a:pt x="714" y="462"/>
                  </a:lnTo>
                  <a:lnTo>
                    <a:pt x="728" y="451"/>
                  </a:lnTo>
                  <a:lnTo>
                    <a:pt x="739" y="440"/>
                  </a:lnTo>
                  <a:lnTo>
                    <a:pt x="743" y="434"/>
                  </a:lnTo>
                  <a:lnTo>
                    <a:pt x="746" y="429"/>
                  </a:lnTo>
                  <a:lnTo>
                    <a:pt x="750" y="422"/>
                  </a:lnTo>
                  <a:lnTo>
                    <a:pt x="755" y="411"/>
                  </a:lnTo>
                  <a:lnTo>
                    <a:pt x="764" y="400"/>
                  </a:lnTo>
                  <a:lnTo>
                    <a:pt x="772" y="391"/>
                  </a:lnTo>
                  <a:lnTo>
                    <a:pt x="783" y="387"/>
                  </a:lnTo>
                  <a:lnTo>
                    <a:pt x="798" y="389"/>
                  </a:lnTo>
                  <a:lnTo>
                    <a:pt x="809" y="397"/>
                  </a:lnTo>
                  <a:lnTo>
                    <a:pt x="821" y="411"/>
                  </a:lnTo>
                  <a:lnTo>
                    <a:pt x="832" y="430"/>
                  </a:lnTo>
                  <a:lnTo>
                    <a:pt x="843" y="452"/>
                  </a:lnTo>
                  <a:lnTo>
                    <a:pt x="854" y="475"/>
                  </a:lnTo>
                  <a:lnTo>
                    <a:pt x="857" y="481"/>
                  </a:lnTo>
                  <a:lnTo>
                    <a:pt x="859" y="486"/>
                  </a:lnTo>
                  <a:lnTo>
                    <a:pt x="861" y="491"/>
                  </a:lnTo>
                  <a:lnTo>
                    <a:pt x="874" y="518"/>
                  </a:lnTo>
                  <a:lnTo>
                    <a:pt x="885" y="547"/>
                  </a:lnTo>
                  <a:lnTo>
                    <a:pt x="892" y="577"/>
                  </a:lnTo>
                  <a:lnTo>
                    <a:pt x="893" y="606"/>
                  </a:lnTo>
                  <a:lnTo>
                    <a:pt x="890" y="630"/>
                  </a:lnTo>
                  <a:lnTo>
                    <a:pt x="883" y="656"/>
                  </a:lnTo>
                  <a:lnTo>
                    <a:pt x="875" y="681"/>
                  </a:lnTo>
                  <a:lnTo>
                    <a:pt x="863" y="706"/>
                  </a:lnTo>
                  <a:lnTo>
                    <a:pt x="864" y="707"/>
                  </a:lnTo>
                  <a:lnTo>
                    <a:pt x="865" y="708"/>
                  </a:lnTo>
                  <a:lnTo>
                    <a:pt x="864" y="710"/>
                  </a:lnTo>
                  <a:lnTo>
                    <a:pt x="863" y="711"/>
                  </a:lnTo>
                  <a:lnTo>
                    <a:pt x="861" y="712"/>
                  </a:lnTo>
                  <a:lnTo>
                    <a:pt x="857" y="714"/>
                  </a:lnTo>
                  <a:lnTo>
                    <a:pt x="843" y="730"/>
                  </a:lnTo>
                  <a:lnTo>
                    <a:pt x="827" y="743"/>
                  </a:lnTo>
                  <a:lnTo>
                    <a:pt x="806" y="751"/>
                  </a:lnTo>
                  <a:lnTo>
                    <a:pt x="805" y="751"/>
                  </a:lnTo>
                  <a:lnTo>
                    <a:pt x="803" y="750"/>
                  </a:lnTo>
                  <a:lnTo>
                    <a:pt x="802" y="747"/>
                  </a:lnTo>
                  <a:lnTo>
                    <a:pt x="802" y="745"/>
                  </a:lnTo>
                  <a:lnTo>
                    <a:pt x="802" y="744"/>
                  </a:lnTo>
                  <a:lnTo>
                    <a:pt x="805" y="743"/>
                  </a:lnTo>
                  <a:lnTo>
                    <a:pt x="820" y="737"/>
                  </a:lnTo>
                  <a:lnTo>
                    <a:pt x="832" y="728"/>
                  </a:lnTo>
                  <a:lnTo>
                    <a:pt x="845" y="717"/>
                  </a:lnTo>
                  <a:lnTo>
                    <a:pt x="839" y="718"/>
                  </a:lnTo>
                  <a:lnTo>
                    <a:pt x="809" y="725"/>
                  </a:lnTo>
                  <a:lnTo>
                    <a:pt x="777" y="733"/>
                  </a:lnTo>
                  <a:lnTo>
                    <a:pt x="777" y="733"/>
                  </a:lnTo>
                  <a:lnTo>
                    <a:pt x="815" y="728"/>
                  </a:lnTo>
                  <a:lnTo>
                    <a:pt x="816" y="728"/>
                  </a:lnTo>
                  <a:lnTo>
                    <a:pt x="817" y="729"/>
                  </a:lnTo>
                  <a:lnTo>
                    <a:pt x="819" y="730"/>
                  </a:lnTo>
                  <a:lnTo>
                    <a:pt x="819" y="733"/>
                  </a:lnTo>
                  <a:lnTo>
                    <a:pt x="817" y="734"/>
                  </a:lnTo>
                  <a:lnTo>
                    <a:pt x="816" y="736"/>
                  </a:lnTo>
                  <a:lnTo>
                    <a:pt x="808" y="739"/>
                  </a:lnTo>
                  <a:lnTo>
                    <a:pt x="799" y="740"/>
                  </a:lnTo>
                  <a:lnTo>
                    <a:pt x="799" y="740"/>
                  </a:lnTo>
                  <a:lnTo>
                    <a:pt x="798" y="743"/>
                  </a:lnTo>
                  <a:lnTo>
                    <a:pt x="797" y="744"/>
                  </a:lnTo>
                  <a:lnTo>
                    <a:pt x="795" y="744"/>
                  </a:lnTo>
                  <a:lnTo>
                    <a:pt x="788" y="745"/>
                  </a:lnTo>
                  <a:lnTo>
                    <a:pt x="757" y="748"/>
                  </a:lnTo>
                  <a:lnTo>
                    <a:pt x="725" y="750"/>
                  </a:lnTo>
                  <a:lnTo>
                    <a:pt x="719" y="750"/>
                  </a:lnTo>
                  <a:lnTo>
                    <a:pt x="717" y="748"/>
                  </a:lnTo>
                  <a:lnTo>
                    <a:pt x="715" y="747"/>
                  </a:lnTo>
                  <a:lnTo>
                    <a:pt x="715" y="745"/>
                  </a:lnTo>
                  <a:lnTo>
                    <a:pt x="715" y="744"/>
                  </a:lnTo>
                  <a:lnTo>
                    <a:pt x="717" y="743"/>
                  </a:lnTo>
                  <a:lnTo>
                    <a:pt x="718" y="741"/>
                  </a:lnTo>
                  <a:lnTo>
                    <a:pt x="751" y="736"/>
                  </a:lnTo>
                  <a:lnTo>
                    <a:pt x="753" y="734"/>
                  </a:lnTo>
                  <a:lnTo>
                    <a:pt x="754" y="733"/>
                  </a:lnTo>
                  <a:lnTo>
                    <a:pt x="795" y="719"/>
                  </a:lnTo>
                  <a:lnTo>
                    <a:pt x="777" y="722"/>
                  </a:lnTo>
                  <a:lnTo>
                    <a:pt x="759" y="721"/>
                  </a:lnTo>
                  <a:lnTo>
                    <a:pt x="757" y="719"/>
                  </a:lnTo>
                  <a:lnTo>
                    <a:pt x="755" y="718"/>
                  </a:lnTo>
                  <a:lnTo>
                    <a:pt x="757" y="715"/>
                  </a:lnTo>
                  <a:lnTo>
                    <a:pt x="758" y="714"/>
                  </a:lnTo>
                  <a:lnTo>
                    <a:pt x="768" y="708"/>
                  </a:lnTo>
                  <a:lnTo>
                    <a:pt x="779" y="704"/>
                  </a:lnTo>
                  <a:lnTo>
                    <a:pt x="757" y="704"/>
                  </a:lnTo>
                  <a:lnTo>
                    <a:pt x="755" y="703"/>
                  </a:lnTo>
                  <a:lnTo>
                    <a:pt x="754" y="700"/>
                  </a:lnTo>
                  <a:lnTo>
                    <a:pt x="754" y="699"/>
                  </a:lnTo>
                  <a:lnTo>
                    <a:pt x="755" y="696"/>
                  </a:lnTo>
                  <a:lnTo>
                    <a:pt x="779" y="685"/>
                  </a:lnTo>
                  <a:lnTo>
                    <a:pt x="805" y="675"/>
                  </a:lnTo>
                  <a:lnTo>
                    <a:pt x="795" y="675"/>
                  </a:lnTo>
                  <a:lnTo>
                    <a:pt x="792" y="674"/>
                  </a:lnTo>
                  <a:lnTo>
                    <a:pt x="791" y="671"/>
                  </a:lnTo>
                  <a:lnTo>
                    <a:pt x="792" y="670"/>
                  </a:lnTo>
                  <a:lnTo>
                    <a:pt x="794" y="667"/>
                  </a:lnTo>
                  <a:lnTo>
                    <a:pt x="808" y="661"/>
                  </a:lnTo>
                  <a:lnTo>
                    <a:pt x="821" y="656"/>
                  </a:lnTo>
                  <a:lnTo>
                    <a:pt x="830" y="655"/>
                  </a:lnTo>
                  <a:lnTo>
                    <a:pt x="827" y="655"/>
                  </a:lnTo>
                  <a:lnTo>
                    <a:pt x="803" y="657"/>
                  </a:lnTo>
                  <a:lnTo>
                    <a:pt x="780" y="656"/>
                  </a:lnTo>
                  <a:lnTo>
                    <a:pt x="777" y="655"/>
                  </a:lnTo>
                  <a:lnTo>
                    <a:pt x="777" y="652"/>
                  </a:lnTo>
                  <a:lnTo>
                    <a:pt x="777" y="649"/>
                  </a:lnTo>
                  <a:lnTo>
                    <a:pt x="780" y="648"/>
                  </a:lnTo>
                  <a:lnTo>
                    <a:pt x="806" y="639"/>
                  </a:lnTo>
                  <a:lnTo>
                    <a:pt x="805" y="638"/>
                  </a:lnTo>
                  <a:lnTo>
                    <a:pt x="805" y="637"/>
                  </a:lnTo>
                  <a:lnTo>
                    <a:pt x="805" y="634"/>
                  </a:lnTo>
                  <a:lnTo>
                    <a:pt x="816" y="621"/>
                  </a:lnTo>
                  <a:lnTo>
                    <a:pt x="830" y="610"/>
                  </a:lnTo>
                  <a:lnTo>
                    <a:pt x="831" y="610"/>
                  </a:lnTo>
                  <a:lnTo>
                    <a:pt x="834" y="610"/>
                  </a:lnTo>
                  <a:lnTo>
                    <a:pt x="835" y="612"/>
                  </a:lnTo>
                  <a:lnTo>
                    <a:pt x="837" y="613"/>
                  </a:lnTo>
                  <a:lnTo>
                    <a:pt x="835" y="616"/>
                  </a:lnTo>
                  <a:lnTo>
                    <a:pt x="834" y="617"/>
                  </a:lnTo>
                  <a:lnTo>
                    <a:pt x="827" y="623"/>
                  </a:lnTo>
                  <a:lnTo>
                    <a:pt x="820" y="628"/>
                  </a:lnTo>
                  <a:lnTo>
                    <a:pt x="815" y="634"/>
                  </a:lnTo>
                  <a:lnTo>
                    <a:pt x="816" y="634"/>
                  </a:lnTo>
                  <a:lnTo>
                    <a:pt x="819" y="635"/>
                  </a:lnTo>
                  <a:lnTo>
                    <a:pt x="821" y="635"/>
                  </a:lnTo>
                  <a:lnTo>
                    <a:pt x="830" y="634"/>
                  </a:lnTo>
                  <a:lnTo>
                    <a:pt x="831" y="634"/>
                  </a:lnTo>
                  <a:lnTo>
                    <a:pt x="834" y="635"/>
                  </a:lnTo>
                  <a:lnTo>
                    <a:pt x="834" y="637"/>
                  </a:lnTo>
                  <a:lnTo>
                    <a:pt x="834" y="638"/>
                  </a:lnTo>
                  <a:lnTo>
                    <a:pt x="834" y="641"/>
                  </a:lnTo>
                  <a:lnTo>
                    <a:pt x="831" y="642"/>
                  </a:lnTo>
                  <a:lnTo>
                    <a:pt x="827" y="644"/>
                  </a:lnTo>
                  <a:lnTo>
                    <a:pt x="823" y="644"/>
                  </a:lnTo>
                  <a:lnTo>
                    <a:pt x="812" y="646"/>
                  </a:lnTo>
                  <a:lnTo>
                    <a:pt x="801" y="649"/>
                  </a:lnTo>
                  <a:lnTo>
                    <a:pt x="826" y="646"/>
                  </a:lnTo>
                  <a:lnTo>
                    <a:pt x="852" y="644"/>
                  </a:lnTo>
                  <a:lnTo>
                    <a:pt x="854" y="644"/>
                  </a:lnTo>
                  <a:lnTo>
                    <a:pt x="856" y="646"/>
                  </a:lnTo>
                  <a:lnTo>
                    <a:pt x="856" y="649"/>
                  </a:lnTo>
                  <a:lnTo>
                    <a:pt x="854" y="650"/>
                  </a:lnTo>
                  <a:lnTo>
                    <a:pt x="839" y="659"/>
                  </a:lnTo>
                  <a:lnTo>
                    <a:pt x="824" y="664"/>
                  </a:lnTo>
                  <a:lnTo>
                    <a:pt x="812" y="668"/>
                  </a:lnTo>
                  <a:lnTo>
                    <a:pt x="821" y="667"/>
                  </a:lnTo>
                  <a:lnTo>
                    <a:pt x="831" y="667"/>
                  </a:lnTo>
                  <a:lnTo>
                    <a:pt x="841" y="666"/>
                  </a:lnTo>
                  <a:lnTo>
                    <a:pt x="850" y="664"/>
                  </a:lnTo>
                  <a:lnTo>
                    <a:pt x="853" y="666"/>
                  </a:lnTo>
                  <a:lnTo>
                    <a:pt x="854" y="667"/>
                  </a:lnTo>
                  <a:lnTo>
                    <a:pt x="854" y="668"/>
                  </a:lnTo>
                  <a:lnTo>
                    <a:pt x="854" y="670"/>
                  </a:lnTo>
                  <a:lnTo>
                    <a:pt x="853" y="672"/>
                  </a:lnTo>
                  <a:lnTo>
                    <a:pt x="852" y="672"/>
                  </a:lnTo>
                  <a:lnTo>
                    <a:pt x="827" y="678"/>
                  </a:lnTo>
                  <a:lnTo>
                    <a:pt x="799" y="686"/>
                  </a:lnTo>
                  <a:lnTo>
                    <a:pt x="773" y="696"/>
                  </a:lnTo>
                  <a:lnTo>
                    <a:pt x="788" y="695"/>
                  </a:lnTo>
                  <a:lnTo>
                    <a:pt x="803" y="692"/>
                  </a:lnTo>
                  <a:lnTo>
                    <a:pt x="830" y="688"/>
                  </a:lnTo>
                  <a:lnTo>
                    <a:pt x="831" y="688"/>
                  </a:lnTo>
                  <a:lnTo>
                    <a:pt x="834" y="689"/>
                  </a:lnTo>
                  <a:lnTo>
                    <a:pt x="834" y="690"/>
                  </a:lnTo>
                  <a:lnTo>
                    <a:pt x="834" y="693"/>
                  </a:lnTo>
                  <a:lnTo>
                    <a:pt x="832" y="695"/>
                  </a:lnTo>
                  <a:lnTo>
                    <a:pt x="831" y="696"/>
                  </a:lnTo>
                  <a:lnTo>
                    <a:pt x="802" y="704"/>
                  </a:lnTo>
                  <a:lnTo>
                    <a:pt x="777" y="714"/>
                  </a:lnTo>
                  <a:lnTo>
                    <a:pt x="812" y="710"/>
                  </a:lnTo>
                  <a:lnTo>
                    <a:pt x="832" y="706"/>
                  </a:lnTo>
                  <a:lnTo>
                    <a:pt x="853" y="704"/>
                  </a:lnTo>
                  <a:lnTo>
                    <a:pt x="865" y="681"/>
                  </a:lnTo>
                  <a:lnTo>
                    <a:pt x="875" y="655"/>
                  </a:lnTo>
                  <a:lnTo>
                    <a:pt x="882" y="630"/>
                  </a:lnTo>
                  <a:lnTo>
                    <a:pt x="885" y="606"/>
                  </a:lnTo>
                  <a:lnTo>
                    <a:pt x="883" y="577"/>
                  </a:lnTo>
                  <a:lnTo>
                    <a:pt x="876" y="550"/>
                  </a:lnTo>
                  <a:lnTo>
                    <a:pt x="865" y="521"/>
                  </a:lnTo>
                  <a:lnTo>
                    <a:pt x="853" y="493"/>
                  </a:lnTo>
                  <a:lnTo>
                    <a:pt x="852" y="489"/>
                  </a:lnTo>
                  <a:lnTo>
                    <a:pt x="849" y="485"/>
                  </a:lnTo>
                  <a:lnTo>
                    <a:pt x="846" y="478"/>
                  </a:lnTo>
                  <a:lnTo>
                    <a:pt x="841" y="464"/>
                  </a:lnTo>
                  <a:lnTo>
                    <a:pt x="832" y="448"/>
                  </a:lnTo>
                  <a:lnTo>
                    <a:pt x="823" y="430"/>
                  </a:lnTo>
                  <a:lnTo>
                    <a:pt x="813" y="415"/>
                  </a:lnTo>
                  <a:lnTo>
                    <a:pt x="803" y="402"/>
                  </a:lnTo>
                  <a:lnTo>
                    <a:pt x="795" y="396"/>
                  </a:lnTo>
                  <a:lnTo>
                    <a:pt x="783" y="396"/>
                  </a:lnTo>
                  <a:lnTo>
                    <a:pt x="773" y="401"/>
                  </a:lnTo>
                  <a:lnTo>
                    <a:pt x="765" y="412"/>
                  </a:lnTo>
                  <a:lnTo>
                    <a:pt x="757" y="426"/>
                  </a:lnTo>
                  <a:lnTo>
                    <a:pt x="754" y="433"/>
                  </a:lnTo>
                  <a:lnTo>
                    <a:pt x="750" y="438"/>
                  </a:lnTo>
                  <a:lnTo>
                    <a:pt x="746" y="444"/>
                  </a:lnTo>
                  <a:lnTo>
                    <a:pt x="733" y="456"/>
                  </a:lnTo>
                  <a:lnTo>
                    <a:pt x="718" y="467"/>
                  </a:lnTo>
                  <a:lnTo>
                    <a:pt x="708" y="477"/>
                  </a:lnTo>
                  <a:lnTo>
                    <a:pt x="699" y="485"/>
                  </a:lnTo>
                  <a:lnTo>
                    <a:pt x="696" y="488"/>
                  </a:lnTo>
                  <a:lnTo>
                    <a:pt x="680" y="503"/>
                  </a:lnTo>
                  <a:lnTo>
                    <a:pt x="660" y="515"/>
                  </a:lnTo>
                  <a:lnTo>
                    <a:pt x="648" y="521"/>
                  </a:lnTo>
                  <a:lnTo>
                    <a:pt x="645" y="525"/>
                  </a:lnTo>
                  <a:lnTo>
                    <a:pt x="644" y="526"/>
                  </a:lnTo>
                  <a:lnTo>
                    <a:pt x="642" y="528"/>
                  </a:lnTo>
                  <a:lnTo>
                    <a:pt x="641" y="529"/>
                  </a:lnTo>
                  <a:lnTo>
                    <a:pt x="640" y="529"/>
                  </a:lnTo>
                  <a:lnTo>
                    <a:pt x="640" y="529"/>
                  </a:lnTo>
                  <a:lnTo>
                    <a:pt x="635" y="529"/>
                  </a:lnTo>
                  <a:lnTo>
                    <a:pt x="633" y="531"/>
                  </a:lnTo>
                  <a:lnTo>
                    <a:pt x="629" y="529"/>
                  </a:lnTo>
                  <a:lnTo>
                    <a:pt x="627" y="529"/>
                  </a:lnTo>
                  <a:lnTo>
                    <a:pt x="586" y="540"/>
                  </a:lnTo>
                  <a:lnTo>
                    <a:pt x="542" y="548"/>
                  </a:lnTo>
                  <a:lnTo>
                    <a:pt x="498" y="553"/>
                  </a:lnTo>
                  <a:lnTo>
                    <a:pt x="458" y="555"/>
                  </a:lnTo>
                  <a:lnTo>
                    <a:pt x="412" y="551"/>
                  </a:lnTo>
                  <a:lnTo>
                    <a:pt x="367" y="543"/>
                  </a:lnTo>
                  <a:lnTo>
                    <a:pt x="323" y="531"/>
                  </a:lnTo>
                  <a:lnTo>
                    <a:pt x="313" y="528"/>
                  </a:lnTo>
                  <a:lnTo>
                    <a:pt x="284" y="520"/>
                  </a:lnTo>
                  <a:lnTo>
                    <a:pt x="258" y="509"/>
                  </a:lnTo>
                  <a:lnTo>
                    <a:pt x="230" y="492"/>
                  </a:lnTo>
                  <a:lnTo>
                    <a:pt x="219" y="484"/>
                  </a:lnTo>
                  <a:lnTo>
                    <a:pt x="208" y="480"/>
                  </a:lnTo>
                  <a:lnTo>
                    <a:pt x="199" y="478"/>
                  </a:lnTo>
                  <a:lnTo>
                    <a:pt x="195" y="481"/>
                  </a:lnTo>
                  <a:lnTo>
                    <a:pt x="190" y="485"/>
                  </a:lnTo>
                  <a:lnTo>
                    <a:pt x="186" y="492"/>
                  </a:lnTo>
                  <a:lnTo>
                    <a:pt x="182" y="507"/>
                  </a:lnTo>
                  <a:lnTo>
                    <a:pt x="181" y="524"/>
                  </a:lnTo>
                  <a:lnTo>
                    <a:pt x="179" y="543"/>
                  </a:lnTo>
                  <a:lnTo>
                    <a:pt x="179" y="562"/>
                  </a:lnTo>
                  <a:lnTo>
                    <a:pt x="179" y="579"/>
                  </a:lnTo>
                  <a:lnTo>
                    <a:pt x="179" y="584"/>
                  </a:lnTo>
                  <a:lnTo>
                    <a:pt x="182" y="615"/>
                  </a:lnTo>
                  <a:lnTo>
                    <a:pt x="192" y="642"/>
                  </a:lnTo>
                  <a:lnTo>
                    <a:pt x="206" y="668"/>
                  </a:lnTo>
                  <a:lnTo>
                    <a:pt x="224" y="690"/>
                  </a:lnTo>
                  <a:lnTo>
                    <a:pt x="225" y="692"/>
                  </a:lnTo>
                  <a:lnTo>
                    <a:pt x="225" y="693"/>
                  </a:lnTo>
                  <a:lnTo>
                    <a:pt x="224" y="696"/>
                  </a:lnTo>
                  <a:lnTo>
                    <a:pt x="248" y="688"/>
                  </a:lnTo>
                  <a:lnTo>
                    <a:pt x="272" y="686"/>
                  </a:lnTo>
                  <a:lnTo>
                    <a:pt x="292" y="692"/>
                  </a:lnTo>
                  <a:lnTo>
                    <a:pt x="310" y="703"/>
                  </a:lnTo>
                  <a:lnTo>
                    <a:pt x="328" y="718"/>
                  </a:lnTo>
                  <a:lnTo>
                    <a:pt x="342" y="729"/>
                  </a:lnTo>
                  <a:lnTo>
                    <a:pt x="356" y="737"/>
                  </a:lnTo>
                  <a:lnTo>
                    <a:pt x="378" y="748"/>
                  </a:lnTo>
                  <a:lnTo>
                    <a:pt x="403" y="756"/>
                  </a:lnTo>
                  <a:lnTo>
                    <a:pt x="426" y="761"/>
                  </a:lnTo>
                  <a:lnTo>
                    <a:pt x="443" y="759"/>
                  </a:lnTo>
                  <a:lnTo>
                    <a:pt x="459" y="755"/>
                  </a:lnTo>
                  <a:lnTo>
                    <a:pt x="474" y="751"/>
                  </a:lnTo>
                  <a:lnTo>
                    <a:pt x="491" y="748"/>
                  </a:lnTo>
                  <a:lnTo>
                    <a:pt x="503" y="750"/>
                  </a:lnTo>
                  <a:lnTo>
                    <a:pt x="513" y="754"/>
                  </a:lnTo>
                  <a:lnTo>
                    <a:pt x="520" y="759"/>
                  </a:lnTo>
                  <a:lnTo>
                    <a:pt x="528" y="765"/>
                  </a:lnTo>
                  <a:lnTo>
                    <a:pt x="532" y="770"/>
                  </a:lnTo>
                  <a:lnTo>
                    <a:pt x="538" y="774"/>
                  </a:lnTo>
                  <a:lnTo>
                    <a:pt x="544" y="780"/>
                  </a:lnTo>
                  <a:lnTo>
                    <a:pt x="571" y="795"/>
                  </a:lnTo>
                  <a:lnTo>
                    <a:pt x="597" y="805"/>
                  </a:lnTo>
                  <a:lnTo>
                    <a:pt x="622" y="806"/>
                  </a:lnTo>
                  <a:lnTo>
                    <a:pt x="646" y="799"/>
                  </a:lnTo>
                  <a:lnTo>
                    <a:pt x="662" y="791"/>
                  </a:lnTo>
                  <a:lnTo>
                    <a:pt x="673" y="780"/>
                  </a:lnTo>
                  <a:lnTo>
                    <a:pt x="682" y="772"/>
                  </a:lnTo>
                  <a:lnTo>
                    <a:pt x="692" y="765"/>
                  </a:lnTo>
                  <a:lnTo>
                    <a:pt x="704" y="759"/>
                  </a:lnTo>
                  <a:lnTo>
                    <a:pt x="718" y="758"/>
                  </a:lnTo>
                  <a:lnTo>
                    <a:pt x="735" y="759"/>
                  </a:lnTo>
                  <a:lnTo>
                    <a:pt x="751" y="762"/>
                  </a:lnTo>
                  <a:lnTo>
                    <a:pt x="765" y="763"/>
                  </a:lnTo>
                  <a:lnTo>
                    <a:pt x="777" y="765"/>
                  </a:lnTo>
                  <a:lnTo>
                    <a:pt x="826" y="763"/>
                  </a:lnTo>
                  <a:lnTo>
                    <a:pt x="876" y="758"/>
                  </a:lnTo>
                  <a:lnTo>
                    <a:pt x="927" y="748"/>
                  </a:lnTo>
                  <a:lnTo>
                    <a:pt x="930" y="748"/>
                  </a:lnTo>
                  <a:lnTo>
                    <a:pt x="932" y="750"/>
                  </a:lnTo>
                  <a:lnTo>
                    <a:pt x="933" y="751"/>
                  </a:lnTo>
                  <a:lnTo>
                    <a:pt x="933" y="754"/>
                  </a:lnTo>
                  <a:lnTo>
                    <a:pt x="932" y="755"/>
                  </a:lnTo>
                  <a:lnTo>
                    <a:pt x="930" y="756"/>
                  </a:lnTo>
                  <a:lnTo>
                    <a:pt x="876" y="766"/>
                  </a:lnTo>
                  <a:lnTo>
                    <a:pt x="826" y="772"/>
                  </a:lnTo>
                  <a:lnTo>
                    <a:pt x="776" y="773"/>
                  </a:lnTo>
                  <a:lnTo>
                    <a:pt x="764" y="772"/>
                  </a:lnTo>
                  <a:lnTo>
                    <a:pt x="750" y="769"/>
                  </a:lnTo>
                  <a:lnTo>
                    <a:pt x="735" y="768"/>
                  </a:lnTo>
                  <a:lnTo>
                    <a:pt x="719" y="766"/>
                  </a:lnTo>
                  <a:lnTo>
                    <a:pt x="707" y="768"/>
                  </a:lnTo>
                  <a:lnTo>
                    <a:pt x="696" y="772"/>
                  </a:lnTo>
                  <a:lnTo>
                    <a:pt x="688" y="779"/>
                  </a:lnTo>
                  <a:lnTo>
                    <a:pt x="680" y="785"/>
                  </a:lnTo>
                  <a:lnTo>
                    <a:pt x="671" y="794"/>
                  </a:lnTo>
                  <a:lnTo>
                    <a:pt x="662" y="802"/>
                  </a:lnTo>
                  <a:lnTo>
                    <a:pt x="649" y="807"/>
                  </a:lnTo>
                  <a:lnTo>
                    <a:pt x="630" y="813"/>
                  </a:lnTo>
                  <a:lnTo>
                    <a:pt x="609" y="814"/>
                  </a:lnTo>
                  <a:lnTo>
                    <a:pt x="579" y="807"/>
                  </a:lnTo>
                  <a:lnTo>
                    <a:pt x="549" y="792"/>
                  </a:lnTo>
                  <a:lnTo>
                    <a:pt x="549" y="794"/>
                  </a:lnTo>
                  <a:lnTo>
                    <a:pt x="549" y="795"/>
                  </a:lnTo>
                  <a:lnTo>
                    <a:pt x="547" y="796"/>
                  </a:lnTo>
                  <a:lnTo>
                    <a:pt x="544" y="798"/>
                  </a:lnTo>
                  <a:lnTo>
                    <a:pt x="516" y="799"/>
                  </a:lnTo>
                  <a:lnTo>
                    <a:pt x="474" y="799"/>
                  </a:lnTo>
                  <a:lnTo>
                    <a:pt x="462" y="798"/>
                  </a:lnTo>
                  <a:lnTo>
                    <a:pt x="459" y="798"/>
                  </a:lnTo>
                  <a:lnTo>
                    <a:pt x="458" y="796"/>
                  </a:lnTo>
                  <a:lnTo>
                    <a:pt x="458" y="795"/>
                  </a:lnTo>
                  <a:lnTo>
                    <a:pt x="458" y="794"/>
                  </a:lnTo>
                  <a:lnTo>
                    <a:pt x="463" y="785"/>
                  </a:lnTo>
                  <a:lnTo>
                    <a:pt x="471" y="779"/>
                  </a:lnTo>
                  <a:lnTo>
                    <a:pt x="481" y="772"/>
                  </a:lnTo>
                  <a:lnTo>
                    <a:pt x="484" y="770"/>
                  </a:lnTo>
                  <a:lnTo>
                    <a:pt x="469" y="766"/>
                  </a:lnTo>
                  <a:lnTo>
                    <a:pt x="449" y="768"/>
                  </a:lnTo>
                  <a:lnTo>
                    <a:pt x="432" y="770"/>
                  </a:lnTo>
                  <a:lnTo>
                    <a:pt x="421" y="772"/>
                  </a:lnTo>
                  <a:lnTo>
                    <a:pt x="411" y="772"/>
                  </a:lnTo>
                  <a:lnTo>
                    <a:pt x="408" y="772"/>
                  </a:lnTo>
                  <a:lnTo>
                    <a:pt x="407" y="769"/>
                  </a:lnTo>
                  <a:lnTo>
                    <a:pt x="407" y="769"/>
                  </a:lnTo>
                  <a:lnTo>
                    <a:pt x="381" y="774"/>
                  </a:lnTo>
                  <a:lnTo>
                    <a:pt x="349" y="780"/>
                  </a:lnTo>
                  <a:lnTo>
                    <a:pt x="319" y="783"/>
                  </a:lnTo>
                  <a:lnTo>
                    <a:pt x="317" y="784"/>
                  </a:lnTo>
                  <a:lnTo>
                    <a:pt x="317" y="785"/>
                  </a:lnTo>
                  <a:lnTo>
                    <a:pt x="317" y="787"/>
                  </a:lnTo>
                  <a:lnTo>
                    <a:pt x="317" y="788"/>
                  </a:lnTo>
                  <a:lnTo>
                    <a:pt x="320" y="788"/>
                  </a:lnTo>
                  <a:lnTo>
                    <a:pt x="324" y="790"/>
                  </a:lnTo>
                  <a:lnTo>
                    <a:pt x="325" y="791"/>
                  </a:lnTo>
                  <a:lnTo>
                    <a:pt x="327" y="794"/>
                  </a:lnTo>
                  <a:lnTo>
                    <a:pt x="327" y="795"/>
                  </a:lnTo>
                  <a:lnTo>
                    <a:pt x="324" y="798"/>
                  </a:lnTo>
                  <a:lnTo>
                    <a:pt x="323" y="798"/>
                  </a:lnTo>
                  <a:lnTo>
                    <a:pt x="321" y="798"/>
                  </a:lnTo>
                  <a:lnTo>
                    <a:pt x="316" y="796"/>
                  </a:lnTo>
                  <a:lnTo>
                    <a:pt x="312" y="794"/>
                  </a:lnTo>
                  <a:lnTo>
                    <a:pt x="310" y="791"/>
                  </a:lnTo>
                  <a:lnTo>
                    <a:pt x="309" y="788"/>
                  </a:lnTo>
                  <a:lnTo>
                    <a:pt x="308" y="784"/>
                  </a:lnTo>
                  <a:lnTo>
                    <a:pt x="309" y="781"/>
                  </a:lnTo>
                  <a:lnTo>
                    <a:pt x="312" y="777"/>
                  </a:lnTo>
                  <a:lnTo>
                    <a:pt x="312" y="776"/>
                  </a:lnTo>
                  <a:lnTo>
                    <a:pt x="313" y="774"/>
                  </a:lnTo>
                  <a:lnTo>
                    <a:pt x="316" y="772"/>
                  </a:lnTo>
                  <a:lnTo>
                    <a:pt x="291" y="776"/>
                  </a:lnTo>
                  <a:lnTo>
                    <a:pt x="279" y="777"/>
                  </a:lnTo>
                  <a:lnTo>
                    <a:pt x="277" y="777"/>
                  </a:lnTo>
                  <a:lnTo>
                    <a:pt x="276" y="776"/>
                  </a:lnTo>
                  <a:lnTo>
                    <a:pt x="274" y="774"/>
                  </a:lnTo>
                  <a:lnTo>
                    <a:pt x="274" y="772"/>
                  </a:lnTo>
                  <a:lnTo>
                    <a:pt x="276" y="770"/>
                  </a:lnTo>
                  <a:lnTo>
                    <a:pt x="277" y="769"/>
                  </a:lnTo>
                  <a:lnTo>
                    <a:pt x="295" y="763"/>
                  </a:lnTo>
                  <a:lnTo>
                    <a:pt x="316" y="761"/>
                  </a:lnTo>
                  <a:lnTo>
                    <a:pt x="302" y="758"/>
                  </a:lnTo>
                  <a:lnTo>
                    <a:pt x="287" y="756"/>
                  </a:lnTo>
                  <a:lnTo>
                    <a:pt x="270" y="758"/>
                  </a:lnTo>
                  <a:lnTo>
                    <a:pt x="257" y="758"/>
                  </a:lnTo>
                  <a:lnTo>
                    <a:pt x="221" y="762"/>
                  </a:lnTo>
                  <a:lnTo>
                    <a:pt x="219" y="761"/>
                  </a:lnTo>
                  <a:lnTo>
                    <a:pt x="218" y="759"/>
                  </a:lnTo>
                  <a:lnTo>
                    <a:pt x="217" y="758"/>
                  </a:lnTo>
                  <a:lnTo>
                    <a:pt x="217" y="756"/>
                  </a:lnTo>
                  <a:lnTo>
                    <a:pt x="218" y="755"/>
                  </a:lnTo>
                  <a:lnTo>
                    <a:pt x="162" y="752"/>
                  </a:lnTo>
                  <a:lnTo>
                    <a:pt x="105" y="747"/>
                  </a:lnTo>
                  <a:lnTo>
                    <a:pt x="95" y="745"/>
                  </a:lnTo>
                  <a:lnTo>
                    <a:pt x="72" y="743"/>
                  </a:lnTo>
                  <a:lnTo>
                    <a:pt x="38" y="740"/>
                  </a:lnTo>
                  <a:lnTo>
                    <a:pt x="4" y="739"/>
                  </a:lnTo>
                  <a:lnTo>
                    <a:pt x="4" y="739"/>
                  </a:lnTo>
                  <a:lnTo>
                    <a:pt x="3" y="737"/>
                  </a:lnTo>
                  <a:lnTo>
                    <a:pt x="2" y="736"/>
                  </a:lnTo>
                  <a:lnTo>
                    <a:pt x="0" y="734"/>
                  </a:lnTo>
                  <a:lnTo>
                    <a:pt x="2" y="732"/>
                  </a:lnTo>
                  <a:lnTo>
                    <a:pt x="3" y="730"/>
                  </a:lnTo>
                  <a:lnTo>
                    <a:pt x="6" y="730"/>
                  </a:lnTo>
                  <a:lnTo>
                    <a:pt x="51" y="733"/>
                  </a:lnTo>
                  <a:lnTo>
                    <a:pt x="97" y="737"/>
                  </a:lnTo>
                  <a:lnTo>
                    <a:pt x="145" y="741"/>
                  </a:lnTo>
                  <a:lnTo>
                    <a:pt x="195" y="741"/>
                  </a:lnTo>
                  <a:lnTo>
                    <a:pt x="240" y="737"/>
                  </a:lnTo>
                  <a:lnTo>
                    <a:pt x="243" y="736"/>
                  </a:lnTo>
                  <a:lnTo>
                    <a:pt x="235" y="734"/>
                  </a:lnTo>
                  <a:lnTo>
                    <a:pt x="228" y="733"/>
                  </a:lnTo>
                  <a:lnTo>
                    <a:pt x="221" y="732"/>
                  </a:lnTo>
                  <a:lnTo>
                    <a:pt x="219" y="730"/>
                  </a:lnTo>
                  <a:lnTo>
                    <a:pt x="218" y="729"/>
                  </a:lnTo>
                  <a:lnTo>
                    <a:pt x="218" y="726"/>
                  </a:lnTo>
                  <a:lnTo>
                    <a:pt x="219" y="725"/>
                  </a:lnTo>
                  <a:lnTo>
                    <a:pt x="221" y="723"/>
                  </a:lnTo>
                  <a:lnTo>
                    <a:pt x="224" y="723"/>
                  </a:lnTo>
                  <a:lnTo>
                    <a:pt x="246" y="723"/>
                  </a:lnTo>
                  <a:lnTo>
                    <a:pt x="258" y="723"/>
                  </a:lnTo>
                  <a:lnTo>
                    <a:pt x="252" y="721"/>
                  </a:lnTo>
                  <a:lnTo>
                    <a:pt x="246" y="719"/>
                  </a:lnTo>
                  <a:lnTo>
                    <a:pt x="239" y="719"/>
                  </a:lnTo>
                  <a:lnTo>
                    <a:pt x="221" y="723"/>
                  </a:lnTo>
                  <a:lnTo>
                    <a:pt x="204" y="725"/>
                  </a:lnTo>
                  <a:lnTo>
                    <a:pt x="201" y="725"/>
                  </a:lnTo>
                  <a:lnTo>
                    <a:pt x="200" y="723"/>
                  </a:lnTo>
                  <a:lnTo>
                    <a:pt x="199" y="722"/>
                  </a:lnTo>
                  <a:lnTo>
                    <a:pt x="199" y="719"/>
                  </a:lnTo>
                  <a:lnTo>
                    <a:pt x="200" y="718"/>
                  </a:lnTo>
                  <a:lnTo>
                    <a:pt x="184" y="719"/>
                  </a:lnTo>
                  <a:lnTo>
                    <a:pt x="164" y="722"/>
                  </a:lnTo>
                  <a:lnTo>
                    <a:pt x="131" y="725"/>
                  </a:lnTo>
                  <a:lnTo>
                    <a:pt x="100" y="726"/>
                  </a:lnTo>
                  <a:lnTo>
                    <a:pt x="84" y="725"/>
                  </a:lnTo>
                  <a:lnTo>
                    <a:pt x="72" y="721"/>
                  </a:lnTo>
                  <a:lnTo>
                    <a:pt x="61" y="717"/>
                  </a:lnTo>
                  <a:lnTo>
                    <a:pt x="60" y="715"/>
                  </a:lnTo>
                  <a:lnTo>
                    <a:pt x="58" y="712"/>
                  </a:lnTo>
                  <a:lnTo>
                    <a:pt x="58" y="711"/>
                  </a:lnTo>
                  <a:lnTo>
                    <a:pt x="60" y="710"/>
                  </a:lnTo>
                  <a:lnTo>
                    <a:pt x="64" y="707"/>
                  </a:lnTo>
                  <a:lnTo>
                    <a:pt x="69" y="704"/>
                  </a:lnTo>
                  <a:lnTo>
                    <a:pt x="73" y="703"/>
                  </a:lnTo>
                  <a:lnTo>
                    <a:pt x="79" y="703"/>
                  </a:lnTo>
                  <a:lnTo>
                    <a:pt x="73" y="697"/>
                  </a:lnTo>
                  <a:lnTo>
                    <a:pt x="73" y="696"/>
                  </a:lnTo>
                  <a:lnTo>
                    <a:pt x="73" y="693"/>
                  </a:lnTo>
                  <a:lnTo>
                    <a:pt x="75" y="692"/>
                  </a:lnTo>
                  <a:lnTo>
                    <a:pt x="76" y="690"/>
                  </a:lnTo>
                  <a:lnTo>
                    <a:pt x="79" y="690"/>
                  </a:lnTo>
                  <a:lnTo>
                    <a:pt x="80" y="692"/>
                  </a:lnTo>
                  <a:lnTo>
                    <a:pt x="86" y="697"/>
                  </a:lnTo>
                  <a:lnTo>
                    <a:pt x="91" y="701"/>
                  </a:lnTo>
                  <a:lnTo>
                    <a:pt x="98" y="704"/>
                  </a:lnTo>
                  <a:lnTo>
                    <a:pt x="104" y="706"/>
                  </a:lnTo>
                  <a:lnTo>
                    <a:pt x="112" y="708"/>
                  </a:lnTo>
                  <a:lnTo>
                    <a:pt x="119" y="710"/>
                  </a:lnTo>
                  <a:lnTo>
                    <a:pt x="151" y="710"/>
                  </a:lnTo>
                  <a:lnTo>
                    <a:pt x="181" y="708"/>
                  </a:lnTo>
                  <a:lnTo>
                    <a:pt x="189" y="707"/>
                  </a:lnTo>
                  <a:lnTo>
                    <a:pt x="213" y="700"/>
                  </a:lnTo>
                  <a:lnTo>
                    <a:pt x="219" y="697"/>
                  </a:lnTo>
                  <a:lnTo>
                    <a:pt x="218" y="696"/>
                  </a:lnTo>
                  <a:lnTo>
                    <a:pt x="199" y="672"/>
                  </a:lnTo>
                  <a:lnTo>
                    <a:pt x="184" y="646"/>
                  </a:lnTo>
                  <a:lnTo>
                    <a:pt x="174" y="616"/>
                  </a:lnTo>
                  <a:lnTo>
                    <a:pt x="171" y="584"/>
                  </a:lnTo>
                  <a:lnTo>
                    <a:pt x="171" y="579"/>
                  </a:lnTo>
                  <a:lnTo>
                    <a:pt x="171" y="557"/>
                  </a:lnTo>
                  <a:lnTo>
                    <a:pt x="171" y="532"/>
                  </a:lnTo>
                  <a:lnTo>
                    <a:pt x="174" y="509"/>
                  </a:lnTo>
                  <a:lnTo>
                    <a:pt x="179" y="489"/>
                  </a:lnTo>
                  <a:lnTo>
                    <a:pt x="182" y="482"/>
                  </a:lnTo>
                  <a:lnTo>
                    <a:pt x="186" y="477"/>
                  </a:lnTo>
                  <a:lnTo>
                    <a:pt x="190" y="473"/>
                  </a:lnTo>
                  <a:lnTo>
                    <a:pt x="196" y="471"/>
                  </a:lnTo>
                  <a:lnTo>
                    <a:pt x="208" y="471"/>
                  </a:lnTo>
                  <a:lnTo>
                    <a:pt x="222" y="477"/>
                  </a:lnTo>
                  <a:lnTo>
                    <a:pt x="236" y="485"/>
                  </a:lnTo>
                  <a:lnTo>
                    <a:pt x="262" y="500"/>
                  </a:lnTo>
                  <a:lnTo>
                    <a:pt x="287" y="511"/>
                  </a:lnTo>
                  <a:lnTo>
                    <a:pt x="316" y="521"/>
                  </a:lnTo>
                  <a:lnTo>
                    <a:pt x="325" y="524"/>
                  </a:lnTo>
                  <a:lnTo>
                    <a:pt x="370" y="535"/>
                  </a:lnTo>
                  <a:lnTo>
                    <a:pt x="414" y="543"/>
                  </a:lnTo>
                  <a:lnTo>
                    <a:pt x="458" y="547"/>
                  </a:lnTo>
                  <a:lnTo>
                    <a:pt x="496" y="546"/>
                  </a:lnTo>
                  <a:lnTo>
                    <a:pt x="536" y="540"/>
                  </a:lnTo>
                  <a:lnTo>
                    <a:pt x="578" y="533"/>
                  </a:lnTo>
                  <a:lnTo>
                    <a:pt x="618" y="524"/>
                  </a:lnTo>
                  <a:lnTo>
                    <a:pt x="616" y="522"/>
                  </a:lnTo>
                  <a:lnTo>
                    <a:pt x="615" y="522"/>
                  </a:lnTo>
                  <a:lnTo>
                    <a:pt x="613" y="522"/>
                  </a:lnTo>
                  <a:lnTo>
                    <a:pt x="605" y="518"/>
                  </a:lnTo>
                  <a:lnTo>
                    <a:pt x="597" y="509"/>
                  </a:lnTo>
                  <a:lnTo>
                    <a:pt x="590" y="496"/>
                  </a:lnTo>
                  <a:lnTo>
                    <a:pt x="583" y="484"/>
                  </a:lnTo>
                  <a:lnTo>
                    <a:pt x="579" y="474"/>
                  </a:lnTo>
                  <a:lnTo>
                    <a:pt x="564" y="475"/>
                  </a:lnTo>
                  <a:lnTo>
                    <a:pt x="549" y="477"/>
                  </a:lnTo>
                  <a:lnTo>
                    <a:pt x="529" y="477"/>
                  </a:lnTo>
                  <a:lnTo>
                    <a:pt x="509" y="477"/>
                  </a:lnTo>
                  <a:lnTo>
                    <a:pt x="488" y="478"/>
                  </a:lnTo>
                  <a:lnTo>
                    <a:pt x="469" y="481"/>
                  </a:lnTo>
                  <a:lnTo>
                    <a:pt x="460" y="485"/>
                  </a:lnTo>
                  <a:lnTo>
                    <a:pt x="452" y="488"/>
                  </a:lnTo>
                  <a:lnTo>
                    <a:pt x="451" y="488"/>
                  </a:lnTo>
                  <a:lnTo>
                    <a:pt x="449" y="488"/>
                  </a:lnTo>
                  <a:lnTo>
                    <a:pt x="448" y="485"/>
                  </a:lnTo>
                  <a:lnTo>
                    <a:pt x="447" y="484"/>
                  </a:lnTo>
                  <a:lnTo>
                    <a:pt x="448" y="482"/>
                  </a:lnTo>
                  <a:lnTo>
                    <a:pt x="449" y="481"/>
                  </a:lnTo>
                  <a:lnTo>
                    <a:pt x="456" y="477"/>
                  </a:lnTo>
                  <a:lnTo>
                    <a:pt x="465" y="474"/>
                  </a:lnTo>
                  <a:lnTo>
                    <a:pt x="478" y="459"/>
                  </a:lnTo>
                  <a:lnTo>
                    <a:pt x="488" y="440"/>
                  </a:lnTo>
                  <a:lnTo>
                    <a:pt x="495" y="413"/>
                  </a:lnTo>
                  <a:lnTo>
                    <a:pt x="498" y="389"/>
                  </a:lnTo>
                  <a:lnTo>
                    <a:pt x="496" y="367"/>
                  </a:lnTo>
                  <a:lnTo>
                    <a:pt x="494" y="346"/>
                  </a:lnTo>
                  <a:lnTo>
                    <a:pt x="488" y="328"/>
                  </a:lnTo>
                  <a:lnTo>
                    <a:pt x="480" y="313"/>
                  </a:lnTo>
                  <a:lnTo>
                    <a:pt x="469" y="305"/>
                  </a:lnTo>
                  <a:lnTo>
                    <a:pt x="467" y="303"/>
                  </a:lnTo>
                  <a:lnTo>
                    <a:pt x="467" y="301"/>
                  </a:lnTo>
                  <a:lnTo>
                    <a:pt x="467" y="299"/>
                  </a:lnTo>
                  <a:lnTo>
                    <a:pt x="469" y="298"/>
                  </a:lnTo>
                  <a:lnTo>
                    <a:pt x="471" y="296"/>
                  </a:lnTo>
                  <a:lnTo>
                    <a:pt x="473" y="298"/>
                  </a:lnTo>
                  <a:lnTo>
                    <a:pt x="485" y="309"/>
                  </a:lnTo>
                  <a:lnTo>
                    <a:pt x="495" y="325"/>
                  </a:lnTo>
                  <a:lnTo>
                    <a:pt x="502" y="345"/>
                  </a:lnTo>
                  <a:lnTo>
                    <a:pt x="506" y="368"/>
                  </a:lnTo>
                  <a:lnTo>
                    <a:pt x="506" y="391"/>
                  </a:lnTo>
                  <a:lnTo>
                    <a:pt x="503" y="413"/>
                  </a:lnTo>
                  <a:lnTo>
                    <a:pt x="499" y="437"/>
                  </a:lnTo>
                  <a:lnTo>
                    <a:pt x="491" y="455"/>
                  </a:lnTo>
                  <a:lnTo>
                    <a:pt x="480" y="470"/>
                  </a:lnTo>
                  <a:lnTo>
                    <a:pt x="505" y="469"/>
                  </a:lnTo>
                  <a:lnTo>
                    <a:pt x="529" y="469"/>
                  </a:lnTo>
                  <a:lnTo>
                    <a:pt x="547" y="469"/>
                  </a:lnTo>
                  <a:lnTo>
                    <a:pt x="564" y="467"/>
                  </a:lnTo>
                  <a:lnTo>
                    <a:pt x="576" y="466"/>
                  </a:lnTo>
                  <a:lnTo>
                    <a:pt x="578" y="464"/>
                  </a:lnTo>
                  <a:lnTo>
                    <a:pt x="579" y="463"/>
                  </a:lnTo>
                  <a:lnTo>
                    <a:pt x="582" y="462"/>
                  </a:lnTo>
                  <a:lnTo>
                    <a:pt x="583" y="463"/>
                  </a:lnTo>
                  <a:lnTo>
                    <a:pt x="584" y="464"/>
                  </a:lnTo>
                  <a:lnTo>
                    <a:pt x="601" y="462"/>
                  </a:lnTo>
                  <a:lnTo>
                    <a:pt x="600" y="456"/>
                  </a:lnTo>
                  <a:lnTo>
                    <a:pt x="598" y="455"/>
                  </a:lnTo>
                  <a:lnTo>
                    <a:pt x="600" y="453"/>
                  </a:lnTo>
                  <a:lnTo>
                    <a:pt x="601" y="452"/>
                  </a:lnTo>
                  <a:lnTo>
                    <a:pt x="602" y="451"/>
                  </a:lnTo>
                  <a:lnTo>
                    <a:pt x="604" y="451"/>
                  </a:lnTo>
                  <a:lnTo>
                    <a:pt x="606" y="452"/>
                  </a:lnTo>
                  <a:lnTo>
                    <a:pt x="608" y="453"/>
                  </a:lnTo>
                  <a:lnTo>
                    <a:pt x="609" y="456"/>
                  </a:lnTo>
                  <a:lnTo>
                    <a:pt x="612" y="459"/>
                  </a:lnTo>
                  <a:lnTo>
                    <a:pt x="642" y="451"/>
                  </a:lnTo>
                  <a:lnTo>
                    <a:pt x="673" y="436"/>
                  </a:lnTo>
                  <a:lnTo>
                    <a:pt x="673" y="422"/>
                  </a:lnTo>
                  <a:lnTo>
                    <a:pt x="675" y="408"/>
                  </a:lnTo>
                  <a:lnTo>
                    <a:pt x="677" y="400"/>
                  </a:lnTo>
                  <a:lnTo>
                    <a:pt x="678" y="393"/>
                  </a:lnTo>
                  <a:lnTo>
                    <a:pt x="680" y="367"/>
                  </a:lnTo>
                  <a:lnTo>
                    <a:pt x="675" y="342"/>
                  </a:lnTo>
                  <a:lnTo>
                    <a:pt x="666" y="317"/>
                  </a:lnTo>
                  <a:lnTo>
                    <a:pt x="656" y="303"/>
                  </a:lnTo>
                  <a:lnTo>
                    <a:pt x="644" y="292"/>
                  </a:lnTo>
                  <a:lnTo>
                    <a:pt x="626" y="284"/>
                  </a:lnTo>
                  <a:lnTo>
                    <a:pt x="602" y="280"/>
                  </a:lnTo>
                  <a:lnTo>
                    <a:pt x="578" y="278"/>
                  </a:lnTo>
                  <a:lnTo>
                    <a:pt x="551" y="283"/>
                  </a:lnTo>
                  <a:lnTo>
                    <a:pt x="527" y="291"/>
                  </a:lnTo>
                  <a:lnTo>
                    <a:pt x="525" y="291"/>
                  </a:lnTo>
                  <a:lnTo>
                    <a:pt x="522" y="291"/>
                  </a:lnTo>
                  <a:lnTo>
                    <a:pt x="521" y="290"/>
                  </a:lnTo>
                  <a:lnTo>
                    <a:pt x="521" y="288"/>
                  </a:lnTo>
                  <a:lnTo>
                    <a:pt x="521" y="287"/>
                  </a:lnTo>
                  <a:lnTo>
                    <a:pt x="510" y="288"/>
                  </a:lnTo>
                  <a:lnTo>
                    <a:pt x="481" y="292"/>
                  </a:lnTo>
                  <a:lnTo>
                    <a:pt x="480" y="292"/>
                  </a:lnTo>
                  <a:lnTo>
                    <a:pt x="477" y="291"/>
                  </a:lnTo>
                  <a:lnTo>
                    <a:pt x="476" y="290"/>
                  </a:lnTo>
                  <a:lnTo>
                    <a:pt x="476" y="287"/>
                  </a:lnTo>
                  <a:lnTo>
                    <a:pt x="477" y="285"/>
                  </a:lnTo>
                  <a:lnTo>
                    <a:pt x="478" y="284"/>
                  </a:lnTo>
                  <a:lnTo>
                    <a:pt x="509" y="280"/>
                  </a:lnTo>
                  <a:lnTo>
                    <a:pt x="527" y="277"/>
                  </a:lnTo>
                  <a:lnTo>
                    <a:pt x="544" y="274"/>
                  </a:lnTo>
                  <a:lnTo>
                    <a:pt x="546" y="274"/>
                  </a:lnTo>
                  <a:lnTo>
                    <a:pt x="549" y="276"/>
                  </a:lnTo>
                  <a:lnTo>
                    <a:pt x="554" y="274"/>
                  </a:lnTo>
                  <a:lnTo>
                    <a:pt x="553" y="265"/>
                  </a:lnTo>
                  <a:lnTo>
                    <a:pt x="553" y="256"/>
                  </a:lnTo>
                  <a:lnTo>
                    <a:pt x="551" y="254"/>
                  </a:lnTo>
                  <a:lnTo>
                    <a:pt x="551" y="251"/>
                  </a:lnTo>
                  <a:lnTo>
                    <a:pt x="550" y="248"/>
                  </a:lnTo>
                  <a:lnTo>
                    <a:pt x="549" y="256"/>
                  </a:lnTo>
                  <a:lnTo>
                    <a:pt x="546" y="263"/>
                  </a:lnTo>
                  <a:lnTo>
                    <a:pt x="542" y="270"/>
                  </a:lnTo>
                  <a:lnTo>
                    <a:pt x="540" y="272"/>
                  </a:lnTo>
                  <a:lnTo>
                    <a:pt x="538" y="272"/>
                  </a:lnTo>
                  <a:lnTo>
                    <a:pt x="538" y="272"/>
                  </a:lnTo>
                  <a:lnTo>
                    <a:pt x="538" y="272"/>
                  </a:lnTo>
                  <a:lnTo>
                    <a:pt x="536" y="273"/>
                  </a:lnTo>
                  <a:lnTo>
                    <a:pt x="535" y="273"/>
                  </a:lnTo>
                  <a:lnTo>
                    <a:pt x="532" y="272"/>
                  </a:lnTo>
                  <a:lnTo>
                    <a:pt x="531" y="270"/>
                  </a:lnTo>
                  <a:lnTo>
                    <a:pt x="527" y="259"/>
                  </a:lnTo>
                  <a:lnTo>
                    <a:pt x="525" y="244"/>
                  </a:lnTo>
                  <a:lnTo>
                    <a:pt x="529" y="228"/>
                  </a:lnTo>
                  <a:lnTo>
                    <a:pt x="494" y="225"/>
                  </a:lnTo>
                  <a:lnTo>
                    <a:pt x="459" y="223"/>
                  </a:lnTo>
                  <a:lnTo>
                    <a:pt x="456" y="223"/>
                  </a:lnTo>
                  <a:lnTo>
                    <a:pt x="455" y="222"/>
                  </a:lnTo>
                  <a:lnTo>
                    <a:pt x="454" y="219"/>
                  </a:lnTo>
                  <a:lnTo>
                    <a:pt x="455" y="218"/>
                  </a:lnTo>
                  <a:lnTo>
                    <a:pt x="462" y="203"/>
                  </a:lnTo>
                  <a:lnTo>
                    <a:pt x="467" y="185"/>
                  </a:lnTo>
                  <a:lnTo>
                    <a:pt x="473" y="164"/>
                  </a:lnTo>
                  <a:lnTo>
                    <a:pt x="474" y="142"/>
                  </a:lnTo>
                  <a:lnTo>
                    <a:pt x="476" y="123"/>
                  </a:lnTo>
                  <a:lnTo>
                    <a:pt x="473" y="104"/>
                  </a:lnTo>
                  <a:lnTo>
                    <a:pt x="467" y="90"/>
                  </a:lnTo>
                  <a:lnTo>
                    <a:pt x="466" y="87"/>
                  </a:lnTo>
                  <a:lnTo>
                    <a:pt x="467" y="84"/>
                  </a:lnTo>
                  <a:lnTo>
                    <a:pt x="466" y="83"/>
                  </a:lnTo>
                  <a:lnTo>
                    <a:pt x="466" y="77"/>
                  </a:lnTo>
                  <a:lnTo>
                    <a:pt x="469" y="73"/>
                  </a:lnTo>
                  <a:lnTo>
                    <a:pt x="471" y="69"/>
                  </a:lnTo>
                  <a:lnTo>
                    <a:pt x="481" y="64"/>
                  </a:lnTo>
                  <a:lnTo>
                    <a:pt x="495" y="61"/>
                  </a:lnTo>
                  <a:lnTo>
                    <a:pt x="510" y="59"/>
                  </a:lnTo>
                  <a:lnTo>
                    <a:pt x="527" y="61"/>
                  </a:lnTo>
                  <a:lnTo>
                    <a:pt x="543" y="62"/>
                  </a:lnTo>
                  <a:lnTo>
                    <a:pt x="558" y="64"/>
                  </a:lnTo>
                  <a:lnTo>
                    <a:pt x="558" y="61"/>
                  </a:lnTo>
                  <a:lnTo>
                    <a:pt x="565" y="25"/>
                  </a:lnTo>
                  <a:lnTo>
                    <a:pt x="567" y="14"/>
                  </a:lnTo>
                  <a:lnTo>
                    <a:pt x="569" y="4"/>
                  </a:lnTo>
                  <a:lnTo>
                    <a:pt x="569" y="2"/>
                  </a:lnTo>
                  <a:lnTo>
                    <a:pt x="572" y="2"/>
                  </a:lnTo>
                  <a:lnTo>
                    <a:pt x="57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3" name="Freeform 290"/>
            <p:cNvSpPr>
              <a:spLocks noEditPoints="1"/>
            </p:cNvSpPr>
            <p:nvPr/>
          </p:nvSpPr>
          <p:spPr bwMode="auto">
            <a:xfrm>
              <a:off x="4051012" y="3019137"/>
              <a:ext cx="269875" cy="760413"/>
            </a:xfrm>
            <a:custGeom>
              <a:avLst/>
              <a:gdLst>
                <a:gd name="T0" fmla="*/ 51 w 170"/>
                <a:gd name="T1" fmla="*/ 48 h 479"/>
                <a:gd name="T2" fmla="*/ 65 w 170"/>
                <a:gd name="T3" fmla="*/ 132 h 479"/>
                <a:gd name="T4" fmla="*/ 105 w 170"/>
                <a:gd name="T5" fmla="*/ 201 h 479"/>
                <a:gd name="T6" fmla="*/ 161 w 170"/>
                <a:gd name="T7" fmla="*/ 162 h 479"/>
                <a:gd name="T8" fmla="*/ 131 w 170"/>
                <a:gd name="T9" fmla="*/ 85 h 479"/>
                <a:gd name="T10" fmla="*/ 91 w 170"/>
                <a:gd name="T11" fmla="*/ 60 h 479"/>
                <a:gd name="T12" fmla="*/ 83 w 170"/>
                <a:gd name="T13" fmla="*/ 56 h 479"/>
                <a:gd name="T14" fmla="*/ 87 w 170"/>
                <a:gd name="T15" fmla="*/ 34 h 479"/>
                <a:gd name="T16" fmla="*/ 83 w 170"/>
                <a:gd name="T17" fmla="*/ 16 h 479"/>
                <a:gd name="T18" fmla="*/ 76 w 170"/>
                <a:gd name="T19" fmla="*/ 12 h 479"/>
                <a:gd name="T20" fmla="*/ 94 w 170"/>
                <a:gd name="T21" fmla="*/ 22 h 479"/>
                <a:gd name="T22" fmla="*/ 130 w 170"/>
                <a:gd name="T23" fmla="*/ 74 h 479"/>
                <a:gd name="T24" fmla="*/ 168 w 170"/>
                <a:gd name="T25" fmla="*/ 147 h 479"/>
                <a:gd name="T26" fmla="*/ 156 w 170"/>
                <a:gd name="T27" fmla="*/ 201 h 479"/>
                <a:gd name="T28" fmla="*/ 120 w 170"/>
                <a:gd name="T29" fmla="*/ 216 h 479"/>
                <a:gd name="T30" fmla="*/ 124 w 170"/>
                <a:gd name="T31" fmla="*/ 235 h 479"/>
                <a:gd name="T32" fmla="*/ 123 w 170"/>
                <a:gd name="T33" fmla="*/ 263 h 479"/>
                <a:gd name="T34" fmla="*/ 117 w 170"/>
                <a:gd name="T35" fmla="*/ 260 h 479"/>
                <a:gd name="T36" fmla="*/ 150 w 170"/>
                <a:gd name="T37" fmla="*/ 292 h 479"/>
                <a:gd name="T38" fmla="*/ 161 w 170"/>
                <a:gd name="T39" fmla="*/ 378 h 479"/>
                <a:gd name="T40" fmla="*/ 98 w 170"/>
                <a:gd name="T41" fmla="*/ 442 h 479"/>
                <a:gd name="T42" fmla="*/ 70 w 170"/>
                <a:gd name="T43" fmla="*/ 471 h 479"/>
                <a:gd name="T44" fmla="*/ 64 w 170"/>
                <a:gd name="T45" fmla="*/ 478 h 479"/>
                <a:gd name="T46" fmla="*/ 64 w 170"/>
                <a:gd name="T47" fmla="*/ 464 h 479"/>
                <a:gd name="T48" fmla="*/ 54 w 170"/>
                <a:gd name="T49" fmla="*/ 472 h 479"/>
                <a:gd name="T50" fmla="*/ 44 w 170"/>
                <a:gd name="T51" fmla="*/ 471 h 479"/>
                <a:gd name="T52" fmla="*/ 44 w 170"/>
                <a:gd name="T53" fmla="*/ 475 h 479"/>
                <a:gd name="T54" fmla="*/ 36 w 170"/>
                <a:gd name="T55" fmla="*/ 476 h 479"/>
                <a:gd name="T56" fmla="*/ 54 w 170"/>
                <a:gd name="T57" fmla="*/ 442 h 479"/>
                <a:gd name="T58" fmla="*/ 53 w 170"/>
                <a:gd name="T59" fmla="*/ 451 h 479"/>
                <a:gd name="T60" fmla="*/ 62 w 170"/>
                <a:gd name="T61" fmla="*/ 446 h 479"/>
                <a:gd name="T62" fmla="*/ 70 w 170"/>
                <a:gd name="T63" fmla="*/ 440 h 479"/>
                <a:gd name="T64" fmla="*/ 0 w 170"/>
                <a:gd name="T65" fmla="*/ 403 h 479"/>
                <a:gd name="T66" fmla="*/ 26 w 170"/>
                <a:gd name="T67" fmla="*/ 416 h 479"/>
                <a:gd name="T68" fmla="*/ 130 w 170"/>
                <a:gd name="T69" fmla="*/ 421 h 479"/>
                <a:gd name="T70" fmla="*/ 160 w 170"/>
                <a:gd name="T71" fmla="*/ 343 h 479"/>
                <a:gd name="T72" fmla="*/ 113 w 170"/>
                <a:gd name="T73" fmla="*/ 270 h 479"/>
                <a:gd name="T74" fmla="*/ 106 w 170"/>
                <a:gd name="T75" fmla="*/ 275 h 479"/>
                <a:gd name="T76" fmla="*/ 94 w 170"/>
                <a:gd name="T77" fmla="*/ 266 h 479"/>
                <a:gd name="T78" fmla="*/ 64 w 170"/>
                <a:gd name="T79" fmla="*/ 323 h 479"/>
                <a:gd name="T80" fmla="*/ 13 w 170"/>
                <a:gd name="T81" fmla="*/ 398 h 479"/>
                <a:gd name="T82" fmla="*/ 25 w 170"/>
                <a:gd name="T83" fmla="*/ 373 h 479"/>
                <a:gd name="T84" fmla="*/ 61 w 170"/>
                <a:gd name="T85" fmla="*/ 263 h 479"/>
                <a:gd name="T86" fmla="*/ 73 w 170"/>
                <a:gd name="T87" fmla="*/ 259 h 479"/>
                <a:gd name="T88" fmla="*/ 101 w 170"/>
                <a:gd name="T89" fmla="*/ 252 h 479"/>
                <a:gd name="T90" fmla="*/ 102 w 170"/>
                <a:gd name="T91" fmla="*/ 209 h 479"/>
                <a:gd name="T92" fmla="*/ 58 w 170"/>
                <a:gd name="T93" fmla="*/ 217 h 479"/>
                <a:gd name="T94" fmla="*/ 61 w 170"/>
                <a:gd name="T95" fmla="*/ 194 h 479"/>
                <a:gd name="T96" fmla="*/ 43 w 170"/>
                <a:gd name="T97" fmla="*/ 89 h 479"/>
                <a:gd name="T98" fmla="*/ 46 w 170"/>
                <a:gd name="T99" fmla="*/ 40 h 479"/>
                <a:gd name="T100" fmla="*/ 69 w 170"/>
                <a:gd name="T101" fmla="*/ 18 h 479"/>
                <a:gd name="T102" fmla="*/ 68 w 170"/>
                <a:gd name="T103"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0" h="479">
                  <a:moveTo>
                    <a:pt x="113" y="208"/>
                  </a:moveTo>
                  <a:lnTo>
                    <a:pt x="110" y="208"/>
                  </a:lnTo>
                  <a:lnTo>
                    <a:pt x="112" y="209"/>
                  </a:lnTo>
                  <a:lnTo>
                    <a:pt x="113" y="208"/>
                  </a:lnTo>
                  <a:close/>
                  <a:moveTo>
                    <a:pt x="51" y="48"/>
                  </a:moveTo>
                  <a:lnTo>
                    <a:pt x="39" y="49"/>
                  </a:lnTo>
                  <a:lnTo>
                    <a:pt x="44" y="67"/>
                  </a:lnTo>
                  <a:lnTo>
                    <a:pt x="51" y="86"/>
                  </a:lnTo>
                  <a:lnTo>
                    <a:pt x="58" y="108"/>
                  </a:lnTo>
                  <a:lnTo>
                    <a:pt x="65" y="132"/>
                  </a:lnTo>
                  <a:lnTo>
                    <a:pt x="70" y="155"/>
                  </a:lnTo>
                  <a:lnTo>
                    <a:pt x="72" y="177"/>
                  </a:lnTo>
                  <a:lnTo>
                    <a:pt x="69" y="198"/>
                  </a:lnTo>
                  <a:lnTo>
                    <a:pt x="86" y="201"/>
                  </a:lnTo>
                  <a:lnTo>
                    <a:pt x="105" y="201"/>
                  </a:lnTo>
                  <a:lnTo>
                    <a:pt x="123" y="198"/>
                  </a:lnTo>
                  <a:lnTo>
                    <a:pt x="141" y="195"/>
                  </a:lnTo>
                  <a:lnTo>
                    <a:pt x="152" y="193"/>
                  </a:lnTo>
                  <a:lnTo>
                    <a:pt x="159" y="179"/>
                  </a:lnTo>
                  <a:lnTo>
                    <a:pt x="161" y="162"/>
                  </a:lnTo>
                  <a:lnTo>
                    <a:pt x="160" y="146"/>
                  </a:lnTo>
                  <a:lnTo>
                    <a:pt x="156" y="128"/>
                  </a:lnTo>
                  <a:lnTo>
                    <a:pt x="150" y="111"/>
                  </a:lnTo>
                  <a:lnTo>
                    <a:pt x="142" y="97"/>
                  </a:lnTo>
                  <a:lnTo>
                    <a:pt x="131" y="85"/>
                  </a:lnTo>
                  <a:lnTo>
                    <a:pt x="115" y="73"/>
                  </a:lnTo>
                  <a:lnTo>
                    <a:pt x="94" y="62"/>
                  </a:lnTo>
                  <a:lnTo>
                    <a:pt x="94" y="62"/>
                  </a:lnTo>
                  <a:lnTo>
                    <a:pt x="93" y="62"/>
                  </a:lnTo>
                  <a:lnTo>
                    <a:pt x="91" y="60"/>
                  </a:lnTo>
                  <a:lnTo>
                    <a:pt x="91" y="60"/>
                  </a:lnTo>
                  <a:lnTo>
                    <a:pt x="88" y="62"/>
                  </a:lnTo>
                  <a:lnTo>
                    <a:pt x="87" y="62"/>
                  </a:lnTo>
                  <a:lnTo>
                    <a:pt x="86" y="59"/>
                  </a:lnTo>
                  <a:lnTo>
                    <a:pt x="83" y="56"/>
                  </a:lnTo>
                  <a:lnTo>
                    <a:pt x="66" y="51"/>
                  </a:lnTo>
                  <a:lnTo>
                    <a:pt x="51" y="48"/>
                  </a:lnTo>
                  <a:close/>
                  <a:moveTo>
                    <a:pt x="83" y="16"/>
                  </a:moveTo>
                  <a:lnTo>
                    <a:pt x="84" y="26"/>
                  </a:lnTo>
                  <a:lnTo>
                    <a:pt x="87" y="34"/>
                  </a:lnTo>
                  <a:lnTo>
                    <a:pt x="87" y="31"/>
                  </a:lnTo>
                  <a:lnTo>
                    <a:pt x="87" y="27"/>
                  </a:lnTo>
                  <a:lnTo>
                    <a:pt x="86" y="23"/>
                  </a:lnTo>
                  <a:lnTo>
                    <a:pt x="84" y="19"/>
                  </a:lnTo>
                  <a:lnTo>
                    <a:pt x="83" y="16"/>
                  </a:lnTo>
                  <a:close/>
                  <a:moveTo>
                    <a:pt x="76" y="12"/>
                  </a:moveTo>
                  <a:lnTo>
                    <a:pt x="76" y="13"/>
                  </a:lnTo>
                  <a:lnTo>
                    <a:pt x="77" y="12"/>
                  </a:lnTo>
                  <a:lnTo>
                    <a:pt x="77" y="12"/>
                  </a:lnTo>
                  <a:lnTo>
                    <a:pt x="76" y="12"/>
                  </a:lnTo>
                  <a:close/>
                  <a:moveTo>
                    <a:pt x="68" y="0"/>
                  </a:moveTo>
                  <a:lnTo>
                    <a:pt x="70" y="1"/>
                  </a:lnTo>
                  <a:lnTo>
                    <a:pt x="84" y="8"/>
                  </a:lnTo>
                  <a:lnTo>
                    <a:pt x="91" y="15"/>
                  </a:lnTo>
                  <a:lnTo>
                    <a:pt x="94" y="22"/>
                  </a:lnTo>
                  <a:lnTo>
                    <a:pt x="95" y="31"/>
                  </a:lnTo>
                  <a:lnTo>
                    <a:pt x="95" y="41"/>
                  </a:lnTo>
                  <a:lnTo>
                    <a:pt x="98" y="55"/>
                  </a:lnTo>
                  <a:lnTo>
                    <a:pt x="115" y="64"/>
                  </a:lnTo>
                  <a:lnTo>
                    <a:pt x="130" y="74"/>
                  </a:lnTo>
                  <a:lnTo>
                    <a:pt x="141" y="84"/>
                  </a:lnTo>
                  <a:lnTo>
                    <a:pt x="149" y="92"/>
                  </a:lnTo>
                  <a:lnTo>
                    <a:pt x="159" y="108"/>
                  </a:lnTo>
                  <a:lnTo>
                    <a:pt x="164" y="126"/>
                  </a:lnTo>
                  <a:lnTo>
                    <a:pt x="168" y="147"/>
                  </a:lnTo>
                  <a:lnTo>
                    <a:pt x="170" y="166"/>
                  </a:lnTo>
                  <a:lnTo>
                    <a:pt x="166" y="183"/>
                  </a:lnTo>
                  <a:lnTo>
                    <a:pt x="157" y="198"/>
                  </a:lnTo>
                  <a:lnTo>
                    <a:pt x="157" y="199"/>
                  </a:lnTo>
                  <a:lnTo>
                    <a:pt x="156" y="201"/>
                  </a:lnTo>
                  <a:lnTo>
                    <a:pt x="142" y="202"/>
                  </a:lnTo>
                  <a:lnTo>
                    <a:pt x="116" y="208"/>
                  </a:lnTo>
                  <a:lnTo>
                    <a:pt x="117" y="208"/>
                  </a:lnTo>
                  <a:lnTo>
                    <a:pt x="119" y="209"/>
                  </a:lnTo>
                  <a:lnTo>
                    <a:pt x="120" y="216"/>
                  </a:lnTo>
                  <a:lnTo>
                    <a:pt x="123" y="216"/>
                  </a:lnTo>
                  <a:lnTo>
                    <a:pt x="124" y="217"/>
                  </a:lnTo>
                  <a:lnTo>
                    <a:pt x="124" y="220"/>
                  </a:lnTo>
                  <a:lnTo>
                    <a:pt x="123" y="227"/>
                  </a:lnTo>
                  <a:lnTo>
                    <a:pt x="124" y="235"/>
                  </a:lnTo>
                  <a:lnTo>
                    <a:pt x="124" y="243"/>
                  </a:lnTo>
                  <a:lnTo>
                    <a:pt x="124" y="252"/>
                  </a:lnTo>
                  <a:lnTo>
                    <a:pt x="126" y="259"/>
                  </a:lnTo>
                  <a:lnTo>
                    <a:pt x="124" y="261"/>
                  </a:lnTo>
                  <a:lnTo>
                    <a:pt x="123" y="263"/>
                  </a:lnTo>
                  <a:lnTo>
                    <a:pt x="121" y="263"/>
                  </a:lnTo>
                  <a:lnTo>
                    <a:pt x="120" y="263"/>
                  </a:lnTo>
                  <a:lnTo>
                    <a:pt x="119" y="263"/>
                  </a:lnTo>
                  <a:lnTo>
                    <a:pt x="117" y="261"/>
                  </a:lnTo>
                  <a:lnTo>
                    <a:pt x="117" y="260"/>
                  </a:lnTo>
                  <a:lnTo>
                    <a:pt x="116" y="257"/>
                  </a:lnTo>
                  <a:lnTo>
                    <a:pt x="116" y="263"/>
                  </a:lnTo>
                  <a:lnTo>
                    <a:pt x="128" y="270"/>
                  </a:lnTo>
                  <a:lnTo>
                    <a:pt x="141" y="281"/>
                  </a:lnTo>
                  <a:lnTo>
                    <a:pt x="150" y="292"/>
                  </a:lnTo>
                  <a:lnTo>
                    <a:pt x="163" y="310"/>
                  </a:lnTo>
                  <a:lnTo>
                    <a:pt x="168" y="326"/>
                  </a:lnTo>
                  <a:lnTo>
                    <a:pt x="168" y="343"/>
                  </a:lnTo>
                  <a:lnTo>
                    <a:pt x="166" y="361"/>
                  </a:lnTo>
                  <a:lnTo>
                    <a:pt x="161" y="378"/>
                  </a:lnTo>
                  <a:lnTo>
                    <a:pt x="155" y="399"/>
                  </a:lnTo>
                  <a:lnTo>
                    <a:pt x="146" y="414"/>
                  </a:lnTo>
                  <a:lnTo>
                    <a:pt x="135" y="427"/>
                  </a:lnTo>
                  <a:lnTo>
                    <a:pt x="120" y="436"/>
                  </a:lnTo>
                  <a:lnTo>
                    <a:pt x="98" y="442"/>
                  </a:lnTo>
                  <a:lnTo>
                    <a:pt x="90" y="442"/>
                  </a:lnTo>
                  <a:lnTo>
                    <a:pt x="83" y="442"/>
                  </a:lnTo>
                  <a:lnTo>
                    <a:pt x="79" y="442"/>
                  </a:lnTo>
                  <a:lnTo>
                    <a:pt x="79" y="443"/>
                  </a:lnTo>
                  <a:lnTo>
                    <a:pt x="70" y="471"/>
                  </a:lnTo>
                  <a:lnTo>
                    <a:pt x="69" y="475"/>
                  </a:lnTo>
                  <a:lnTo>
                    <a:pt x="68" y="476"/>
                  </a:lnTo>
                  <a:lnTo>
                    <a:pt x="66" y="478"/>
                  </a:lnTo>
                  <a:lnTo>
                    <a:pt x="65" y="478"/>
                  </a:lnTo>
                  <a:lnTo>
                    <a:pt x="64" y="478"/>
                  </a:lnTo>
                  <a:lnTo>
                    <a:pt x="62" y="476"/>
                  </a:lnTo>
                  <a:lnTo>
                    <a:pt x="61" y="475"/>
                  </a:lnTo>
                  <a:lnTo>
                    <a:pt x="61" y="472"/>
                  </a:lnTo>
                  <a:lnTo>
                    <a:pt x="62" y="469"/>
                  </a:lnTo>
                  <a:lnTo>
                    <a:pt x="64" y="464"/>
                  </a:lnTo>
                  <a:lnTo>
                    <a:pt x="61" y="472"/>
                  </a:lnTo>
                  <a:lnTo>
                    <a:pt x="59" y="474"/>
                  </a:lnTo>
                  <a:lnTo>
                    <a:pt x="58" y="474"/>
                  </a:lnTo>
                  <a:lnTo>
                    <a:pt x="55" y="474"/>
                  </a:lnTo>
                  <a:lnTo>
                    <a:pt x="54" y="472"/>
                  </a:lnTo>
                  <a:lnTo>
                    <a:pt x="50" y="475"/>
                  </a:lnTo>
                  <a:lnTo>
                    <a:pt x="48" y="476"/>
                  </a:lnTo>
                  <a:lnTo>
                    <a:pt x="46" y="475"/>
                  </a:lnTo>
                  <a:lnTo>
                    <a:pt x="44" y="472"/>
                  </a:lnTo>
                  <a:lnTo>
                    <a:pt x="44" y="471"/>
                  </a:lnTo>
                  <a:lnTo>
                    <a:pt x="46" y="465"/>
                  </a:lnTo>
                  <a:lnTo>
                    <a:pt x="44" y="465"/>
                  </a:lnTo>
                  <a:lnTo>
                    <a:pt x="43" y="469"/>
                  </a:lnTo>
                  <a:lnTo>
                    <a:pt x="43" y="474"/>
                  </a:lnTo>
                  <a:lnTo>
                    <a:pt x="44" y="475"/>
                  </a:lnTo>
                  <a:lnTo>
                    <a:pt x="43" y="478"/>
                  </a:lnTo>
                  <a:lnTo>
                    <a:pt x="42" y="479"/>
                  </a:lnTo>
                  <a:lnTo>
                    <a:pt x="40" y="479"/>
                  </a:lnTo>
                  <a:lnTo>
                    <a:pt x="37" y="478"/>
                  </a:lnTo>
                  <a:lnTo>
                    <a:pt x="36" y="476"/>
                  </a:lnTo>
                  <a:lnTo>
                    <a:pt x="35" y="464"/>
                  </a:lnTo>
                  <a:lnTo>
                    <a:pt x="40" y="453"/>
                  </a:lnTo>
                  <a:lnTo>
                    <a:pt x="50" y="443"/>
                  </a:lnTo>
                  <a:lnTo>
                    <a:pt x="51" y="442"/>
                  </a:lnTo>
                  <a:lnTo>
                    <a:pt x="54" y="442"/>
                  </a:lnTo>
                  <a:lnTo>
                    <a:pt x="55" y="443"/>
                  </a:lnTo>
                  <a:lnTo>
                    <a:pt x="57" y="446"/>
                  </a:lnTo>
                  <a:lnTo>
                    <a:pt x="57" y="447"/>
                  </a:lnTo>
                  <a:lnTo>
                    <a:pt x="55" y="449"/>
                  </a:lnTo>
                  <a:lnTo>
                    <a:pt x="53" y="451"/>
                  </a:lnTo>
                  <a:lnTo>
                    <a:pt x="54" y="451"/>
                  </a:lnTo>
                  <a:lnTo>
                    <a:pt x="57" y="451"/>
                  </a:lnTo>
                  <a:lnTo>
                    <a:pt x="58" y="453"/>
                  </a:lnTo>
                  <a:lnTo>
                    <a:pt x="58" y="454"/>
                  </a:lnTo>
                  <a:lnTo>
                    <a:pt x="62" y="446"/>
                  </a:lnTo>
                  <a:lnTo>
                    <a:pt x="64" y="445"/>
                  </a:lnTo>
                  <a:lnTo>
                    <a:pt x="66" y="443"/>
                  </a:lnTo>
                  <a:lnTo>
                    <a:pt x="68" y="443"/>
                  </a:lnTo>
                  <a:lnTo>
                    <a:pt x="69" y="445"/>
                  </a:lnTo>
                  <a:lnTo>
                    <a:pt x="70" y="440"/>
                  </a:lnTo>
                  <a:lnTo>
                    <a:pt x="46" y="435"/>
                  </a:lnTo>
                  <a:lnTo>
                    <a:pt x="21" y="423"/>
                  </a:lnTo>
                  <a:lnTo>
                    <a:pt x="0" y="406"/>
                  </a:lnTo>
                  <a:lnTo>
                    <a:pt x="0" y="405"/>
                  </a:lnTo>
                  <a:lnTo>
                    <a:pt x="0" y="403"/>
                  </a:lnTo>
                  <a:lnTo>
                    <a:pt x="2" y="401"/>
                  </a:lnTo>
                  <a:lnTo>
                    <a:pt x="3" y="399"/>
                  </a:lnTo>
                  <a:lnTo>
                    <a:pt x="6" y="401"/>
                  </a:lnTo>
                  <a:lnTo>
                    <a:pt x="7" y="401"/>
                  </a:lnTo>
                  <a:lnTo>
                    <a:pt x="26" y="416"/>
                  </a:lnTo>
                  <a:lnTo>
                    <a:pt x="50" y="427"/>
                  </a:lnTo>
                  <a:lnTo>
                    <a:pt x="73" y="434"/>
                  </a:lnTo>
                  <a:lnTo>
                    <a:pt x="97" y="434"/>
                  </a:lnTo>
                  <a:lnTo>
                    <a:pt x="116" y="429"/>
                  </a:lnTo>
                  <a:lnTo>
                    <a:pt x="130" y="421"/>
                  </a:lnTo>
                  <a:lnTo>
                    <a:pt x="139" y="410"/>
                  </a:lnTo>
                  <a:lnTo>
                    <a:pt x="148" y="395"/>
                  </a:lnTo>
                  <a:lnTo>
                    <a:pt x="153" y="377"/>
                  </a:lnTo>
                  <a:lnTo>
                    <a:pt x="157" y="359"/>
                  </a:lnTo>
                  <a:lnTo>
                    <a:pt x="160" y="343"/>
                  </a:lnTo>
                  <a:lnTo>
                    <a:pt x="160" y="328"/>
                  </a:lnTo>
                  <a:lnTo>
                    <a:pt x="155" y="312"/>
                  </a:lnTo>
                  <a:lnTo>
                    <a:pt x="143" y="297"/>
                  </a:lnTo>
                  <a:lnTo>
                    <a:pt x="130" y="282"/>
                  </a:lnTo>
                  <a:lnTo>
                    <a:pt x="113" y="270"/>
                  </a:lnTo>
                  <a:lnTo>
                    <a:pt x="112" y="274"/>
                  </a:lnTo>
                  <a:lnTo>
                    <a:pt x="110" y="275"/>
                  </a:lnTo>
                  <a:lnTo>
                    <a:pt x="108" y="277"/>
                  </a:lnTo>
                  <a:lnTo>
                    <a:pt x="108" y="277"/>
                  </a:lnTo>
                  <a:lnTo>
                    <a:pt x="106" y="275"/>
                  </a:lnTo>
                  <a:lnTo>
                    <a:pt x="105" y="274"/>
                  </a:lnTo>
                  <a:lnTo>
                    <a:pt x="104" y="268"/>
                  </a:lnTo>
                  <a:lnTo>
                    <a:pt x="101" y="267"/>
                  </a:lnTo>
                  <a:lnTo>
                    <a:pt x="101" y="266"/>
                  </a:lnTo>
                  <a:lnTo>
                    <a:pt x="94" y="266"/>
                  </a:lnTo>
                  <a:lnTo>
                    <a:pt x="87" y="267"/>
                  </a:lnTo>
                  <a:lnTo>
                    <a:pt x="79" y="267"/>
                  </a:lnTo>
                  <a:lnTo>
                    <a:pt x="70" y="267"/>
                  </a:lnTo>
                  <a:lnTo>
                    <a:pt x="70" y="296"/>
                  </a:lnTo>
                  <a:lnTo>
                    <a:pt x="64" y="323"/>
                  </a:lnTo>
                  <a:lnTo>
                    <a:pt x="51" y="350"/>
                  </a:lnTo>
                  <a:lnTo>
                    <a:pt x="35" y="373"/>
                  </a:lnTo>
                  <a:lnTo>
                    <a:pt x="17" y="396"/>
                  </a:lnTo>
                  <a:lnTo>
                    <a:pt x="14" y="398"/>
                  </a:lnTo>
                  <a:lnTo>
                    <a:pt x="13" y="398"/>
                  </a:lnTo>
                  <a:lnTo>
                    <a:pt x="10" y="396"/>
                  </a:lnTo>
                  <a:lnTo>
                    <a:pt x="8" y="395"/>
                  </a:lnTo>
                  <a:lnTo>
                    <a:pt x="8" y="392"/>
                  </a:lnTo>
                  <a:lnTo>
                    <a:pt x="10" y="391"/>
                  </a:lnTo>
                  <a:lnTo>
                    <a:pt x="25" y="373"/>
                  </a:lnTo>
                  <a:lnTo>
                    <a:pt x="39" y="352"/>
                  </a:lnTo>
                  <a:lnTo>
                    <a:pt x="51" y="332"/>
                  </a:lnTo>
                  <a:lnTo>
                    <a:pt x="59" y="310"/>
                  </a:lnTo>
                  <a:lnTo>
                    <a:pt x="64" y="288"/>
                  </a:lnTo>
                  <a:lnTo>
                    <a:pt x="61" y="263"/>
                  </a:lnTo>
                  <a:lnTo>
                    <a:pt x="61" y="261"/>
                  </a:lnTo>
                  <a:lnTo>
                    <a:pt x="62" y="259"/>
                  </a:lnTo>
                  <a:lnTo>
                    <a:pt x="64" y="259"/>
                  </a:lnTo>
                  <a:lnTo>
                    <a:pt x="66" y="259"/>
                  </a:lnTo>
                  <a:lnTo>
                    <a:pt x="73" y="259"/>
                  </a:lnTo>
                  <a:lnTo>
                    <a:pt x="80" y="259"/>
                  </a:lnTo>
                  <a:lnTo>
                    <a:pt x="86" y="259"/>
                  </a:lnTo>
                  <a:lnTo>
                    <a:pt x="93" y="257"/>
                  </a:lnTo>
                  <a:lnTo>
                    <a:pt x="99" y="257"/>
                  </a:lnTo>
                  <a:lnTo>
                    <a:pt x="101" y="252"/>
                  </a:lnTo>
                  <a:lnTo>
                    <a:pt x="102" y="245"/>
                  </a:lnTo>
                  <a:lnTo>
                    <a:pt x="105" y="232"/>
                  </a:lnTo>
                  <a:lnTo>
                    <a:pt x="106" y="221"/>
                  </a:lnTo>
                  <a:lnTo>
                    <a:pt x="102" y="209"/>
                  </a:lnTo>
                  <a:lnTo>
                    <a:pt x="102" y="209"/>
                  </a:lnTo>
                  <a:lnTo>
                    <a:pt x="84" y="209"/>
                  </a:lnTo>
                  <a:lnTo>
                    <a:pt x="66" y="206"/>
                  </a:lnTo>
                  <a:lnTo>
                    <a:pt x="62" y="216"/>
                  </a:lnTo>
                  <a:lnTo>
                    <a:pt x="61" y="217"/>
                  </a:lnTo>
                  <a:lnTo>
                    <a:pt x="58" y="217"/>
                  </a:lnTo>
                  <a:lnTo>
                    <a:pt x="57" y="217"/>
                  </a:lnTo>
                  <a:lnTo>
                    <a:pt x="55" y="216"/>
                  </a:lnTo>
                  <a:lnTo>
                    <a:pt x="54" y="215"/>
                  </a:lnTo>
                  <a:lnTo>
                    <a:pt x="55" y="212"/>
                  </a:lnTo>
                  <a:lnTo>
                    <a:pt x="61" y="194"/>
                  </a:lnTo>
                  <a:lnTo>
                    <a:pt x="64" y="175"/>
                  </a:lnTo>
                  <a:lnTo>
                    <a:pt x="61" y="154"/>
                  </a:lnTo>
                  <a:lnTo>
                    <a:pt x="57" y="132"/>
                  </a:lnTo>
                  <a:lnTo>
                    <a:pt x="50" y="110"/>
                  </a:lnTo>
                  <a:lnTo>
                    <a:pt x="43" y="89"/>
                  </a:lnTo>
                  <a:lnTo>
                    <a:pt x="36" y="67"/>
                  </a:lnTo>
                  <a:lnTo>
                    <a:pt x="31" y="46"/>
                  </a:lnTo>
                  <a:lnTo>
                    <a:pt x="31" y="45"/>
                  </a:lnTo>
                  <a:lnTo>
                    <a:pt x="32" y="42"/>
                  </a:lnTo>
                  <a:lnTo>
                    <a:pt x="46" y="40"/>
                  </a:lnTo>
                  <a:lnTo>
                    <a:pt x="62" y="41"/>
                  </a:lnTo>
                  <a:lnTo>
                    <a:pt x="79" y="46"/>
                  </a:lnTo>
                  <a:lnTo>
                    <a:pt x="76" y="35"/>
                  </a:lnTo>
                  <a:lnTo>
                    <a:pt x="73" y="27"/>
                  </a:lnTo>
                  <a:lnTo>
                    <a:pt x="69" y="18"/>
                  </a:lnTo>
                  <a:lnTo>
                    <a:pt x="68" y="11"/>
                  </a:lnTo>
                  <a:lnTo>
                    <a:pt x="65" y="5"/>
                  </a:lnTo>
                  <a:lnTo>
                    <a:pt x="65" y="4"/>
                  </a:lnTo>
                  <a:lnTo>
                    <a:pt x="66" y="1"/>
                  </a:lnTo>
                  <a:lnTo>
                    <a:pt x="68"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4" name="Freeform 291"/>
            <p:cNvSpPr>
              <a:spLocks/>
            </p:cNvSpPr>
            <p:nvPr/>
          </p:nvSpPr>
          <p:spPr bwMode="auto">
            <a:xfrm>
              <a:off x="5167024" y="3055649"/>
              <a:ext cx="306388" cy="233363"/>
            </a:xfrm>
            <a:custGeom>
              <a:avLst/>
              <a:gdLst>
                <a:gd name="T0" fmla="*/ 106 w 193"/>
                <a:gd name="T1" fmla="*/ 0 h 147"/>
                <a:gd name="T2" fmla="*/ 147 w 193"/>
                <a:gd name="T3" fmla="*/ 11 h 147"/>
                <a:gd name="T4" fmla="*/ 180 w 193"/>
                <a:gd name="T5" fmla="*/ 35 h 147"/>
                <a:gd name="T6" fmla="*/ 191 w 193"/>
                <a:gd name="T7" fmla="*/ 55 h 147"/>
                <a:gd name="T8" fmla="*/ 190 w 193"/>
                <a:gd name="T9" fmla="*/ 85 h 147"/>
                <a:gd name="T10" fmla="*/ 171 w 193"/>
                <a:gd name="T11" fmla="*/ 121 h 147"/>
                <a:gd name="T12" fmla="*/ 136 w 193"/>
                <a:gd name="T13" fmla="*/ 142 h 147"/>
                <a:gd name="T14" fmla="*/ 96 w 193"/>
                <a:gd name="T15" fmla="*/ 147 h 147"/>
                <a:gd name="T16" fmla="*/ 51 w 193"/>
                <a:gd name="T17" fmla="*/ 136 h 147"/>
                <a:gd name="T18" fmla="*/ 23 w 193"/>
                <a:gd name="T19" fmla="*/ 119 h 147"/>
                <a:gd name="T20" fmla="*/ 4 w 193"/>
                <a:gd name="T21" fmla="*/ 90 h 147"/>
                <a:gd name="T22" fmla="*/ 0 w 193"/>
                <a:gd name="T23" fmla="*/ 54 h 147"/>
                <a:gd name="T24" fmla="*/ 8 w 193"/>
                <a:gd name="T25" fmla="*/ 32 h 147"/>
                <a:gd name="T26" fmla="*/ 12 w 193"/>
                <a:gd name="T27" fmla="*/ 32 h 147"/>
                <a:gd name="T28" fmla="*/ 14 w 193"/>
                <a:gd name="T29" fmla="*/ 35 h 147"/>
                <a:gd name="T30" fmla="*/ 7 w 193"/>
                <a:gd name="T31" fmla="*/ 58 h 147"/>
                <a:gd name="T32" fmla="*/ 14 w 193"/>
                <a:gd name="T33" fmla="*/ 95 h 147"/>
                <a:gd name="T34" fmla="*/ 38 w 193"/>
                <a:gd name="T35" fmla="*/ 121 h 147"/>
                <a:gd name="T36" fmla="*/ 73 w 193"/>
                <a:gd name="T37" fmla="*/ 136 h 147"/>
                <a:gd name="T38" fmla="*/ 111 w 193"/>
                <a:gd name="T39" fmla="*/ 141 h 147"/>
                <a:gd name="T40" fmla="*/ 149 w 193"/>
                <a:gd name="T41" fmla="*/ 130 h 147"/>
                <a:gd name="T42" fmla="*/ 176 w 193"/>
                <a:gd name="T43" fmla="*/ 101 h 147"/>
                <a:gd name="T44" fmla="*/ 186 w 193"/>
                <a:gd name="T45" fmla="*/ 68 h 147"/>
                <a:gd name="T46" fmla="*/ 175 w 193"/>
                <a:gd name="T47" fmla="*/ 39 h 147"/>
                <a:gd name="T48" fmla="*/ 139 w 193"/>
                <a:gd name="T49" fmla="*/ 15 h 147"/>
                <a:gd name="T50" fmla="*/ 91 w 193"/>
                <a:gd name="T51" fmla="*/ 7 h 147"/>
                <a:gd name="T52" fmla="*/ 58 w 193"/>
                <a:gd name="T53" fmla="*/ 12 h 147"/>
                <a:gd name="T54" fmla="*/ 37 w 193"/>
                <a:gd name="T55" fmla="*/ 23 h 147"/>
                <a:gd name="T56" fmla="*/ 23 w 193"/>
                <a:gd name="T57" fmla="*/ 46 h 147"/>
                <a:gd name="T58" fmla="*/ 20 w 193"/>
                <a:gd name="T59" fmla="*/ 48 h 147"/>
                <a:gd name="T60" fmla="*/ 18 w 193"/>
                <a:gd name="T61" fmla="*/ 47 h 147"/>
                <a:gd name="T62" fmla="*/ 16 w 193"/>
                <a:gd name="T63" fmla="*/ 44 h 147"/>
                <a:gd name="T64" fmla="*/ 31 w 193"/>
                <a:gd name="T65" fmla="*/ 18 h 147"/>
                <a:gd name="T66" fmla="*/ 65 w 193"/>
                <a:gd name="T67" fmla="*/ 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47">
                  <a:moveTo>
                    <a:pt x="84" y="0"/>
                  </a:moveTo>
                  <a:lnTo>
                    <a:pt x="106" y="0"/>
                  </a:lnTo>
                  <a:lnTo>
                    <a:pt x="127" y="4"/>
                  </a:lnTo>
                  <a:lnTo>
                    <a:pt x="147" y="11"/>
                  </a:lnTo>
                  <a:lnTo>
                    <a:pt x="165" y="21"/>
                  </a:lnTo>
                  <a:lnTo>
                    <a:pt x="180" y="35"/>
                  </a:lnTo>
                  <a:lnTo>
                    <a:pt x="187" y="44"/>
                  </a:lnTo>
                  <a:lnTo>
                    <a:pt x="191" y="55"/>
                  </a:lnTo>
                  <a:lnTo>
                    <a:pt x="193" y="69"/>
                  </a:lnTo>
                  <a:lnTo>
                    <a:pt x="190" y="85"/>
                  </a:lnTo>
                  <a:lnTo>
                    <a:pt x="183" y="103"/>
                  </a:lnTo>
                  <a:lnTo>
                    <a:pt x="171" y="121"/>
                  </a:lnTo>
                  <a:lnTo>
                    <a:pt x="154" y="134"/>
                  </a:lnTo>
                  <a:lnTo>
                    <a:pt x="136" y="142"/>
                  </a:lnTo>
                  <a:lnTo>
                    <a:pt x="117" y="147"/>
                  </a:lnTo>
                  <a:lnTo>
                    <a:pt x="96" y="147"/>
                  </a:lnTo>
                  <a:lnTo>
                    <a:pt x="73" y="145"/>
                  </a:lnTo>
                  <a:lnTo>
                    <a:pt x="51" y="136"/>
                  </a:lnTo>
                  <a:lnTo>
                    <a:pt x="37" y="128"/>
                  </a:lnTo>
                  <a:lnTo>
                    <a:pt x="23" y="119"/>
                  </a:lnTo>
                  <a:lnTo>
                    <a:pt x="12" y="105"/>
                  </a:lnTo>
                  <a:lnTo>
                    <a:pt x="4" y="90"/>
                  </a:lnTo>
                  <a:lnTo>
                    <a:pt x="0" y="73"/>
                  </a:lnTo>
                  <a:lnTo>
                    <a:pt x="0" y="54"/>
                  </a:lnTo>
                  <a:lnTo>
                    <a:pt x="7" y="33"/>
                  </a:lnTo>
                  <a:lnTo>
                    <a:pt x="8" y="32"/>
                  </a:lnTo>
                  <a:lnTo>
                    <a:pt x="9" y="32"/>
                  </a:lnTo>
                  <a:lnTo>
                    <a:pt x="12" y="32"/>
                  </a:lnTo>
                  <a:lnTo>
                    <a:pt x="14" y="33"/>
                  </a:lnTo>
                  <a:lnTo>
                    <a:pt x="14" y="35"/>
                  </a:lnTo>
                  <a:lnTo>
                    <a:pt x="14" y="36"/>
                  </a:lnTo>
                  <a:lnTo>
                    <a:pt x="7" y="58"/>
                  </a:lnTo>
                  <a:lnTo>
                    <a:pt x="8" y="77"/>
                  </a:lnTo>
                  <a:lnTo>
                    <a:pt x="14" y="95"/>
                  </a:lnTo>
                  <a:lnTo>
                    <a:pt x="25" y="109"/>
                  </a:lnTo>
                  <a:lnTo>
                    <a:pt x="38" y="121"/>
                  </a:lnTo>
                  <a:lnTo>
                    <a:pt x="55" y="130"/>
                  </a:lnTo>
                  <a:lnTo>
                    <a:pt x="73" y="136"/>
                  </a:lnTo>
                  <a:lnTo>
                    <a:pt x="92" y="141"/>
                  </a:lnTo>
                  <a:lnTo>
                    <a:pt x="111" y="141"/>
                  </a:lnTo>
                  <a:lnTo>
                    <a:pt x="131" y="136"/>
                  </a:lnTo>
                  <a:lnTo>
                    <a:pt x="149" y="130"/>
                  </a:lnTo>
                  <a:lnTo>
                    <a:pt x="164" y="117"/>
                  </a:lnTo>
                  <a:lnTo>
                    <a:pt x="176" y="101"/>
                  </a:lnTo>
                  <a:lnTo>
                    <a:pt x="183" y="84"/>
                  </a:lnTo>
                  <a:lnTo>
                    <a:pt x="186" y="68"/>
                  </a:lnTo>
                  <a:lnTo>
                    <a:pt x="183" y="52"/>
                  </a:lnTo>
                  <a:lnTo>
                    <a:pt x="175" y="39"/>
                  </a:lnTo>
                  <a:lnTo>
                    <a:pt x="160" y="26"/>
                  </a:lnTo>
                  <a:lnTo>
                    <a:pt x="139" y="15"/>
                  </a:lnTo>
                  <a:lnTo>
                    <a:pt x="116" y="10"/>
                  </a:lnTo>
                  <a:lnTo>
                    <a:pt x="91" y="7"/>
                  </a:lnTo>
                  <a:lnTo>
                    <a:pt x="66" y="10"/>
                  </a:lnTo>
                  <a:lnTo>
                    <a:pt x="58" y="12"/>
                  </a:lnTo>
                  <a:lnTo>
                    <a:pt x="47" y="17"/>
                  </a:lnTo>
                  <a:lnTo>
                    <a:pt x="37" y="23"/>
                  </a:lnTo>
                  <a:lnTo>
                    <a:pt x="29" y="33"/>
                  </a:lnTo>
                  <a:lnTo>
                    <a:pt x="23" y="46"/>
                  </a:lnTo>
                  <a:lnTo>
                    <a:pt x="23" y="47"/>
                  </a:lnTo>
                  <a:lnTo>
                    <a:pt x="20" y="48"/>
                  </a:lnTo>
                  <a:lnTo>
                    <a:pt x="19" y="48"/>
                  </a:lnTo>
                  <a:lnTo>
                    <a:pt x="18" y="47"/>
                  </a:lnTo>
                  <a:lnTo>
                    <a:pt x="16" y="46"/>
                  </a:lnTo>
                  <a:lnTo>
                    <a:pt x="16" y="44"/>
                  </a:lnTo>
                  <a:lnTo>
                    <a:pt x="22" y="30"/>
                  </a:lnTo>
                  <a:lnTo>
                    <a:pt x="31" y="18"/>
                  </a:lnTo>
                  <a:lnTo>
                    <a:pt x="47" y="10"/>
                  </a:lnTo>
                  <a:lnTo>
                    <a:pt x="65" y="3"/>
                  </a:lnTo>
                  <a:lnTo>
                    <a:pt x="8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5" name="Freeform 292"/>
            <p:cNvSpPr>
              <a:spLocks/>
            </p:cNvSpPr>
            <p:nvPr/>
          </p:nvSpPr>
          <p:spPr bwMode="auto">
            <a:xfrm>
              <a:off x="4971762" y="3039774"/>
              <a:ext cx="550863" cy="384175"/>
            </a:xfrm>
            <a:custGeom>
              <a:avLst/>
              <a:gdLst>
                <a:gd name="T0" fmla="*/ 116 w 347"/>
                <a:gd name="T1" fmla="*/ 2 h 242"/>
                <a:gd name="T2" fmla="*/ 115 w 347"/>
                <a:gd name="T3" fmla="*/ 6 h 242"/>
                <a:gd name="T4" fmla="*/ 66 w 347"/>
                <a:gd name="T5" fmla="*/ 7 h 242"/>
                <a:gd name="T6" fmla="*/ 11 w 347"/>
                <a:gd name="T7" fmla="*/ 16 h 242"/>
                <a:gd name="T8" fmla="*/ 55 w 347"/>
                <a:gd name="T9" fmla="*/ 25 h 242"/>
                <a:gd name="T10" fmla="*/ 91 w 347"/>
                <a:gd name="T11" fmla="*/ 28 h 242"/>
                <a:gd name="T12" fmla="*/ 94 w 347"/>
                <a:gd name="T13" fmla="*/ 33 h 242"/>
                <a:gd name="T14" fmla="*/ 64 w 347"/>
                <a:gd name="T15" fmla="*/ 43 h 242"/>
                <a:gd name="T16" fmla="*/ 36 w 347"/>
                <a:gd name="T17" fmla="*/ 61 h 242"/>
                <a:gd name="T18" fmla="*/ 69 w 347"/>
                <a:gd name="T19" fmla="*/ 65 h 242"/>
                <a:gd name="T20" fmla="*/ 81 w 347"/>
                <a:gd name="T21" fmla="*/ 73 h 242"/>
                <a:gd name="T22" fmla="*/ 72 w 347"/>
                <a:gd name="T23" fmla="*/ 84 h 242"/>
                <a:gd name="T24" fmla="*/ 57 w 347"/>
                <a:gd name="T25" fmla="*/ 98 h 242"/>
                <a:gd name="T26" fmla="*/ 77 w 347"/>
                <a:gd name="T27" fmla="*/ 102 h 242"/>
                <a:gd name="T28" fmla="*/ 95 w 347"/>
                <a:gd name="T29" fmla="*/ 113 h 242"/>
                <a:gd name="T30" fmla="*/ 87 w 347"/>
                <a:gd name="T31" fmla="*/ 135 h 242"/>
                <a:gd name="T32" fmla="*/ 79 w 347"/>
                <a:gd name="T33" fmla="*/ 151 h 242"/>
                <a:gd name="T34" fmla="*/ 108 w 347"/>
                <a:gd name="T35" fmla="*/ 155 h 242"/>
                <a:gd name="T36" fmla="*/ 121 w 347"/>
                <a:gd name="T37" fmla="*/ 160 h 242"/>
                <a:gd name="T38" fmla="*/ 115 w 347"/>
                <a:gd name="T39" fmla="*/ 171 h 242"/>
                <a:gd name="T40" fmla="*/ 102 w 347"/>
                <a:gd name="T41" fmla="*/ 182 h 242"/>
                <a:gd name="T42" fmla="*/ 115 w 347"/>
                <a:gd name="T43" fmla="*/ 181 h 242"/>
                <a:gd name="T44" fmla="*/ 170 w 347"/>
                <a:gd name="T45" fmla="*/ 181 h 242"/>
                <a:gd name="T46" fmla="*/ 171 w 347"/>
                <a:gd name="T47" fmla="*/ 185 h 242"/>
                <a:gd name="T48" fmla="*/ 160 w 347"/>
                <a:gd name="T49" fmla="*/ 200 h 242"/>
                <a:gd name="T50" fmla="*/ 221 w 347"/>
                <a:gd name="T51" fmla="*/ 188 h 242"/>
                <a:gd name="T52" fmla="*/ 225 w 347"/>
                <a:gd name="T53" fmla="*/ 191 h 242"/>
                <a:gd name="T54" fmla="*/ 245 w 347"/>
                <a:gd name="T55" fmla="*/ 228 h 242"/>
                <a:gd name="T56" fmla="*/ 287 w 347"/>
                <a:gd name="T57" fmla="*/ 235 h 242"/>
                <a:gd name="T58" fmla="*/ 346 w 347"/>
                <a:gd name="T59" fmla="*/ 235 h 242"/>
                <a:gd name="T60" fmla="*/ 347 w 347"/>
                <a:gd name="T61" fmla="*/ 240 h 242"/>
                <a:gd name="T62" fmla="*/ 324 w 347"/>
                <a:gd name="T63" fmla="*/ 240 h 242"/>
                <a:gd name="T64" fmla="*/ 258 w 347"/>
                <a:gd name="T65" fmla="*/ 240 h 242"/>
                <a:gd name="T66" fmla="*/ 222 w 347"/>
                <a:gd name="T67" fmla="*/ 214 h 242"/>
                <a:gd name="T68" fmla="*/ 186 w 347"/>
                <a:gd name="T69" fmla="*/ 202 h 242"/>
                <a:gd name="T70" fmla="*/ 149 w 347"/>
                <a:gd name="T71" fmla="*/ 207 h 242"/>
                <a:gd name="T72" fmla="*/ 148 w 347"/>
                <a:gd name="T73" fmla="*/ 203 h 242"/>
                <a:gd name="T74" fmla="*/ 148 w 347"/>
                <a:gd name="T75" fmla="*/ 184 h 242"/>
                <a:gd name="T76" fmla="*/ 102 w 347"/>
                <a:gd name="T77" fmla="*/ 191 h 242"/>
                <a:gd name="T78" fmla="*/ 86 w 347"/>
                <a:gd name="T79" fmla="*/ 189 h 242"/>
                <a:gd name="T80" fmla="*/ 91 w 347"/>
                <a:gd name="T81" fmla="*/ 181 h 242"/>
                <a:gd name="T82" fmla="*/ 108 w 347"/>
                <a:gd name="T83" fmla="*/ 167 h 242"/>
                <a:gd name="T84" fmla="*/ 95 w 347"/>
                <a:gd name="T85" fmla="*/ 160 h 242"/>
                <a:gd name="T86" fmla="*/ 75 w 347"/>
                <a:gd name="T87" fmla="*/ 156 h 242"/>
                <a:gd name="T88" fmla="*/ 75 w 347"/>
                <a:gd name="T89" fmla="*/ 142 h 242"/>
                <a:gd name="T90" fmla="*/ 87 w 347"/>
                <a:gd name="T91" fmla="*/ 123 h 242"/>
                <a:gd name="T92" fmla="*/ 87 w 347"/>
                <a:gd name="T93" fmla="*/ 113 h 242"/>
                <a:gd name="T94" fmla="*/ 76 w 347"/>
                <a:gd name="T95" fmla="*/ 109 h 242"/>
                <a:gd name="T96" fmla="*/ 61 w 347"/>
                <a:gd name="T97" fmla="*/ 107 h 242"/>
                <a:gd name="T98" fmla="*/ 48 w 347"/>
                <a:gd name="T99" fmla="*/ 102 h 242"/>
                <a:gd name="T100" fmla="*/ 53 w 347"/>
                <a:gd name="T101" fmla="*/ 93 h 242"/>
                <a:gd name="T102" fmla="*/ 68 w 347"/>
                <a:gd name="T103" fmla="*/ 79 h 242"/>
                <a:gd name="T104" fmla="*/ 47 w 347"/>
                <a:gd name="T105" fmla="*/ 69 h 242"/>
                <a:gd name="T106" fmla="*/ 15 w 347"/>
                <a:gd name="T107" fmla="*/ 61 h 242"/>
                <a:gd name="T108" fmla="*/ 15 w 347"/>
                <a:gd name="T109" fmla="*/ 56 h 242"/>
                <a:gd name="T110" fmla="*/ 62 w 347"/>
                <a:gd name="T111" fmla="*/ 36 h 242"/>
                <a:gd name="T112" fmla="*/ 51 w 347"/>
                <a:gd name="T113" fmla="*/ 32 h 242"/>
                <a:gd name="T114" fmla="*/ 2 w 347"/>
                <a:gd name="T115" fmla="*/ 18 h 242"/>
                <a:gd name="T116" fmla="*/ 0 w 347"/>
                <a:gd name="T117" fmla="*/ 13 h 242"/>
                <a:gd name="T118" fmla="*/ 42 w 347"/>
                <a:gd name="T119" fmla="*/ 2 h 242"/>
                <a:gd name="T120" fmla="*/ 113 w 347"/>
                <a:gd name="T1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 h="242">
                  <a:moveTo>
                    <a:pt x="113" y="0"/>
                  </a:moveTo>
                  <a:lnTo>
                    <a:pt x="115" y="0"/>
                  </a:lnTo>
                  <a:lnTo>
                    <a:pt x="116" y="2"/>
                  </a:lnTo>
                  <a:lnTo>
                    <a:pt x="117" y="3"/>
                  </a:lnTo>
                  <a:lnTo>
                    <a:pt x="116" y="5"/>
                  </a:lnTo>
                  <a:lnTo>
                    <a:pt x="115" y="6"/>
                  </a:lnTo>
                  <a:lnTo>
                    <a:pt x="113" y="7"/>
                  </a:lnTo>
                  <a:lnTo>
                    <a:pt x="87" y="7"/>
                  </a:lnTo>
                  <a:lnTo>
                    <a:pt x="66" y="7"/>
                  </a:lnTo>
                  <a:lnTo>
                    <a:pt x="47" y="9"/>
                  </a:lnTo>
                  <a:lnTo>
                    <a:pt x="28" y="10"/>
                  </a:lnTo>
                  <a:lnTo>
                    <a:pt x="11" y="16"/>
                  </a:lnTo>
                  <a:lnTo>
                    <a:pt x="24" y="21"/>
                  </a:lnTo>
                  <a:lnTo>
                    <a:pt x="39" y="24"/>
                  </a:lnTo>
                  <a:lnTo>
                    <a:pt x="55" y="25"/>
                  </a:lnTo>
                  <a:lnTo>
                    <a:pt x="72" y="27"/>
                  </a:lnTo>
                  <a:lnTo>
                    <a:pt x="81" y="27"/>
                  </a:lnTo>
                  <a:lnTo>
                    <a:pt x="91" y="28"/>
                  </a:lnTo>
                  <a:lnTo>
                    <a:pt x="94" y="29"/>
                  </a:lnTo>
                  <a:lnTo>
                    <a:pt x="95" y="31"/>
                  </a:lnTo>
                  <a:lnTo>
                    <a:pt x="94" y="33"/>
                  </a:lnTo>
                  <a:lnTo>
                    <a:pt x="92" y="35"/>
                  </a:lnTo>
                  <a:lnTo>
                    <a:pt x="79" y="39"/>
                  </a:lnTo>
                  <a:lnTo>
                    <a:pt x="64" y="43"/>
                  </a:lnTo>
                  <a:lnTo>
                    <a:pt x="43" y="50"/>
                  </a:lnTo>
                  <a:lnTo>
                    <a:pt x="25" y="58"/>
                  </a:lnTo>
                  <a:lnTo>
                    <a:pt x="36" y="61"/>
                  </a:lnTo>
                  <a:lnTo>
                    <a:pt x="47" y="61"/>
                  </a:lnTo>
                  <a:lnTo>
                    <a:pt x="58" y="62"/>
                  </a:lnTo>
                  <a:lnTo>
                    <a:pt x="69" y="65"/>
                  </a:lnTo>
                  <a:lnTo>
                    <a:pt x="80" y="71"/>
                  </a:lnTo>
                  <a:lnTo>
                    <a:pt x="80" y="72"/>
                  </a:lnTo>
                  <a:lnTo>
                    <a:pt x="81" y="73"/>
                  </a:lnTo>
                  <a:lnTo>
                    <a:pt x="80" y="75"/>
                  </a:lnTo>
                  <a:lnTo>
                    <a:pt x="76" y="80"/>
                  </a:lnTo>
                  <a:lnTo>
                    <a:pt x="72" y="84"/>
                  </a:lnTo>
                  <a:lnTo>
                    <a:pt x="66" y="90"/>
                  </a:lnTo>
                  <a:lnTo>
                    <a:pt x="62" y="94"/>
                  </a:lnTo>
                  <a:lnTo>
                    <a:pt x="57" y="98"/>
                  </a:lnTo>
                  <a:lnTo>
                    <a:pt x="62" y="100"/>
                  </a:lnTo>
                  <a:lnTo>
                    <a:pt x="68" y="101"/>
                  </a:lnTo>
                  <a:lnTo>
                    <a:pt x="77" y="102"/>
                  </a:lnTo>
                  <a:lnTo>
                    <a:pt x="86" y="104"/>
                  </a:lnTo>
                  <a:lnTo>
                    <a:pt x="91" y="108"/>
                  </a:lnTo>
                  <a:lnTo>
                    <a:pt x="95" y="113"/>
                  </a:lnTo>
                  <a:lnTo>
                    <a:pt x="95" y="120"/>
                  </a:lnTo>
                  <a:lnTo>
                    <a:pt x="92" y="129"/>
                  </a:lnTo>
                  <a:lnTo>
                    <a:pt x="87" y="135"/>
                  </a:lnTo>
                  <a:lnTo>
                    <a:pt x="84" y="141"/>
                  </a:lnTo>
                  <a:lnTo>
                    <a:pt x="81" y="146"/>
                  </a:lnTo>
                  <a:lnTo>
                    <a:pt x="79" y="151"/>
                  </a:lnTo>
                  <a:lnTo>
                    <a:pt x="87" y="153"/>
                  </a:lnTo>
                  <a:lnTo>
                    <a:pt x="95" y="153"/>
                  </a:lnTo>
                  <a:lnTo>
                    <a:pt x="108" y="155"/>
                  </a:lnTo>
                  <a:lnTo>
                    <a:pt x="119" y="157"/>
                  </a:lnTo>
                  <a:lnTo>
                    <a:pt x="120" y="159"/>
                  </a:lnTo>
                  <a:lnTo>
                    <a:pt x="121" y="160"/>
                  </a:lnTo>
                  <a:lnTo>
                    <a:pt x="120" y="162"/>
                  </a:lnTo>
                  <a:lnTo>
                    <a:pt x="119" y="167"/>
                  </a:lnTo>
                  <a:lnTo>
                    <a:pt x="115" y="171"/>
                  </a:lnTo>
                  <a:lnTo>
                    <a:pt x="110" y="175"/>
                  </a:lnTo>
                  <a:lnTo>
                    <a:pt x="106" y="178"/>
                  </a:lnTo>
                  <a:lnTo>
                    <a:pt x="102" y="182"/>
                  </a:lnTo>
                  <a:lnTo>
                    <a:pt x="99" y="184"/>
                  </a:lnTo>
                  <a:lnTo>
                    <a:pt x="108" y="182"/>
                  </a:lnTo>
                  <a:lnTo>
                    <a:pt x="115" y="181"/>
                  </a:lnTo>
                  <a:lnTo>
                    <a:pt x="134" y="177"/>
                  </a:lnTo>
                  <a:lnTo>
                    <a:pt x="153" y="177"/>
                  </a:lnTo>
                  <a:lnTo>
                    <a:pt x="170" y="181"/>
                  </a:lnTo>
                  <a:lnTo>
                    <a:pt x="171" y="182"/>
                  </a:lnTo>
                  <a:lnTo>
                    <a:pt x="171" y="184"/>
                  </a:lnTo>
                  <a:lnTo>
                    <a:pt x="171" y="185"/>
                  </a:lnTo>
                  <a:lnTo>
                    <a:pt x="171" y="186"/>
                  </a:lnTo>
                  <a:lnTo>
                    <a:pt x="161" y="199"/>
                  </a:lnTo>
                  <a:lnTo>
                    <a:pt x="160" y="200"/>
                  </a:lnTo>
                  <a:lnTo>
                    <a:pt x="183" y="195"/>
                  </a:lnTo>
                  <a:lnTo>
                    <a:pt x="201" y="191"/>
                  </a:lnTo>
                  <a:lnTo>
                    <a:pt x="221" y="188"/>
                  </a:lnTo>
                  <a:lnTo>
                    <a:pt x="222" y="188"/>
                  </a:lnTo>
                  <a:lnTo>
                    <a:pt x="223" y="189"/>
                  </a:lnTo>
                  <a:lnTo>
                    <a:pt x="225" y="191"/>
                  </a:lnTo>
                  <a:lnTo>
                    <a:pt x="229" y="208"/>
                  </a:lnTo>
                  <a:lnTo>
                    <a:pt x="236" y="219"/>
                  </a:lnTo>
                  <a:lnTo>
                    <a:pt x="245" y="228"/>
                  </a:lnTo>
                  <a:lnTo>
                    <a:pt x="258" y="232"/>
                  </a:lnTo>
                  <a:lnTo>
                    <a:pt x="272" y="235"/>
                  </a:lnTo>
                  <a:lnTo>
                    <a:pt x="287" y="235"/>
                  </a:lnTo>
                  <a:lnTo>
                    <a:pt x="305" y="235"/>
                  </a:lnTo>
                  <a:lnTo>
                    <a:pt x="345" y="235"/>
                  </a:lnTo>
                  <a:lnTo>
                    <a:pt x="346" y="235"/>
                  </a:lnTo>
                  <a:lnTo>
                    <a:pt x="347" y="236"/>
                  </a:lnTo>
                  <a:lnTo>
                    <a:pt x="347" y="237"/>
                  </a:lnTo>
                  <a:lnTo>
                    <a:pt x="347" y="240"/>
                  </a:lnTo>
                  <a:lnTo>
                    <a:pt x="346" y="240"/>
                  </a:lnTo>
                  <a:lnTo>
                    <a:pt x="343" y="242"/>
                  </a:lnTo>
                  <a:lnTo>
                    <a:pt x="324" y="240"/>
                  </a:lnTo>
                  <a:lnTo>
                    <a:pt x="305" y="242"/>
                  </a:lnTo>
                  <a:lnTo>
                    <a:pt x="274" y="242"/>
                  </a:lnTo>
                  <a:lnTo>
                    <a:pt x="258" y="240"/>
                  </a:lnTo>
                  <a:lnTo>
                    <a:pt x="244" y="235"/>
                  </a:lnTo>
                  <a:lnTo>
                    <a:pt x="232" y="226"/>
                  </a:lnTo>
                  <a:lnTo>
                    <a:pt x="222" y="214"/>
                  </a:lnTo>
                  <a:lnTo>
                    <a:pt x="218" y="195"/>
                  </a:lnTo>
                  <a:lnTo>
                    <a:pt x="201" y="197"/>
                  </a:lnTo>
                  <a:lnTo>
                    <a:pt x="186" y="202"/>
                  </a:lnTo>
                  <a:lnTo>
                    <a:pt x="168" y="206"/>
                  </a:lnTo>
                  <a:lnTo>
                    <a:pt x="150" y="208"/>
                  </a:lnTo>
                  <a:lnTo>
                    <a:pt x="149" y="207"/>
                  </a:lnTo>
                  <a:lnTo>
                    <a:pt x="148" y="206"/>
                  </a:lnTo>
                  <a:lnTo>
                    <a:pt x="148" y="204"/>
                  </a:lnTo>
                  <a:lnTo>
                    <a:pt x="148" y="203"/>
                  </a:lnTo>
                  <a:lnTo>
                    <a:pt x="154" y="195"/>
                  </a:lnTo>
                  <a:lnTo>
                    <a:pt x="163" y="186"/>
                  </a:lnTo>
                  <a:lnTo>
                    <a:pt x="148" y="184"/>
                  </a:lnTo>
                  <a:lnTo>
                    <a:pt x="132" y="185"/>
                  </a:lnTo>
                  <a:lnTo>
                    <a:pt x="116" y="188"/>
                  </a:lnTo>
                  <a:lnTo>
                    <a:pt x="102" y="191"/>
                  </a:lnTo>
                  <a:lnTo>
                    <a:pt x="88" y="191"/>
                  </a:lnTo>
                  <a:lnTo>
                    <a:pt x="87" y="191"/>
                  </a:lnTo>
                  <a:lnTo>
                    <a:pt x="86" y="189"/>
                  </a:lnTo>
                  <a:lnTo>
                    <a:pt x="84" y="186"/>
                  </a:lnTo>
                  <a:lnTo>
                    <a:pt x="86" y="185"/>
                  </a:lnTo>
                  <a:lnTo>
                    <a:pt x="91" y="181"/>
                  </a:lnTo>
                  <a:lnTo>
                    <a:pt x="98" y="175"/>
                  </a:lnTo>
                  <a:lnTo>
                    <a:pt x="104" y="171"/>
                  </a:lnTo>
                  <a:lnTo>
                    <a:pt x="108" y="167"/>
                  </a:lnTo>
                  <a:lnTo>
                    <a:pt x="112" y="163"/>
                  </a:lnTo>
                  <a:lnTo>
                    <a:pt x="104" y="162"/>
                  </a:lnTo>
                  <a:lnTo>
                    <a:pt x="95" y="160"/>
                  </a:lnTo>
                  <a:lnTo>
                    <a:pt x="88" y="160"/>
                  </a:lnTo>
                  <a:lnTo>
                    <a:pt x="81" y="159"/>
                  </a:lnTo>
                  <a:lnTo>
                    <a:pt x="75" y="156"/>
                  </a:lnTo>
                  <a:lnTo>
                    <a:pt x="72" y="156"/>
                  </a:lnTo>
                  <a:lnTo>
                    <a:pt x="72" y="153"/>
                  </a:lnTo>
                  <a:lnTo>
                    <a:pt x="75" y="142"/>
                  </a:lnTo>
                  <a:lnTo>
                    <a:pt x="81" y="131"/>
                  </a:lnTo>
                  <a:lnTo>
                    <a:pt x="84" y="127"/>
                  </a:lnTo>
                  <a:lnTo>
                    <a:pt x="87" y="123"/>
                  </a:lnTo>
                  <a:lnTo>
                    <a:pt x="88" y="119"/>
                  </a:lnTo>
                  <a:lnTo>
                    <a:pt x="88" y="115"/>
                  </a:lnTo>
                  <a:lnTo>
                    <a:pt x="87" y="113"/>
                  </a:lnTo>
                  <a:lnTo>
                    <a:pt x="84" y="112"/>
                  </a:lnTo>
                  <a:lnTo>
                    <a:pt x="80" y="111"/>
                  </a:lnTo>
                  <a:lnTo>
                    <a:pt x="76" y="109"/>
                  </a:lnTo>
                  <a:lnTo>
                    <a:pt x="72" y="108"/>
                  </a:lnTo>
                  <a:lnTo>
                    <a:pt x="68" y="108"/>
                  </a:lnTo>
                  <a:lnTo>
                    <a:pt x="61" y="107"/>
                  </a:lnTo>
                  <a:lnTo>
                    <a:pt x="54" y="105"/>
                  </a:lnTo>
                  <a:lnTo>
                    <a:pt x="50" y="104"/>
                  </a:lnTo>
                  <a:lnTo>
                    <a:pt x="48" y="102"/>
                  </a:lnTo>
                  <a:lnTo>
                    <a:pt x="47" y="100"/>
                  </a:lnTo>
                  <a:lnTo>
                    <a:pt x="48" y="98"/>
                  </a:lnTo>
                  <a:lnTo>
                    <a:pt x="53" y="93"/>
                  </a:lnTo>
                  <a:lnTo>
                    <a:pt x="57" y="89"/>
                  </a:lnTo>
                  <a:lnTo>
                    <a:pt x="62" y="84"/>
                  </a:lnTo>
                  <a:lnTo>
                    <a:pt x="68" y="79"/>
                  </a:lnTo>
                  <a:lnTo>
                    <a:pt x="72" y="73"/>
                  </a:lnTo>
                  <a:lnTo>
                    <a:pt x="61" y="71"/>
                  </a:lnTo>
                  <a:lnTo>
                    <a:pt x="47" y="69"/>
                  </a:lnTo>
                  <a:lnTo>
                    <a:pt x="30" y="67"/>
                  </a:lnTo>
                  <a:lnTo>
                    <a:pt x="15" y="62"/>
                  </a:lnTo>
                  <a:lnTo>
                    <a:pt x="15" y="61"/>
                  </a:lnTo>
                  <a:lnTo>
                    <a:pt x="14" y="60"/>
                  </a:lnTo>
                  <a:lnTo>
                    <a:pt x="14" y="57"/>
                  </a:lnTo>
                  <a:lnTo>
                    <a:pt x="15" y="56"/>
                  </a:lnTo>
                  <a:lnTo>
                    <a:pt x="29" y="47"/>
                  </a:lnTo>
                  <a:lnTo>
                    <a:pt x="46" y="42"/>
                  </a:lnTo>
                  <a:lnTo>
                    <a:pt x="62" y="36"/>
                  </a:lnTo>
                  <a:lnTo>
                    <a:pt x="73" y="33"/>
                  </a:lnTo>
                  <a:lnTo>
                    <a:pt x="70" y="33"/>
                  </a:lnTo>
                  <a:lnTo>
                    <a:pt x="51" y="32"/>
                  </a:lnTo>
                  <a:lnTo>
                    <a:pt x="32" y="29"/>
                  </a:lnTo>
                  <a:lnTo>
                    <a:pt x="15" y="25"/>
                  </a:lnTo>
                  <a:lnTo>
                    <a:pt x="2" y="18"/>
                  </a:lnTo>
                  <a:lnTo>
                    <a:pt x="0" y="17"/>
                  </a:lnTo>
                  <a:lnTo>
                    <a:pt x="0" y="14"/>
                  </a:lnTo>
                  <a:lnTo>
                    <a:pt x="0" y="13"/>
                  </a:lnTo>
                  <a:lnTo>
                    <a:pt x="2" y="11"/>
                  </a:lnTo>
                  <a:lnTo>
                    <a:pt x="21" y="5"/>
                  </a:lnTo>
                  <a:lnTo>
                    <a:pt x="42" y="2"/>
                  </a:lnTo>
                  <a:lnTo>
                    <a:pt x="65" y="0"/>
                  </a:lnTo>
                  <a:lnTo>
                    <a:pt x="87" y="0"/>
                  </a:lnTo>
                  <a:lnTo>
                    <a:pt x="11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6" name="Freeform 293"/>
            <p:cNvSpPr>
              <a:spLocks/>
            </p:cNvSpPr>
            <p:nvPr/>
          </p:nvSpPr>
          <p:spPr bwMode="auto">
            <a:xfrm>
              <a:off x="5103524" y="2938174"/>
              <a:ext cx="636588" cy="301625"/>
            </a:xfrm>
            <a:custGeom>
              <a:avLst/>
              <a:gdLst>
                <a:gd name="T0" fmla="*/ 267 w 401"/>
                <a:gd name="T1" fmla="*/ 2 h 190"/>
                <a:gd name="T2" fmla="*/ 259 w 401"/>
                <a:gd name="T3" fmla="*/ 16 h 190"/>
                <a:gd name="T4" fmla="*/ 248 w 401"/>
                <a:gd name="T5" fmla="*/ 33 h 190"/>
                <a:gd name="T6" fmla="*/ 273 w 401"/>
                <a:gd name="T7" fmla="*/ 29 h 190"/>
                <a:gd name="T8" fmla="*/ 289 w 401"/>
                <a:gd name="T9" fmla="*/ 29 h 190"/>
                <a:gd name="T10" fmla="*/ 288 w 401"/>
                <a:gd name="T11" fmla="*/ 55 h 190"/>
                <a:gd name="T12" fmla="*/ 285 w 401"/>
                <a:gd name="T13" fmla="*/ 66 h 190"/>
                <a:gd name="T14" fmla="*/ 291 w 401"/>
                <a:gd name="T15" fmla="*/ 74 h 190"/>
                <a:gd name="T16" fmla="*/ 315 w 401"/>
                <a:gd name="T17" fmla="*/ 73 h 190"/>
                <a:gd name="T18" fmla="*/ 329 w 401"/>
                <a:gd name="T19" fmla="*/ 74 h 190"/>
                <a:gd name="T20" fmla="*/ 328 w 401"/>
                <a:gd name="T21" fmla="*/ 84 h 190"/>
                <a:gd name="T22" fmla="*/ 317 w 401"/>
                <a:gd name="T23" fmla="*/ 100 h 190"/>
                <a:gd name="T24" fmla="*/ 340 w 401"/>
                <a:gd name="T25" fmla="*/ 104 h 190"/>
                <a:gd name="T26" fmla="*/ 373 w 401"/>
                <a:gd name="T27" fmla="*/ 103 h 190"/>
                <a:gd name="T28" fmla="*/ 373 w 401"/>
                <a:gd name="T29" fmla="*/ 109 h 190"/>
                <a:gd name="T30" fmla="*/ 335 w 401"/>
                <a:gd name="T31" fmla="*/ 139 h 190"/>
                <a:gd name="T32" fmla="*/ 347 w 401"/>
                <a:gd name="T33" fmla="*/ 142 h 190"/>
                <a:gd name="T34" fmla="*/ 399 w 401"/>
                <a:gd name="T35" fmla="*/ 142 h 190"/>
                <a:gd name="T36" fmla="*/ 401 w 401"/>
                <a:gd name="T37" fmla="*/ 146 h 190"/>
                <a:gd name="T38" fmla="*/ 365 w 401"/>
                <a:gd name="T39" fmla="*/ 168 h 190"/>
                <a:gd name="T40" fmla="*/ 297 w 401"/>
                <a:gd name="T41" fmla="*/ 188 h 190"/>
                <a:gd name="T42" fmla="*/ 293 w 401"/>
                <a:gd name="T43" fmla="*/ 187 h 190"/>
                <a:gd name="T44" fmla="*/ 296 w 401"/>
                <a:gd name="T45" fmla="*/ 183 h 190"/>
                <a:gd name="T46" fmla="*/ 358 w 401"/>
                <a:gd name="T47" fmla="*/ 162 h 190"/>
                <a:gd name="T48" fmla="*/ 377 w 401"/>
                <a:gd name="T49" fmla="*/ 144 h 190"/>
                <a:gd name="T50" fmla="*/ 329 w 401"/>
                <a:gd name="T51" fmla="*/ 153 h 190"/>
                <a:gd name="T52" fmla="*/ 307 w 401"/>
                <a:gd name="T53" fmla="*/ 155 h 190"/>
                <a:gd name="T54" fmla="*/ 307 w 401"/>
                <a:gd name="T55" fmla="*/ 150 h 190"/>
                <a:gd name="T56" fmla="*/ 350 w 401"/>
                <a:gd name="T57" fmla="*/ 122 h 190"/>
                <a:gd name="T58" fmla="*/ 341 w 401"/>
                <a:gd name="T59" fmla="*/ 111 h 190"/>
                <a:gd name="T60" fmla="*/ 307 w 401"/>
                <a:gd name="T61" fmla="*/ 111 h 190"/>
                <a:gd name="T62" fmla="*/ 308 w 401"/>
                <a:gd name="T63" fmla="*/ 102 h 190"/>
                <a:gd name="T64" fmla="*/ 318 w 401"/>
                <a:gd name="T65" fmla="*/ 85 h 190"/>
                <a:gd name="T66" fmla="*/ 310 w 401"/>
                <a:gd name="T67" fmla="*/ 81 h 190"/>
                <a:gd name="T68" fmla="*/ 279 w 401"/>
                <a:gd name="T69" fmla="*/ 75 h 190"/>
                <a:gd name="T70" fmla="*/ 281 w 401"/>
                <a:gd name="T71" fmla="*/ 52 h 190"/>
                <a:gd name="T72" fmla="*/ 284 w 401"/>
                <a:gd name="T73" fmla="*/ 36 h 190"/>
                <a:gd name="T74" fmla="*/ 256 w 401"/>
                <a:gd name="T75" fmla="*/ 40 h 190"/>
                <a:gd name="T76" fmla="*/ 241 w 401"/>
                <a:gd name="T77" fmla="*/ 36 h 190"/>
                <a:gd name="T78" fmla="*/ 253 w 401"/>
                <a:gd name="T79" fmla="*/ 11 h 190"/>
                <a:gd name="T80" fmla="*/ 223 w 401"/>
                <a:gd name="T81" fmla="*/ 26 h 190"/>
                <a:gd name="T82" fmla="*/ 186 w 401"/>
                <a:gd name="T83" fmla="*/ 30 h 190"/>
                <a:gd name="T84" fmla="*/ 184 w 401"/>
                <a:gd name="T85" fmla="*/ 26 h 190"/>
                <a:gd name="T86" fmla="*/ 180 w 401"/>
                <a:gd name="T87" fmla="*/ 16 h 190"/>
                <a:gd name="T88" fmla="*/ 136 w 401"/>
                <a:gd name="T89" fmla="*/ 40 h 190"/>
                <a:gd name="T90" fmla="*/ 121 w 401"/>
                <a:gd name="T91" fmla="*/ 20 h 190"/>
                <a:gd name="T92" fmla="*/ 78 w 401"/>
                <a:gd name="T93" fmla="*/ 8 h 190"/>
                <a:gd name="T94" fmla="*/ 5 w 401"/>
                <a:gd name="T95" fmla="*/ 30 h 190"/>
                <a:gd name="T96" fmla="*/ 0 w 401"/>
                <a:gd name="T97" fmla="*/ 27 h 190"/>
                <a:gd name="T98" fmla="*/ 3 w 401"/>
                <a:gd name="T99" fmla="*/ 23 h 190"/>
                <a:gd name="T100" fmla="*/ 85 w 401"/>
                <a:gd name="T101" fmla="*/ 0 h 190"/>
                <a:gd name="T102" fmla="*/ 127 w 401"/>
                <a:gd name="T103" fmla="*/ 15 h 190"/>
                <a:gd name="T104" fmla="*/ 167 w 401"/>
                <a:gd name="T105" fmla="*/ 16 h 190"/>
                <a:gd name="T106" fmla="*/ 200 w 401"/>
                <a:gd name="T107" fmla="*/ 0 h 190"/>
                <a:gd name="T108" fmla="*/ 202 w 401"/>
                <a:gd name="T109" fmla="*/ 5 h 190"/>
                <a:gd name="T110" fmla="*/ 208 w 401"/>
                <a:gd name="T111" fmla="*/ 23 h 190"/>
                <a:gd name="T112" fmla="*/ 249 w 401"/>
                <a:gd name="T113" fmla="*/ 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1" h="190">
                  <a:moveTo>
                    <a:pt x="264" y="0"/>
                  </a:moveTo>
                  <a:lnTo>
                    <a:pt x="266" y="1"/>
                  </a:lnTo>
                  <a:lnTo>
                    <a:pt x="267" y="2"/>
                  </a:lnTo>
                  <a:lnTo>
                    <a:pt x="267" y="4"/>
                  </a:lnTo>
                  <a:lnTo>
                    <a:pt x="263" y="11"/>
                  </a:lnTo>
                  <a:lnTo>
                    <a:pt x="259" y="16"/>
                  </a:lnTo>
                  <a:lnTo>
                    <a:pt x="255" y="22"/>
                  </a:lnTo>
                  <a:lnTo>
                    <a:pt x="251" y="27"/>
                  </a:lnTo>
                  <a:lnTo>
                    <a:pt x="248" y="33"/>
                  </a:lnTo>
                  <a:lnTo>
                    <a:pt x="256" y="33"/>
                  </a:lnTo>
                  <a:lnTo>
                    <a:pt x="266" y="30"/>
                  </a:lnTo>
                  <a:lnTo>
                    <a:pt x="273" y="29"/>
                  </a:lnTo>
                  <a:lnTo>
                    <a:pt x="279" y="29"/>
                  </a:lnTo>
                  <a:lnTo>
                    <a:pt x="286" y="29"/>
                  </a:lnTo>
                  <a:lnTo>
                    <a:pt x="289" y="29"/>
                  </a:lnTo>
                  <a:lnTo>
                    <a:pt x="291" y="30"/>
                  </a:lnTo>
                  <a:lnTo>
                    <a:pt x="291" y="42"/>
                  </a:lnTo>
                  <a:lnTo>
                    <a:pt x="288" y="55"/>
                  </a:lnTo>
                  <a:lnTo>
                    <a:pt x="286" y="59"/>
                  </a:lnTo>
                  <a:lnTo>
                    <a:pt x="285" y="63"/>
                  </a:lnTo>
                  <a:lnTo>
                    <a:pt x="285" y="66"/>
                  </a:lnTo>
                  <a:lnTo>
                    <a:pt x="285" y="70"/>
                  </a:lnTo>
                  <a:lnTo>
                    <a:pt x="286" y="71"/>
                  </a:lnTo>
                  <a:lnTo>
                    <a:pt x="291" y="74"/>
                  </a:lnTo>
                  <a:lnTo>
                    <a:pt x="299" y="74"/>
                  </a:lnTo>
                  <a:lnTo>
                    <a:pt x="308" y="73"/>
                  </a:lnTo>
                  <a:lnTo>
                    <a:pt x="315" y="73"/>
                  </a:lnTo>
                  <a:lnTo>
                    <a:pt x="322" y="73"/>
                  </a:lnTo>
                  <a:lnTo>
                    <a:pt x="326" y="73"/>
                  </a:lnTo>
                  <a:lnTo>
                    <a:pt x="329" y="74"/>
                  </a:lnTo>
                  <a:lnTo>
                    <a:pt x="329" y="75"/>
                  </a:lnTo>
                  <a:lnTo>
                    <a:pt x="329" y="77"/>
                  </a:lnTo>
                  <a:lnTo>
                    <a:pt x="328" y="84"/>
                  </a:lnTo>
                  <a:lnTo>
                    <a:pt x="324" y="89"/>
                  </a:lnTo>
                  <a:lnTo>
                    <a:pt x="321" y="95"/>
                  </a:lnTo>
                  <a:lnTo>
                    <a:pt x="317" y="100"/>
                  </a:lnTo>
                  <a:lnTo>
                    <a:pt x="314" y="107"/>
                  </a:lnTo>
                  <a:lnTo>
                    <a:pt x="326" y="107"/>
                  </a:lnTo>
                  <a:lnTo>
                    <a:pt x="340" y="104"/>
                  </a:lnTo>
                  <a:lnTo>
                    <a:pt x="355" y="102"/>
                  </a:lnTo>
                  <a:lnTo>
                    <a:pt x="372" y="103"/>
                  </a:lnTo>
                  <a:lnTo>
                    <a:pt x="373" y="103"/>
                  </a:lnTo>
                  <a:lnTo>
                    <a:pt x="375" y="104"/>
                  </a:lnTo>
                  <a:lnTo>
                    <a:pt x="375" y="107"/>
                  </a:lnTo>
                  <a:lnTo>
                    <a:pt x="373" y="109"/>
                  </a:lnTo>
                  <a:lnTo>
                    <a:pt x="364" y="120"/>
                  </a:lnTo>
                  <a:lnTo>
                    <a:pt x="350" y="131"/>
                  </a:lnTo>
                  <a:lnTo>
                    <a:pt x="335" y="139"/>
                  </a:lnTo>
                  <a:lnTo>
                    <a:pt x="325" y="146"/>
                  </a:lnTo>
                  <a:lnTo>
                    <a:pt x="328" y="146"/>
                  </a:lnTo>
                  <a:lnTo>
                    <a:pt x="347" y="142"/>
                  </a:lnTo>
                  <a:lnTo>
                    <a:pt x="366" y="137"/>
                  </a:lnTo>
                  <a:lnTo>
                    <a:pt x="384" y="137"/>
                  </a:lnTo>
                  <a:lnTo>
                    <a:pt x="399" y="142"/>
                  </a:lnTo>
                  <a:lnTo>
                    <a:pt x="401" y="142"/>
                  </a:lnTo>
                  <a:lnTo>
                    <a:pt x="401" y="143"/>
                  </a:lnTo>
                  <a:lnTo>
                    <a:pt x="401" y="146"/>
                  </a:lnTo>
                  <a:lnTo>
                    <a:pt x="401" y="147"/>
                  </a:lnTo>
                  <a:lnTo>
                    <a:pt x="384" y="158"/>
                  </a:lnTo>
                  <a:lnTo>
                    <a:pt x="365" y="168"/>
                  </a:lnTo>
                  <a:lnTo>
                    <a:pt x="344" y="175"/>
                  </a:lnTo>
                  <a:lnTo>
                    <a:pt x="322" y="182"/>
                  </a:lnTo>
                  <a:lnTo>
                    <a:pt x="297" y="188"/>
                  </a:lnTo>
                  <a:lnTo>
                    <a:pt x="296" y="190"/>
                  </a:lnTo>
                  <a:lnTo>
                    <a:pt x="295" y="188"/>
                  </a:lnTo>
                  <a:lnTo>
                    <a:pt x="293" y="187"/>
                  </a:lnTo>
                  <a:lnTo>
                    <a:pt x="293" y="184"/>
                  </a:lnTo>
                  <a:lnTo>
                    <a:pt x="293" y="183"/>
                  </a:lnTo>
                  <a:lnTo>
                    <a:pt x="296" y="183"/>
                  </a:lnTo>
                  <a:lnTo>
                    <a:pt x="321" y="175"/>
                  </a:lnTo>
                  <a:lnTo>
                    <a:pt x="340" y="169"/>
                  </a:lnTo>
                  <a:lnTo>
                    <a:pt x="358" y="162"/>
                  </a:lnTo>
                  <a:lnTo>
                    <a:pt x="376" y="155"/>
                  </a:lnTo>
                  <a:lnTo>
                    <a:pt x="391" y="146"/>
                  </a:lnTo>
                  <a:lnTo>
                    <a:pt x="377" y="144"/>
                  </a:lnTo>
                  <a:lnTo>
                    <a:pt x="362" y="146"/>
                  </a:lnTo>
                  <a:lnTo>
                    <a:pt x="346" y="148"/>
                  </a:lnTo>
                  <a:lnTo>
                    <a:pt x="329" y="153"/>
                  </a:lnTo>
                  <a:lnTo>
                    <a:pt x="319" y="154"/>
                  </a:lnTo>
                  <a:lnTo>
                    <a:pt x="310" y="157"/>
                  </a:lnTo>
                  <a:lnTo>
                    <a:pt x="307" y="155"/>
                  </a:lnTo>
                  <a:lnTo>
                    <a:pt x="306" y="154"/>
                  </a:lnTo>
                  <a:lnTo>
                    <a:pt x="306" y="153"/>
                  </a:lnTo>
                  <a:lnTo>
                    <a:pt x="307" y="150"/>
                  </a:lnTo>
                  <a:lnTo>
                    <a:pt x="318" y="142"/>
                  </a:lnTo>
                  <a:lnTo>
                    <a:pt x="332" y="133"/>
                  </a:lnTo>
                  <a:lnTo>
                    <a:pt x="350" y="122"/>
                  </a:lnTo>
                  <a:lnTo>
                    <a:pt x="364" y="109"/>
                  </a:lnTo>
                  <a:lnTo>
                    <a:pt x="353" y="110"/>
                  </a:lnTo>
                  <a:lnTo>
                    <a:pt x="341" y="111"/>
                  </a:lnTo>
                  <a:lnTo>
                    <a:pt x="325" y="114"/>
                  </a:lnTo>
                  <a:lnTo>
                    <a:pt x="308" y="113"/>
                  </a:lnTo>
                  <a:lnTo>
                    <a:pt x="307" y="111"/>
                  </a:lnTo>
                  <a:lnTo>
                    <a:pt x="306" y="110"/>
                  </a:lnTo>
                  <a:lnTo>
                    <a:pt x="306" y="109"/>
                  </a:lnTo>
                  <a:lnTo>
                    <a:pt x="308" y="102"/>
                  </a:lnTo>
                  <a:lnTo>
                    <a:pt x="311" y="96"/>
                  </a:lnTo>
                  <a:lnTo>
                    <a:pt x="314" y="91"/>
                  </a:lnTo>
                  <a:lnTo>
                    <a:pt x="318" y="85"/>
                  </a:lnTo>
                  <a:lnTo>
                    <a:pt x="321" y="80"/>
                  </a:lnTo>
                  <a:lnTo>
                    <a:pt x="315" y="80"/>
                  </a:lnTo>
                  <a:lnTo>
                    <a:pt x="310" y="81"/>
                  </a:lnTo>
                  <a:lnTo>
                    <a:pt x="297" y="81"/>
                  </a:lnTo>
                  <a:lnTo>
                    <a:pt x="288" y="81"/>
                  </a:lnTo>
                  <a:lnTo>
                    <a:pt x="279" y="75"/>
                  </a:lnTo>
                  <a:lnTo>
                    <a:pt x="277" y="69"/>
                  </a:lnTo>
                  <a:lnTo>
                    <a:pt x="278" y="60"/>
                  </a:lnTo>
                  <a:lnTo>
                    <a:pt x="281" y="52"/>
                  </a:lnTo>
                  <a:lnTo>
                    <a:pt x="282" y="47"/>
                  </a:lnTo>
                  <a:lnTo>
                    <a:pt x="284" y="41"/>
                  </a:lnTo>
                  <a:lnTo>
                    <a:pt x="284" y="36"/>
                  </a:lnTo>
                  <a:lnTo>
                    <a:pt x="275" y="36"/>
                  </a:lnTo>
                  <a:lnTo>
                    <a:pt x="267" y="37"/>
                  </a:lnTo>
                  <a:lnTo>
                    <a:pt x="256" y="40"/>
                  </a:lnTo>
                  <a:lnTo>
                    <a:pt x="244" y="40"/>
                  </a:lnTo>
                  <a:lnTo>
                    <a:pt x="241" y="38"/>
                  </a:lnTo>
                  <a:lnTo>
                    <a:pt x="241" y="36"/>
                  </a:lnTo>
                  <a:lnTo>
                    <a:pt x="245" y="23"/>
                  </a:lnTo>
                  <a:lnTo>
                    <a:pt x="252" y="12"/>
                  </a:lnTo>
                  <a:lnTo>
                    <a:pt x="253" y="11"/>
                  </a:lnTo>
                  <a:lnTo>
                    <a:pt x="248" y="13"/>
                  </a:lnTo>
                  <a:lnTo>
                    <a:pt x="241" y="16"/>
                  </a:lnTo>
                  <a:lnTo>
                    <a:pt x="223" y="26"/>
                  </a:lnTo>
                  <a:lnTo>
                    <a:pt x="205" y="31"/>
                  </a:lnTo>
                  <a:lnTo>
                    <a:pt x="187" y="31"/>
                  </a:lnTo>
                  <a:lnTo>
                    <a:pt x="186" y="30"/>
                  </a:lnTo>
                  <a:lnTo>
                    <a:pt x="184" y="30"/>
                  </a:lnTo>
                  <a:lnTo>
                    <a:pt x="184" y="27"/>
                  </a:lnTo>
                  <a:lnTo>
                    <a:pt x="184" y="26"/>
                  </a:lnTo>
                  <a:lnTo>
                    <a:pt x="191" y="12"/>
                  </a:lnTo>
                  <a:lnTo>
                    <a:pt x="191" y="11"/>
                  </a:lnTo>
                  <a:lnTo>
                    <a:pt x="180" y="16"/>
                  </a:lnTo>
                  <a:lnTo>
                    <a:pt x="171" y="23"/>
                  </a:lnTo>
                  <a:lnTo>
                    <a:pt x="154" y="33"/>
                  </a:lnTo>
                  <a:lnTo>
                    <a:pt x="136" y="40"/>
                  </a:lnTo>
                  <a:lnTo>
                    <a:pt x="135" y="38"/>
                  </a:lnTo>
                  <a:lnTo>
                    <a:pt x="132" y="37"/>
                  </a:lnTo>
                  <a:lnTo>
                    <a:pt x="121" y="20"/>
                  </a:lnTo>
                  <a:lnTo>
                    <a:pt x="109" y="11"/>
                  </a:lnTo>
                  <a:lnTo>
                    <a:pt x="95" y="7"/>
                  </a:lnTo>
                  <a:lnTo>
                    <a:pt x="78" y="8"/>
                  </a:lnTo>
                  <a:lnTo>
                    <a:pt x="62" y="12"/>
                  </a:lnTo>
                  <a:lnTo>
                    <a:pt x="43" y="19"/>
                  </a:lnTo>
                  <a:lnTo>
                    <a:pt x="5" y="30"/>
                  </a:lnTo>
                  <a:lnTo>
                    <a:pt x="3" y="30"/>
                  </a:lnTo>
                  <a:lnTo>
                    <a:pt x="1" y="29"/>
                  </a:lnTo>
                  <a:lnTo>
                    <a:pt x="0" y="27"/>
                  </a:lnTo>
                  <a:lnTo>
                    <a:pt x="0" y="24"/>
                  </a:lnTo>
                  <a:lnTo>
                    <a:pt x="1" y="23"/>
                  </a:lnTo>
                  <a:lnTo>
                    <a:pt x="3" y="23"/>
                  </a:lnTo>
                  <a:lnTo>
                    <a:pt x="40" y="12"/>
                  </a:lnTo>
                  <a:lnTo>
                    <a:pt x="69" y="2"/>
                  </a:lnTo>
                  <a:lnTo>
                    <a:pt x="85" y="0"/>
                  </a:lnTo>
                  <a:lnTo>
                    <a:pt x="100" y="0"/>
                  </a:lnTo>
                  <a:lnTo>
                    <a:pt x="114" y="5"/>
                  </a:lnTo>
                  <a:lnTo>
                    <a:pt x="127" y="15"/>
                  </a:lnTo>
                  <a:lnTo>
                    <a:pt x="138" y="31"/>
                  </a:lnTo>
                  <a:lnTo>
                    <a:pt x="153" y="24"/>
                  </a:lnTo>
                  <a:lnTo>
                    <a:pt x="167" y="16"/>
                  </a:lnTo>
                  <a:lnTo>
                    <a:pt x="180" y="8"/>
                  </a:lnTo>
                  <a:lnTo>
                    <a:pt x="197" y="0"/>
                  </a:lnTo>
                  <a:lnTo>
                    <a:pt x="200" y="0"/>
                  </a:lnTo>
                  <a:lnTo>
                    <a:pt x="201" y="1"/>
                  </a:lnTo>
                  <a:lnTo>
                    <a:pt x="202" y="2"/>
                  </a:lnTo>
                  <a:lnTo>
                    <a:pt x="202" y="5"/>
                  </a:lnTo>
                  <a:lnTo>
                    <a:pt x="198" y="15"/>
                  </a:lnTo>
                  <a:lnTo>
                    <a:pt x="194" y="24"/>
                  </a:lnTo>
                  <a:lnTo>
                    <a:pt x="208" y="23"/>
                  </a:lnTo>
                  <a:lnTo>
                    <a:pt x="222" y="18"/>
                  </a:lnTo>
                  <a:lnTo>
                    <a:pt x="237" y="11"/>
                  </a:lnTo>
                  <a:lnTo>
                    <a:pt x="249" y="4"/>
                  </a:lnTo>
                  <a:lnTo>
                    <a:pt x="262" y="0"/>
                  </a:lnTo>
                  <a:lnTo>
                    <a:pt x="26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7" name="Freeform 294"/>
            <p:cNvSpPr>
              <a:spLocks/>
            </p:cNvSpPr>
            <p:nvPr/>
          </p:nvSpPr>
          <p:spPr bwMode="auto">
            <a:xfrm>
              <a:off x="5427374" y="3296949"/>
              <a:ext cx="111125" cy="106363"/>
            </a:xfrm>
            <a:custGeom>
              <a:avLst/>
              <a:gdLst>
                <a:gd name="T0" fmla="*/ 33 w 70"/>
                <a:gd name="T1" fmla="*/ 0 h 67"/>
                <a:gd name="T2" fmla="*/ 36 w 70"/>
                <a:gd name="T3" fmla="*/ 0 h 67"/>
                <a:gd name="T4" fmla="*/ 37 w 70"/>
                <a:gd name="T5" fmla="*/ 1 h 67"/>
                <a:gd name="T6" fmla="*/ 37 w 70"/>
                <a:gd name="T7" fmla="*/ 4 h 67"/>
                <a:gd name="T8" fmla="*/ 36 w 70"/>
                <a:gd name="T9" fmla="*/ 5 h 67"/>
                <a:gd name="T10" fmla="*/ 34 w 70"/>
                <a:gd name="T11" fmla="*/ 6 h 67"/>
                <a:gd name="T12" fmla="*/ 33 w 70"/>
                <a:gd name="T13" fmla="*/ 6 h 67"/>
                <a:gd name="T14" fmla="*/ 30 w 70"/>
                <a:gd name="T15" fmla="*/ 6 h 67"/>
                <a:gd name="T16" fmla="*/ 26 w 70"/>
                <a:gd name="T17" fmla="*/ 8 h 67"/>
                <a:gd name="T18" fmla="*/ 22 w 70"/>
                <a:gd name="T19" fmla="*/ 9 h 67"/>
                <a:gd name="T20" fmla="*/ 18 w 70"/>
                <a:gd name="T21" fmla="*/ 12 h 67"/>
                <a:gd name="T22" fmla="*/ 13 w 70"/>
                <a:gd name="T23" fmla="*/ 16 h 67"/>
                <a:gd name="T24" fmla="*/ 11 w 70"/>
                <a:gd name="T25" fmla="*/ 19 h 67"/>
                <a:gd name="T26" fmla="*/ 9 w 70"/>
                <a:gd name="T27" fmla="*/ 22 h 67"/>
                <a:gd name="T28" fmla="*/ 8 w 70"/>
                <a:gd name="T29" fmla="*/ 26 h 67"/>
                <a:gd name="T30" fmla="*/ 8 w 70"/>
                <a:gd name="T31" fmla="*/ 29 h 67"/>
                <a:gd name="T32" fmla="*/ 13 w 70"/>
                <a:gd name="T33" fmla="*/ 33 h 67"/>
                <a:gd name="T34" fmla="*/ 23 w 70"/>
                <a:gd name="T35" fmla="*/ 35 h 67"/>
                <a:gd name="T36" fmla="*/ 34 w 70"/>
                <a:gd name="T37" fmla="*/ 35 h 67"/>
                <a:gd name="T38" fmla="*/ 47 w 70"/>
                <a:gd name="T39" fmla="*/ 35 h 67"/>
                <a:gd name="T40" fmla="*/ 59 w 70"/>
                <a:gd name="T41" fmla="*/ 38 h 67"/>
                <a:gd name="T42" fmla="*/ 67 w 70"/>
                <a:gd name="T43" fmla="*/ 45 h 67"/>
                <a:gd name="T44" fmla="*/ 69 w 70"/>
                <a:gd name="T45" fmla="*/ 48 h 67"/>
                <a:gd name="T46" fmla="*/ 70 w 70"/>
                <a:gd name="T47" fmla="*/ 53 h 67"/>
                <a:gd name="T48" fmla="*/ 70 w 70"/>
                <a:gd name="T49" fmla="*/ 59 h 67"/>
                <a:gd name="T50" fmla="*/ 69 w 70"/>
                <a:gd name="T51" fmla="*/ 64 h 67"/>
                <a:gd name="T52" fmla="*/ 67 w 70"/>
                <a:gd name="T53" fmla="*/ 67 h 67"/>
                <a:gd name="T54" fmla="*/ 64 w 70"/>
                <a:gd name="T55" fmla="*/ 67 h 67"/>
                <a:gd name="T56" fmla="*/ 64 w 70"/>
                <a:gd name="T57" fmla="*/ 67 h 67"/>
                <a:gd name="T58" fmla="*/ 62 w 70"/>
                <a:gd name="T59" fmla="*/ 67 h 67"/>
                <a:gd name="T60" fmla="*/ 62 w 70"/>
                <a:gd name="T61" fmla="*/ 64 h 67"/>
                <a:gd name="T62" fmla="*/ 62 w 70"/>
                <a:gd name="T63" fmla="*/ 63 h 67"/>
                <a:gd name="T64" fmla="*/ 63 w 70"/>
                <a:gd name="T65" fmla="*/ 57 h 67"/>
                <a:gd name="T66" fmla="*/ 63 w 70"/>
                <a:gd name="T67" fmla="*/ 52 h 67"/>
                <a:gd name="T68" fmla="*/ 60 w 70"/>
                <a:gd name="T69" fmla="*/ 49 h 67"/>
                <a:gd name="T70" fmla="*/ 55 w 70"/>
                <a:gd name="T71" fmla="*/ 45 h 67"/>
                <a:gd name="T72" fmla="*/ 45 w 70"/>
                <a:gd name="T73" fmla="*/ 42 h 67"/>
                <a:gd name="T74" fmla="*/ 33 w 70"/>
                <a:gd name="T75" fmla="*/ 42 h 67"/>
                <a:gd name="T76" fmla="*/ 23 w 70"/>
                <a:gd name="T77" fmla="*/ 42 h 67"/>
                <a:gd name="T78" fmla="*/ 13 w 70"/>
                <a:gd name="T79" fmla="*/ 41 h 67"/>
                <a:gd name="T80" fmla="*/ 7 w 70"/>
                <a:gd name="T81" fmla="*/ 38 h 67"/>
                <a:gd name="T82" fmla="*/ 1 w 70"/>
                <a:gd name="T83" fmla="*/ 31 h 67"/>
                <a:gd name="T84" fmla="*/ 0 w 70"/>
                <a:gd name="T85" fmla="*/ 29 h 67"/>
                <a:gd name="T86" fmla="*/ 0 w 70"/>
                <a:gd name="T87" fmla="*/ 23 h 67"/>
                <a:gd name="T88" fmla="*/ 2 w 70"/>
                <a:gd name="T89" fmla="*/ 19 h 67"/>
                <a:gd name="T90" fmla="*/ 5 w 70"/>
                <a:gd name="T91" fmla="*/ 15 h 67"/>
                <a:gd name="T92" fmla="*/ 13 w 70"/>
                <a:gd name="T93" fmla="*/ 6 h 67"/>
                <a:gd name="T94" fmla="*/ 23 w 70"/>
                <a:gd name="T95" fmla="*/ 1 h 67"/>
                <a:gd name="T96" fmla="*/ 33 w 70"/>
                <a:gd name="T9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 h="67">
                  <a:moveTo>
                    <a:pt x="33" y="0"/>
                  </a:moveTo>
                  <a:lnTo>
                    <a:pt x="36" y="0"/>
                  </a:lnTo>
                  <a:lnTo>
                    <a:pt x="37" y="1"/>
                  </a:lnTo>
                  <a:lnTo>
                    <a:pt x="37" y="4"/>
                  </a:lnTo>
                  <a:lnTo>
                    <a:pt x="36" y="5"/>
                  </a:lnTo>
                  <a:lnTo>
                    <a:pt x="34" y="6"/>
                  </a:lnTo>
                  <a:lnTo>
                    <a:pt x="33" y="6"/>
                  </a:lnTo>
                  <a:lnTo>
                    <a:pt x="30" y="6"/>
                  </a:lnTo>
                  <a:lnTo>
                    <a:pt x="26" y="8"/>
                  </a:lnTo>
                  <a:lnTo>
                    <a:pt x="22" y="9"/>
                  </a:lnTo>
                  <a:lnTo>
                    <a:pt x="18" y="12"/>
                  </a:lnTo>
                  <a:lnTo>
                    <a:pt x="13" y="16"/>
                  </a:lnTo>
                  <a:lnTo>
                    <a:pt x="11" y="19"/>
                  </a:lnTo>
                  <a:lnTo>
                    <a:pt x="9" y="22"/>
                  </a:lnTo>
                  <a:lnTo>
                    <a:pt x="8" y="26"/>
                  </a:lnTo>
                  <a:lnTo>
                    <a:pt x="8" y="29"/>
                  </a:lnTo>
                  <a:lnTo>
                    <a:pt x="13" y="33"/>
                  </a:lnTo>
                  <a:lnTo>
                    <a:pt x="23" y="35"/>
                  </a:lnTo>
                  <a:lnTo>
                    <a:pt x="34" y="35"/>
                  </a:lnTo>
                  <a:lnTo>
                    <a:pt x="47" y="35"/>
                  </a:lnTo>
                  <a:lnTo>
                    <a:pt x="59" y="38"/>
                  </a:lnTo>
                  <a:lnTo>
                    <a:pt x="67" y="45"/>
                  </a:lnTo>
                  <a:lnTo>
                    <a:pt x="69" y="48"/>
                  </a:lnTo>
                  <a:lnTo>
                    <a:pt x="70" y="53"/>
                  </a:lnTo>
                  <a:lnTo>
                    <a:pt x="70" y="59"/>
                  </a:lnTo>
                  <a:lnTo>
                    <a:pt x="69" y="64"/>
                  </a:lnTo>
                  <a:lnTo>
                    <a:pt x="67" y="67"/>
                  </a:lnTo>
                  <a:lnTo>
                    <a:pt x="64" y="67"/>
                  </a:lnTo>
                  <a:lnTo>
                    <a:pt x="64" y="67"/>
                  </a:lnTo>
                  <a:lnTo>
                    <a:pt x="62" y="67"/>
                  </a:lnTo>
                  <a:lnTo>
                    <a:pt x="62" y="64"/>
                  </a:lnTo>
                  <a:lnTo>
                    <a:pt x="62" y="63"/>
                  </a:lnTo>
                  <a:lnTo>
                    <a:pt x="63" y="57"/>
                  </a:lnTo>
                  <a:lnTo>
                    <a:pt x="63" y="52"/>
                  </a:lnTo>
                  <a:lnTo>
                    <a:pt x="60" y="49"/>
                  </a:lnTo>
                  <a:lnTo>
                    <a:pt x="55" y="45"/>
                  </a:lnTo>
                  <a:lnTo>
                    <a:pt x="45" y="42"/>
                  </a:lnTo>
                  <a:lnTo>
                    <a:pt x="33" y="42"/>
                  </a:lnTo>
                  <a:lnTo>
                    <a:pt x="23" y="42"/>
                  </a:lnTo>
                  <a:lnTo>
                    <a:pt x="13" y="41"/>
                  </a:lnTo>
                  <a:lnTo>
                    <a:pt x="7" y="38"/>
                  </a:lnTo>
                  <a:lnTo>
                    <a:pt x="1" y="31"/>
                  </a:lnTo>
                  <a:lnTo>
                    <a:pt x="0" y="29"/>
                  </a:lnTo>
                  <a:lnTo>
                    <a:pt x="0" y="23"/>
                  </a:lnTo>
                  <a:lnTo>
                    <a:pt x="2" y="19"/>
                  </a:lnTo>
                  <a:lnTo>
                    <a:pt x="5" y="15"/>
                  </a:lnTo>
                  <a:lnTo>
                    <a:pt x="13" y="6"/>
                  </a:lnTo>
                  <a:lnTo>
                    <a:pt x="23" y="1"/>
                  </a:lnTo>
                  <a:lnTo>
                    <a:pt x="3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909" name="文本框 1908"/>
          <p:cNvSpPr txBox="1"/>
          <p:nvPr/>
        </p:nvSpPr>
        <p:spPr>
          <a:xfrm>
            <a:off x="7294950" y="2723503"/>
            <a:ext cx="3986486" cy="584775"/>
          </a:xfrm>
          <a:prstGeom prst="rect">
            <a:avLst/>
          </a:prstGeom>
          <a:noFill/>
        </p:spPr>
        <p:txBody>
          <a:bodyPr wrap="square" rtlCol="0">
            <a:spAutoFit/>
          </a:bodyPr>
          <a:lstStyle/>
          <a:p>
            <a:r>
              <a:rPr lang="zh-CN" altLang="en-US" sz="3200" dirty="0">
                <a:blipFill>
                  <a:blip r:embed="rId4"/>
                  <a:stretch>
                    <a:fillRect/>
                  </a:stretch>
                </a:blipFill>
                <a:latin typeface="Arial" panose="020B0604020202020204" pitchFamily="34" charset="0"/>
                <a:ea typeface="微软雅黑" panose="020B0503020204020204" pitchFamily="34" charset="-122"/>
                <a:sym typeface="Arial" panose="020B0604020202020204" pitchFamily="34" charset="0"/>
              </a:rPr>
              <a:t>指标转化</a:t>
            </a:r>
          </a:p>
        </p:txBody>
      </p:sp>
      <p:sp>
        <p:nvSpPr>
          <p:cNvPr id="1910" name="文本框 1909"/>
          <p:cNvSpPr txBox="1"/>
          <p:nvPr/>
        </p:nvSpPr>
        <p:spPr>
          <a:xfrm>
            <a:off x="7260202" y="3612496"/>
            <a:ext cx="3493354" cy="1938992"/>
          </a:xfrm>
          <a:prstGeom prst="rect">
            <a:avLst/>
          </a:prstGeom>
          <a:noFill/>
        </p:spPr>
        <p:txBody>
          <a:bodyPr wrap="square" rtlCol="0">
            <a:spAutoFit/>
          </a:bodyPr>
          <a:lstStyle/>
          <a:p>
            <a:r>
              <a:rPr lang="zh-CN" altLang="en-US" sz="24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将指标开店时间转化成距今的天数，同时删除方差小于设定阈值的数值型指标和频率小于阈值的分类型指标。</a:t>
            </a:r>
          </a:p>
        </p:txBody>
      </p:sp>
      <p:grpSp>
        <p:nvGrpSpPr>
          <p:cNvPr id="23" name="组合 22"/>
          <p:cNvGrpSpPr/>
          <p:nvPr/>
        </p:nvGrpSpPr>
        <p:grpSpPr>
          <a:xfrm flipH="1">
            <a:off x="2470748" y="239341"/>
            <a:ext cx="6165251" cy="759943"/>
            <a:chOff x="1930399" y="45378"/>
            <a:chExt cx="6457585" cy="759943"/>
          </a:xfrm>
        </p:grpSpPr>
        <p:sp>
          <p:nvSpPr>
            <p:cNvPr id="24" name="任意多边形 23"/>
            <p:cNvSpPr/>
            <p:nvPr/>
          </p:nvSpPr>
          <p:spPr>
            <a:xfrm>
              <a:off x="1930399" y="189984"/>
              <a:ext cx="5800437"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椭圆 24"/>
            <p:cNvSpPr/>
            <p:nvPr/>
          </p:nvSpPr>
          <p:spPr>
            <a:xfrm rot="21305128">
              <a:off x="7366947" y="45378"/>
              <a:ext cx="1021037" cy="759943"/>
            </a:xfrm>
            <a:prstGeom prst="ellipse">
              <a:avLst/>
            </a:prstGeom>
            <a:blipFill>
              <a:blip r:embed="rId4"/>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Arial" panose="020B0604020202020204" pitchFamily="34" charset="0"/>
                  <a:ea typeface="微软雅黑" panose="020B0503020204020204" pitchFamily="34" charset="-122"/>
                  <a:sym typeface="Arial" panose="020B0604020202020204" pitchFamily="34" charset="0"/>
                </a:rPr>
                <a:t>TWO</a:t>
              </a: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6" name="文本框 25"/>
          <p:cNvSpPr txBox="1"/>
          <p:nvPr/>
        </p:nvSpPr>
        <p:spPr>
          <a:xfrm>
            <a:off x="4800484" y="257636"/>
            <a:ext cx="1415772" cy="461665"/>
          </a:xfrm>
          <a:prstGeom prst="rect">
            <a:avLst/>
          </a:prstGeom>
          <a:noFill/>
        </p:spPr>
        <p:txBody>
          <a:bodyPr wrap="none" rtlCol="0">
            <a:spAutoFit/>
          </a:bodyPr>
          <a:lstStyle/>
          <a:p>
            <a:r>
              <a:rPr lang="zh-CN" altLang="en-US" sz="2400" dirty="0">
                <a:blipFill>
                  <a:blip r:embed="rId4"/>
                  <a:stretch>
                    <a:fillRect/>
                  </a:stretch>
                </a:blipFill>
                <a:latin typeface="Arial" panose="020B0604020202020204" pitchFamily="34" charset="0"/>
                <a:ea typeface="微软雅黑" panose="020B0503020204020204" pitchFamily="34" charset="-122"/>
                <a:sym typeface="Arial" panose="020B0604020202020204" pitchFamily="34" charset="0"/>
              </a:rPr>
              <a:t>数据处理</a:t>
            </a:r>
          </a:p>
        </p:txBody>
      </p:sp>
      <p:sp>
        <p:nvSpPr>
          <p:cNvPr id="27" name="文本框 26">
            <a:extLst>
              <a:ext uri="{FF2B5EF4-FFF2-40B4-BE49-F238E27FC236}">
                <a16:creationId xmlns:a16="http://schemas.microsoft.com/office/drawing/2014/main" id="{AD9F2E1C-805F-4F1E-9ABA-5FF14AC65A49}"/>
              </a:ext>
            </a:extLst>
          </p:cNvPr>
          <p:cNvSpPr txBox="1"/>
          <p:nvPr/>
        </p:nvSpPr>
        <p:spPr>
          <a:xfrm>
            <a:off x="7358248" y="5987534"/>
            <a:ext cx="3879409" cy="369332"/>
          </a:xfrm>
          <a:prstGeom prst="rect">
            <a:avLst/>
          </a:prstGeom>
          <a:noFill/>
        </p:spPr>
        <p:txBody>
          <a:bodyPr wrap="square">
            <a:spAutoFit/>
          </a:bodyPr>
          <a:lstStyle/>
          <a:p>
            <a:r>
              <a:rPr lang="zh-CN" altLang="en-US" sz="1800" dirty="0">
                <a:blipFill>
                  <a:blip r:embed="rId4"/>
                  <a:stretch>
                    <a:fillRect/>
                  </a:stretch>
                </a:blipFill>
                <a:latin typeface="Arial" panose="020B0604020202020204" pitchFamily="34" charset="0"/>
                <a:ea typeface="微软雅黑" panose="020B0503020204020204" pitchFamily="34" charset="-122"/>
                <a:sym typeface="Arial" panose="020B0604020202020204" pitchFamily="34" charset="0"/>
                <a:hlinkClick r:id="rId5"/>
              </a:rPr>
              <a:t>处理后的数据可视化</a:t>
            </a:r>
            <a:endParaRPr lang="zh-CN" altLang="en-US" sz="1800" dirty="0">
              <a:blipFill>
                <a:blip r:embed="rId4"/>
                <a:stretch>
                  <a:fillRect/>
                </a:stretch>
              </a:blip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66663565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组合 167"/>
          <p:cNvGrpSpPr/>
          <p:nvPr/>
        </p:nvGrpSpPr>
        <p:grpSpPr>
          <a:xfrm>
            <a:off x="108606" y="4426480"/>
            <a:ext cx="1751153" cy="2018690"/>
            <a:chOff x="6640513" y="3481388"/>
            <a:chExt cx="228600" cy="263525"/>
          </a:xfrm>
        </p:grpSpPr>
        <p:sp>
          <p:nvSpPr>
            <p:cNvPr id="18" name="Freeform 891"/>
            <p:cNvSpPr>
              <a:spLocks noEditPoints="1"/>
            </p:cNvSpPr>
            <p:nvPr/>
          </p:nvSpPr>
          <p:spPr bwMode="auto">
            <a:xfrm>
              <a:off x="6688138" y="3484563"/>
              <a:ext cx="141288" cy="141288"/>
            </a:xfrm>
            <a:custGeom>
              <a:avLst/>
              <a:gdLst>
                <a:gd name="T0" fmla="*/ 47 w 89"/>
                <a:gd name="T1" fmla="*/ 2 h 89"/>
                <a:gd name="T2" fmla="*/ 32 w 89"/>
                <a:gd name="T3" fmla="*/ 4 h 89"/>
                <a:gd name="T4" fmla="*/ 17 w 89"/>
                <a:gd name="T5" fmla="*/ 12 h 89"/>
                <a:gd name="T6" fmla="*/ 7 w 89"/>
                <a:gd name="T7" fmla="*/ 25 h 89"/>
                <a:gd name="T8" fmla="*/ 1 w 89"/>
                <a:gd name="T9" fmla="*/ 41 h 89"/>
                <a:gd name="T10" fmla="*/ 3 w 89"/>
                <a:gd name="T11" fmla="*/ 58 h 89"/>
                <a:gd name="T12" fmla="*/ 11 w 89"/>
                <a:gd name="T13" fmla="*/ 72 h 89"/>
                <a:gd name="T14" fmla="*/ 25 w 89"/>
                <a:gd name="T15" fmla="*/ 83 h 89"/>
                <a:gd name="T16" fmla="*/ 41 w 89"/>
                <a:gd name="T17" fmla="*/ 88 h 89"/>
                <a:gd name="T18" fmla="*/ 56 w 89"/>
                <a:gd name="T19" fmla="*/ 85 h 89"/>
                <a:gd name="T20" fmla="*/ 72 w 89"/>
                <a:gd name="T21" fmla="*/ 78 h 89"/>
                <a:gd name="T22" fmla="*/ 83 w 89"/>
                <a:gd name="T23" fmla="*/ 64 h 89"/>
                <a:gd name="T24" fmla="*/ 87 w 89"/>
                <a:gd name="T25" fmla="*/ 47 h 89"/>
                <a:gd name="T26" fmla="*/ 85 w 89"/>
                <a:gd name="T27" fmla="*/ 32 h 89"/>
                <a:gd name="T28" fmla="*/ 77 w 89"/>
                <a:gd name="T29" fmla="*/ 17 h 89"/>
                <a:gd name="T30" fmla="*/ 64 w 89"/>
                <a:gd name="T31" fmla="*/ 7 h 89"/>
                <a:gd name="T32" fmla="*/ 47 w 89"/>
                <a:gd name="T33" fmla="*/ 2 h 89"/>
                <a:gd name="T34" fmla="*/ 38 w 89"/>
                <a:gd name="T35" fmla="*/ 0 h 89"/>
                <a:gd name="T36" fmla="*/ 51 w 89"/>
                <a:gd name="T37" fmla="*/ 0 h 89"/>
                <a:gd name="T38" fmla="*/ 66 w 89"/>
                <a:gd name="T39" fmla="*/ 4 h 89"/>
                <a:gd name="T40" fmla="*/ 77 w 89"/>
                <a:gd name="T41" fmla="*/ 13 h 89"/>
                <a:gd name="T42" fmla="*/ 85 w 89"/>
                <a:gd name="T43" fmla="*/ 24 h 89"/>
                <a:gd name="T44" fmla="*/ 89 w 89"/>
                <a:gd name="T45" fmla="*/ 38 h 89"/>
                <a:gd name="T46" fmla="*/ 89 w 89"/>
                <a:gd name="T47" fmla="*/ 51 h 89"/>
                <a:gd name="T48" fmla="*/ 84 w 89"/>
                <a:gd name="T49" fmla="*/ 66 h 89"/>
                <a:gd name="T50" fmla="*/ 76 w 89"/>
                <a:gd name="T51" fmla="*/ 78 h 89"/>
                <a:gd name="T52" fmla="*/ 64 w 89"/>
                <a:gd name="T53" fmla="*/ 85 h 89"/>
                <a:gd name="T54" fmla="*/ 51 w 89"/>
                <a:gd name="T55" fmla="*/ 89 h 89"/>
                <a:gd name="T56" fmla="*/ 37 w 89"/>
                <a:gd name="T57" fmla="*/ 89 h 89"/>
                <a:gd name="T58" fmla="*/ 24 w 89"/>
                <a:gd name="T59" fmla="*/ 85 h 89"/>
                <a:gd name="T60" fmla="*/ 12 w 89"/>
                <a:gd name="T61" fmla="*/ 76 h 89"/>
                <a:gd name="T62" fmla="*/ 4 w 89"/>
                <a:gd name="T63" fmla="*/ 64 h 89"/>
                <a:gd name="T64" fmla="*/ 0 w 89"/>
                <a:gd name="T65" fmla="*/ 51 h 89"/>
                <a:gd name="T66" fmla="*/ 0 w 89"/>
                <a:gd name="T67" fmla="*/ 37 h 89"/>
                <a:gd name="T68" fmla="*/ 4 w 89"/>
                <a:gd name="T69" fmla="*/ 24 h 89"/>
                <a:gd name="T70" fmla="*/ 13 w 89"/>
                <a:gd name="T71" fmla="*/ 12 h 89"/>
                <a:gd name="T72" fmla="*/ 24 w 89"/>
                <a:gd name="T73" fmla="*/ 4 h 89"/>
                <a:gd name="T74" fmla="*/ 38 w 89"/>
                <a:gd name="T7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 h="89">
                  <a:moveTo>
                    <a:pt x="47" y="2"/>
                  </a:moveTo>
                  <a:lnTo>
                    <a:pt x="32" y="4"/>
                  </a:lnTo>
                  <a:lnTo>
                    <a:pt x="17" y="12"/>
                  </a:lnTo>
                  <a:lnTo>
                    <a:pt x="7" y="25"/>
                  </a:lnTo>
                  <a:lnTo>
                    <a:pt x="1" y="41"/>
                  </a:lnTo>
                  <a:lnTo>
                    <a:pt x="3" y="58"/>
                  </a:lnTo>
                  <a:lnTo>
                    <a:pt x="11" y="72"/>
                  </a:lnTo>
                  <a:lnTo>
                    <a:pt x="25" y="83"/>
                  </a:lnTo>
                  <a:lnTo>
                    <a:pt x="41" y="88"/>
                  </a:lnTo>
                  <a:lnTo>
                    <a:pt x="56" y="85"/>
                  </a:lnTo>
                  <a:lnTo>
                    <a:pt x="72" y="78"/>
                  </a:lnTo>
                  <a:lnTo>
                    <a:pt x="83" y="64"/>
                  </a:lnTo>
                  <a:lnTo>
                    <a:pt x="87" y="47"/>
                  </a:lnTo>
                  <a:lnTo>
                    <a:pt x="85" y="32"/>
                  </a:lnTo>
                  <a:lnTo>
                    <a:pt x="77" y="17"/>
                  </a:lnTo>
                  <a:lnTo>
                    <a:pt x="64" y="7"/>
                  </a:lnTo>
                  <a:lnTo>
                    <a:pt x="47" y="2"/>
                  </a:lnTo>
                  <a:close/>
                  <a:moveTo>
                    <a:pt x="38" y="0"/>
                  </a:moveTo>
                  <a:lnTo>
                    <a:pt x="51" y="0"/>
                  </a:lnTo>
                  <a:lnTo>
                    <a:pt x="66" y="4"/>
                  </a:lnTo>
                  <a:lnTo>
                    <a:pt x="77" y="13"/>
                  </a:lnTo>
                  <a:lnTo>
                    <a:pt x="85" y="24"/>
                  </a:lnTo>
                  <a:lnTo>
                    <a:pt x="89" y="38"/>
                  </a:lnTo>
                  <a:lnTo>
                    <a:pt x="89" y="51"/>
                  </a:lnTo>
                  <a:lnTo>
                    <a:pt x="84" y="66"/>
                  </a:lnTo>
                  <a:lnTo>
                    <a:pt x="76" y="78"/>
                  </a:lnTo>
                  <a:lnTo>
                    <a:pt x="64" y="85"/>
                  </a:lnTo>
                  <a:lnTo>
                    <a:pt x="51" y="89"/>
                  </a:lnTo>
                  <a:lnTo>
                    <a:pt x="37" y="89"/>
                  </a:lnTo>
                  <a:lnTo>
                    <a:pt x="24" y="85"/>
                  </a:lnTo>
                  <a:lnTo>
                    <a:pt x="12" y="76"/>
                  </a:lnTo>
                  <a:lnTo>
                    <a:pt x="4" y="64"/>
                  </a:lnTo>
                  <a:lnTo>
                    <a:pt x="0" y="51"/>
                  </a:lnTo>
                  <a:lnTo>
                    <a:pt x="0" y="37"/>
                  </a:lnTo>
                  <a:lnTo>
                    <a:pt x="4" y="24"/>
                  </a:lnTo>
                  <a:lnTo>
                    <a:pt x="13" y="12"/>
                  </a:lnTo>
                  <a:lnTo>
                    <a:pt x="24" y="4"/>
                  </a:lnTo>
                  <a:lnTo>
                    <a:pt x="38"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892"/>
            <p:cNvSpPr>
              <a:spLocks noEditPoints="1"/>
            </p:cNvSpPr>
            <p:nvPr/>
          </p:nvSpPr>
          <p:spPr bwMode="auto">
            <a:xfrm>
              <a:off x="6684963" y="3481388"/>
              <a:ext cx="146050" cy="149225"/>
            </a:xfrm>
            <a:custGeom>
              <a:avLst/>
              <a:gdLst>
                <a:gd name="T0" fmla="*/ 85 w 92"/>
                <a:gd name="T1" fmla="*/ 66 h 94"/>
                <a:gd name="T2" fmla="*/ 85 w 92"/>
                <a:gd name="T3" fmla="*/ 66 h 94"/>
                <a:gd name="T4" fmla="*/ 85 w 92"/>
                <a:gd name="T5" fmla="*/ 66 h 94"/>
                <a:gd name="T6" fmla="*/ 85 w 92"/>
                <a:gd name="T7" fmla="*/ 66 h 94"/>
                <a:gd name="T8" fmla="*/ 85 w 92"/>
                <a:gd name="T9" fmla="*/ 66 h 94"/>
                <a:gd name="T10" fmla="*/ 47 w 92"/>
                <a:gd name="T11" fmla="*/ 5 h 94"/>
                <a:gd name="T12" fmla="*/ 32 w 92"/>
                <a:gd name="T13" fmla="*/ 8 h 94"/>
                <a:gd name="T14" fmla="*/ 19 w 92"/>
                <a:gd name="T15" fmla="*/ 15 h 94"/>
                <a:gd name="T16" fmla="*/ 10 w 92"/>
                <a:gd name="T17" fmla="*/ 27 h 94"/>
                <a:gd name="T18" fmla="*/ 7 w 92"/>
                <a:gd name="T19" fmla="*/ 34 h 94"/>
                <a:gd name="T20" fmla="*/ 6 w 92"/>
                <a:gd name="T21" fmla="*/ 40 h 94"/>
                <a:gd name="T22" fmla="*/ 5 w 92"/>
                <a:gd name="T23" fmla="*/ 47 h 94"/>
                <a:gd name="T24" fmla="*/ 7 w 92"/>
                <a:gd name="T25" fmla="*/ 61 h 94"/>
                <a:gd name="T26" fmla="*/ 15 w 92"/>
                <a:gd name="T27" fmla="*/ 74 h 94"/>
                <a:gd name="T28" fmla="*/ 27 w 92"/>
                <a:gd name="T29" fmla="*/ 84 h 94"/>
                <a:gd name="T30" fmla="*/ 34 w 92"/>
                <a:gd name="T31" fmla="*/ 86 h 94"/>
                <a:gd name="T32" fmla="*/ 40 w 92"/>
                <a:gd name="T33" fmla="*/ 87 h 94"/>
                <a:gd name="T34" fmla="*/ 47 w 92"/>
                <a:gd name="T35" fmla="*/ 87 h 94"/>
                <a:gd name="T36" fmla="*/ 61 w 92"/>
                <a:gd name="T37" fmla="*/ 85 h 94"/>
                <a:gd name="T38" fmla="*/ 73 w 92"/>
                <a:gd name="T39" fmla="*/ 78 h 94"/>
                <a:gd name="T40" fmla="*/ 83 w 92"/>
                <a:gd name="T41" fmla="*/ 65 h 94"/>
                <a:gd name="T42" fmla="*/ 83 w 92"/>
                <a:gd name="T43" fmla="*/ 65 h 94"/>
                <a:gd name="T44" fmla="*/ 86 w 92"/>
                <a:gd name="T45" fmla="*/ 60 h 94"/>
                <a:gd name="T46" fmla="*/ 87 w 92"/>
                <a:gd name="T47" fmla="*/ 53 h 94"/>
                <a:gd name="T48" fmla="*/ 87 w 92"/>
                <a:gd name="T49" fmla="*/ 47 h 94"/>
                <a:gd name="T50" fmla="*/ 85 w 92"/>
                <a:gd name="T51" fmla="*/ 32 h 94"/>
                <a:gd name="T52" fmla="*/ 78 w 92"/>
                <a:gd name="T53" fmla="*/ 19 h 94"/>
                <a:gd name="T54" fmla="*/ 65 w 92"/>
                <a:gd name="T55" fmla="*/ 10 h 94"/>
                <a:gd name="T56" fmla="*/ 60 w 92"/>
                <a:gd name="T57" fmla="*/ 8 h 94"/>
                <a:gd name="T58" fmla="*/ 53 w 92"/>
                <a:gd name="T59" fmla="*/ 6 h 94"/>
                <a:gd name="T60" fmla="*/ 47 w 92"/>
                <a:gd name="T61" fmla="*/ 5 h 94"/>
                <a:gd name="T62" fmla="*/ 47 w 92"/>
                <a:gd name="T63" fmla="*/ 0 h 94"/>
                <a:gd name="T64" fmla="*/ 57 w 92"/>
                <a:gd name="T65" fmla="*/ 1 h 94"/>
                <a:gd name="T66" fmla="*/ 68 w 92"/>
                <a:gd name="T67" fmla="*/ 5 h 94"/>
                <a:gd name="T68" fmla="*/ 82 w 92"/>
                <a:gd name="T69" fmla="*/ 15 h 94"/>
                <a:gd name="T70" fmla="*/ 90 w 92"/>
                <a:gd name="T71" fmla="*/ 30 h 94"/>
                <a:gd name="T72" fmla="*/ 92 w 92"/>
                <a:gd name="T73" fmla="*/ 47 h 94"/>
                <a:gd name="T74" fmla="*/ 91 w 92"/>
                <a:gd name="T75" fmla="*/ 57 h 94"/>
                <a:gd name="T76" fmla="*/ 87 w 92"/>
                <a:gd name="T77" fmla="*/ 68 h 94"/>
                <a:gd name="T78" fmla="*/ 86 w 92"/>
                <a:gd name="T79" fmla="*/ 68 h 94"/>
                <a:gd name="T80" fmla="*/ 87 w 92"/>
                <a:gd name="T81" fmla="*/ 68 h 94"/>
                <a:gd name="T82" fmla="*/ 77 w 92"/>
                <a:gd name="T83" fmla="*/ 82 h 94"/>
                <a:gd name="T84" fmla="*/ 62 w 92"/>
                <a:gd name="T85" fmla="*/ 90 h 94"/>
                <a:gd name="T86" fmla="*/ 47 w 92"/>
                <a:gd name="T87" fmla="*/ 94 h 94"/>
                <a:gd name="T88" fmla="*/ 35 w 92"/>
                <a:gd name="T89" fmla="*/ 93 h 94"/>
                <a:gd name="T90" fmla="*/ 24 w 92"/>
                <a:gd name="T91" fmla="*/ 89 h 94"/>
                <a:gd name="T92" fmla="*/ 11 w 92"/>
                <a:gd name="T93" fmla="*/ 77 h 94"/>
                <a:gd name="T94" fmla="*/ 2 w 92"/>
                <a:gd name="T95" fmla="*/ 63 h 94"/>
                <a:gd name="T96" fmla="*/ 0 w 92"/>
                <a:gd name="T97" fmla="*/ 47 h 94"/>
                <a:gd name="T98" fmla="*/ 1 w 92"/>
                <a:gd name="T99" fmla="*/ 35 h 94"/>
                <a:gd name="T100" fmla="*/ 5 w 92"/>
                <a:gd name="T101" fmla="*/ 25 h 94"/>
                <a:gd name="T102" fmla="*/ 15 w 92"/>
                <a:gd name="T103" fmla="*/ 12 h 94"/>
                <a:gd name="T104" fmla="*/ 30 w 92"/>
                <a:gd name="T105" fmla="*/ 2 h 94"/>
                <a:gd name="T106" fmla="*/ 47 w 92"/>
                <a:gd name="T10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 h="94">
                  <a:moveTo>
                    <a:pt x="85" y="66"/>
                  </a:moveTo>
                  <a:lnTo>
                    <a:pt x="85" y="66"/>
                  </a:lnTo>
                  <a:lnTo>
                    <a:pt x="85" y="66"/>
                  </a:lnTo>
                  <a:lnTo>
                    <a:pt x="85" y="66"/>
                  </a:lnTo>
                  <a:lnTo>
                    <a:pt x="85" y="66"/>
                  </a:lnTo>
                  <a:close/>
                  <a:moveTo>
                    <a:pt x="47" y="5"/>
                  </a:moveTo>
                  <a:lnTo>
                    <a:pt x="32" y="8"/>
                  </a:lnTo>
                  <a:lnTo>
                    <a:pt x="19" y="15"/>
                  </a:lnTo>
                  <a:lnTo>
                    <a:pt x="10" y="27"/>
                  </a:lnTo>
                  <a:lnTo>
                    <a:pt x="7" y="34"/>
                  </a:lnTo>
                  <a:lnTo>
                    <a:pt x="6" y="40"/>
                  </a:lnTo>
                  <a:lnTo>
                    <a:pt x="5" y="47"/>
                  </a:lnTo>
                  <a:lnTo>
                    <a:pt x="7" y="61"/>
                  </a:lnTo>
                  <a:lnTo>
                    <a:pt x="15" y="74"/>
                  </a:lnTo>
                  <a:lnTo>
                    <a:pt x="27" y="84"/>
                  </a:lnTo>
                  <a:lnTo>
                    <a:pt x="34" y="86"/>
                  </a:lnTo>
                  <a:lnTo>
                    <a:pt x="40" y="87"/>
                  </a:lnTo>
                  <a:lnTo>
                    <a:pt x="47" y="87"/>
                  </a:lnTo>
                  <a:lnTo>
                    <a:pt x="61" y="85"/>
                  </a:lnTo>
                  <a:lnTo>
                    <a:pt x="73" y="78"/>
                  </a:lnTo>
                  <a:lnTo>
                    <a:pt x="83" y="65"/>
                  </a:lnTo>
                  <a:lnTo>
                    <a:pt x="83" y="65"/>
                  </a:lnTo>
                  <a:lnTo>
                    <a:pt x="86" y="60"/>
                  </a:lnTo>
                  <a:lnTo>
                    <a:pt x="87" y="53"/>
                  </a:lnTo>
                  <a:lnTo>
                    <a:pt x="87" y="47"/>
                  </a:lnTo>
                  <a:lnTo>
                    <a:pt x="85" y="32"/>
                  </a:lnTo>
                  <a:lnTo>
                    <a:pt x="78" y="19"/>
                  </a:lnTo>
                  <a:lnTo>
                    <a:pt x="65" y="10"/>
                  </a:lnTo>
                  <a:lnTo>
                    <a:pt x="60" y="8"/>
                  </a:lnTo>
                  <a:lnTo>
                    <a:pt x="53" y="6"/>
                  </a:lnTo>
                  <a:lnTo>
                    <a:pt x="47" y="5"/>
                  </a:lnTo>
                  <a:close/>
                  <a:moveTo>
                    <a:pt x="47" y="0"/>
                  </a:moveTo>
                  <a:lnTo>
                    <a:pt x="57" y="1"/>
                  </a:lnTo>
                  <a:lnTo>
                    <a:pt x="68" y="5"/>
                  </a:lnTo>
                  <a:lnTo>
                    <a:pt x="82" y="15"/>
                  </a:lnTo>
                  <a:lnTo>
                    <a:pt x="90" y="30"/>
                  </a:lnTo>
                  <a:lnTo>
                    <a:pt x="92" y="47"/>
                  </a:lnTo>
                  <a:lnTo>
                    <a:pt x="91" y="57"/>
                  </a:lnTo>
                  <a:lnTo>
                    <a:pt x="87" y="68"/>
                  </a:lnTo>
                  <a:lnTo>
                    <a:pt x="86" y="68"/>
                  </a:lnTo>
                  <a:lnTo>
                    <a:pt x="87" y="68"/>
                  </a:lnTo>
                  <a:lnTo>
                    <a:pt x="77" y="82"/>
                  </a:lnTo>
                  <a:lnTo>
                    <a:pt x="62" y="90"/>
                  </a:lnTo>
                  <a:lnTo>
                    <a:pt x="47" y="94"/>
                  </a:lnTo>
                  <a:lnTo>
                    <a:pt x="35" y="93"/>
                  </a:lnTo>
                  <a:lnTo>
                    <a:pt x="24" y="89"/>
                  </a:lnTo>
                  <a:lnTo>
                    <a:pt x="11" y="77"/>
                  </a:lnTo>
                  <a:lnTo>
                    <a:pt x="2" y="63"/>
                  </a:lnTo>
                  <a:lnTo>
                    <a:pt x="0" y="47"/>
                  </a:lnTo>
                  <a:lnTo>
                    <a:pt x="1" y="35"/>
                  </a:lnTo>
                  <a:lnTo>
                    <a:pt x="5" y="25"/>
                  </a:lnTo>
                  <a:lnTo>
                    <a:pt x="15" y="12"/>
                  </a:lnTo>
                  <a:lnTo>
                    <a:pt x="30" y="2"/>
                  </a:lnTo>
                  <a:lnTo>
                    <a:pt x="47"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Rectangle 893"/>
            <p:cNvSpPr>
              <a:spLocks noChangeArrowheads="1"/>
            </p:cNvSpPr>
            <p:nvPr/>
          </p:nvSpPr>
          <p:spPr bwMode="auto">
            <a:xfrm>
              <a:off x="6775451" y="3527425"/>
              <a:ext cx="6350" cy="3175"/>
            </a:xfrm>
            <a:prstGeom prst="rect">
              <a:avLst/>
            </a:prstGeom>
            <a:solidFill>
              <a:srgbClr val="400100"/>
            </a:solidFill>
            <a:ln w="0">
              <a:solidFill>
                <a:srgbClr val="4001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894"/>
            <p:cNvSpPr>
              <a:spLocks/>
            </p:cNvSpPr>
            <p:nvPr/>
          </p:nvSpPr>
          <p:spPr bwMode="auto">
            <a:xfrm>
              <a:off x="6773863" y="3524250"/>
              <a:ext cx="9525" cy="11113"/>
            </a:xfrm>
            <a:custGeom>
              <a:avLst/>
              <a:gdLst>
                <a:gd name="T0" fmla="*/ 6 w 6"/>
                <a:gd name="T1" fmla="*/ 0 h 7"/>
                <a:gd name="T2" fmla="*/ 6 w 6"/>
                <a:gd name="T3" fmla="*/ 2 h 7"/>
                <a:gd name="T4" fmla="*/ 6 w 6"/>
                <a:gd name="T5" fmla="*/ 4 h 7"/>
                <a:gd name="T6" fmla="*/ 6 w 6"/>
                <a:gd name="T7" fmla="*/ 5 h 7"/>
                <a:gd name="T8" fmla="*/ 0 w 6"/>
                <a:gd name="T9" fmla="*/ 7 h 7"/>
                <a:gd name="T10" fmla="*/ 0 w 6"/>
                <a:gd name="T11" fmla="*/ 4 h 7"/>
                <a:gd name="T12" fmla="*/ 0 w 6"/>
                <a:gd name="T13" fmla="*/ 0 h 7"/>
                <a:gd name="T14" fmla="*/ 6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6" y="0"/>
                  </a:moveTo>
                  <a:lnTo>
                    <a:pt x="6" y="2"/>
                  </a:lnTo>
                  <a:lnTo>
                    <a:pt x="6" y="4"/>
                  </a:lnTo>
                  <a:lnTo>
                    <a:pt x="6" y="5"/>
                  </a:lnTo>
                  <a:lnTo>
                    <a:pt x="0" y="7"/>
                  </a:lnTo>
                  <a:lnTo>
                    <a:pt x="0" y="4"/>
                  </a:lnTo>
                  <a:lnTo>
                    <a:pt x="0" y="0"/>
                  </a:lnTo>
                  <a:lnTo>
                    <a:pt x="6"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895"/>
            <p:cNvSpPr>
              <a:spLocks/>
            </p:cNvSpPr>
            <p:nvPr/>
          </p:nvSpPr>
          <p:spPr bwMode="auto">
            <a:xfrm>
              <a:off x="6723063" y="3532188"/>
              <a:ext cx="4763" cy="4763"/>
            </a:xfrm>
            <a:custGeom>
              <a:avLst/>
              <a:gdLst>
                <a:gd name="T0" fmla="*/ 2 w 3"/>
                <a:gd name="T1" fmla="*/ 0 h 3"/>
                <a:gd name="T2" fmla="*/ 3 w 3"/>
                <a:gd name="T3" fmla="*/ 2 h 3"/>
                <a:gd name="T4" fmla="*/ 3 w 3"/>
                <a:gd name="T5" fmla="*/ 3 h 3"/>
                <a:gd name="T6" fmla="*/ 0 w 3"/>
                <a:gd name="T7" fmla="*/ 2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lnTo>
                    <a:pt x="3" y="2"/>
                  </a:lnTo>
                  <a:lnTo>
                    <a:pt x="3" y="3"/>
                  </a:lnTo>
                  <a:lnTo>
                    <a:pt x="0" y="2"/>
                  </a:lnTo>
                  <a:lnTo>
                    <a:pt x="2"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896"/>
            <p:cNvSpPr>
              <a:spLocks/>
            </p:cNvSpPr>
            <p:nvPr/>
          </p:nvSpPr>
          <p:spPr bwMode="auto">
            <a:xfrm>
              <a:off x="6721476" y="3530600"/>
              <a:ext cx="11113" cy="11113"/>
            </a:xfrm>
            <a:custGeom>
              <a:avLst/>
              <a:gdLst>
                <a:gd name="T0" fmla="*/ 1 w 7"/>
                <a:gd name="T1" fmla="*/ 0 h 7"/>
                <a:gd name="T2" fmla="*/ 3 w 7"/>
                <a:gd name="T3" fmla="*/ 0 h 7"/>
                <a:gd name="T4" fmla="*/ 5 w 7"/>
                <a:gd name="T5" fmla="*/ 1 h 7"/>
                <a:gd name="T6" fmla="*/ 7 w 7"/>
                <a:gd name="T7" fmla="*/ 3 h 7"/>
                <a:gd name="T8" fmla="*/ 5 w 7"/>
                <a:gd name="T9" fmla="*/ 4 h 7"/>
                <a:gd name="T10" fmla="*/ 4 w 7"/>
                <a:gd name="T11" fmla="*/ 7 h 7"/>
                <a:gd name="T12" fmla="*/ 0 w 7"/>
                <a:gd name="T13" fmla="*/ 4 h 7"/>
                <a:gd name="T14" fmla="*/ 0 w 7"/>
                <a:gd name="T15" fmla="*/ 3 h 7"/>
                <a:gd name="T16" fmla="*/ 1 w 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0"/>
                  </a:moveTo>
                  <a:lnTo>
                    <a:pt x="3" y="0"/>
                  </a:lnTo>
                  <a:lnTo>
                    <a:pt x="5" y="1"/>
                  </a:lnTo>
                  <a:lnTo>
                    <a:pt x="7" y="3"/>
                  </a:lnTo>
                  <a:lnTo>
                    <a:pt x="5" y="4"/>
                  </a:lnTo>
                  <a:lnTo>
                    <a:pt x="4" y="7"/>
                  </a:lnTo>
                  <a:lnTo>
                    <a:pt x="0" y="4"/>
                  </a:lnTo>
                  <a:lnTo>
                    <a:pt x="0" y="3"/>
                  </a:lnTo>
                  <a:lnTo>
                    <a:pt x="1"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897"/>
            <p:cNvSpPr>
              <a:spLocks/>
            </p:cNvSpPr>
            <p:nvPr/>
          </p:nvSpPr>
          <p:spPr bwMode="auto">
            <a:xfrm>
              <a:off x="6726238" y="3530600"/>
              <a:ext cx="3175" cy="4763"/>
            </a:xfrm>
            <a:custGeom>
              <a:avLst/>
              <a:gdLst>
                <a:gd name="T0" fmla="*/ 0 w 2"/>
                <a:gd name="T1" fmla="*/ 0 h 3"/>
                <a:gd name="T2" fmla="*/ 2 w 2"/>
                <a:gd name="T3" fmla="*/ 1 h 3"/>
                <a:gd name="T4" fmla="*/ 1 w 2"/>
                <a:gd name="T5" fmla="*/ 3 h 3"/>
                <a:gd name="T6" fmla="*/ 0 w 2"/>
                <a:gd name="T7" fmla="*/ 1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lnTo>
                    <a:pt x="2" y="1"/>
                  </a:lnTo>
                  <a:lnTo>
                    <a:pt x="1" y="3"/>
                  </a:lnTo>
                  <a:lnTo>
                    <a:pt x="0" y="1"/>
                  </a:lnTo>
                  <a:lnTo>
                    <a:pt x="0"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898"/>
            <p:cNvSpPr>
              <a:spLocks/>
            </p:cNvSpPr>
            <p:nvPr/>
          </p:nvSpPr>
          <p:spPr bwMode="auto">
            <a:xfrm>
              <a:off x="6721476" y="3527425"/>
              <a:ext cx="12700" cy="11113"/>
            </a:xfrm>
            <a:custGeom>
              <a:avLst/>
              <a:gdLst>
                <a:gd name="T0" fmla="*/ 3 w 8"/>
                <a:gd name="T1" fmla="*/ 0 h 7"/>
                <a:gd name="T2" fmla="*/ 4 w 8"/>
                <a:gd name="T3" fmla="*/ 1 h 7"/>
                <a:gd name="T4" fmla="*/ 7 w 8"/>
                <a:gd name="T5" fmla="*/ 2 h 7"/>
                <a:gd name="T6" fmla="*/ 8 w 8"/>
                <a:gd name="T7" fmla="*/ 2 h 7"/>
                <a:gd name="T8" fmla="*/ 5 w 8"/>
                <a:gd name="T9" fmla="*/ 7 h 7"/>
                <a:gd name="T10" fmla="*/ 0 w 8"/>
                <a:gd name="T11" fmla="*/ 5 h 7"/>
                <a:gd name="T12" fmla="*/ 3 w 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3" y="0"/>
                  </a:moveTo>
                  <a:lnTo>
                    <a:pt x="4" y="1"/>
                  </a:lnTo>
                  <a:lnTo>
                    <a:pt x="7" y="2"/>
                  </a:lnTo>
                  <a:lnTo>
                    <a:pt x="8" y="2"/>
                  </a:lnTo>
                  <a:lnTo>
                    <a:pt x="5" y="7"/>
                  </a:lnTo>
                  <a:lnTo>
                    <a:pt x="0" y="5"/>
                  </a:lnTo>
                  <a:lnTo>
                    <a:pt x="3"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899"/>
            <p:cNvSpPr>
              <a:spLocks/>
            </p:cNvSpPr>
            <p:nvPr/>
          </p:nvSpPr>
          <p:spPr bwMode="auto">
            <a:xfrm>
              <a:off x="6716713" y="3551238"/>
              <a:ext cx="77788" cy="30163"/>
            </a:xfrm>
            <a:custGeom>
              <a:avLst/>
              <a:gdLst>
                <a:gd name="T0" fmla="*/ 48 w 49"/>
                <a:gd name="T1" fmla="*/ 0 h 19"/>
                <a:gd name="T2" fmla="*/ 49 w 49"/>
                <a:gd name="T3" fmla="*/ 2 h 19"/>
                <a:gd name="T4" fmla="*/ 49 w 49"/>
                <a:gd name="T5" fmla="*/ 2 h 19"/>
                <a:gd name="T6" fmla="*/ 49 w 49"/>
                <a:gd name="T7" fmla="*/ 4 h 19"/>
                <a:gd name="T8" fmla="*/ 48 w 49"/>
                <a:gd name="T9" fmla="*/ 7 h 19"/>
                <a:gd name="T10" fmla="*/ 46 w 49"/>
                <a:gd name="T11" fmla="*/ 9 h 19"/>
                <a:gd name="T12" fmla="*/ 44 w 49"/>
                <a:gd name="T13" fmla="*/ 12 h 19"/>
                <a:gd name="T14" fmla="*/ 41 w 49"/>
                <a:gd name="T15" fmla="*/ 15 h 19"/>
                <a:gd name="T16" fmla="*/ 37 w 49"/>
                <a:gd name="T17" fmla="*/ 17 h 19"/>
                <a:gd name="T18" fmla="*/ 33 w 49"/>
                <a:gd name="T19" fmla="*/ 19 h 19"/>
                <a:gd name="T20" fmla="*/ 27 w 49"/>
                <a:gd name="T21" fmla="*/ 19 h 19"/>
                <a:gd name="T22" fmla="*/ 21 w 49"/>
                <a:gd name="T23" fmla="*/ 19 h 19"/>
                <a:gd name="T24" fmla="*/ 16 w 49"/>
                <a:gd name="T25" fmla="*/ 17 h 19"/>
                <a:gd name="T26" fmla="*/ 12 w 49"/>
                <a:gd name="T27" fmla="*/ 15 h 19"/>
                <a:gd name="T28" fmla="*/ 8 w 49"/>
                <a:gd name="T29" fmla="*/ 12 h 19"/>
                <a:gd name="T30" fmla="*/ 4 w 49"/>
                <a:gd name="T31" fmla="*/ 9 h 19"/>
                <a:gd name="T32" fmla="*/ 2 w 49"/>
                <a:gd name="T33" fmla="*/ 7 h 19"/>
                <a:gd name="T34" fmla="*/ 0 w 49"/>
                <a:gd name="T35" fmla="*/ 5 h 19"/>
                <a:gd name="T36" fmla="*/ 0 w 49"/>
                <a:gd name="T37" fmla="*/ 4 h 19"/>
                <a:gd name="T38" fmla="*/ 3 w 49"/>
                <a:gd name="T39" fmla="*/ 3 h 19"/>
                <a:gd name="T40" fmla="*/ 3 w 49"/>
                <a:gd name="T41" fmla="*/ 4 h 19"/>
                <a:gd name="T42" fmla="*/ 3 w 49"/>
                <a:gd name="T43" fmla="*/ 5 h 19"/>
                <a:gd name="T44" fmla="*/ 6 w 49"/>
                <a:gd name="T45" fmla="*/ 7 h 19"/>
                <a:gd name="T46" fmla="*/ 8 w 49"/>
                <a:gd name="T47" fmla="*/ 9 h 19"/>
                <a:gd name="T48" fmla="*/ 14 w 49"/>
                <a:gd name="T49" fmla="*/ 13 h 19"/>
                <a:gd name="T50" fmla="*/ 17 w 49"/>
                <a:gd name="T51" fmla="*/ 15 h 19"/>
                <a:gd name="T52" fmla="*/ 21 w 49"/>
                <a:gd name="T53" fmla="*/ 16 h 19"/>
                <a:gd name="T54" fmla="*/ 28 w 49"/>
                <a:gd name="T55" fmla="*/ 16 h 19"/>
                <a:gd name="T56" fmla="*/ 32 w 49"/>
                <a:gd name="T57" fmla="*/ 16 h 19"/>
                <a:gd name="T58" fmla="*/ 36 w 49"/>
                <a:gd name="T59" fmla="*/ 15 h 19"/>
                <a:gd name="T60" fmla="*/ 40 w 49"/>
                <a:gd name="T61" fmla="*/ 13 h 19"/>
                <a:gd name="T62" fmla="*/ 42 w 49"/>
                <a:gd name="T63" fmla="*/ 11 h 19"/>
                <a:gd name="T64" fmla="*/ 44 w 49"/>
                <a:gd name="T65" fmla="*/ 8 h 19"/>
                <a:gd name="T66" fmla="*/ 45 w 49"/>
                <a:gd name="T67" fmla="*/ 5 h 19"/>
                <a:gd name="T68" fmla="*/ 46 w 49"/>
                <a:gd name="T69" fmla="*/ 3 h 19"/>
                <a:gd name="T70" fmla="*/ 48 w 49"/>
                <a:gd name="T71" fmla="*/ 2 h 19"/>
                <a:gd name="T72" fmla="*/ 48 w 49"/>
                <a:gd name="T73" fmla="*/ 0 h 19"/>
                <a:gd name="T74" fmla="*/ 48 w 49"/>
                <a:gd name="T7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 h="19">
                  <a:moveTo>
                    <a:pt x="48" y="0"/>
                  </a:moveTo>
                  <a:lnTo>
                    <a:pt x="49" y="2"/>
                  </a:lnTo>
                  <a:lnTo>
                    <a:pt x="49" y="2"/>
                  </a:lnTo>
                  <a:lnTo>
                    <a:pt x="49" y="4"/>
                  </a:lnTo>
                  <a:lnTo>
                    <a:pt x="48" y="7"/>
                  </a:lnTo>
                  <a:lnTo>
                    <a:pt x="46" y="9"/>
                  </a:lnTo>
                  <a:lnTo>
                    <a:pt x="44" y="12"/>
                  </a:lnTo>
                  <a:lnTo>
                    <a:pt x="41" y="15"/>
                  </a:lnTo>
                  <a:lnTo>
                    <a:pt x="37" y="17"/>
                  </a:lnTo>
                  <a:lnTo>
                    <a:pt x="33" y="19"/>
                  </a:lnTo>
                  <a:lnTo>
                    <a:pt x="27" y="19"/>
                  </a:lnTo>
                  <a:lnTo>
                    <a:pt x="21" y="19"/>
                  </a:lnTo>
                  <a:lnTo>
                    <a:pt x="16" y="17"/>
                  </a:lnTo>
                  <a:lnTo>
                    <a:pt x="12" y="15"/>
                  </a:lnTo>
                  <a:lnTo>
                    <a:pt x="8" y="12"/>
                  </a:lnTo>
                  <a:lnTo>
                    <a:pt x="4" y="9"/>
                  </a:lnTo>
                  <a:lnTo>
                    <a:pt x="2" y="7"/>
                  </a:lnTo>
                  <a:lnTo>
                    <a:pt x="0" y="5"/>
                  </a:lnTo>
                  <a:lnTo>
                    <a:pt x="0" y="4"/>
                  </a:lnTo>
                  <a:lnTo>
                    <a:pt x="3" y="3"/>
                  </a:lnTo>
                  <a:lnTo>
                    <a:pt x="3" y="4"/>
                  </a:lnTo>
                  <a:lnTo>
                    <a:pt x="3" y="5"/>
                  </a:lnTo>
                  <a:lnTo>
                    <a:pt x="6" y="7"/>
                  </a:lnTo>
                  <a:lnTo>
                    <a:pt x="8" y="9"/>
                  </a:lnTo>
                  <a:lnTo>
                    <a:pt x="14" y="13"/>
                  </a:lnTo>
                  <a:lnTo>
                    <a:pt x="17" y="15"/>
                  </a:lnTo>
                  <a:lnTo>
                    <a:pt x="21" y="16"/>
                  </a:lnTo>
                  <a:lnTo>
                    <a:pt x="28" y="16"/>
                  </a:lnTo>
                  <a:lnTo>
                    <a:pt x="32" y="16"/>
                  </a:lnTo>
                  <a:lnTo>
                    <a:pt x="36" y="15"/>
                  </a:lnTo>
                  <a:lnTo>
                    <a:pt x="40" y="13"/>
                  </a:lnTo>
                  <a:lnTo>
                    <a:pt x="42" y="11"/>
                  </a:lnTo>
                  <a:lnTo>
                    <a:pt x="44" y="8"/>
                  </a:lnTo>
                  <a:lnTo>
                    <a:pt x="45" y="5"/>
                  </a:lnTo>
                  <a:lnTo>
                    <a:pt x="46" y="3"/>
                  </a:lnTo>
                  <a:lnTo>
                    <a:pt x="48" y="2"/>
                  </a:lnTo>
                  <a:lnTo>
                    <a:pt x="48" y="0"/>
                  </a:lnTo>
                  <a:lnTo>
                    <a:pt x="48"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900"/>
            <p:cNvSpPr>
              <a:spLocks noEditPoints="1"/>
            </p:cNvSpPr>
            <p:nvPr/>
          </p:nvSpPr>
          <p:spPr bwMode="auto">
            <a:xfrm>
              <a:off x="6713538" y="3549650"/>
              <a:ext cx="85725" cy="33338"/>
            </a:xfrm>
            <a:custGeom>
              <a:avLst/>
              <a:gdLst>
                <a:gd name="T0" fmla="*/ 48 w 54"/>
                <a:gd name="T1" fmla="*/ 8 h 21"/>
                <a:gd name="T2" fmla="*/ 48 w 54"/>
                <a:gd name="T3" fmla="*/ 8 h 21"/>
                <a:gd name="T4" fmla="*/ 50 w 54"/>
                <a:gd name="T5" fmla="*/ 8 h 21"/>
                <a:gd name="T6" fmla="*/ 48 w 54"/>
                <a:gd name="T7" fmla="*/ 8 h 21"/>
                <a:gd name="T8" fmla="*/ 48 w 54"/>
                <a:gd name="T9" fmla="*/ 0 h 21"/>
                <a:gd name="T10" fmla="*/ 54 w 54"/>
                <a:gd name="T11" fmla="*/ 1 h 21"/>
                <a:gd name="T12" fmla="*/ 54 w 54"/>
                <a:gd name="T13" fmla="*/ 3 h 21"/>
                <a:gd name="T14" fmla="*/ 52 w 54"/>
                <a:gd name="T15" fmla="*/ 4 h 21"/>
                <a:gd name="T16" fmla="*/ 52 w 54"/>
                <a:gd name="T17" fmla="*/ 5 h 21"/>
                <a:gd name="T18" fmla="*/ 51 w 54"/>
                <a:gd name="T19" fmla="*/ 8 h 21"/>
                <a:gd name="T20" fmla="*/ 51 w 54"/>
                <a:gd name="T21" fmla="*/ 8 h 21"/>
                <a:gd name="T22" fmla="*/ 50 w 54"/>
                <a:gd name="T23" fmla="*/ 12 h 21"/>
                <a:gd name="T24" fmla="*/ 47 w 54"/>
                <a:gd name="T25" fmla="*/ 14 h 21"/>
                <a:gd name="T26" fmla="*/ 44 w 54"/>
                <a:gd name="T27" fmla="*/ 17 h 21"/>
                <a:gd name="T28" fmla="*/ 40 w 54"/>
                <a:gd name="T29" fmla="*/ 20 h 21"/>
                <a:gd name="T30" fmla="*/ 35 w 54"/>
                <a:gd name="T31" fmla="*/ 21 h 21"/>
                <a:gd name="T32" fmla="*/ 30 w 54"/>
                <a:gd name="T33" fmla="*/ 21 h 21"/>
                <a:gd name="T34" fmla="*/ 30 w 54"/>
                <a:gd name="T35" fmla="*/ 21 h 21"/>
                <a:gd name="T36" fmla="*/ 29 w 54"/>
                <a:gd name="T37" fmla="*/ 21 h 21"/>
                <a:gd name="T38" fmla="*/ 23 w 54"/>
                <a:gd name="T39" fmla="*/ 21 h 21"/>
                <a:gd name="T40" fmla="*/ 18 w 54"/>
                <a:gd name="T41" fmla="*/ 20 h 21"/>
                <a:gd name="T42" fmla="*/ 14 w 54"/>
                <a:gd name="T43" fmla="*/ 17 h 21"/>
                <a:gd name="T44" fmla="*/ 9 w 54"/>
                <a:gd name="T45" fmla="*/ 14 h 21"/>
                <a:gd name="T46" fmla="*/ 5 w 54"/>
                <a:gd name="T47" fmla="*/ 12 h 21"/>
                <a:gd name="T48" fmla="*/ 4 w 54"/>
                <a:gd name="T49" fmla="*/ 9 h 21"/>
                <a:gd name="T50" fmla="*/ 1 w 54"/>
                <a:gd name="T51" fmla="*/ 8 h 21"/>
                <a:gd name="T52" fmla="*/ 1 w 54"/>
                <a:gd name="T53" fmla="*/ 6 h 21"/>
                <a:gd name="T54" fmla="*/ 0 w 54"/>
                <a:gd name="T55" fmla="*/ 5 h 21"/>
                <a:gd name="T56" fmla="*/ 1 w 54"/>
                <a:gd name="T57" fmla="*/ 4 h 21"/>
                <a:gd name="T58" fmla="*/ 4 w 54"/>
                <a:gd name="T59" fmla="*/ 3 h 21"/>
                <a:gd name="T60" fmla="*/ 5 w 54"/>
                <a:gd name="T61" fmla="*/ 3 h 21"/>
                <a:gd name="T62" fmla="*/ 5 w 54"/>
                <a:gd name="T63" fmla="*/ 3 h 21"/>
                <a:gd name="T64" fmla="*/ 5 w 54"/>
                <a:gd name="T65" fmla="*/ 4 h 21"/>
                <a:gd name="T66" fmla="*/ 5 w 54"/>
                <a:gd name="T67" fmla="*/ 4 h 21"/>
                <a:gd name="T68" fmla="*/ 5 w 54"/>
                <a:gd name="T69" fmla="*/ 4 h 21"/>
                <a:gd name="T70" fmla="*/ 6 w 54"/>
                <a:gd name="T71" fmla="*/ 4 h 21"/>
                <a:gd name="T72" fmla="*/ 6 w 54"/>
                <a:gd name="T73" fmla="*/ 4 h 21"/>
                <a:gd name="T74" fmla="*/ 6 w 54"/>
                <a:gd name="T75" fmla="*/ 4 h 21"/>
                <a:gd name="T76" fmla="*/ 6 w 54"/>
                <a:gd name="T77" fmla="*/ 4 h 21"/>
                <a:gd name="T78" fmla="*/ 6 w 54"/>
                <a:gd name="T79" fmla="*/ 4 h 21"/>
                <a:gd name="T80" fmla="*/ 8 w 54"/>
                <a:gd name="T81" fmla="*/ 5 h 21"/>
                <a:gd name="T82" fmla="*/ 8 w 54"/>
                <a:gd name="T83" fmla="*/ 6 h 21"/>
                <a:gd name="T84" fmla="*/ 12 w 54"/>
                <a:gd name="T85" fmla="*/ 9 h 21"/>
                <a:gd name="T86" fmla="*/ 16 w 54"/>
                <a:gd name="T87" fmla="*/ 13 h 21"/>
                <a:gd name="T88" fmla="*/ 19 w 54"/>
                <a:gd name="T89" fmla="*/ 14 h 21"/>
                <a:gd name="T90" fmla="*/ 25 w 54"/>
                <a:gd name="T91" fmla="*/ 16 h 21"/>
                <a:gd name="T92" fmla="*/ 30 w 54"/>
                <a:gd name="T93" fmla="*/ 16 h 21"/>
                <a:gd name="T94" fmla="*/ 30 w 54"/>
                <a:gd name="T95" fmla="*/ 16 h 21"/>
                <a:gd name="T96" fmla="*/ 35 w 54"/>
                <a:gd name="T97" fmla="*/ 16 h 21"/>
                <a:gd name="T98" fmla="*/ 39 w 54"/>
                <a:gd name="T99" fmla="*/ 13 h 21"/>
                <a:gd name="T100" fmla="*/ 42 w 54"/>
                <a:gd name="T101" fmla="*/ 12 h 21"/>
                <a:gd name="T102" fmla="*/ 44 w 54"/>
                <a:gd name="T103" fmla="*/ 9 h 21"/>
                <a:gd name="T104" fmla="*/ 46 w 54"/>
                <a:gd name="T105" fmla="*/ 5 h 21"/>
                <a:gd name="T106" fmla="*/ 47 w 54"/>
                <a:gd name="T107" fmla="*/ 3 h 21"/>
                <a:gd name="T108" fmla="*/ 48 w 54"/>
                <a:gd name="T109" fmla="*/ 1 h 21"/>
                <a:gd name="T110" fmla="*/ 48 w 54"/>
                <a:gd name="T11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4" h="21">
                  <a:moveTo>
                    <a:pt x="48" y="8"/>
                  </a:moveTo>
                  <a:lnTo>
                    <a:pt x="48" y="8"/>
                  </a:lnTo>
                  <a:lnTo>
                    <a:pt x="50" y="8"/>
                  </a:lnTo>
                  <a:lnTo>
                    <a:pt x="48" y="8"/>
                  </a:lnTo>
                  <a:close/>
                  <a:moveTo>
                    <a:pt x="48" y="0"/>
                  </a:moveTo>
                  <a:lnTo>
                    <a:pt x="54" y="1"/>
                  </a:lnTo>
                  <a:lnTo>
                    <a:pt x="54" y="3"/>
                  </a:lnTo>
                  <a:lnTo>
                    <a:pt x="52" y="4"/>
                  </a:lnTo>
                  <a:lnTo>
                    <a:pt x="52" y="5"/>
                  </a:lnTo>
                  <a:lnTo>
                    <a:pt x="51" y="8"/>
                  </a:lnTo>
                  <a:lnTo>
                    <a:pt x="51" y="8"/>
                  </a:lnTo>
                  <a:lnTo>
                    <a:pt x="50" y="12"/>
                  </a:lnTo>
                  <a:lnTo>
                    <a:pt x="47" y="14"/>
                  </a:lnTo>
                  <a:lnTo>
                    <a:pt x="44" y="17"/>
                  </a:lnTo>
                  <a:lnTo>
                    <a:pt x="40" y="20"/>
                  </a:lnTo>
                  <a:lnTo>
                    <a:pt x="35" y="21"/>
                  </a:lnTo>
                  <a:lnTo>
                    <a:pt x="30" y="21"/>
                  </a:lnTo>
                  <a:lnTo>
                    <a:pt x="30" y="21"/>
                  </a:lnTo>
                  <a:lnTo>
                    <a:pt x="29" y="21"/>
                  </a:lnTo>
                  <a:lnTo>
                    <a:pt x="23" y="21"/>
                  </a:lnTo>
                  <a:lnTo>
                    <a:pt x="18" y="20"/>
                  </a:lnTo>
                  <a:lnTo>
                    <a:pt x="14" y="17"/>
                  </a:lnTo>
                  <a:lnTo>
                    <a:pt x="9" y="14"/>
                  </a:lnTo>
                  <a:lnTo>
                    <a:pt x="5" y="12"/>
                  </a:lnTo>
                  <a:lnTo>
                    <a:pt x="4" y="9"/>
                  </a:lnTo>
                  <a:lnTo>
                    <a:pt x="1" y="8"/>
                  </a:lnTo>
                  <a:lnTo>
                    <a:pt x="1" y="6"/>
                  </a:lnTo>
                  <a:lnTo>
                    <a:pt x="0" y="5"/>
                  </a:lnTo>
                  <a:lnTo>
                    <a:pt x="1" y="4"/>
                  </a:lnTo>
                  <a:lnTo>
                    <a:pt x="4" y="3"/>
                  </a:lnTo>
                  <a:lnTo>
                    <a:pt x="5" y="3"/>
                  </a:lnTo>
                  <a:lnTo>
                    <a:pt x="5" y="3"/>
                  </a:lnTo>
                  <a:lnTo>
                    <a:pt x="5" y="4"/>
                  </a:lnTo>
                  <a:lnTo>
                    <a:pt x="5" y="4"/>
                  </a:lnTo>
                  <a:lnTo>
                    <a:pt x="5" y="4"/>
                  </a:lnTo>
                  <a:lnTo>
                    <a:pt x="6" y="4"/>
                  </a:lnTo>
                  <a:lnTo>
                    <a:pt x="6" y="4"/>
                  </a:lnTo>
                  <a:lnTo>
                    <a:pt x="6" y="4"/>
                  </a:lnTo>
                  <a:lnTo>
                    <a:pt x="6" y="4"/>
                  </a:lnTo>
                  <a:lnTo>
                    <a:pt x="6" y="4"/>
                  </a:lnTo>
                  <a:lnTo>
                    <a:pt x="8" y="5"/>
                  </a:lnTo>
                  <a:lnTo>
                    <a:pt x="8" y="6"/>
                  </a:lnTo>
                  <a:lnTo>
                    <a:pt x="12" y="9"/>
                  </a:lnTo>
                  <a:lnTo>
                    <a:pt x="16" y="13"/>
                  </a:lnTo>
                  <a:lnTo>
                    <a:pt x="19" y="14"/>
                  </a:lnTo>
                  <a:lnTo>
                    <a:pt x="25" y="16"/>
                  </a:lnTo>
                  <a:lnTo>
                    <a:pt x="30" y="16"/>
                  </a:lnTo>
                  <a:lnTo>
                    <a:pt x="30" y="16"/>
                  </a:lnTo>
                  <a:lnTo>
                    <a:pt x="35" y="16"/>
                  </a:lnTo>
                  <a:lnTo>
                    <a:pt x="39" y="13"/>
                  </a:lnTo>
                  <a:lnTo>
                    <a:pt x="42" y="12"/>
                  </a:lnTo>
                  <a:lnTo>
                    <a:pt x="44" y="9"/>
                  </a:lnTo>
                  <a:lnTo>
                    <a:pt x="46" y="5"/>
                  </a:lnTo>
                  <a:lnTo>
                    <a:pt x="47" y="3"/>
                  </a:lnTo>
                  <a:lnTo>
                    <a:pt x="48" y="1"/>
                  </a:lnTo>
                  <a:lnTo>
                    <a:pt x="48"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905"/>
            <p:cNvSpPr>
              <a:spLocks/>
            </p:cNvSpPr>
            <p:nvPr/>
          </p:nvSpPr>
          <p:spPr bwMode="auto">
            <a:xfrm>
              <a:off x="6754813" y="3624263"/>
              <a:ext cx="4763" cy="11113"/>
            </a:xfrm>
            <a:custGeom>
              <a:avLst/>
              <a:gdLst>
                <a:gd name="T0" fmla="*/ 3 w 3"/>
                <a:gd name="T1" fmla="*/ 0 h 7"/>
                <a:gd name="T2" fmla="*/ 3 w 3"/>
                <a:gd name="T3" fmla="*/ 7 h 7"/>
                <a:gd name="T4" fmla="*/ 0 w 3"/>
                <a:gd name="T5" fmla="*/ 7 h 7"/>
                <a:gd name="T6" fmla="*/ 0 w 3"/>
                <a:gd name="T7" fmla="*/ 1 h 7"/>
                <a:gd name="T8" fmla="*/ 3 w 3"/>
                <a:gd name="T9" fmla="*/ 0 h 7"/>
              </a:gdLst>
              <a:ahLst/>
              <a:cxnLst>
                <a:cxn ang="0">
                  <a:pos x="T0" y="T1"/>
                </a:cxn>
                <a:cxn ang="0">
                  <a:pos x="T2" y="T3"/>
                </a:cxn>
                <a:cxn ang="0">
                  <a:pos x="T4" y="T5"/>
                </a:cxn>
                <a:cxn ang="0">
                  <a:pos x="T6" y="T7"/>
                </a:cxn>
                <a:cxn ang="0">
                  <a:pos x="T8" y="T9"/>
                </a:cxn>
              </a:cxnLst>
              <a:rect l="0" t="0" r="r" b="b"/>
              <a:pathLst>
                <a:path w="3" h="7">
                  <a:moveTo>
                    <a:pt x="3" y="0"/>
                  </a:moveTo>
                  <a:lnTo>
                    <a:pt x="3" y="7"/>
                  </a:lnTo>
                  <a:lnTo>
                    <a:pt x="0" y="7"/>
                  </a:lnTo>
                  <a:lnTo>
                    <a:pt x="0" y="1"/>
                  </a:lnTo>
                  <a:lnTo>
                    <a:pt x="3"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906"/>
            <p:cNvSpPr>
              <a:spLocks/>
            </p:cNvSpPr>
            <p:nvPr/>
          </p:nvSpPr>
          <p:spPr bwMode="auto">
            <a:xfrm>
              <a:off x="6753226" y="3622675"/>
              <a:ext cx="9525" cy="14288"/>
            </a:xfrm>
            <a:custGeom>
              <a:avLst/>
              <a:gdLst>
                <a:gd name="T0" fmla="*/ 5 w 6"/>
                <a:gd name="T1" fmla="*/ 0 h 9"/>
                <a:gd name="T2" fmla="*/ 5 w 6"/>
                <a:gd name="T3" fmla="*/ 6 h 9"/>
                <a:gd name="T4" fmla="*/ 6 w 6"/>
                <a:gd name="T5" fmla="*/ 9 h 9"/>
                <a:gd name="T6" fmla="*/ 0 w 6"/>
                <a:gd name="T7" fmla="*/ 9 h 9"/>
                <a:gd name="T8" fmla="*/ 0 w 6"/>
                <a:gd name="T9" fmla="*/ 1 h 9"/>
                <a:gd name="T10" fmla="*/ 5 w 6"/>
                <a:gd name="T11" fmla="*/ 0 h 9"/>
              </a:gdLst>
              <a:ahLst/>
              <a:cxnLst>
                <a:cxn ang="0">
                  <a:pos x="T0" y="T1"/>
                </a:cxn>
                <a:cxn ang="0">
                  <a:pos x="T2" y="T3"/>
                </a:cxn>
                <a:cxn ang="0">
                  <a:pos x="T4" y="T5"/>
                </a:cxn>
                <a:cxn ang="0">
                  <a:pos x="T6" y="T7"/>
                </a:cxn>
                <a:cxn ang="0">
                  <a:pos x="T8" y="T9"/>
                </a:cxn>
                <a:cxn ang="0">
                  <a:pos x="T10" y="T11"/>
                </a:cxn>
              </a:cxnLst>
              <a:rect l="0" t="0" r="r" b="b"/>
              <a:pathLst>
                <a:path w="6" h="9">
                  <a:moveTo>
                    <a:pt x="5" y="0"/>
                  </a:moveTo>
                  <a:lnTo>
                    <a:pt x="5" y="6"/>
                  </a:lnTo>
                  <a:lnTo>
                    <a:pt x="6" y="9"/>
                  </a:lnTo>
                  <a:lnTo>
                    <a:pt x="0" y="9"/>
                  </a:lnTo>
                  <a:lnTo>
                    <a:pt x="0" y="1"/>
                  </a:lnTo>
                  <a:lnTo>
                    <a:pt x="5"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907"/>
            <p:cNvSpPr>
              <a:spLocks noEditPoints="1"/>
            </p:cNvSpPr>
            <p:nvPr/>
          </p:nvSpPr>
          <p:spPr bwMode="auto">
            <a:xfrm>
              <a:off x="6700838" y="3630613"/>
              <a:ext cx="95250" cy="74613"/>
            </a:xfrm>
            <a:custGeom>
              <a:avLst/>
              <a:gdLst>
                <a:gd name="T0" fmla="*/ 33 w 60"/>
                <a:gd name="T1" fmla="*/ 3 h 47"/>
                <a:gd name="T2" fmla="*/ 25 w 60"/>
                <a:gd name="T3" fmla="*/ 3 h 47"/>
                <a:gd name="T4" fmla="*/ 21 w 60"/>
                <a:gd name="T5" fmla="*/ 4 h 47"/>
                <a:gd name="T6" fmla="*/ 21 w 60"/>
                <a:gd name="T7" fmla="*/ 4 h 47"/>
                <a:gd name="T8" fmla="*/ 18 w 60"/>
                <a:gd name="T9" fmla="*/ 5 h 47"/>
                <a:gd name="T10" fmla="*/ 17 w 60"/>
                <a:gd name="T11" fmla="*/ 7 h 47"/>
                <a:gd name="T12" fmla="*/ 13 w 60"/>
                <a:gd name="T13" fmla="*/ 10 h 47"/>
                <a:gd name="T14" fmla="*/ 10 w 60"/>
                <a:gd name="T15" fmla="*/ 14 h 47"/>
                <a:gd name="T16" fmla="*/ 9 w 60"/>
                <a:gd name="T17" fmla="*/ 17 h 47"/>
                <a:gd name="T18" fmla="*/ 8 w 60"/>
                <a:gd name="T19" fmla="*/ 26 h 47"/>
                <a:gd name="T20" fmla="*/ 5 w 60"/>
                <a:gd name="T21" fmla="*/ 35 h 47"/>
                <a:gd name="T22" fmla="*/ 3 w 60"/>
                <a:gd name="T23" fmla="*/ 43 h 47"/>
                <a:gd name="T24" fmla="*/ 55 w 60"/>
                <a:gd name="T25" fmla="*/ 44 h 47"/>
                <a:gd name="T26" fmla="*/ 58 w 60"/>
                <a:gd name="T27" fmla="*/ 14 h 47"/>
                <a:gd name="T28" fmla="*/ 58 w 60"/>
                <a:gd name="T29" fmla="*/ 13 h 47"/>
                <a:gd name="T30" fmla="*/ 56 w 60"/>
                <a:gd name="T31" fmla="*/ 12 h 47"/>
                <a:gd name="T32" fmla="*/ 52 w 60"/>
                <a:gd name="T33" fmla="*/ 8 h 47"/>
                <a:gd name="T34" fmla="*/ 48 w 60"/>
                <a:gd name="T35" fmla="*/ 5 h 47"/>
                <a:gd name="T36" fmla="*/ 47 w 60"/>
                <a:gd name="T37" fmla="*/ 4 h 47"/>
                <a:gd name="T38" fmla="*/ 41 w 60"/>
                <a:gd name="T39" fmla="*/ 3 h 47"/>
                <a:gd name="T40" fmla="*/ 33 w 60"/>
                <a:gd name="T41" fmla="*/ 3 h 47"/>
                <a:gd name="T42" fmla="*/ 33 w 60"/>
                <a:gd name="T43" fmla="*/ 0 h 47"/>
                <a:gd name="T44" fmla="*/ 41 w 60"/>
                <a:gd name="T45" fmla="*/ 0 h 47"/>
                <a:gd name="T46" fmla="*/ 48 w 60"/>
                <a:gd name="T47" fmla="*/ 3 h 47"/>
                <a:gd name="T48" fmla="*/ 50 w 60"/>
                <a:gd name="T49" fmla="*/ 3 h 47"/>
                <a:gd name="T50" fmla="*/ 54 w 60"/>
                <a:gd name="T51" fmla="*/ 7 h 47"/>
                <a:gd name="T52" fmla="*/ 56 w 60"/>
                <a:gd name="T53" fmla="*/ 9 h 47"/>
                <a:gd name="T54" fmla="*/ 59 w 60"/>
                <a:gd name="T55" fmla="*/ 12 h 47"/>
                <a:gd name="T56" fmla="*/ 60 w 60"/>
                <a:gd name="T57" fmla="*/ 13 h 47"/>
                <a:gd name="T58" fmla="*/ 60 w 60"/>
                <a:gd name="T59" fmla="*/ 14 h 47"/>
                <a:gd name="T60" fmla="*/ 60 w 60"/>
                <a:gd name="T61" fmla="*/ 14 h 47"/>
                <a:gd name="T62" fmla="*/ 58 w 60"/>
                <a:gd name="T63" fmla="*/ 46 h 47"/>
                <a:gd name="T64" fmla="*/ 58 w 60"/>
                <a:gd name="T65" fmla="*/ 47 h 47"/>
                <a:gd name="T66" fmla="*/ 0 w 60"/>
                <a:gd name="T67" fmla="*/ 46 h 47"/>
                <a:gd name="T68" fmla="*/ 0 w 60"/>
                <a:gd name="T69" fmla="*/ 43 h 47"/>
                <a:gd name="T70" fmla="*/ 1 w 60"/>
                <a:gd name="T71" fmla="*/ 41 h 47"/>
                <a:gd name="T72" fmla="*/ 3 w 60"/>
                <a:gd name="T73" fmla="*/ 33 h 47"/>
                <a:gd name="T74" fmla="*/ 5 w 60"/>
                <a:gd name="T75" fmla="*/ 24 h 47"/>
                <a:gd name="T76" fmla="*/ 7 w 60"/>
                <a:gd name="T77" fmla="*/ 17 h 47"/>
                <a:gd name="T78" fmla="*/ 9 w 60"/>
                <a:gd name="T79" fmla="*/ 13 h 47"/>
                <a:gd name="T80" fmla="*/ 12 w 60"/>
                <a:gd name="T81" fmla="*/ 8 h 47"/>
                <a:gd name="T82" fmla="*/ 16 w 60"/>
                <a:gd name="T83" fmla="*/ 5 h 47"/>
                <a:gd name="T84" fmla="*/ 18 w 60"/>
                <a:gd name="T85" fmla="*/ 3 h 47"/>
                <a:gd name="T86" fmla="*/ 21 w 60"/>
                <a:gd name="T87" fmla="*/ 1 h 47"/>
                <a:gd name="T88" fmla="*/ 25 w 60"/>
                <a:gd name="T89" fmla="*/ 0 h 47"/>
                <a:gd name="T90" fmla="*/ 33 w 60"/>
                <a:gd name="T9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47">
                  <a:moveTo>
                    <a:pt x="33" y="3"/>
                  </a:moveTo>
                  <a:lnTo>
                    <a:pt x="25" y="3"/>
                  </a:lnTo>
                  <a:lnTo>
                    <a:pt x="21" y="4"/>
                  </a:lnTo>
                  <a:lnTo>
                    <a:pt x="21" y="4"/>
                  </a:lnTo>
                  <a:lnTo>
                    <a:pt x="18" y="5"/>
                  </a:lnTo>
                  <a:lnTo>
                    <a:pt x="17" y="7"/>
                  </a:lnTo>
                  <a:lnTo>
                    <a:pt x="13" y="10"/>
                  </a:lnTo>
                  <a:lnTo>
                    <a:pt x="10" y="14"/>
                  </a:lnTo>
                  <a:lnTo>
                    <a:pt x="9" y="17"/>
                  </a:lnTo>
                  <a:lnTo>
                    <a:pt x="8" y="26"/>
                  </a:lnTo>
                  <a:lnTo>
                    <a:pt x="5" y="35"/>
                  </a:lnTo>
                  <a:lnTo>
                    <a:pt x="3" y="43"/>
                  </a:lnTo>
                  <a:lnTo>
                    <a:pt x="55" y="44"/>
                  </a:lnTo>
                  <a:lnTo>
                    <a:pt x="58" y="14"/>
                  </a:lnTo>
                  <a:lnTo>
                    <a:pt x="58" y="13"/>
                  </a:lnTo>
                  <a:lnTo>
                    <a:pt x="56" y="12"/>
                  </a:lnTo>
                  <a:lnTo>
                    <a:pt x="52" y="8"/>
                  </a:lnTo>
                  <a:lnTo>
                    <a:pt x="48" y="5"/>
                  </a:lnTo>
                  <a:lnTo>
                    <a:pt x="47" y="4"/>
                  </a:lnTo>
                  <a:lnTo>
                    <a:pt x="41" y="3"/>
                  </a:lnTo>
                  <a:lnTo>
                    <a:pt x="33" y="3"/>
                  </a:lnTo>
                  <a:close/>
                  <a:moveTo>
                    <a:pt x="33" y="0"/>
                  </a:moveTo>
                  <a:lnTo>
                    <a:pt x="41" y="0"/>
                  </a:lnTo>
                  <a:lnTo>
                    <a:pt x="48" y="3"/>
                  </a:lnTo>
                  <a:lnTo>
                    <a:pt x="50" y="3"/>
                  </a:lnTo>
                  <a:lnTo>
                    <a:pt x="54" y="7"/>
                  </a:lnTo>
                  <a:lnTo>
                    <a:pt x="56" y="9"/>
                  </a:lnTo>
                  <a:lnTo>
                    <a:pt x="59" y="12"/>
                  </a:lnTo>
                  <a:lnTo>
                    <a:pt x="60" y="13"/>
                  </a:lnTo>
                  <a:lnTo>
                    <a:pt x="60" y="14"/>
                  </a:lnTo>
                  <a:lnTo>
                    <a:pt x="60" y="14"/>
                  </a:lnTo>
                  <a:lnTo>
                    <a:pt x="58" y="46"/>
                  </a:lnTo>
                  <a:lnTo>
                    <a:pt x="58" y="47"/>
                  </a:lnTo>
                  <a:lnTo>
                    <a:pt x="0" y="46"/>
                  </a:lnTo>
                  <a:lnTo>
                    <a:pt x="0" y="43"/>
                  </a:lnTo>
                  <a:lnTo>
                    <a:pt x="1" y="41"/>
                  </a:lnTo>
                  <a:lnTo>
                    <a:pt x="3" y="33"/>
                  </a:lnTo>
                  <a:lnTo>
                    <a:pt x="5" y="24"/>
                  </a:lnTo>
                  <a:lnTo>
                    <a:pt x="7" y="17"/>
                  </a:lnTo>
                  <a:lnTo>
                    <a:pt x="9" y="13"/>
                  </a:lnTo>
                  <a:lnTo>
                    <a:pt x="12" y="8"/>
                  </a:lnTo>
                  <a:lnTo>
                    <a:pt x="16" y="5"/>
                  </a:lnTo>
                  <a:lnTo>
                    <a:pt x="18" y="3"/>
                  </a:lnTo>
                  <a:lnTo>
                    <a:pt x="21" y="1"/>
                  </a:lnTo>
                  <a:lnTo>
                    <a:pt x="25" y="0"/>
                  </a:lnTo>
                  <a:lnTo>
                    <a:pt x="33"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908"/>
            <p:cNvSpPr>
              <a:spLocks noEditPoints="1"/>
            </p:cNvSpPr>
            <p:nvPr/>
          </p:nvSpPr>
          <p:spPr bwMode="auto">
            <a:xfrm>
              <a:off x="6696076" y="3629025"/>
              <a:ext cx="103188" cy="77788"/>
            </a:xfrm>
            <a:custGeom>
              <a:avLst/>
              <a:gdLst>
                <a:gd name="T0" fmla="*/ 37 w 65"/>
                <a:gd name="T1" fmla="*/ 5 h 49"/>
                <a:gd name="T2" fmla="*/ 33 w 65"/>
                <a:gd name="T3" fmla="*/ 5 h 49"/>
                <a:gd name="T4" fmla="*/ 29 w 65"/>
                <a:gd name="T5" fmla="*/ 5 h 49"/>
                <a:gd name="T6" fmla="*/ 27 w 65"/>
                <a:gd name="T7" fmla="*/ 5 h 49"/>
                <a:gd name="T8" fmla="*/ 25 w 65"/>
                <a:gd name="T9" fmla="*/ 6 h 49"/>
                <a:gd name="T10" fmla="*/ 25 w 65"/>
                <a:gd name="T11" fmla="*/ 6 h 49"/>
                <a:gd name="T12" fmla="*/ 25 w 65"/>
                <a:gd name="T13" fmla="*/ 6 h 49"/>
                <a:gd name="T14" fmla="*/ 24 w 65"/>
                <a:gd name="T15" fmla="*/ 6 h 49"/>
                <a:gd name="T16" fmla="*/ 23 w 65"/>
                <a:gd name="T17" fmla="*/ 8 h 49"/>
                <a:gd name="T18" fmla="*/ 21 w 65"/>
                <a:gd name="T19" fmla="*/ 9 h 49"/>
                <a:gd name="T20" fmla="*/ 17 w 65"/>
                <a:gd name="T21" fmla="*/ 11 h 49"/>
                <a:gd name="T22" fmla="*/ 15 w 65"/>
                <a:gd name="T23" fmla="*/ 15 h 49"/>
                <a:gd name="T24" fmla="*/ 13 w 65"/>
                <a:gd name="T25" fmla="*/ 19 h 49"/>
                <a:gd name="T26" fmla="*/ 12 w 65"/>
                <a:gd name="T27" fmla="*/ 26 h 49"/>
                <a:gd name="T28" fmla="*/ 10 w 65"/>
                <a:gd name="T29" fmla="*/ 35 h 49"/>
                <a:gd name="T30" fmla="*/ 8 w 65"/>
                <a:gd name="T31" fmla="*/ 43 h 49"/>
                <a:gd name="T32" fmla="*/ 57 w 65"/>
                <a:gd name="T33" fmla="*/ 43 h 49"/>
                <a:gd name="T34" fmla="*/ 59 w 65"/>
                <a:gd name="T35" fmla="*/ 17 h 49"/>
                <a:gd name="T36" fmla="*/ 58 w 65"/>
                <a:gd name="T37" fmla="*/ 15 h 49"/>
                <a:gd name="T38" fmla="*/ 58 w 65"/>
                <a:gd name="T39" fmla="*/ 14 h 49"/>
                <a:gd name="T40" fmla="*/ 59 w 65"/>
                <a:gd name="T41" fmla="*/ 13 h 49"/>
                <a:gd name="T42" fmla="*/ 58 w 65"/>
                <a:gd name="T43" fmla="*/ 14 h 49"/>
                <a:gd name="T44" fmla="*/ 54 w 65"/>
                <a:gd name="T45" fmla="*/ 10 h 49"/>
                <a:gd name="T46" fmla="*/ 50 w 65"/>
                <a:gd name="T47" fmla="*/ 8 h 49"/>
                <a:gd name="T48" fmla="*/ 50 w 65"/>
                <a:gd name="T49" fmla="*/ 6 h 49"/>
                <a:gd name="T50" fmla="*/ 46 w 65"/>
                <a:gd name="T51" fmla="*/ 6 h 49"/>
                <a:gd name="T52" fmla="*/ 42 w 65"/>
                <a:gd name="T53" fmla="*/ 5 h 49"/>
                <a:gd name="T54" fmla="*/ 37 w 65"/>
                <a:gd name="T55" fmla="*/ 5 h 49"/>
                <a:gd name="T56" fmla="*/ 53 w 65"/>
                <a:gd name="T57" fmla="*/ 4 h 49"/>
                <a:gd name="T58" fmla="*/ 51 w 65"/>
                <a:gd name="T59" fmla="*/ 5 h 49"/>
                <a:gd name="T60" fmla="*/ 51 w 65"/>
                <a:gd name="T61" fmla="*/ 5 h 49"/>
                <a:gd name="T62" fmla="*/ 51 w 65"/>
                <a:gd name="T63" fmla="*/ 5 h 49"/>
                <a:gd name="T64" fmla="*/ 53 w 65"/>
                <a:gd name="T65" fmla="*/ 4 h 49"/>
                <a:gd name="T66" fmla="*/ 37 w 65"/>
                <a:gd name="T67" fmla="*/ 0 h 49"/>
                <a:gd name="T68" fmla="*/ 42 w 65"/>
                <a:gd name="T69" fmla="*/ 0 h 49"/>
                <a:gd name="T70" fmla="*/ 48 w 65"/>
                <a:gd name="T71" fmla="*/ 0 h 49"/>
                <a:gd name="T72" fmla="*/ 53 w 65"/>
                <a:gd name="T73" fmla="*/ 2 h 49"/>
                <a:gd name="T74" fmla="*/ 54 w 65"/>
                <a:gd name="T75" fmla="*/ 2 h 49"/>
                <a:gd name="T76" fmla="*/ 54 w 65"/>
                <a:gd name="T77" fmla="*/ 2 h 49"/>
                <a:gd name="T78" fmla="*/ 58 w 65"/>
                <a:gd name="T79" fmla="*/ 6 h 49"/>
                <a:gd name="T80" fmla="*/ 61 w 65"/>
                <a:gd name="T81" fmla="*/ 9 h 49"/>
                <a:gd name="T82" fmla="*/ 63 w 65"/>
                <a:gd name="T83" fmla="*/ 11 h 49"/>
                <a:gd name="T84" fmla="*/ 65 w 65"/>
                <a:gd name="T85" fmla="*/ 13 h 49"/>
                <a:gd name="T86" fmla="*/ 65 w 65"/>
                <a:gd name="T87" fmla="*/ 14 h 49"/>
                <a:gd name="T88" fmla="*/ 65 w 65"/>
                <a:gd name="T89" fmla="*/ 15 h 49"/>
                <a:gd name="T90" fmla="*/ 62 w 65"/>
                <a:gd name="T91" fmla="*/ 47 h 49"/>
                <a:gd name="T92" fmla="*/ 62 w 65"/>
                <a:gd name="T93" fmla="*/ 49 h 49"/>
                <a:gd name="T94" fmla="*/ 0 w 65"/>
                <a:gd name="T95" fmla="*/ 48 h 49"/>
                <a:gd name="T96" fmla="*/ 2 w 65"/>
                <a:gd name="T97" fmla="*/ 45 h 49"/>
                <a:gd name="T98" fmla="*/ 2 w 65"/>
                <a:gd name="T99" fmla="*/ 44 h 49"/>
                <a:gd name="T100" fmla="*/ 3 w 65"/>
                <a:gd name="T101" fmla="*/ 42 h 49"/>
                <a:gd name="T102" fmla="*/ 4 w 65"/>
                <a:gd name="T103" fmla="*/ 34 h 49"/>
                <a:gd name="T104" fmla="*/ 7 w 65"/>
                <a:gd name="T105" fmla="*/ 25 h 49"/>
                <a:gd name="T106" fmla="*/ 8 w 65"/>
                <a:gd name="T107" fmla="*/ 18 h 49"/>
                <a:gd name="T108" fmla="*/ 10 w 65"/>
                <a:gd name="T109" fmla="*/ 13 h 49"/>
                <a:gd name="T110" fmla="*/ 13 w 65"/>
                <a:gd name="T111" fmla="*/ 9 h 49"/>
                <a:gd name="T112" fmla="*/ 17 w 65"/>
                <a:gd name="T113" fmla="*/ 5 h 49"/>
                <a:gd name="T114" fmla="*/ 20 w 65"/>
                <a:gd name="T115" fmla="*/ 2 h 49"/>
                <a:gd name="T116" fmla="*/ 23 w 65"/>
                <a:gd name="T117" fmla="*/ 1 h 49"/>
                <a:gd name="T118" fmla="*/ 25 w 65"/>
                <a:gd name="T119" fmla="*/ 0 h 49"/>
                <a:gd name="T120" fmla="*/ 28 w 65"/>
                <a:gd name="T121" fmla="*/ 0 h 49"/>
                <a:gd name="T122" fmla="*/ 32 w 65"/>
                <a:gd name="T123" fmla="*/ 0 h 49"/>
                <a:gd name="T124" fmla="*/ 37 w 65"/>
                <a:gd name="T1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 h="49">
                  <a:moveTo>
                    <a:pt x="37" y="5"/>
                  </a:moveTo>
                  <a:lnTo>
                    <a:pt x="33" y="5"/>
                  </a:lnTo>
                  <a:lnTo>
                    <a:pt x="29" y="5"/>
                  </a:lnTo>
                  <a:lnTo>
                    <a:pt x="27" y="5"/>
                  </a:lnTo>
                  <a:lnTo>
                    <a:pt x="25" y="6"/>
                  </a:lnTo>
                  <a:lnTo>
                    <a:pt x="25" y="6"/>
                  </a:lnTo>
                  <a:lnTo>
                    <a:pt x="25" y="6"/>
                  </a:lnTo>
                  <a:lnTo>
                    <a:pt x="24" y="6"/>
                  </a:lnTo>
                  <a:lnTo>
                    <a:pt x="23" y="8"/>
                  </a:lnTo>
                  <a:lnTo>
                    <a:pt x="21" y="9"/>
                  </a:lnTo>
                  <a:lnTo>
                    <a:pt x="17" y="11"/>
                  </a:lnTo>
                  <a:lnTo>
                    <a:pt x="15" y="15"/>
                  </a:lnTo>
                  <a:lnTo>
                    <a:pt x="13" y="19"/>
                  </a:lnTo>
                  <a:lnTo>
                    <a:pt x="12" y="26"/>
                  </a:lnTo>
                  <a:lnTo>
                    <a:pt x="10" y="35"/>
                  </a:lnTo>
                  <a:lnTo>
                    <a:pt x="8" y="43"/>
                  </a:lnTo>
                  <a:lnTo>
                    <a:pt x="57" y="43"/>
                  </a:lnTo>
                  <a:lnTo>
                    <a:pt x="59" y="17"/>
                  </a:lnTo>
                  <a:lnTo>
                    <a:pt x="58" y="15"/>
                  </a:lnTo>
                  <a:lnTo>
                    <a:pt x="58" y="14"/>
                  </a:lnTo>
                  <a:lnTo>
                    <a:pt x="59" y="13"/>
                  </a:lnTo>
                  <a:lnTo>
                    <a:pt x="58" y="14"/>
                  </a:lnTo>
                  <a:lnTo>
                    <a:pt x="54" y="10"/>
                  </a:lnTo>
                  <a:lnTo>
                    <a:pt x="50" y="8"/>
                  </a:lnTo>
                  <a:lnTo>
                    <a:pt x="50" y="6"/>
                  </a:lnTo>
                  <a:lnTo>
                    <a:pt x="46" y="6"/>
                  </a:lnTo>
                  <a:lnTo>
                    <a:pt x="42" y="5"/>
                  </a:lnTo>
                  <a:lnTo>
                    <a:pt x="37" y="5"/>
                  </a:lnTo>
                  <a:close/>
                  <a:moveTo>
                    <a:pt x="53" y="4"/>
                  </a:moveTo>
                  <a:lnTo>
                    <a:pt x="51" y="5"/>
                  </a:lnTo>
                  <a:lnTo>
                    <a:pt x="51" y="5"/>
                  </a:lnTo>
                  <a:lnTo>
                    <a:pt x="51" y="5"/>
                  </a:lnTo>
                  <a:lnTo>
                    <a:pt x="53" y="4"/>
                  </a:lnTo>
                  <a:close/>
                  <a:moveTo>
                    <a:pt x="37" y="0"/>
                  </a:moveTo>
                  <a:lnTo>
                    <a:pt x="42" y="0"/>
                  </a:lnTo>
                  <a:lnTo>
                    <a:pt x="48" y="0"/>
                  </a:lnTo>
                  <a:lnTo>
                    <a:pt x="53" y="2"/>
                  </a:lnTo>
                  <a:lnTo>
                    <a:pt x="54" y="2"/>
                  </a:lnTo>
                  <a:lnTo>
                    <a:pt x="54" y="2"/>
                  </a:lnTo>
                  <a:lnTo>
                    <a:pt x="58" y="6"/>
                  </a:lnTo>
                  <a:lnTo>
                    <a:pt x="61" y="9"/>
                  </a:lnTo>
                  <a:lnTo>
                    <a:pt x="63" y="11"/>
                  </a:lnTo>
                  <a:lnTo>
                    <a:pt x="65" y="13"/>
                  </a:lnTo>
                  <a:lnTo>
                    <a:pt x="65" y="14"/>
                  </a:lnTo>
                  <a:lnTo>
                    <a:pt x="65" y="15"/>
                  </a:lnTo>
                  <a:lnTo>
                    <a:pt x="62" y="47"/>
                  </a:lnTo>
                  <a:lnTo>
                    <a:pt x="62" y="49"/>
                  </a:lnTo>
                  <a:lnTo>
                    <a:pt x="0" y="48"/>
                  </a:lnTo>
                  <a:lnTo>
                    <a:pt x="2" y="45"/>
                  </a:lnTo>
                  <a:lnTo>
                    <a:pt x="2" y="44"/>
                  </a:lnTo>
                  <a:lnTo>
                    <a:pt x="3" y="42"/>
                  </a:lnTo>
                  <a:lnTo>
                    <a:pt x="4" y="34"/>
                  </a:lnTo>
                  <a:lnTo>
                    <a:pt x="7" y="25"/>
                  </a:lnTo>
                  <a:lnTo>
                    <a:pt x="8" y="18"/>
                  </a:lnTo>
                  <a:lnTo>
                    <a:pt x="10" y="13"/>
                  </a:lnTo>
                  <a:lnTo>
                    <a:pt x="13" y="9"/>
                  </a:lnTo>
                  <a:lnTo>
                    <a:pt x="17" y="5"/>
                  </a:lnTo>
                  <a:lnTo>
                    <a:pt x="20" y="2"/>
                  </a:lnTo>
                  <a:lnTo>
                    <a:pt x="23" y="1"/>
                  </a:lnTo>
                  <a:lnTo>
                    <a:pt x="25" y="0"/>
                  </a:lnTo>
                  <a:lnTo>
                    <a:pt x="28" y="0"/>
                  </a:lnTo>
                  <a:lnTo>
                    <a:pt x="32" y="0"/>
                  </a:lnTo>
                  <a:lnTo>
                    <a:pt x="37"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909"/>
            <p:cNvSpPr>
              <a:spLocks noEditPoints="1"/>
            </p:cNvSpPr>
            <p:nvPr/>
          </p:nvSpPr>
          <p:spPr bwMode="auto">
            <a:xfrm>
              <a:off x="6754813" y="3700463"/>
              <a:ext cx="12700" cy="36513"/>
            </a:xfrm>
            <a:custGeom>
              <a:avLst/>
              <a:gdLst>
                <a:gd name="T0" fmla="*/ 8 w 8"/>
                <a:gd name="T1" fmla="*/ 20 h 23"/>
                <a:gd name="T2" fmla="*/ 8 w 8"/>
                <a:gd name="T3" fmla="*/ 20 h 23"/>
                <a:gd name="T4" fmla="*/ 8 w 8"/>
                <a:gd name="T5" fmla="*/ 20 h 23"/>
                <a:gd name="T6" fmla="*/ 8 w 8"/>
                <a:gd name="T7" fmla="*/ 20 h 23"/>
                <a:gd name="T8" fmla="*/ 3 w 8"/>
                <a:gd name="T9" fmla="*/ 0 h 23"/>
                <a:gd name="T10" fmla="*/ 5 w 8"/>
                <a:gd name="T11" fmla="*/ 0 h 23"/>
                <a:gd name="T12" fmla="*/ 3 w 8"/>
                <a:gd name="T13" fmla="*/ 20 h 23"/>
                <a:gd name="T14" fmla="*/ 8 w 8"/>
                <a:gd name="T15" fmla="*/ 20 h 23"/>
                <a:gd name="T16" fmla="*/ 8 w 8"/>
                <a:gd name="T17" fmla="*/ 23 h 23"/>
                <a:gd name="T18" fmla="*/ 0 w 8"/>
                <a:gd name="T19" fmla="*/ 21 h 23"/>
                <a:gd name="T20" fmla="*/ 3 w 8"/>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23">
                  <a:moveTo>
                    <a:pt x="8" y="20"/>
                  </a:moveTo>
                  <a:lnTo>
                    <a:pt x="8" y="20"/>
                  </a:lnTo>
                  <a:lnTo>
                    <a:pt x="8" y="20"/>
                  </a:lnTo>
                  <a:lnTo>
                    <a:pt x="8" y="20"/>
                  </a:lnTo>
                  <a:close/>
                  <a:moveTo>
                    <a:pt x="3" y="0"/>
                  </a:moveTo>
                  <a:lnTo>
                    <a:pt x="5" y="0"/>
                  </a:lnTo>
                  <a:lnTo>
                    <a:pt x="3" y="20"/>
                  </a:lnTo>
                  <a:lnTo>
                    <a:pt x="8" y="20"/>
                  </a:lnTo>
                  <a:lnTo>
                    <a:pt x="8" y="23"/>
                  </a:lnTo>
                  <a:lnTo>
                    <a:pt x="0" y="21"/>
                  </a:lnTo>
                  <a:lnTo>
                    <a:pt x="3"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910"/>
            <p:cNvSpPr>
              <a:spLocks/>
            </p:cNvSpPr>
            <p:nvPr/>
          </p:nvSpPr>
          <p:spPr bwMode="auto">
            <a:xfrm>
              <a:off x="6750051" y="3698875"/>
              <a:ext cx="25400" cy="39688"/>
            </a:xfrm>
            <a:custGeom>
              <a:avLst/>
              <a:gdLst>
                <a:gd name="T0" fmla="*/ 4 w 16"/>
                <a:gd name="T1" fmla="*/ 0 h 25"/>
                <a:gd name="T2" fmla="*/ 10 w 16"/>
                <a:gd name="T3" fmla="*/ 0 h 25"/>
                <a:gd name="T4" fmla="*/ 7 w 16"/>
                <a:gd name="T5" fmla="*/ 20 h 25"/>
                <a:gd name="T6" fmla="*/ 14 w 16"/>
                <a:gd name="T7" fmla="*/ 20 h 25"/>
                <a:gd name="T8" fmla="*/ 14 w 16"/>
                <a:gd name="T9" fmla="*/ 20 h 25"/>
                <a:gd name="T10" fmla="*/ 16 w 16"/>
                <a:gd name="T11" fmla="*/ 22 h 25"/>
                <a:gd name="T12" fmla="*/ 14 w 16"/>
                <a:gd name="T13" fmla="*/ 22 h 25"/>
                <a:gd name="T14" fmla="*/ 12 w 16"/>
                <a:gd name="T15" fmla="*/ 25 h 25"/>
                <a:gd name="T16" fmla="*/ 0 w 16"/>
                <a:gd name="T17" fmla="*/ 24 h 25"/>
                <a:gd name="T18" fmla="*/ 4 w 16"/>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5">
                  <a:moveTo>
                    <a:pt x="4" y="0"/>
                  </a:moveTo>
                  <a:lnTo>
                    <a:pt x="10" y="0"/>
                  </a:lnTo>
                  <a:lnTo>
                    <a:pt x="7" y="20"/>
                  </a:lnTo>
                  <a:lnTo>
                    <a:pt x="14" y="20"/>
                  </a:lnTo>
                  <a:lnTo>
                    <a:pt x="14" y="20"/>
                  </a:lnTo>
                  <a:lnTo>
                    <a:pt x="16" y="22"/>
                  </a:lnTo>
                  <a:lnTo>
                    <a:pt x="14" y="22"/>
                  </a:lnTo>
                  <a:lnTo>
                    <a:pt x="12" y="25"/>
                  </a:lnTo>
                  <a:lnTo>
                    <a:pt x="0" y="24"/>
                  </a:lnTo>
                  <a:lnTo>
                    <a:pt x="4"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911"/>
            <p:cNvSpPr>
              <a:spLocks/>
            </p:cNvSpPr>
            <p:nvPr/>
          </p:nvSpPr>
          <p:spPr bwMode="auto">
            <a:xfrm>
              <a:off x="6727826" y="3700463"/>
              <a:ext cx="15875" cy="39688"/>
            </a:xfrm>
            <a:custGeom>
              <a:avLst/>
              <a:gdLst>
                <a:gd name="T0" fmla="*/ 9 w 10"/>
                <a:gd name="T1" fmla="*/ 0 h 25"/>
                <a:gd name="T2" fmla="*/ 10 w 10"/>
                <a:gd name="T3" fmla="*/ 25 h 25"/>
                <a:gd name="T4" fmla="*/ 0 w 10"/>
                <a:gd name="T5" fmla="*/ 25 h 25"/>
                <a:gd name="T6" fmla="*/ 0 w 10"/>
                <a:gd name="T7" fmla="*/ 25 h 25"/>
                <a:gd name="T8" fmla="*/ 0 w 10"/>
                <a:gd name="T9" fmla="*/ 23 h 25"/>
                <a:gd name="T10" fmla="*/ 8 w 10"/>
                <a:gd name="T11" fmla="*/ 23 h 25"/>
                <a:gd name="T12" fmla="*/ 7 w 10"/>
                <a:gd name="T13" fmla="*/ 0 h 25"/>
                <a:gd name="T14" fmla="*/ 9 w 10"/>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5">
                  <a:moveTo>
                    <a:pt x="9" y="0"/>
                  </a:moveTo>
                  <a:lnTo>
                    <a:pt x="10" y="25"/>
                  </a:lnTo>
                  <a:lnTo>
                    <a:pt x="0" y="25"/>
                  </a:lnTo>
                  <a:lnTo>
                    <a:pt x="0" y="25"/>
                  </a:lnTo>
                  <a:lnTo>
                    <a:pt x="0" y="23"/>
                  </a:lnTo>
                  <a:lnTo>
                    <a:pt x="8" y="23"/>
                  </a:lnTo>
                  <a:lnTo>
                    <a:pt x="7" y="0"/>
                  </a:lnTo>
                  <a:lnTo>
                    <a:pt x="9"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912"/>
            <p:cNvSpPr>
              <a:spLocks/>
            </p:cNvSpPr>
            <p:nvPr/>
          </p:nvSpPr>
          <p:spPr bwMode="auto">
            <a:xfrm>
              <a:off x="6726238" y="3698875"/>
              <a:ext cx="20638" cy="46038"/>
            </a:xfrm>
            <a:custGeom>
              <a:avLst/>
              <a:gdLst>
                <a:gd name="T0" fmla="*/ 11 w 13"/>
                <a:gd name="T1" fmla="*/ 0 h 29"/>
                <a:gd name="T2" fmla="*/ 13 w 13"/>
                <a:gd name="T3" fmla="*/ 26 h 29"/>
                <a:gd name="T4" fmla="*/ 13 w 13"/>
                <a:gd name="T5" fmla="*/ 28 h 29"/>
                <a:gd name="T6" fmla="*/ 0 w 13"/>
                <a:gd name="T7" fmla="*/ 29 h 29"/>
                <a:gd name="T8" fmla="*/ 0 w 13"/>
                <a:gd name="T9" fmla="*/ 26 h 29"/>
                <a:gd name="T10" fmla="*/ 0 w 13"/>
                <a:gd name="T11" fmla="*/ 22 h 29"/>
                <a:gd name="T12" fmla="*/ 8 w 13"/>
                <a:gd name="T13" fmla="*/ 22 h 29"/>
                <a:gd name="T14" fmla="*/ 6 w 13"/>
                <a:gd name="T15" fmla="*/ 0 h 29"/>
                <a:gd name="T16" fmla="*/ 8 w 13"/>
                <a:gd name="T17" fmla="*/ 0 h 29"/>
                <a:gd name="T18" fmla="*/ 11 w 13"/>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29">
                  <a:moveTo>
                    <a:pt x="11" y="0"/>
                  </a:moveTo>
                  <a:lnTo>
                    <a:pt x="13" y="26"/>
                  </a:lnTo>
                  <a:lnTo>
                    <a:pt x="13" y="28"/>
                  </a:lnTo>
                  <a:lnTo>
                    <a:pt x="0" y="29"/>
                  </a:lnTo>
                  <a:lnTo>
                    <a:pt x="0" y="26"/>
                  </a:lnTo>
                  <a:lnTo>
                    <a:pt x="0" y="22"/>
                  </a:lnTo>
                  <a:lnTo>
                    <a:pt x="8" y="22"/>
                  </a:lnTo>
                  <a:lnTo>
                    <a:pt x="6" y="0"/>
                  </a:lnTo>
                  <a:lnTo>
                    <a:pt x="8" y="0"/>
                  </a:lnTo>
                  <a:lnTo>
                    <a:pt x="11"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913"/>
            <p:cNvSpPr>
              <a:spLocks/>
            </p:cNvSpPr>
            <p:nvPr/>
          </p:nvSpPr>
          <p:spPr bwMode="auto">
            <a:xfrm>
              <a:off x="6788151" y="3614738"/>
              <a:ext cx="76200" cy="34925"/>
            </a:xfrm>
            <a:custGeom>
              <a:avLst/>
              <a:gdLst>
                <a:gd name="T0" fmla="*/ 38 w 48"/>
                <a:gd name="T1" fmla="*/ 0 h 22"/>
                <a:gd name="T2" fmla="*/ 48 w 48"/>
                <a:gd name="T3" fmla="*/ 3 h 22"/>
                <a:gd name="T4" fmla="*/ 48 w 48"/>
                <a:gd name="T5" fmla="*/ 3 h 22"/>
                <a:gd name="T6" fmla="*/ 48 w 48"/>
                <a:gd name="T7" fmla="*/ 6 h 22"/>
                <a:gd name="T8" fmla="*/ 38 w 48"/>
                <a:gd name="T9" fmla="*/ 2 h 22"/>
                <a:gd name="T10" fmla="*/ 1 w 48"/>
                <a:gd name="T11" fmla="*/ 22 h 22"/>
                <a:gd name="T12" fmla="*/ 0 w 48"/>
                <a:gd name="T13" fmla="*/ 19 h 22"/>
                <a:gd name="T14" fmla="*/ 38 w 48"/>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2">
                  <a:moveTo>
                    <a:pt x="38" y="0"/>
                  </a:moveTo>
                  <a:lnTo>
                    <a:pt x="48" y="3"/>
                  </a:lnTo>
                  <a:lnTo>
                    <a:pt x="48" y="3"/>
                  </a:lnTo>
                  <a:lnTo>
                    <a:pt x="48" y="6"/>
                  </a:lnTo>
                  <a:lnTo>
                    <a:pt x="38" y="2"/>
                  </a:lnTo>
                  <a:lnTo>
                    <a:pt x="1" y="22"/>
                  </a:lnTo>
                  <a:lnTo>
                    <a:pt x="0" y="19"/>
                  </a:lnTo>
                  <a:lnTo>
                    <a:pt x="38"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914"/>
            <p:cNvSpPr>
              <a:spLocks/>
            </p:cNvSpPr>
            <p:nvPr/>
          </p:nvSpPr>
          <p:spPr bwMode="auto">
            <a:xfrm>
              <a:off x="6786563" y="3611563"/>
              <a:ext cx="82550" cy="39688"/>
            </a:xfrm>
            <a:custGeom>
              <a:avLst/>
              <a:gdLst>
                <a:gd name="T0" fmla="*/ 39 w 52"/>
                <a:gd name="T1" fmla="*/ 0 h 25"/>
                <a:gd name="T2" fmla="*/ 51 w 52"/>
                <a:gd name="T3" fmla="*/ 4 h 25"/>
                <a:gd name="T4" fmla="*/ 51 w 52"/>
                <a:gd name="T5" fmla="*/ 5 h 25"/>
                <a:gd name="T6" fmla="*/ 52 w 52"/>
                <a:gd name="T7" fmla="*/ 5 h 25"/>
                <a:gd name="T8" fmla="*/ 51 w 52"/>
                <a:gd name="T9" fmla="*/ 8 h 25"/>
                <a:gd name="T10" fmla="*/ 51 w 52"/>
                <a:gd name="T11" fmla="*/ 9 h 25"/>
                <a:gd name="T12" fmla="*/ 39 w 52"/>
                <a:gd name="T13" fmla="*/ 5 h 25"/>
                <a:gd name="T14" fmla="*/ 2 w 52"/>
                <a:gd name="T15" fmla="*/ 25 h 25"/>
                <a:gd name="T16" fmla="*/ 0 w 52"/>
                <a:gd name="T17" fmla="*/ 20 h 25"/>
                <a:gd name="T18" fmla="*/ 39 w 52"/>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25">
                  <a:moveTo>
                    <a:pt x="39" y="0"/>
                  </a:moveTo>
                  <a:lnTo>
                    <a:pt x="51" y="4"/>
                  </a:lnTo>
                  <a:lnTo>
                    <a:pt x="51" y="5"/>
                  </a:lnTo>
                  <a:lnTo>
                    <a:pt x="52" y="5"/>
                  </a:lnTo>
                  <a:lnTo>
                    <a:pt x="51" y="8"/>
                  </a:lnTo>
                  <a:lnTo>
                    <a:pt x="51" y="9"/>
                  </a:lnTo>
                  <a:lnTo>
                    <a:pt x="39" y="5"/>
                  </a:lnTo>
                  <a:lnTo>
                    <a:pt x="2" y="25"/>
                  </a:lnTo>
                  <a:lnTo>
                    <a:pt x="0" y="20"/>
                  </a:lnTo>
                  <a:lnTo>
                    <a:pt x="39"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915"/>
            <p:cNvSpPr>
              <a:spLocks/>
            </p:cNvSpPr>
            <p:nvPr/>
          </p:nvSpPr>
          <p:spPr bwMode="auto">
            <a:xfrm>
              <a:off x="6843713" y="3597275"/>
              <a:ext cx="20638" cy="20638"/>
            </a:xfrm>
            <a:custGeom>
              <a:avLst/>
              <a:gdLst>
                <a:gd name="T0" fmla="*/ 7 w 13"/>
                <a:gd name="T1" fmla="*/ 0 h 13"/>
                <a:gd name="T2" fmla="*/ 10 w 13"/>
                <a:gd name="T3" fmla="*/ 1 h 13"/>
                <a:gd name="T4" fmla="*/ 4 w 13"/>
                <a:gd name="T5" fmla="*/ 11 h 13"/>
                <a:gd name="T6" fmla="*/ 13 w 13"/>
                <a:gd name="T7" fmla="*/ 9 h 13"/>
                <a:gd name="T8" fmla="*/ 13 w 13"/>
                <a:gd name="T9" fmla="*/ 9 h 13"/>
                <a:gd name="T10" fmla="*/ 13 w 13"/>
                <a:gd name="T11" fmla="*/ 12 h 13"/>
                <a:gd name="T12" fmla="*/ 0 w 13"/>
                <a:gd name="T13" fmla="*/ 13 h 13"/>
                <a:gd name="T14" fmla="*/ 7 w 13"/>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3">
                  <a:moveTo>
                    <a:pt x="7" y="0"/>
                  </a:moveTo>
                  <a:lnTo>
                    <a:pt x="10" y="1"/>
                  </a:lnTo>
                  <a:lnTo>
                    <a:pt x="4" y="11"/>
                  </a:lnTo>
                  <a:lnTo>
                    <a:pt x="13" y="9"/>
                  </a:lnTo>
                  <a:lnTo>
                    <a:pt x="13" y="9"/>
                  </a:lnTo>
                  <a:lnTo>
                    <a:pt x="13" y="12"/>
                  </a:lnTo>
                  <a:lnTo>
                    <a:pt x="0" y="13"/>
                  </a:lnTo>
                  <a:lnTo>
                    <a:pt x="7"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916"/>
            <p:cNvSpPr>
              <a:spLocks/>
            </p:cNvSpPr>
            <p:nvPr/>
          </p:nvSpPr>
          <p:spPr bwMode="auto">
            <a:xfrm>
              <a:off x="6840538" y="3595688"/>
              <a:ext cx="26988" cy="23813"/>
            </a:xfrm>
            <a:custGeom>
              <a:avLst/>
              <a:gdLst>
                <a:gd name="T0" fmla="*/ 9 w 17"/>
                <a:gd name="T1" fmla="*/ 0 h 15"/>
                <a:gd name="T2" fmla="*/ 10 w 17"/>
                <a:gd name="T3" fmla="*/ 0 h 15"/>
                <a:gd name="T4" fmla="*/ 13 w 17"/>
                <a:gd name="T5" fmla="*/ 1 h 15"/>
                <a:gd name="T6" fmla="*/ 14 w 17"/>
                <a:gd name="T7" fmla="*/ 2 h 15"/>
                <a:gd name="T8" fmla="*/ 9 w 17"/>
                <a:gd name="T9" fmla="*/ 9 h 15"/>
                <a:gd name="T10" fmla="*/ 14 w 17"/>
                <a:gd name="T11" fmla="*/ 9 h 15"/>
                <a:gd name="T12" fmla="*/ 15 w 17"/>
                <a:gd name="T13" fmla="*/ 10 h 15"/>
                <a:gd name="T14" fmla="*/ 17 w 17"/>
                <a:gd name="T15" fmla="*/ 10 h 15"/>
                <a:gd name="T16" fmla="*/ 17 w 17"/>
                <a:gd name="T17" fmla="*/ 10 h 15"/>
                <a:gd name="T18" fmla="*/ 17 w 17"/>
                <a:gd name="T19" fmla="*/ 10 h 15"/>
                <a:gd name="T20" fmla="*/ 17 w 17"/>
                <a:gd name="T21" fmla="*/ 14 h 15"/>
                <a:gd name="T22" fmla="*/ 0 w 17"/>
                <a:gd name="T23" fmla="*/ 15 h 15"/>
                <a:gd name="T24" fmla="*/ 9 w 17"/>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5">
                  <a:moveTo>
                    <a:pt x="9" y="0"/>
                  </a:moveTo>
                  <a:lnTo>
                    <a:pt x="10" y="0"/>
                  </a:lnTo>
                  <a:lnTo>
                    <a:pt x="13" y="1"/>
                  </a:lnTo>
                  <a:lnTo>
                    <a:pt x="14" y="2"/>
                  </a:lnTo>
                  <a:lnTo>
                    <a:pt x="9" y="9"/>
                  </a:lnTo>
                  <a:lnTo>
                    <a:pt x="14" y="9"/>
                  </a:lnTo>
                  <a:lnTo>
                    <a:pt x="15" y="10"/>
                  </a:lnTo>
                  <a:lnTo>
                    <a:pt x="17" y="10"/>
                  </a:lnTo>
                  <a:lnTo>
                    <a:pt x="17" y="10"/>
                  </a:lnTo>
                  <a:lnTo>
                    <a:pt x="17" y="10"/>
                  </a:lnTo>
                  <a:lnTo>
                    <a:pt x="17" y="14"/>
                  </a:lnTo>
                  <a:lnTo>
                    <a:pt x="0" y="15"/>
                  </a:lnTo>
                  <a:lnTo>
                    <a:pt x="9"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917"/>
            <p:cNvSpPr>
              <a:spLocks/>
            </p:cNvSpPr>
            <p:nvPr/>
          </p:nvSpPr>
          <p:spPr bwMode="auto">
            <a:xfrm>
              <a:off x="6642101" y="3614738"/>
              <a:ext cx="77788" cy="34925"/>
            </a:xfrm>
            <a:custGeom>
              <a:avLst/>
              <a:gdLst>
                <a:gd name="T0" fmla="*/ 12 w 49"/>
                <a:gd name="T1" fmla="*/ 0 h 22"/>
                <a:gd name="T2" fmla="*/ 49 w 49"/>
                <a:gd name="T3" fmla="*/ 19 h 22"/>
                <a:gd name="T4" fmla="*/ 47 w 49"/>
                <a:gd name="T5" fmla="*/ 22 h 22"/>
                <a:gd name="T6" fmla="*/ 12 w 49"/>
                <a:gd name="T7" fmla="*/ 2 h 22"/>
                <a:gd name="T8" fmla="*/ 2 w 49"/>
                <a:gd name="T9" fmla="*/ 6 h 22"/>
                <a:gd name="T10" fmla="*/ 0 w 49"/>
                <a:gd name="T11" fmla="*/ 3 h 22"/>
                <a:gd name="T12" fmla="*/ 0 w 49"/>
                <a:gd name="T13" fmla="*/ 3 h 22"/>
                <a:gd name="T14" fmla="*/ 12 w 4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2">
                  <a:moveTo>
                    <a:pt x="12" y="0"/>
                  </a:moveTo>
                  <a:lnTo>
                    <a:pt x="49" y="19"/>
                  </a:lnTo>
                  <a:lnTo>
                    <a:pt x="47" y="22"/>
                  </a:lnTo>
                  <a:lnTo>
                    <a:pt x="12" y="2"/>
                  </a:lnTo>
                  <a:lnTo>
                    <a:pt x="2" y="6"/>
                  </a:lnTo>
                  <a:lnTo>
                    <a:pt x="0" y="3"/>
                  </a:lnTo>
                  <a:lnTo>
                    <a:pt x="0" y="3"/>
                  </a:lnTo>
                  <a:lnTo>
                    <a:pt x="12"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918"/>
            <p:cNvSpPr>
              <a:spLocks/>
            </p:cNvSpPr>
            <p:nvPr/>
          </p:nvSpPr>
          <p:spPr bwMode="auto">
            <a:xfrm>
              <a:off x="6640513" y="3611563"/>
              <a:ext cx="82550" cy="41275"/>
            </a:xfrm>
            <a:custGeom>
              <a:avLst/>
              <a:gdLst>
                <a:gd name="T0" fmla="*/ 13 w 52"/>
                <a:gd name="T1" fmla="*/ 0 h 26"/>
                <a:gd name="T2" fmla="*/ 52 w 52"/>
                <a:gd name="T3" fmla="*/ 21 h 26"/>
                <a:gd name="T4" fmla="*/ 50 w 52"/>
                <a:gd name="T5" fmla="*/ 26 h 26"/>
                <a:gd name="T6" fmla="*/ 12 w 52"/>
                <a:gd name="T7" fmla="*/ 7 h 26"/>
                <a:gd name="T8" fmla="*/ 3 w 52"/>
                <a:gd name="T9" fmla="*/ 9 h 26"/>
                <a:gd name="T10" fmla="*/ 1 w 52"/>
                <a:gd name="T11" fmla="*/ 11 h 26"/>
                <a:gd name="T12" fmla="*/ 0 w 52"/>
                <a:gd name="T13" fmla="*/ 9 h 26"/>
                <a:gd name="T14" fmla="*/ 0 w 52"/>
                <a:gd name="T15" fmla="*/ 7 h 26"/>
                <a:gd name="T16" fmla="*/ 1 w 52"/>
                <a:gd name="T17" fmla="*/ 5 h 26"/>
                <a:gd name="T18" fmla="*/ 1 w 52"/>
                <a:gd name="T19" fmla="*/ 4 h 26"/>
                <a:gd name="T20" fmla="*/ 13 w 52"/>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26">
                  <a:moveTo>
                    <a:pt x="13" y="0"/>
                  </a:moveTo>
                  <a:lnTo>
                    <a:pt x="52" y="21"/>
                  </a:lnTo>
                  <a:lnTo>
                    <a:pt x="50" y="26"/>
                  </a:lnTo>
                  <a:lnTo>
                    <a:pt x="12" y="7"/>
                  </a:lnTo>
                  <a:lnTo>
                    <a:pt x="3" y="9"/>
                  </a:lnTo>
                  <a:lnTo>
                    <a:pt x="1" y="11"/>
                  </a:lnTo>
                  <a:lnTo>
                    <a:pt x="0" y="9"/>
                  </a:lnTo>
                  <a:lnTo>
                    <a:pt x="0" y="7"/>
                  </a:lnTo>
                  <a:lnTo>
                    <a:pt x="1" y="5"/>
                  </a:lnTo>
                  <a:lnTo>
                    <a:pt x="1" y="4"/>
                  </a:lnTo>
                  <a:lnTo>
                    <a:pt x="13"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919"/>
            <p:cNvSpPr>
              <a:spLocks/>
            </p:cNvSpPr>
            <p:nvPr/>
          </p:nvSpPr>
          <p:spPr bwMode="auto">
            <a:xfrm>
              <a:off x="6645276" y="3598863"/>
              <a:ext cx="17463" cy="19050"/>
            </a:xfrm>
            <a:custGeom>
              <a:avLst/>
              <a:gdLst>
                <a:gd name="T0" fmla="*/ 5 w 11"/>
                <a:gd name="T1" fmla="*/ 0 h 12"/>
                <a:gd name="T2" fmla="*/ 11 w 11"/>
                <a:gd name="T3" fmla="*/ 12 h 12"/>
                <a:gd name="T4" fmla="*/ 0 w 11"/>
                <a:gd name="T5" fmla="*/ 12 h 12"/>
                <a:gd name="T6" fmla="*/ 0 w 11"/>
                <a:gd name="T7" fmla="*/ 10 h 12"/>
                <a:gd name="T8" fmla="*/ 8 w 11"/>
                <a:gd name="T9" fmla="*/ 10 h 12"/>
                <a:gd name="T10" fmla="*/ 2 w 11"/>
                <a:gd name="T11" fmla="*/ 2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lnTo>
                    <a:pt x="11" y="12"/>
                  </a:lnTo>
                  <a:lnTo>
                    <a:pt x="0" y="12"/>
                  </a:lnTo>
                  <a:lnTo>
                    <a:pt x="0" y="10"/>
                  </a:lnTo>
                  <a:lnTo>
                    <a:pt x="8" y="10"/>
                  </a:lnTo>
                  <a:lnTo>
                    <a:pt x="2" y="2"/>
                  </a:lnTo>
                  <a:lnTo>
                    <a:pt x="5"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920"/>
            <p:cNvSpPr>
              <a:spLocks/>
            </p:cNvSpPr>
            <p:nvPr/>
          </p:nvSpPr>
          <p:spPr bwMode="auto">
            <a:xfrm>
              <a:off x="6640513" y="3595688"/>
              <a:ext cx="26988" cy="26988"/>
            </a:xfrm>
            <a:custGeom>
              <a:avLst/>
              <a:gdLst>
                <a:gd name="T0" fmla="*/ 8 w 17"/>
                <a:gd name="T1" fmla="*/ 0 h 17"/>
                <a:gd name="T2" fmla="*/ 17 w 17"/>
                <a:gd name="T3" fmla="*/ 17 h 17"/>
                <a:gd name="T4" fmla="*/ 0 w 17"/>
                <a:gd name="T5" fmla="*/ 15 h 17"/>
                <a:gd name="T6" fmla="*/ 1 w 17"/>
                <a:gd name="T7" fmla="*/ 14 h 17"/>
                <a:gd name="T8" fmla="*/ 1 w 17"/>
                <a:gd name="T9" fmla="*/ 12 h 17"/>
                <a:gd name="T10" fmla="*/ 3 w 17"/>
                <a:gd name="T11" fmla="*/ 12 h 17"/>
                <a:gd name="T12" fmla="*/ 3 w 17"/>
                <a:gd name="T13" fmla="*/ 10 h 17"/>
                <a:gd name="T14" fmla="*/ 8 w 17"/>
                <a:gd name="T15" fmla="*/ 10 h 17"/>
                <a:gd name="T16" fmla="*/ 4 w 17"/>
                <a:gd name="T17" fmla="*/ 4 h 17"/>
                <a:gd name="T18" fmla="*/ 4 w 17"/>
                <a:gd name="T19" fmla="*/ 2 h 17"/>
                <a:gd name="T20" fmla="*/ 8 w 1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8" y="0"/>
                  </a:moveTo>
                  <a:lnTo>
                    <a:pt x="17" y="17"/>
                  </a:lnTo>
                  <a:lnTo>
                    <a:pt x="0" y="15"/>
                  </a:lnTo>
                  <a:lnTo>
                    <a:pt x="1" y="14"/>
                  </a:lnTo>
                  <a:lnTo>
                    <a:pt x="1" y="12"/>
                  </a:lnTo>
                  <a:lnTo>
                    <a:pt x="3" y="12"/>
                  </a:lnTo>
                  <a:lnTo>
                    <a:pt x="3" y="10"/>
                  </a:lnTo>
                  <a:lnTo>
                    <a:pt x="8" y="10"/>
                  </a:lnTo>
                  <a:lnTo>
                    <a:pt x="4" y="4"/>
                  </a:lnTo>
                  <a:lnTo>
                    <a:pt x="4" y="2"/>
                  </a:lnTo>
                  <a:lnTo>
                    <a:pt x="8"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921"/>
            <p:cNvSpPr>
              <a:spLocks/>
            </p:cNvSpPr>
            <p:nvPr/>
          </p:nvSpPr>
          <p:spPr bwMode="auto">
            <a:xfrm>
              <a:off x="6815138" y="3514725"/>
              <a:ext cx="49213" cy="74613"/>
            </a:xfrm>
            <a:custGeom>
              <a:avLst/>
              <a:gdLst>
                <a:gd name="T0" fmla="*/ 1 w 31"/>
                <a:gd name="T1" fmla="*/ 0 h 47"/>
                <a:gd name="T2" fmla="*/ 1 w 31"/>
                <a:gd name="T3" fmla="*/ 0 h 47"/>
                <a:gd name="T4" fmla="*/ 1 w 31"/>
                <a:gd name="T5" fmla="*/ 0 h 47"/>
                <a:gd name="T6" fmla="*/ 3 w 31"/>
                <a:gd name="T7" fmla="*/ 1 h 47"/>
                <a:gd name="T8" fmla="*/ 5 w 31"/>
                <a:gd name="T9" fmla="*/ 2 h 47"/>
                <a:gd name="T10" fmla="*/ 9 w 31"/>
                <a:gd name="T11" fmla="*/ 5 h 47"/>
                <a:gd name="T12" fmla="*/ 12 w 31"/>
                <a:gd name="T13" fmla="*/ 8 h 47"/>
                <a:gd name="T14" fmla="*/ 14 w 31"/>
                <a:gd name="T15" fmla="*/ 13 h 47"/>
                <a:gd name="T16" fmla="*/ 17 w 31"/>
                <a:gd name="T17" fmla="*/ 17 h 47"/>
                <a:gd name="T18" fmla="*/ 18 w 31"/>
                <a:gd name="T19" fmla="*/ 22 h 47"/>
                <a:gd name="T20" fmla="*/ 18 w 31"/>
                <a:gd name="T21" fmla="*/ 28 h 47"/>
                <a:gd name="T22" fmla="*/ 18 w 31"/>
                <a:gd name="T23" fmla="*/ 34 h 47"/>
                <a:gd name="T24" fmla="*/ 20 w 31"/>
                <a:gd name="T25" fmla="*/ 38 h 47"/>
                <a:gd name="T26" fmla="*/ 20 w 31"/>
                <a:gd name="T27" fmla="*/ 40 h 47"/>
                <a:gd name="T28" fmla="*/ 21 w 31"/>
                <a:gd name="T29" fmla="*/ 43 h 47"/>
                <a:gd name="T30" fmla="*/ 22 w 31"/>
                <a:gd name="T31" fmla="*/ 44 h 47"/>
                <a:gd name="T32" fmla="*/ 24 w 31"/>
                <a:gd name="T33" fmla="*/ 44 h 47"/>
                <a:gd name="T34" fmla="*/ 26 w 31"/>
                <a:gd name="T35" fmla="*/ 44 h 47"/>
                <a:gd name="T36" fmla="*/ 28 w 31"/>
                <a:gd name="T37" fmla="*/ 43 h 47"/>
                <a:gd name="T38" fmla="*/ 29 w 31"/>
                <a:gd name="T39" fmla="*/ 43 h 47"/>
                <a:gd name="T40" fmla="*/ 29 w 31"/>
                <a:gd name="T41" fmla="*/ 40 h 47"/>
                <a:gd name="T42" fmla="*/ 29 w 31"/>
                <a:gd name="T43" fmla="*/ 38 h 47"/>
                <a:gd name="T44" fmla="*/ 28 w 31"/>
                <a:gd name="T45" fmla="*/ 36 h 47"/>
                <a:gd name="T46" fmla="*/ 28 w 31"/>
                <a:gd name="T47" fmla="*/ 35 h 47"/>
                <a:gd name="T48" fmla="*/ 26 w 31"/>
                <a:gd name="T49" fmla="*/ 35 h 47"/>
                <a:gd name="T50" fmla="*/ 25 w 31"/>
                <a:gd name="T51" fmla="*/ 35 h 47"/>
                <a:gd name="T52" fmla="*/ 25 w 31"/>
                <a:gd name="T53" fmla="*/ 32 h 47"/>
                <a:gd name="T54" fmla="*/ 26 w 31"/>
                <a:gd name="T55" fmla="*/ 32 h 47"/>
                <a:gd name="T56" fmla="*/ 28 w 31"/>
                <a:gd name="T57" fmla="*/ 34 h 47"/>
                <a:gd name="T58" fmla="*/ 29 w 31"/>
                <a:gd name="T59" fmla="*/ 34 h 47"/>
                <a:gd name="T60" fmla="*/ 30 w 31"/>
                <a:gd name="T61" fmla="*/ 35 h 47"/>
                <a:gd name="T62" fmla="*/ 31 w 31"/>
                <a:gd name="T63" fmla="*/ 38 h 47"/>
                <a:gd name="T64" fmla="*/ 31 w 31"/>
                <a:gd name="T65" fmla="*/ 40 h 47"/>
                <a:gd name="T66" fmla="*/ 31 w 31"/>
                <a:gd name="T67" fmla="*/ 43 h 47"/>
                <a:gd name="T68" fmla="*/ 29 w 31"/>
                <a:gd name="T69" fmla="*/ 45 h 47"/>
                <a:gd name="T70" fmla="*/ 28 w 31"/>
                <a:gd name="T71" fmla="*/ 45 h 47"/>
                <a:gd name="T72" fmla="*/ 24 w 31"/>
                <a:gd name="T73" fmla="*/ 47 h 47"/>
                <a:gd name="T74" fmla="*/ 21 w 31"/>
                <a:gd name="T75" fmla="*/ 47 h 47"/>
                <a:gd name="T76" fmla="*/ 18 w 31"/>
                <a:gd name="T77" fmla="*/ 44 h 47"/>
                <a:gd name="T78" fmla="*/ 17 w 31"/>
                <a:gd name="T79" fmla="*/ 42 h 47"/>
                <a:gd name="T80" fmla="*/ 17 w 31"/>
                <a:gd name="T81" fmla="*/ 38 h 47"/>
                <a:gd name="T82" fmla="*/ 16 w 31"/>
                <a:gd name="T83" fmla="*/ 34 h 47"/>
                <a:gd name="T84" fmla="*/ 16 w 31"/>
                <a:gd name="T85" fmla="*/ 28 h 47"/>
                <a:gd name="T86" fmla="*/ 16 w 31"/>
                <a:gd name="T87" fmla="*/ 23 h 47"/>
                <a:gd name="T88" fmla="*/ 14 w 31"/>
                <a:gd name="T89" fmla="*/ 18 h 47"/>
                <a:gd name="T90" fmla="*/ 13 w 31"/>
                <a:gd name="T91" fmla="*/ 14 h 47"/>
                <a:gd name="T92" fmla="*/ 10 w 31"/>
                <a:gd name="T93" fmla="*/ 10 h 47"/>
                <a:gd name="T94" fmla="*/ 8 w 31"/>
                <a:gd name="T95" fmla="*/ 8 h 47"/>
                <a:gd name="T96" fmla="*/ 5 w 31"/>
                <a:gd name="T97" fmla="*/ 5 h 47"/>
                <a:gd name="T98" fmla="*/ 3 w 31"/>
                <a:gd name="T99" fmla="*/ 4 h 47"/>
                <a:gd name="T100" fmla="*/ 1 w 31"/>
                <a:gd name="T101" fmla="*/ 2 h 47"/>
                <a:gd name="T102" fmla="*/ 0 w 31"/>
                <a:gd name="T103" fmla="*/ 2 h 47"/>
                <a:gd name="T104" fmla="*/ 0 w 31"/>
                <a:gd name="T105" fmla="*/ 2 h 47"/>
                <a:gd name="T106" fmla="*/ 0 w 31"/>
                <a:gd name="T107" fmla="*/ 2 h 47"/>
                <a:gd name="T108" fmla="*/ 1 w 31"/>
                <a:gd name="T109" fmla="*/ 0 h 47"/>
                <a:gd name="T110" fmla="*/ 1 w 31"/>
                <a:gd name="T11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 h="47">
                  <a:moveTo>
                    <a:pt x="1" y="0"/>
                  </a:moveTo>
                  <a:lnTo>
                    <a:pt x="1" y="0"/>
                  </a:lnTo>
                  <a:lnTo>
                    <a:pt x="1" y="0"/>
                  </a:lnTo>
                  <a:lnTo>
                    <a:pt x="3" y="1"/>
                  </a:lnTo>
                  <a:lnTo>
                    <a:pt x="5" y="2"/>
                  </a:lnTo>
                  <a:lnTo>
                    <a:pt x="9" y="5"/>
                  </a:lnTo>
                  <a:lnTo>
                    <a:pt x="12" y="8"/>
                  </a:lnTo>
                  <a:lnTo>
                    <a:pt x="14" y="13"/>
                  </a:lnTo>
                  <a:lnTo>
                    <a:pt x="17" y="17"/>
                  </a:lnTo>
                  <a:lnTo>
                    <a:pt x="18" y="22"/>
                  </a:lnTo>
                  <a:lnTo>
                    <a:pt x="18" y="28"/>
                  </a:lnTo>
                  <a:lnTo>
                    <a:pt x="18" y="34"/>
                  </a:lnTo>
                  <a:lnTo>
                    <a:pt x="20" y="38"/>
                  </a:lnTo>
                  <a:lnTo>
                    <a:pt x="20" y="40"/>
                  </a:lnTo>
                  <a:lnTo>
                    <a:pt x="21" y="43"/>
                  </a:lnTo>
                  <a:lnTo>
                    <a:pt x="22" y="44"/>
                  </a:lnTo>
                  <a:lnTo>
                    <a:pt x="24" y="44"/>
                  </a:lnTo>
                  <a:lnTo>
                    <a:pt x="26" y="44"/>
                  </a:lnTo>
                  <a:lnTo>
                    <a:pt x="28" y="43"/>
                  </a:lnTo>
                  <a:lnTo>
                    <a:pt x="29" y="43"/>
                  </a:lnTo>
                  <a:lnTo>
                    <a:pt x="29" y="40"/>
                  </a:lnTo>
                  <a:lnTo>
                    <a:pt x="29" y="38"/>
                  </a:lnTo>
                  <a:lnTo>
                    <a:pt x="28" y="36"/>
                  </a:lnTo>
                  <a:lnTo>
                    <a:pt x="28" y="35"/>
                  </a:lnTo>
                  <a:lnTo>
                    <a:pt x="26" y="35"/>
                  </a:lnTo>
                  <a:lnTo>
                    <a:pt x="25" y="35"/>
                  </a:lnTo>
                  <a:lnTo>
                    <a:pt x="25" y="32"/>
                  </a:lnTo>
                  <a:lnTo>
                    <a:pt x="26" y="32"/>
                  </a:lnTo>
                  <a:lnTo>
                    <a:pt x="28" y="34"/>
                  </a:lnTo>
                  <a:lnTo>
                    <a:pt x="29" y="34"/>
                  </a:lnTo>
                  <a:lnTo>
                    <a:pt x="30" y="35"/>
                  </a:lnTo>
                  <a:lnTo>
                    <a:pt x="31" y="38"/>
                  </a:lnTo>
                  <a:lnTo>
                    <a:pt x="31" y="40"/>
                  </a:lnTo>
                  <a:lnTo>
                    <a:pt x="31" y="43"/>
                  </a:lnTo>
                  <a:lnTo>
                    <a:pt x="29" y="45"/>
                  </a:lnTo>
                  <a:lnTo>
                    <a:pt x="28" y="45"/>
                  </a:lnTo>
                  <a:lnTo>
                    <a:pt x="24" y="47"/>
                  </a:lnTo>
                  <a:lnTo>
                    <a:pt x="21" y="47"/>
                  </a:lnTo>
                  <a:lnTo>
                    <a:pt x="18" y="44"/>
                  </a:lnTo>
                  <a:lnTo>
                    <a:pt x="17" y="42"/>
                  </a:lnTo>
                  <a:lnTo>
                    <a:pt x="17" y="38"/>
                  </a:lnTo>
                  <a:lnTo>
                    <a:pt x="16" y="34"/>
                  </a:lnTo>
                  <a:lnTo>
                    <a:pt x="16" y="28"/>
                  </a:lnTo>
                  <a:lnTo>
                    <a:pt x="16" y="23"/>
                  </a:lnTo>
                  <a:lnTo>
                    <a:pt x="14" y="18"/>
                  </a:lnTo>
                  <a:lnTo>
                    <a:pt x="13" y="14"/>
                  </a:lnTo>
                  <a:lnTo>
                    <a:pt x="10" y="10"/>
                  </a:lnTo>
                  <a:lnTo>
                    <a:pt x="8" y="8"/>
                  </a:lnTo>
                  <a:lnTo>
                    <a:pt x="5" y="5"/>
                  </a:lnTo>
                  <a:lnTo>
                    <a:pt x="3" y="4"/>
                  </a:lnTo>
                  <a:lnTo>
                    <a:pt x="1" y="2"/>
                  </a:lnTo>
                  <a:lnTo>
                    <a:pt x="0" y="2"/>
                  </a:lnTo>
                  <a:lnTo>
                    <a:pt x="0" y="2"/>
                  </a:lnTo>
                  <a:lnTo>
                    <a:pt x="0" y="2"/>
                  </a:lnTo>
                  <a:lnTo>
                    <a:pt x="1" y="0"/>
                  </a:lnTo>
                  <a:lnTo>
                    <a:pt x="1"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922"/>
            <p:cNvSpPr>
              <a:spLocks/>
            </p:cNvSpPr>
            <p:nvPr/>
          </p:nvSpPr>
          <p:spPr bwMode="auto">
            <a:xfrm>
              <a:off x="6810376" y="3511550"/>
              <a:ext cx="57150" cy="79375"/>
            </a:xfrm>
            <a:custGeom>
              <a:avLst/>
              <a:gdLst>
                <a:gd name="T0" fmla="*/ 6 w 36"/>
                <a:gd name="T1" fmla="*/ 0 h 50"/>
                <a:gd name="T2" fmla="*/ 6 w 36"/>
                <a:gd name="T3" fmla="*/ 0 h 50"/>
                <a:gd name="T4" fmla="*/ 7 w 36"/>
                <a:gd name="T5" fmla="*/ 2 h 50"/>
                <a:gd name="T6" fmla="*/ 11 w 36"/>
                <a:gd name="T7" fmla="*/ 4 h 50"/>
                <a:gd name="T8" fmla="*/ 17 w 36"/>
                <a:gd name="T9" fmla="*/ 11 h 50"/>
                <a:gd name="T10" fmla="*/ 21 w 36"/>
                <a:gd name="T11" fmla="*/ 19 h 50"/>
                <a:gd name="T12" fmla="*/ 23 w 36"/>
                <a:gd name="T13" fmla="*/ 30 h 50"/>
                <a:gd name="T14" fmla="*/ 24 w 36"/>
                <a:gd name="T15" fmla="*/ 40 h 50"/>
                <a:gd name="T16" fmla="*/ 25 w 36"/>
                <a:gd name="T17" fmla="*/ 45 h 50"/>
                <a:gd name="T18" fmla="*/ 25 w 36"/>
                <a:gd name="T19" fmla="*/ 45 h 50"/>
                <a:gd name="T20" fmla="*/ 28 w 36"/>
                <a:gd name="T21" fmla="*/ 45 h 50"/>
                <a:gd name="T22" fmla="*/ 31 w 36"/>
                <a:gd name="T23" fmla="*/ 44 h 50"/>
                <a:gd name="T24" fmla="*/ 31 w 36"/>
                <a:gd name="T25" fmla="*/ 44 h 50"/>
                <a:gd name="T26" fmla="*/ 31 w 36"/>
                <a:gd name="T27" fmla="*/ 40 h 50"/>
                <a:gd name="T28" fmla="*/ 29 w 36"/>
                <a:gd name="T29" fmla="*/ 38 h 50"/>
                <a:gd name="T30" fmla="*/ 28 w 36"/>
                <a:gd name="T31" fmla="*/ 38 h 50"/>
                <a:gd name="T32" fmla="*/ 27 w 36"/>
                <a:gd name="T33" fmla="*/ 37 h 50"/>
                <a:gd name="T34" fmla="*/ 28 w 36"/>
                <a:gd name="T35" fmla="*/ 33 h 50"/>
                <a:gd name="T36" fmla="*/ 31 w 36"/>
                <a:gd name="T37" fmla="*/ 33 h 50"/>
                <a:gd name="T38" fmla="*/ 33 w 36"/>
                <a:gd name="T39" fmla="*/ 34 h 50"/>
                <a:gd name="T40" fmla="*/ 36 w 36"/>
                <a:gd name="T41" fmla="*/ 40 h 50"/>
                <a:gd name="T42" fmla="*/ 36 w 36"/>
                <a:gd name="T43" fmla="*/ 45 h 50"/>
                <a:gd name="T44" fmla="*/ 33 w 36"/>
                <a:gd name="T45" fmla="*/ 49 h 50"/>
                <a:gd name="T46" fmla="*/ 27 w 36"/>
                <a:gd name="T47" fmla="*/ 50 h 50"/>
                <a:gd name="T48" fmla="*/ 23 w 36"/>
                <a:gd name="T49" fmla="*/ 50 h 50"/>
                <a:gd name="T50" fmla="*/ 19 w 36"/>
                <a:gd name="T51" fmla="*/ 44 h 50"/>
                <a:gd name="T52" fmla="*/ 17 w 36"/>
                <a:gd name="T53" fmla="*/ 36 h 50"/>
                <a:gd name="T54" fmla="*/ 17 w 36"/>
                <a:gd name="T55" fmla="*/ 25 h 50"/>
                <a:gd name="T56" fmla="*/ 15 w 36"/>
                <a:gd name="T57" fmla="*/ 17 h 50"/>
                <a:gd name="T58" fmla="*/ 11 w 36"/>
                <a:gd name="T59" fmla="*/ 11 h 50"/>
                <a:gd name="T60" fmla="*/ 6 w 36"/>
                <a:gd name="T61" fmla="*/ 7 h 50"/>
                <a:gd name="T62" fmla="*/ 3 w 36"/>
                <a:gd name="T63" fmla="*/ 6 h 50"/>
                <a:gd name="T64" fmla="*/ 0 w 36"/>
                <a:gd name="T65" fmla="*/ 4 h 50"/>
                <a:gd name="T66" fmla="*/ 3 w 36"/>
                <a:gd name="T6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50">
                  <a:moveTo>
                    <a:pt x="4" y="0"/>
                  </a:moveTo>
                  <a:lnTo>
                    <a:pt x="6" y="0"/>
                  </a:lnTo>
                  <a:lnTo>
                    <a:pt x="6" y="0"/>
                  </a:lnTo>
                  <a:lnTo>
                    <a:pt x="6" y="0"/>
                  </a:lnTo>
                  <a:lnTo>
                    <a:pt x="6" y="0"/>
                  </a:lnTo>
                  <a:lnTo>
                    <a:pt x="7" y="2"/>
                  </a:lnTo>
                  <a:lnTo>
                    <a:pt x="8" y="3"/>
                  </a:lnTo>
                  <a:lnTo>
                    <a:pt x="11" y="4"/>
                  </a:lnTo>
                  <a:lnTo>
                    <a:pt x="15" y="7"/>
                  </a:lnTo>
                  <a:lnTo>
                    <a:pt x="17" y="11"/>
                  </a:lnTo>
                  <a:lnTo>
                    <a:pt x="20" y="15"/>
                  </a:lnTo>
                  <a:lnTo>
                    <a:pt x="21" y="19"/>
                  </a:lnTo>
                  <a:lnTo>
                    <a:pt x="23" y="24"/>
                  </a:lnTo>
                  <a:lnTo>
                    <a:pt x="23" y="30"/>
                  </a:lnTo>
                  <a:lnTo>
                    <a:pt x="23" y="36"/>
                  </a:lnTo>
                  <a:lnTo>
                    <a:pt x="24" y="40"/>
                  </a:lnTo>
                  <a:lnTo>
                    <a:pt x="24" y="44"/>
                  </a:lnTo>
                  <a:lnTo>
                    <a:pt x="25" y="45"/>
                  </a:lnTo>
                  <a:lnTo>
                    <a:pt x="25" y="45"/>
                  </a:lnTo>
                  <a:lnTo>
                    <a:pt x="25" y="45"/>
                  </a:lnTo>
                  <a:lnTo>
                    <a:pt x="27" y="45"/>
                  </a:lnTo>
                  <a:lnTo>
                    <a:pt x="28" y="45"/>
                  </a:lnTo>
                  <a:lnTo>
                    <a:pt x="29" y="44"/>
                  </a:lnTo>
                  <a:lnTo>
                    <a:pt x="31" y="44"/>
                  </a:lnTo>
                  <a:lnTo>
                    <a:pt x="31" y="44"/>
                  </a:lnTo>
                  <a:lnTo>
                    <a:pt x="31" y="44"/>
                  </a:lnTo>
                  <a:lnTo>
                    <a:pt x="31" y="42"/>
                  </a:lnTo>
                  <a:lnTo>
                    <a:pt x="31" y="40"/>
                  </a:lnTo>
                  <a:lnTo>
                    <a:pt x="31" y="40"/>
                  </a:lnTo>
                  <a:lnTo>
                    <a:pt x="29" y="38"/>
                  </a:lnTo>
                  <a:lnTo>
                    <a:pt x="28" y="38"/>
                  </a:lnTo>
                  <a:lnTo>
                    <a:pt x="28" y="38"/>
                  </a:lnTo>
                  <a:lnTo>
                    <a:pt x="27" y="38"/>
                  </a:lnTo>
                  <a:lnTo>
                    <a:pt x="27" y="37"/>
                  </a:lnTo>
                  <a:lnTo>
                    <a:pt x="27" y="33"/>
                  </a:lnTo>
                  <a:lnTo>
                    <a:pt x="28" y="33"/>
                  </a:lnTo>
                  <a:lnTo>
                    <a:pt x="29" y="33"/>
                  </a:lnTo>
                  <a:lnTo>
                    <a:pt x="31" y="33"/>
                  </a:lnTo>
                  <a:lnTo>
                    <a:pt x="32" y="33"/>
                  </a:lnTo>
                  <a:lnTo>
                    <a:pt x="33" y="34"/>
                  </a:lnTo>
                  <a:lnTo>
                    <a:pt x="34" y="37"/>
                  </a:lnTo>
                  <a:lnTo>
                    <a:pt x="36" y="40"/>
                  </a:lnTo>
                  <a:lnTo>
                    <a:pt x="36" y="42"/>
                  </a:lnTo>
                  <a:lnTo>
                    <a:pt x="36" y="45"/>
                  </a:lnTo>
                  <a:lnTo>
                    <a:pt x="36" y="46"/>
                  </a:lnTo>
                  <a:lnTo>
                    <a:pt x="33" y="49"/>
                  </a:lnTo>
                  <a:lnTo>
                    <a:pt x="31" y="50"/>
                  </a:lnTo>
                  <a:lnTo>
                    <a:pt x="27" y="50"/>
                  </a:lnTo>
                  <a:lnTo>
                    <a:pt x="25" y="50"/>
                  </a:lnTo>
                  <a:lnTo>
                    <a:pt x="23" y="50"/>
                  </a:lnTo>
                  <a:lnTo>
                    <a:pt x="20" y="47"/>
                  </a:lnTo>
                  <a:lnTo>
                    <a:pt x="19" y="44"/>
                  </a:lnTo>
                  <a:lnTo>
                    <a:pt x="19" y="40"/>
                  </a:lnTo>
                  <a:lnTo>
                    <a:pt x="17" y="36"/>
                  </a:lnTo>
                  <a:lnTo>
                    <a:pt x="17" y="30"/>
                  </a:lnTo>
                  <a:lnTo>
                    <a:pt x="17" y="25"/>
                  </a:lnTo>
                  <a:lnTo>
                    <a:pt x="16" y="20"/>
                  </a:lnTo>
                  <a:lnTo>
                    <a:pt x="15" y="17"/>
                  </a:lnTo>
                  <a:lnTo>
                    <a:pt x="13" y="13"/>
                  </a:lnTo>
                  <a:lnTo>
                    <a:pt x="11" y="11"/>
                  </a:lnTo>
                  <a:lnTo>
                    <a:pt x="8" y="8"/>
                  </a:lnTo>
                  <a:lnTo>
                    <a:pt x="6" y="7"/>
                  </a:lnTo>
                  <a:lnTo>
                    <a:pt x="3" y="6"/>
                  </a:lnTo>
                  <a:lnTo>
                    <a:pt x="3" y="6"/>
                  </a:lnTo>
                  <a:lnTo>
                    <a:pt x="2" y="6"/>
                  </a:lnTo>
                  <a:lnTo>
                    <a:pt x="0" y="4"/>
                  </a:lnTo>
                  <a:lnTo>
                    <a:pt x="2" y="3"/>
                  </a:lnTo>
                  <a:lnTo>
                    <a:pt x="3" y="2"/>
                  </a:lnTo>
                  <a:lnTo>
                    <a:pt x="4"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923"/>
            <p:cNvSpPr>
              <a:spLocks/>
            </p:cNvSpPr>
            <p:nvPr/>
          </p:nvSpPr>
          <p:spPr bwMode="auto">
            <a:xfrm>
              <a:off x="6661151" y="3522663"/>
              <a:ext cx="33338" cy="73025"/>
            </a:xfrm>
            <a:custGeom>
              <a:avLst/>
              <a:gdLst>
                <a:gd name="T0" fmla="*/ 21 w 21"/>
                <a:gd name="T1" fmla="*/ 0 h 46"/>
                <a:gd name="T2" fmla="*/ 21 w 21"/>
                <a:gd name="T3" fmla="*/ 3 h 46"/>
                <a:gd name="T4" fmla="*/ 21 w 21"/>
                <a:gd name="T5" fmla="*/ 3 h 46"/>
                <a:gd name="T6" fmla="*/ 20 w 21"/>
                <a:gd name="T7" fmla="*/ 4 h 46"/>
                <a:gd name="T8" fmla="*/ 17 w 21"/>
                <a:gd name="T9" fmla="*/ 4 h 46"/>
                <a:gd name="T10" fmla="*/ 15 w 21"/>
                <a:gd name="T11" fmla="*/ 5 h 46"/>
                <a:gd name="T12" fmla="*/ 12 w 21"/>
                <a:gd name="T13" fmla="*/ 8 h 46"/>
                <a:gd name="T14" fmla="*/ 11 w 21"/>
                <a:gd name="T15" fmla="*/ 10 h 46"/>
                <a:gd name="T16" fmla="*/ 9 w 21"/>
                <a:gd name="T17" fmla="*/ 13 h 46"/>
                <a:gd name="T18" fmla="*/ 9 w 21"/>
                <a:gd name="T19" fmla="*/ 16 h 46"/>
                <a:gd name="T20" fmla="*/ 8 w 21"/>
                <a:gd name="T21" fmla="*/ 20 h 46"/>
                <a:gd name="T22" fmla="*/ 8 w 21"/>
                <a:gd name="T23" fmla="*/ 23 h 46"/>
                <a:gd name="T24" fmla="*/ 9 w 21"/>
                <a:gd name="T25" fmla="*/ 25 h 46"/>
                <a:gd name="T26" fmla="*/ 9 w 21"/>
                <a:gd name="T27" fmla="*/ 27 h 46"/>
                <a:gd name="T28" fmla="*/ 9 w 21"/>
                <a:gd name="T29" fmla="*/ 29 h 46"/>
                <a:gd name="T30" fmla="*/ 11 w 21"/>
                <a:gd name="T31" fmla="*/ 31 h 46"/>
                <a:gd name="T32" fmla="*/ 11 w 21"/>
                <a:gd name="T33" fmla="*/ 34 h 46"/>
                <a:gd name="T34" fmla="*/ 9 w 21"/>
                <a:gd name="T35" fmla="*/ 38 h 46"/>
                <a:gd name="T36" fmla="*/ 8 w 21"/>
                <a:gd name="T37" fmla="*/ 42 h 46"/>
                <a:gd name="T38" fmla="*/ 7 w 21"/>
                <a:gd name="T39" fmla="*/ 44 h 46"/>
                <a:gd name="T40" fmla="*/ 7 w 21"/>
                <a:gd name="T41" fmla="*/ 46 h 46"/>
                <a:gd name="T42" fmla="*/ 5 w 21"/>
                <a:gd name="T43" fmla="*/ 46 h 46"/>
                <a:gd name="T44" fmla="*/ 4 w 21"/>
                <a:gd name="T45" fmla="*/ 46 h 46"/>
                <a:gd name="T46" fmla="*/ 3 w 21"/>
                <a:gd name="T47" fmla="*/ 44 h 46"/>
                <a:gd name="T48" fmla="*/ 1 w 21"/>
                <a:gd name="T49" fmla="*/ 42 h 46"/>
                <a:gd name="T50" fmla="*/ 0 w 21"/>
                <a:gd name="T51" fmla="*/ 39 h 46"/>
                <a:gd name="T52" fmla="*/ 0 w 21"/>
                <a:gd name="T53" fmla="*/ 38 h 46"/>
                <a:gd name="T54" fmla="*/ 1 w 21"/>
                <a:gd name="T55" fmla="*/ 35 h 46"/>
                <a:gd name="T56" fmla="*/ 3 w 21"/>
                <a:gd name="T57" fmla="*/ 34 h 46"/>
                <a:gd name="T58" fmla="*/ 3 w 21"/>
                <a:gd name="T59" fmla="*/ 33 h 46"/>
                <a:gd name="T60" fmla="*/ 4 w 21"/>
                <a:gd name="T61" fmla="*/ 33 h 46"/>
                <a:gd name="T62" fmla="*/ 4 w 21"/>
                <a:gd name="T63" fmla="*/ 35 h 46"/>
                <a:gd name="T64" fmla="*/ 4 w 21"/>
                <a:gd name="T65" fmla="*/ 34 h 46"/>
                <a:gd name="T66" fmla="*/ 4 w 21"/>
                <a:gd name="T67" fmla="*/ 35 h 46"/>
                <a:gd name="T68" fmla="*/ 4 w 21"/>
                <a:gd name="T69" fmla="*/ 35 h 46"/>
                <a:gd name="T70" fmla="*/ 4 w 21"/>
                <a:gd name="T71" fmla="*/ 35 h 46"/>
                <a:gd name="T72" fmla="*/ 4 w 21"/>
                <a:gd name="T73" fmla="*/ 37 h 46"/>
                <a:gd name="T74" fmla="*/ 3 w 21"/>
                <a:gd name="T75" fmla="*/ 39 h 46"/>
                <a:gd name="T76" fmla="*/ 4 w 21"/>
                <a:gd name="T77" fmla="*/ 40 h 46"/>
                <a:gd name="T78" fmla="*/ 5 w 21"/>
                <a:gd name="T79" fmla="*/ 43 h 46"/>
                <a:gd name="T80" fmla="*/ 5 w 21"/>
                <a:gd name="T81" fmla="*/ 43 h 46"/>
                <a:gd name="T82" fmla="*/ 5 w 21"/>
                <a:gd name="T83" fmla="*/ 43 h 46"/>
                <a:gd name="T84" fmla="*/ 5 w 21"/>
                <a:gd name="T85" fmla="*/ 42 h 46"/>
                <a:gd name="T86" fmla="*/ 7 w 21"/>
                <a:gd name="T87" fmla="*/ 38 h 46"/>
                <a:gd name="T88" fmla="*/ 8 w 21"/>
                <a:gd name="T89" fmla="*/ 34 h 46"/>
                <a:gd name="T90" fmla="*/ 8 w 21"/>
                <a:gd name="T91" fmla="*/ 31 h 46"/>
                <a:gd name="T92" fmla="*/ 8 w 21"/>
                <a:gd name="T93" fmla="*/ 30 h 46"/>
                <a:gd name="T94" fmla="*/ 7 w 21"/>
                <a:gd name="T95" fmla="*/ 27 h 46"/>
                <a:gd name="T96" fmla="*/ 7 w 21"/>
                <a:gd name="T97" fmla="*/ 26 h 46"/>
                <a:gd name="T98" fmla="*/ 5 w 21"/>
                <a:gd name="T99" fmla="*/ 23 h 46"/>
                <a:gd name="T100" fmla="*/ 5 w 21"/>
                <a:gd name="T101" fmla="*/ 20 h 46"/>
                <a:gd name="T102" fmla="*/ 7 w 21"/>
                <a:gd name="T103" fmla="*/ 16 h 46"/>
                <a:gd name="T104" fmla="*/ 7 w 21"/>
                <a:gd name="T105" fmla="*/ 12 h 46"/>
                <a:gd name="T106" fmla="*/ 8 w 21"/>
                <a:gd name="T107" fmla="*/ 9 h 46"/>
                <a:gd name="T108" fmla="*/ 11 w 21"/>
                <a:gd name="T109" fmla="*/ 6 h 46"/>
                <a:gd name="T110" fmla="*/ 13 w 21"/>
                <a:gd name="T111" fmla="*/ 4 h 46"/>
                <a:gd name="T112" fmla="*/ 16 w 21"/>
                <a:gd name="T113" fmla="*/ 3 h 46"/>
                <a:gd name="T114" fmla="*/ 18 w 21"/>
                <a:gd name="T115" fmla="*/ 1 h 46"/>
                <a:gd name="T116" fmla="*/ 21 w 21"/>
                <a:gd name="T117" fmla="*/ 1 h 46"/>
                <a:gd name="T118" fmla="*/ 21 w 21"/>
                <a:gd name="T1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 h="46">
                  <a:moveTo>
                    <a:pt x="21" y="0"/>
                  </a:moveTo>
                  <a:lnTo>
                    <a:pt x="21" y="3"/>
                  </a:lnTo>
                  <a:lnTo>
                    <a:pt x="21" y="3"/>
                  </a:lnTo>
                  <a:lnTo>
                    <a:pt x="20" y="4"/>
                  </a:lnTo>
                  <a:lnTo>
                    <a:pt x="17" y="4"/>
                  </a:lnTo>
                  <a:lnTo>
                    <a:pt x="15" y="5"/>
                  </a:lnTo>
                  <a:lnTo>
                    <a:pt x="12" y="8"/>
                  </a:lnTo>
                  <a:lnTo>
                    <a:pt x="11" y="10"/>
                  </a:lnTo>
                  <a:lnTo>
                    <a:pt x="9" y="13"/>
                  </a:lnTo>
                  <a:lnTo>
                    <a:pt x="9" y="16"/>
                  </a:lnTo>
                  <a:lnTo>
                    <a:pt x="8" y="20"/>
                  </a:lnTo>
                  <a:lnTo>
                    <a:pt x="8" y="23"/>
                  </a:lnTo>
                  <a:lnTo>
                    <a:pt x="9" y="25"/>
                  </a:lnTo>
                  <a:lnTo>
                    <a:pt x="9" y="27"/>
                  </a:lnTo>
                  <a:lnTo>
                    <a:pt x="9" y="29"/>
                  </a:lnTo>
                  <a:lnTo>
                    <a:pt x="11" y="31"/>
                  </a:lnTo>
                  <a:lnTo>
                    <a:pt x="11" y="34"/>
                  </a:lnTo>
                  <a:lnTo>
                    <a:pt x="9" y="38"/>
                  </a:lnTo>
                  <a:lnTo>
                    <a:pt x="8" y="42"/>
                  </a:lnTo>
                  <a:lnTo>
                    <a:pt x="7" y="44"/>
                  </a:lnTo>
                  <a:lnTo>
                    <a:pt x="7" y="46"/>
                  </a:lnTo>
                  <a:lnTo>
                    <a:pt x="5" y="46"/>
                  </a:lnTo>
                  <a:lnTo>
                    <a:pt x="4" y="46"/>
                  </a:lnTo>
                  <a:lnTo>
                    <a:pt x="3" y="44"/>
                  </a:lnTo>
                  <a:lnTo>
                    <a:pt x="1" y="42"/>
                  </a:lnTo>
                  <a:lnTo>
                    <a:pt x="0" y="39"/>
                  </a:lnTo>
                  <a:lnTo>
                    <a:pt x="0" y="38"/>
                  </a:lnTo>
                  <a:lnTo>
                    <a:pt x="1" y="35"/>
                  </a:lnTo>
                  <a:lnTo>
                    <a:pt x="3" y="34"/>
                  </a:lnTo>
                  <a:lnTo>
                    <a:pt x="3" y="33"/>
                  </a:lnTo>
                  <a:lnTo>
                    <a:pt x="4" y="33"/>
                  </a:lnTo>
                  <a:lnTo>
                    <a:pt x="4" y="35"/>
                  </a:lnTo>
                  <a:lnTo>
                    <a:pt x="4" y="34"/>
                  </a:lnTo>
                  <a:lnTo>
                    <a:pt x="4" y="35"/>
                  </a:lnTo>
                  <a:lnTo>
                    <a:pt x="4" y="35"/>
                  </a:lnTo>
                  <a:lnTo>
                    <a:pt x="4" y="35"/>
                  </a:lnTo>
                  <a:lnTo>
                    <a:pt x="4" y="37"/>
                  </a:lnTo>
                  <a:lnTo>
                    <a:pt x="3" y="39"/>
                  </a:lnTo>
                  <a:lnTo>
                    <a:pt x="4" y="40"/>
                  </a:lnTo>
                  <a:lnTo>
                    <a:pt x="5" y="43"/>
                  </a:lnTo>
                  <a:lnTo>
                    <a:pt x="5" y="43"/>
                  </a:lnTo>
                  <a:lnTo>
                    <a:pt x="5" y="43"/>
                  </a:lnTo>
                  <a:lnTo>
                    <a:pt x="5" y="42"/>
                  </a:lnTo>
                  <a:lnTo>
                    <a:pt x="7" y="38"/>
                  </a:lnTo>
                  <a:lnTo>
                    <a:pt x="8" y="34"/>
                  </a:lnTo>
                  <a:lnTo>
                    <a:pt x="8" y="31"/>
                  </a:lnTo>
                  <a:lnTo>
                    <a:pt x="8" y="30"/>
                  </a:lnTo>
                  <a:lnTo>
                    <a:pt x="7" y="27"/>
                  </a:lnTo>
                  <a:lnTo>
                    <a:pt x="7" y="26"/>
                  </a:lnTo>
                  <a:lnTo>
                    <a:pt x="5" y="23"/>
                  </a:lnTo>
                  <a:lnTo>
                    <a:pt x="5" y="20"/>
                  </a:lnTo>
                  <a:lnTo>
                    <a:pt x="7" y="16"/>
                  </a:lnTo>
                  <a:lnTo>
                    <a:pt x="7" y="12"/>
                  </a:lnTo>
                  <a:lnTo>
                    <a:pt x="8" y="9"/>
                  </a:lnTo>
                  <a:lnTo>
                    <a:pt x="11" y="6"/>
                  </a:lnTo>
                  <a:lnTo>
                    <a:pt x="13" y="4"/>
                  </a:lnTo>
                  <a:lnTo>
                    <a:pt x="16" y="3"/>
                  </a:lnTo>
                  <a:lnTo>
                    <a:pt x="18" y="1"/>
                  </a:lnTo>
                  <a:lnTo>
                    <a:pt x="21" y="1"/>
                  </a:lnTo>
                  <a:lnTo>
                    <a:pt x="21"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924"/>
            <p:cNvSpPr>
              <a:spLocks noEditPoints="1"/>
            </p:cNvSpPr>
            <p:nvPr/>
          </p:nvSpPr>
          <p:spPr bwMode="auto">
            <a:xfrm>
              <a:off x="6659563" y="3521075"/>
              <a:ext cx="39688" cy="76200"/>
            </a:xfrm>
            <a:custGeom>
              <a:avLst/>
              <a:gdLst>
                <a:gd name="T0" fmla="*/ 6 w 25"/>
                <a:gd name="T1" fmla="*/ 38 h 48"/>
                <a:gd name="T2" fmla="*/ 6 w 25"/>
                <a:gd name="T3" fmla="*/ 38 h 48"/>
                <a:gd name="T4" fmla="*/ 5 w 25"/>
                <a:gd name="T5" fmla="*/ 40 h 48"/>
                <a:gd name="T6" fmla="*/ 6 w 25"/>
                <a:gd name="T7" fmla="*/ 38 h 48"/>
                <a:gd name="T8" fmla="*/ 23 w 25"/>
                <a:gd name="T9" fmla="*/ 0 h 48"/>
                <a:gd name="T10" fmla="*/ 25 w 25"/>
                <a:gd name="T11" fmla="*/ 4 h 48"/>
                <a:gd name="T12" fmla="*/ 25 w 25"/>
                <a:gd name="T13" fmla="*/ 4 h 48"/>
                <a:gd name="T14" fmla="*/ 23 w 25"/>
                <a:gd name="T15" fmla="*/ 5 h 48"/>
                <a:gd name="T16" fmla="*/ 23 w 25"/>
                <a:gd name="T17" fmla="*/ 5 h 48"/>
                <a:gd name="T18" fmla="*/ 23 w 25"/>
                <a:gd name="T19" fmla="*/ 5 h 48"/>
                <a:gd name="T20" fmla="*/ 22 w 25"/>
                <a:gd name="T21" fmla="*/ 6 h 48"/>
                <a:gd name="T22" fmla="*/ 17 w 25"/>
                <a:gd name="T23" fmla="*/ 7 h 48"/>
                <a:gd name="T24" fmla="*/ 13 w 25"/>
                <a:gd name="T25" fmla="*/ 13 h 48"/>
                <a:gd name="T26" fmla="*/ 12 w 25"/>
                <a:gd name="T27" fmla="*/ 17 h 48"/>
                <a:gd name="T28" fmla="*/ 10 w 25"/>
                <a:gd name="T29" fmla="*/ 22 h 48"/>
                <a:gd name="T30" fmla="*/ 12 w 25"/>
                <a:gd name="T31" fmla="*/ 28 h 48"/>
                <a:gd name="T32" fmla="*/ 13 w 25"/>
                <a:gd name="T33" fmla="*/ 34 h 48"/>
                <a:gd name="T34" fmla="*/ 12 w 25"/>
                <a:gd name="T35" fmla="*/ 39 h 48"/>
                <a:gd name="T36" fmla="*/ 9 w 25"/>
                <a:gd name="T37" fmla="*/ 47 h 48"/>
                <a:gd name="T38" fmla="*/ 8 w 25"/>
                <a:gd name="T39" fmla="*/ 48 h 48"/>
                <a:gd name="T40" fmla="*/ 5 w 25"/>
                <a:gd name="T41" fmla="*/ 48 h 48"/>
                <a:gd name="T42" fmla="*/ 2 w 25"/>
                <a:gd name="T43" fmla="*/ 45 h 48"/>
                <a:gd name="T44" fmla="*/ 0 w 25"/>
                <a:gd name="T45" fmla="*/ 41 h 48"/>
                <a:gd name="T46" fmla="*/ 0 w 25"/>
                <a:gd name="T47" fmla="*/ 38 h 48"/>
                <a:gd name="T48" fmla="*/ 2 w 25"/>
                <a:gd name="T49" fmla="*/ 34 h 48"/>
                <a:gd name="T50" fmla="*/ 5 w 25"/>
                <a:gd name="T51" fmla="*/ 32 h 48"/>
                <a:gd name="T52" fmla="*/ 6 w 25"/>
                <a:gd name="T53" fmla="*/ 34 h 48"/>
                <a:gd name="T54" fmla="*/ 8 w 25"/>
                <a:gd name="T55" fmla="*/ 35 h 48"/>
                <a:gd name="T56" fmla="*/ 6 w 25"/>
                <a:gd name="T57" fmla="*/ 31 h 48"/>
                <a:gd name="T58" fmla="*/ 5 w 25"/>
                <a:gd name="T59" fmla="*/ 26 h 48"/>
                <a:gd name="T60" fmla="*/ 5 w 25"/>
                <a:gd name="T61" fmla="*/ 19 h 48"/>
                <a:gd name="T62" fmla="*/ 6 w 25"/>
                <a:gd name="T63" fmla="*/ 13 h 48"/>
                <a:gd name="T64" fmla="*/ 10 w 25"/>
                <a:gd name="T65" fmla="*/ 6 h 48"/>
                <a:gd name="T66" fmla="*/ 17 w 25"/>
                <a:gd name="T67" fmla="*/ 1 h 48"/>
                <a:gd name="T68" fmla="*/ 21 w 25"/>
                <a:gd name="T69" fmla="*/ 0 h 48"/>
                <a:gd name="T70" fmla="*/ 23 w 25"/>
                <a:gd name="T7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48">
                  <a:moveTo>
                    <a:pt x="6" y="38"/>
                  </a:moveTo>
                  <a:lnTo>
                    <a:pt x="6" y="38"/>
                  </a:lnTo>
                  <a:lnTo>
                    <a:pt x="6" y="38"/>
                  </a:lnTo>
                  <a:lnTo>
                    <a:pt x="6" y="38"/>
                  </a:lnTo>
                  <a:lnTo>
                    <a:pt x="6" y="38"/>
                  </a:lnTo>
                  <a:lnTo>
                    <a:pt x="5" y="40"/>
                  </a:lnTo>
                  <a:lnTo>
                    <a:pt x="5" y="41"/>
                  </a:lnTo>
                  <a:lnTo>
                    <a:pt x="6" y="38"/>
                  </a:lnTo>
                  <a:lnTo>
                    <a:pt x="6" y="38"/>
                  </a:lnTo>
                  <a:close/>
                  <a:moveTo>
                    <a:pt x="23" y="0"/>
                  </a:moveTo>
                  <a:lnTo>
                    <a:pt x="23" y="1"/>
                  </a:lnTo>
                  <a:lnTo>
                    <a:pt x="25" y="4"/>
                  </a:lnTo>
                  <a:lnTo>
                    <a:pt x="22" y="4"/>
                  </a:lnTo>
                  <a:lnTo>
                    <a:pt x="25" y="4"/>
                  </a:lnTo>
                  <a:lnTo>
                    <a:pt x="23" y="5"/>
                  </a:lnTo>
                  <a:lnTo>
                    <a:pt x="23" y="5"/>
                  </a:lnTo>
                  <a:lnTo>
                    <a:pt x="23" y="5"/>
                  </a:lnTo>
                  <a:lnTo>
                    <a:pt x="23" y="5"/>
                  </a:lnTo>
                  <a:lnTo>
                    <a:pt x="23" y="5"/>
                  </a:lnTo>
                  <a:lnTo>
                    <a:pt x="23" y="5"/>
                  </a:lnTo>
                  <a:lnTo>
                    <a:pt x="22" y="5"/>
                  </a:lnTo>
                  <a:lnTo>
                    <a:pt x="22" y="6"/>
                  </a:lnTo>
                  <a:lnTo>
                    <a:pt x="19" y="6"/>
                  </a:lnTo>
                  <a:lnTo>
                    <a:pt x="17" y="7"/>
                  </a:lnTo>
                  <a:lnTo>
                    <a:pt x="14" y="10"/>
                  </a:lnTo>
                  <a:lnTo>
                    <a:pt x="13" y="13"/>
                  </a:lnTo>
                  <a:lnTo>
                    <a:pt x="12" y="14"/>
                  </a:lnTo>
                  <a:lnTo>
                    <a:pt x="12" y="17"/>
                  </a:lnTo>
                  <a:lnTo>
                    <a:pt x="10" y="19"/>
                  </a:lnTo>
                  <a:lnTo>
                    <a:pt x="10" y="22"/>
                  </a:lnTo>
                  <a:lnTo>
                    <a:pt x="12" y="26"/>
                  </a:lnTo>
                  <a:lnTo>
                    <a:pt x="12" y="28"/>
                  </a:lnTo>
                  <a:lnTo>
                    <a:pt x="13" y="31"/>
                  </a:lnTo>
                  <a:lnTo>
                    <a:pt x="13" y="34"/>
                  </a:lnTo>
                  <a:lnTo>
                    <a:pt x="13" y="36"/>
                  </a:lnTo>
                  <a:lnTo>
                    <a:pt x="12" y="39"/>
                  </a:lnTo>
                  <a:lnTo>
                    <a:pt x="10" y="43"/>
                  </a:lnTo>
                  <a:lnTo>
                    <a:pt x="9" y="47"/>
                  </a:lnTo>
                  <a:lnTo>
                    <a:pt x="9" y="47"/>
                  </a:lnTo>
                  <a:lnTo>
                    <a:pt x="8" y="48"/>
                  </a:lnTo>
                  <a:lnTo>
                    <a:pt x="6" y="48"/>
                  </a:lnTo>
                  <a:lnTo>
                    <a:pt x="5" y="48"/>
                  </a:lnTo>
                  <a:lnTo>
                    <a:pt x="2" y="47"/>
                  </a:lnTo>
                  <a:lnTo>
                    <a:pt x="2" y="45"/>
                  </a:lnTo>
                  <a:lnTo>
                    <a:pt x="1" y="44"/>
                  </a:lnTo>
                  <a:lnTo>
                    <a:pt x="0" y="41"/>
                  </a:lnTo>
                  <a:lnTo>
                    <a:pt x="0" y="40"/>
                  </a:lnTo>
                  <a:lnTo>
                    <a:pt x="0" y="38"/>
                  </a:lnTo>
                  <a:lnTo>
                    <a:pt x="1" y="36"/>
                  </a:lnTo>
                  <a:lnTo>
                    <a:pt x="2" y="34"/>
                  </a:lnTo>
                  <a:lnTo>
                    <a:pt x="2" y="34"/>
                  </a:lnTo>
                  <a:lnTo>
                    <a:pt x="5" y="32"/>
                  </a:lnTo>
                  <a:lnTo>
                    <a:pt x="6" y="32"/>
                  </a:lnTo>
                  <a:lnTo>
                    <a:pt x="6" y="34"/>
                  </a:lnTo>
                  <a:lnTo>
                    <a:pt x="6" y="35"/>
                  </a:lnTo>
                  <a:lnTo>
                    <a:pt x="8" y="35"/>
                  </a:lnTo>
                  <a:lnTo>
                    <a:pt x="8" y="34"/>
                  </a:lnTo>
                  <a:lnTo>
                    <a:pt x="6" y="31"/>
                  </a:lnTo>
                  <a:lnTo>
                    <a:pt x="6" y="30"/>
                  </a:lnTo>
                  <a:lnTo>
                    <a:pt x="5" y="26"/>
                  </a:lnTo>
                  <a:lnTo>
                    <a:pt x="5" y="22"/>
                  </a:lnTo>
                  <a:lnTo>
                    <a:pt x="5" y="19"/>
                  </a:lnTo>
                  <a:lnTo>
                    <a:pt x="6" y="17"/>
                  </a:lnTo>
                  <a:lnTo>
                    <a:pt x="6" y="13"/>
                  </a:lnTo>
                  <a:lnTo>
                    <a:pt x="8" y="10"/>
                  </a:lnTo>
                  <a:lnTo>
                    <a:pt x="10" y="6"/>
                  </a:lnTo>
                  <a:lnTo>
                    <a:pt x="14" y="4"/>
                  </a:lnTo>
                  <a:lnTo>
                    <a:pt x="17" y="1"/>
                  </a:lnTo>
                  <a:lnTo>
                    <a:pt x="19" y="1"/>
                  </a:lnTo>
                  <a:lnTo>
                    <a:pt x="21" y="0"/>
                  </a:lnTo>
                  <a:lnTo>
                    <a:pt x="22" y="0"/>
                  </a:lnTo>
                  <a:lnTo>
                    <a:pt x="23"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4" name="组合 83"/>
          <p:cNvGrpSpPr/>
          <p:nvPr/>
        </p:nvGrpSpPr>
        <p:grpSpPr>
          <a:xfrm>
            <a:off x="3875212" y="4321721"/>
            <a:ext cx="1669939" cy="2374130"/>
            <a:chOff x="8442326" y="2406650"/>
            <a:chExt cx="263525" cy="374650"/>
          </a:xfrm>
        </p:grpSpPr>
        <p:sp>
          <p:nvSpPr>
            <p:cNvPr id="52" name="Freeform 827"/>
            <p:cNvSpPr>
              <a:spLocks noEditPoints="1"/>
            </p:cNvSpPr>
            <p:nvPr/>
          </p:nvSpPr>
          <p:spPr bwMode="auto">
            <a:xfrm>
              <a:off x="8482013" y="2441575"/>
              <a:ext cx="161925" cy="158750"/>
            </a:xfrm>
            <a:custGeom>
              <a:avLst/>
              <a:gdLst>
                <a:gd name="T0" fmla="*/ 50 w 102"/>
                <a:gd name="T1" fmla="*/ 3 h 100"/>
                <a:gd name="T2" fmla="*/ 31 w 102"/>
                <a:gd name="T3" fmla="*/ 8 h 100"/>
                <a:gd name="T4" fmla="*/ 16 w 102"/>
                <a:gd name="T5" fmla="*/ 19 h 100"/>
                <a:gd name="T6" fmla="*/ 7 w 102"/>
                <a:gd name="T7" fmla="*/ 33 h 100"/>
                <a:gd name="T8" fmla="*/ 3 w 102"/>
                <a:gd name="T9" fmla="*/ 51 h 100"/>
                <a:gd name="T10" fmla="*/ 7 w 102"/>
                <a:gd name="T11" fmla="*/ 70 h 100"/>
                <a:gd name="T12" fmla="*/ 17 w 102"/>
                <a:gd name="T13" fmla="*/ 84 h 100"/>
                <a:gd name="T14" fmla="*/ 33 w 102"/>
                <a:gd name="T15" fmla="*/ 94 h 100"/>
                <a:gd name="T16" fmla="*/ 52 w 102"/>
                <a:gd name="T17" fmla="*/ 97 h 100"/>
                <a:gd name="T18" fmla="*/ 71 w 102"/>
                <a:gd name="T19" fmla="*/ 93 h 100"/>
                <a:gd name="T20" fmla="*/ 85 w 102"/>
                <a:gd name="T21" fmla="*/ 83 h 100"/>
                <a:gd name="T22" fmla="*/ 96 w 102"/>
                <a:gd name="T23" fmla="*/ 68 h 100"/>
                <a:gd name="T24" fmla="*/ 100 w 102"/>
                <a:gd name="T25" fmla="*/ 50 h 100"/>
                <a:gd name="T26" fmla="*/ 94 w 102"/>
                <a:gd name="T27" fmla="*/ 32 h 100"/>
                <a:gd name="T28" fmla="*/ 84 w 102"/>
                <a:gd name="T29" fmla="*/ 16 h 100"/>
                <a:gd name="T30" fmla="*/ 68 w 102"/>
                <a:gd name="T31" fmla="*/ 7 h 100"/>
                <a:gd name="T32" fmla="*/ 50 w 102"/>
                <a:gd name="T33" fmla="*/ 3 h 100"/>
                <a:gd name="T34" fmla="*/ 50 w 102"/>
                <a:gd name="T35" fmla="*/ 0 h 100"/>
                <a:gd name="T36" fmla="*/ 66 w 102"/>
                <a:gd name="T37" fmla="*/ 3 h 100"/>
                <a:gd name="T38" fmla="*/ 80 w 102"/>
                <a:gd name="T39" fmla="*/ 9 h 100"/>
                <a:gd name="T40" fmla="*/ 92 w 102"/>
                <a:gd name="T41" fmla="*/ 20 h 100"/>
                <a:gd name="T42" fmla="*/ 100 w 102"/>
                <a:gd name="T43" fmla="*/ 34 h 100"/>
                <a:gd name="T44" fmla="*/ 102 w 102"/>
                <a:gd name="T45" fmla="*/ 50 h 100"/>
                <a:gd name="T46" fmla="*/ 98 w 102"/>
                <a:gd name="T47" fmla="*/ 68 h 100"/>
                <a:gd name="T48" fmla="*/ 88 w 102"/>
                <a:gd name="T49" fmla="*/ 85 h 100"/>
                <a:gd name="T50" fmla="*/ 72 w 102"/>
                <a:gd name="T51" fmla="*/ 96 h 100"/>
                <a:gd name="T52" fmla="*/ 52 w 102"/>
                <a:gd name="T53" fmla="*/ 100 h 100"/>
                <a:gd name="T54" fmla="*/ 35 w 102"/>
                <a:gd name="T55" fmla="*/ 98 h 100"/>
                <a:gd name="T56" fmla="*/ 22 w 102"/>
                <a:gd name="T57" fmla="*/ 92 h 100"/>
                <a:gd name="T58" fmla="*/ 11 w 102"/>
                <a:gd name="T59" fmla="*/ 81 h 100"/>
                <a:gd name="T60" fmla="*/ 3 w 102"/>
                <a:gd name="T61" fmla="*/ 67 h 100"/>
                <a:gd name="T62" fmla="*/ 0 w 102"/>
                <a:gd name="T63" fmla="*/ 51 h 100"/>
                <a:gd name="T64" fmla="*/ 4 w 102"/>
                <a:gd name="T65" fmla="*/ 32 h 100"/>
                <a:gd name="T66" fmla="*/ 14 w 102"/>
                <a:gd name="T67" fmla="*/ 16 h 100"/>
                <a:gd name="T68" fmla="*/ 30 w 102"/>
                <a:gd name="T69" fmla="*/ 5 h 100"/>
                <a:gd name="T70" fmla="*/ 50 w 102"/>
                <a:gd name="T7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100">
                  <a:moveTo>
                    <a:pt x="50" y="3"/>
                  </a:moveTo>
                  <a:lnTo>
                    <a:pt x="31" y="8"/>
                  </a:lnTo>
                  <a:lnTo>
                    <a:pt x="16" y="19"/>
                  </a:lnTo>
                  <a:lnTo>
                    <a:pt x="7" y="33"/>
                  </a:lnTo>
                  <a:lnTo>
                    <a:pt x="3" y="51"/>
                  </a:lnTo>
                  <a:lnTo>
                    <a:pt x="7" y="70"/>
                  </a:lnTo>
                  <a:lnTo>
                    <a:pt x="17" y="84"/>
                  </a:lnTo>
                  <a:lnTo>
                    <a:pt x="33" y="94"/>
                  </a:lnTo>
                  <a:lnTo>
                    <a:pt x="52" y="97"/>
                  </a:lnTo>
                  <a:lnTo>
                    <a:pt x="71" y="93"/>
                  </a:lnTo>
                  <a:lnTo>
                    <a:pt x="85" y="83"/>
                  </a:lnTo>
                  <a:lnTo>
                    <a:pt x="96" y="68"/>
                  </a:lnTo>
                  <a:lnTo>
                    <a:pt x="100" y="50"/>
                  </a:lnTo>
                  <a:lnTo>
                    <a:pt x="94" y="32"/>
                  </a:lnTo>
                  <a:lnTo>
                    <a:pt x="84" y="16"/>
                  </a:lnTo>
                  <a:lnTo>
                    <a:pt x="68" y="7"/>
                  </a:lnTo>
                  <a:lnTo>
                    <a:pt x="50" y="3"/>
                  </a:lnTo>
                  <a:close/>
                  <a:moveTo>
                    <a:pt x="50" y="0"/>
                  </a:moveTo>
                  <a:lnTo>
                    <a:pt x="66" y="3"/>
                  </a:lnTo>
                  <a:lnTo>
                    <a:pt x="80" y="9"/>
                  </a:lnTo>
                  <a:lnTo>
                    <a:pt x="92" y="20"/>
                  </a:lnTo>
                  <a:lnTo>
                    <a:pt x="100" y="34"/>
                  </a:lnTo>
                  <a:lnTo>
                    <a:pt x="102" y="50"/>
                  </a:lnTo>
                  <a:lnTo>
                    <a:pt x="98" y="68"/>
                  </a:lnTo>
                  <a:lnTo>
                    <a:pt x="88" y="85"/>
                  </a:lnTo>
                  <a:lnTo>
                    <a:pt x="72" y="96"/>
                  </a:lnTo>
                  <a:lnTo>
                    <a:pt x="52" y="100"/>
                  </a:lnTo>
                  <a:lnTo>
                    <a:pt x="35" y="98"/>
                  </a:lnTo>
                  <a:lnTo>
                    <a:pt x="22" y="92"/>
                  </a:lnTo>
                  <a:lnTo>
                    <a:pt x="11" y="81"/>
                  </a:lnTo>
                  <a:lnTo>
                    <a:pt x="3" y="67"/>
                  </a:lnTo>
                  <a:lnTo>
                    <a:pt x="0" y="51"/>
                  </a:lnTo>
                  <a:lnTo>
                    <a:pt x="4" y="32"/>
                  </a:lnTo>
                  <a:lnTo>
                    <a:pt x="14" y="16"/>
                  </a:lnTo>
                  <a:lnTo>
                    <a:pt x="30" y="5"/>
                  </a:lnTo>
                  <a:lnTo>
                    <a:pt x="50"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828"/>
            <p:cNvSpPr>
              <a:spLocks noEditPoints="1"/>
            </p:cNvSpPr>
            <p:nvPr/>
          </p:nvSpPr>
          <p:spPr bwMode="auto">
            <a:xfrm>
              <a:off x="8480426" y="2439988"/>
              <a:ext cx="165100" cy="163513"/>
            </a:xfrm>
            <a:custGeom>
              <a:avLst/>
              <a:gdLst>
                <a:gd name="T0" fmla="*/ 53 w 104"/>
                <a:gd name="T1" fmla="*/ 98 h 103"/>
                <a:gd name="T2" fmla="*/ 53 w 104"/>
                <a:gd name="T3" fmla="*/ 99 h 103"/>
                <a:gd name="T4" fmla="*/ 53 w 104"/>
                <a:gd name="T5" fmla="*/ 99 h 103"/>
                <a:gd name="T6" fmla="*/ 53 w 104"/>
                <a:gd name="T7" fmla="*/ 98 h 103"/>
                <a:gd name="T8" fmla="*/ 52 w 104"/>
                <a:gd name="T9" fmla="*/ 6 h 103"/>
                <a:gd name="T10" fmla="*/ 51 w 104"/>
                <a:gd name="T11" fmla="*/ 6 h 103"/>
                <a:gd name="T12" fmla="*/ 32 w 104"/>
                <a:gd name="T13" fmla="*/ 10 h 103"/>
                <a:gd name="T14" fmla="*/ 18 w 104"/>
                <a:gd name="T15" fmla="*/ 20 h 103"/>
                <a:gd name="T16" fmla="*/ 9 w 104"/>
                <a:gd name="T17" fmla="*/ 34 h 103"/>
                <a:gd name="T18" fmla="*/ 5 w 104"/>
                <a:gd name="T19" fmla="*/ 51 h 103"/>
                <a:gd name="T20" fmla="*/ 5 w 104"/>
                <a:gd name="T21" fmla="*/ 52 h 103"/>
                <a:gd name="T22" fmla="*/ 9 w 104"/>
                <a:gd name="T23" fmla="*/ 69 h 103"/>
                <a:gd name="T24" fmla="*/ 19 w 104"/>
                <a:gd name="T25" fmla="*/ 84 h 103"/>
                <a:gd name="T26" fmla="*/ 34 w 104"/>
                <a:gd name="T27" fmla="*/ 94 h 103"/>
                <a:gd name="T28" fmla="*/ 52 w 104"/>
                <a:gd name="T29" fmla="*/ 97 h 103"/>
                <a:gd name="T30" fmla="*/ 53 w 104"/>
                <a:gd name="T31" fmla="*/ 97 h 103"/>
                <a:gd name="T32" fmla="*/ 70 w 104"/>
                <a:gd name="T33" fmla="*/ 93 h 103"/>
                <a:gd name="T34" fmla="*/ 85 w 104"/>
                <a:gd name="T35" fmla="*/ 84 h 103"/>
                <a:gd name="T36" fmla="*/ 95 w 104"/>
                <a:gd name="T37" fmla="*/ 69 h 103"/>
                <a:gd name="T38" fmla="*/ 98 w 104"/>
                <a:gd name="T39" fmla="*/ 51 h 103"/>
                <a:gd name="T40" fmla="*/ 98 w 104"/>
                <a:gd name="T41" fmla="*/ 51 h 103"/>
                <a:gd name="T42" fmla="*/ 94 w 104"/>
                <a:gd name="T43" fmla="*/ 33 h 103"/>
                <a:gd name="T44" fmla="*/ 85 w 104"/>
                <a:gd name="T45" fmla="*/ 20 h 103"/>
                <a:gd name="T46" fmla="*/ 70 w 104"/>
                <a:gd name="T47" fmla="*/ 9 h 103"/>
                <a:gd name="T48" fmla="*/ 52 w 104"/>
                <a:gd name="T49" fmla="*/ 6 h 103"/>
                <a:gd name="T50" fmla="*/ 52 w 104"/>
                <a:gd name="T51" fmla="*/ 0 h 103"/>
                <a:gd name="T52" fmla="*/ 68 w 104"/>
                <a:gd name="T53" fmla="*/ 2 h 103"/>
                <a:gd name="T54" fmla="*/ 82 w 104"/>
                <a:gd name="T55" fmla="*/ 9 h 103"/>
                <a:gd name="T56" fmla="*/ 94 w 104"/>
                <a:gd name="T57" fmla="*/ 21 h 103"/>
                <a:gd name="T58" fmla="*/ 102 w 104"/>
                <a:gd name="T59" fmla="*/ 34 h 103"/>
                <a:gd name="T60" fmla="*/ 104 w 104"/>
                <a:gd name="T61" fmla="*/ 51 h 103"/>
                <a:gd name="T62" fmla="*/ 104 w 104"/>
                <a:gd name="T63" fmla="*/ 51 h 103"/>
                <a:gd name="T64" fmla="*/ 102 w 104"/>
                <a:gd name="T65" fmla="*/ 68 h 103"/>
                <a:gd name="T66" fmla="*/ 94 w 104"/>
                <a:gd name="T67" fmla="*/ 81 h 103"/>
                <a:gd name="T68" fmla="*/ 84 w 104"/>
                <a:gd name="T69" fmla="*/ 93 h 103"/>
                <a:gd name="T70" fmla="*/ 69 w 104"/>
                <a:gd name="T71" fmla="*/ 99 h 103"/>
                <a:gd name="T72" fmla="*/ 53 w 104"/>
                <a:gd name="T73" fmla="*/ 103 h 103"/>
                <a:gd name="T74" fmla="*/ 53 w 104"/>
                <a:gd name="T75" fmla="*/ 101 h 103"/>
                <a:gd name="T76" fmla="*/ 53 w 104"/>
                <a:gd name="T77" fmla="*/ 103 h 103"/>
                <a:gd name="T78" fmla="*/ 52 w 104"/>
                <a:gd name="T79" fmla="*/ 103 h 103"/>
                <a:gd name="T80" fmla="*/ 35 w 104"/>
                <a:gd name="T81" fmla="*/ 101 h 103"/>
                <a:gd name="T82" fmla="*/ 21 w 104"/>
                <a:gd name="T83" fmla="*/ 93 h 103"/>
                <a:gd name="T84" fmla="*/ 10 w 104"/>
                <a:gd name="T85" fmla="*/ 82 h 103"/>
                <a:gd name="T86" fmla="*/ 2 w 104"/>
                <a:gd name="T87" fmla="*/ 68 h 103"/>
                <a:gd name="T88" fmla="*/ 0 w 104"/>
                <a:gd name="T89" fmla="*/ 52 h 103"/>
                <a:gd name="T90" fmla="*/ 0 w 104"/>
                <a:gd name="T91" fmla="*/ 51 h 103"/>
                <a:gd name="T92" fmla="*/ 2 w 104"/>
                <a:gd name="T93" fmla="*/ 35 h 103"/>
                <a:gd name="T94" fmla="*/ 9 w 104"/>
                <a:gd name="T95" fmla="*/ 22 h 103"/>
                <a:gd name="T96" fmla="*/ 21 w 104"/>
                <a:gd name="T97" fmla="*/ 10 h 103"/>
                <a:gd name="T98" fmla="*/ 35 w 104"/>
                <a:gd name="T99" fmla="*/ 2 h 103"/>
                <a:gd name="T100" fmla="*/ 51 w 104"/>
                <a:gd name="T101" fmla="*/ 0 h 103"/>
                <a:gd name="T102" fmla="*/ 52 w 104"/>
                <a:gd name="T10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4" h="103">
                  <a:moveTo>
                    <a:pt x="53" y="98"/>
                  </a:moveTo>
                  <a:lnTo>
                    <a:pt x="53" y="99"/>
                  </a:lnTo>
                  <a:lnTo>
                    <a:pt x="53" y="99"/>
                  </a:lnTo>
                  <a:lnTo>
                    <a:pt x="53" y="98"/>
                  </a:lnTo>
                  <a:close/>
                  <a:moveTo>
                    <a:pt x="52" y="6"/>
                  </a:moveTo>
                  <a:lnTo>
                    <a:pt x="51" y="6"/>
                  </a:lnTo>
                  <a:lnTo>
                    <a:pt x="32" y="10"/>
                  </a:lnTo>
                  <a:lnTo>
                    <a:pt x="18" y="20"/>
                  </a:lnTo>
                  <a:lnTo>
                    <a:pt x="9" y="34"/>
                  </a:lnTo>
                  <a:lnTo>
                    <a:pt x="5" y="51"/>
                  </a:lnTo>
                  <a:lnTo>
                    <a:pt x="5" y="52"/>
                  </a:lnTo>
                  <a:lnTo>
                    <a:pt x="9" y="69"/>
                  </a:lnTo>
                  <a:lnTo>
                    <a:pt x="19" y="84"/>
                  </a:lnTo>
                  <a:lnTo>
                    <a:pt x="34" y="94"/>
                  </a:lnTo>
                  <a:lnTo>
                    <a:pt x="52" y="97"/>
                  </a:lnTo>
                  <a:lnTo>
                    <a:pt x="53" y="97"/>
                  </a:lnTo>
                  <a:lnTo>
                    <a:pt x="70" y="93"/>
                  </a:lnTo>
                  <a:lnTo>
                    <a:pt x="85" y="84"/>
                  </a:lnTo>
                  <a:lnTo>
                    <a:pt x="95" y="69"/>
                  </a:lnTo>
                  <a:lnTo>
                    <a:pt x="98" y="51"/>
                  </a:lnTo>
                  <a:lnTo>
                    <a:pt x="98" y="51"/>
                  </a:lnTo>
                  <a:lnTo>
                    <a:pt x="94" y="33"/>
                  </a:lnTo>
                  <a:lnTo>
                    <a:pt x="85" y="20"/>
                  </a:lnTo>
                  <a:lnTo>
                    <a:pt x="70" y="9"/>
                  </a:lnTo>
                  <a:lnTo>
                    <a:pt x="52" y="6"/>
                  </a:lnTo>
                  <a:close/>
                  <a:moveTo>
                    <a:pt x="52" y="0"/>
                  </a:moveTo>
                  <a:lnTo>
                    <a:pt x="68" y="2"/>
                  </a:lnTo>
                  <a:lnTo>
                    <a:pt x="82" y="9"/>
                  </a:lnTo>
                  <a:lnTo>
                    <a:pt x="94" y="21"/>
                  </a:lnTo>
                  <a:lnTo>
                    <a:pt x="102" y="34"/>
                  </a:lnTo>
                  <a:lnTo>
                    <a:pt x="104" y="51"/>
                  </a:lnTo>
                  <a:lnTo>
                    <a:pt x="104" y="51"/>
                  </a:lnTo>
                  <a:lnTo>
                    <a:pt x="102" y="68"/>
                  </a:lnTo>
                  <a:lnTo>
                    <a:pt x="94" y="81"/>
                  </a:lnTo>
                  <a:lnTo>
                    <a:pt x="84" y="93"/>
                  </a:lnTo>
                  <a:lnTo>
                    <a:pt x="69" y="99"/>
                  </a:lnTo>
                  <a:lnTo>
                    <a:pt x="53" y="103"/>
                  </a:lnTo>
                  <a:lnTo>
                    <a:pt x="53" y="101"/>
                  </a:lnTo>
                  <a:lnTo>
                    <a:pt x="53" y="103"/>
                  </a:lnTo>
                  <a:lnTo>
                    <a:pt x="52" y="103"/>
                  </a:lnTo>
                  <a:lnTo>
                    <a:pt x="35" y="101"/>
                  </a:lnTo>
                  <a:lnTo>
                    <a:pt x="21" y="93"/>
                  </a:lnTo>
                  <a:lnTo>
                    <a:pt x="10" y="82"/>
                  </a:lnTo>
                  <a:lnTo>
                    <a:pt x="2" y="68"/>
                  </a:lnTo>
                  <a:lnTo>
                    <a:pt x="0" y="52"/>
                  </a:lnTo>
                  <a:lnTo>
                    <a:pt x="0" y="51"/>
                  </a:lnTo>
                  <a:lnTo>
                    <a:pt x="2" y="35"/>
                  </a:lnTo>
                  <a:lnTo>
                    <a:pt x="9" y="22"/>
                  </a:lnTo>
                  <a:lnTo>
                    <a:pt x="21" y="10"/>
                  </a:lnTo>
                  <a:lnTo>
                    <a:pt x="35" y="2"/>
                  </a:lnTo>
                  <a:lnTo>
                    <a:pt x="51" y="0"/>
                  </a:lnTo>
                  <a:lnTo>
                    <a:pt x="52"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829"/>
            <p:cNvSpPr>
              <a:spLocks/>
            </p:cNvSpPr>
            <p:nvPr/>
          </p:nvSpPr>
          <p:spPr bwMode="auto">
            <a:xfrm>
              <a:off x="8502651" y="2513013"/>
              <a:ext cx="6350" cy="7938"/>
            </a:xfrm>
            <a:custGeom>
              <a:avLst/>
              <a:gdLst>
                <a:gd name="T0" fmla="*/ 3 w 4"/>
                <a:gd name="T1" fmla="*/ 0 h 5"/>
                <a:gd name="T2" fmla="*/ 4 w 4"/>
                <a:gd name="T3" fmla="*/ 2 h 5"/>
                <a:gd name="T4" fmla="*/ 1 w 4"/>
                <a:gd name="T5" fmla="*/ 5 h 5"/>
                <a:gd name="T6" fmla="*/ 0 w 4"/>
                <a:gd name="T7" fmla="*/ 2 h 5"/>
                <a:gd name="T8" fmla="*/ 3 w 4"/>
                <a:gd name="T9" fmla="*/ 0 h 5"/>
              </a:gdLst>
              <a:ahLst/>
              <a:cxnLst>
                <a:cxn ang="0">
                  <a:pos x="T0" y="T1"/>
                </a:cxn>
                <a:cxn ang="0">
                  <a:pos x="T2" y="T3"/>
                </a:cxn>
                <a:cxn ang="0">
                  <a:pos x="T4" y="T5"/>
                </a:cxn>
                <a:cxn ang="0">
                  <a:pos x="T6" y="T7"/>
                </a:cxn>
                <a:cxn ang="0">
                  <a:pos x="T8" y="T9"/>
                </a:cxn>
              </a:cxnLst>
              <a:rect l="0" t="0" r="r" b="b"/>
              <a:pathLst>
                <a:path w="4" h="5">
                  <a:moveTo>
                    <a:pt x="3" y="0"/>
                  </a:moveTo>
                  <a:lnTo>
                    <a:pt x="4" y="2"/>
                  </a:lnTo>
                  <a:lnTo>
                    <a:pt x="1" y="5"/>
                  </a:lnTo>
                  <a:lnTo>
                    <a:pt x="0" y="2"/>
                  </a:lnTo>
                  <a:lnTo>
                    <a:pt x="3"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830"/>
            <p:cNvSpPr>
              <a:spLocks/>
            </p:cNvSpPr>
            <p:nvPr/>
          </p:nvSpPr>
          <p:spPr bwMode="auto">
            <a:xfrm>
              <a:off x="8499476" y="2509838"/>
              <a:ext cx="14288" cy="12700"/>
            </a:xfrm>
            <a:custGeom>
              <a:avLst/>
              <a:gdLst>
                <a:gd name="T0" fmla="*/ 3 w 9"/>
                <a:gd name="T1" fmla="*/ 0 h 8"/>
                <a:gd name="T2" fmla="*/ 9 w 9"/>
                <a:gd name="T3" fmla="*/ 3 h 8"/>
                <a:gd name="T4" fmla="*/ 5 w 9"/>
                <a:gd name="T5" fmla="*/ 7 h 8"/>
                <a:gd name="T6" fmla="*/ 5 w 9"/>
                <a:gd name="T7" fmla="*/ 8 h 8"/>
                <a:gd name="T8" fmla="*/ 0 w 9"/>
                <a:gd name="T9" fmla="*/ 6 h 8"/>
                <a:gd name="T10" fmla="*/ 3 w 9"/>
                <a:gd name="T11" fmla="*/ 0 h 8"/>
              </a:gdLst>
              <a:ahLst/>
              <a:cxnLst>
                <a:cxn ang="0">
                  <a:pos x="T0" y="T1"/>
                </a:cxn>
                <a:cxn ang="0">
                  <a:pos x="T2" y="T3"/>
                </a:cxn>
                <a:cxn ang="0">
                  <a:pos x="T4" y="T5"/>
                </a:cxn>
                <a:cxn ang="0">
                  <a:pos x="T6" y="T7"/>
                </a:cxn>
                <a:cxn ang="0">
                  <a:pos x="T8" y="T9"/>
                </a:cxn>
                <a:cxn ang="0">
                  <a:pos x="T10" y="T11"/>
                </a:cxn>
              </a:cxnLst>
              <a:rect l="0" t="0" r="r" b="b"/>
              <a:pathLst>
                <a:path w="9" h="8">
                  <a:moveTo>
                    <a:pt x="3" y="0"/>
                  </a:moveTo>
                  <a:lnTo>
                    <a:pt x="9" y="3"/>
                  </a:lnTo>
                  <a:lnTo>
                    <a:pt x="5" y="7"/>
                  </a:lnTo>
                  <a:lnTo>
                    <a:pt x="5" y="8"/>
                  </a:lnTo>
                  <a:lnTo>
                    <a:pt x="0" y="6"/>
                  </a:lnTo>
                  <a:lnTo>
                    <a:pt x="3"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831"/>
            <p:cNvSpPr>
              <a:spLocks/>
            </p:cNvSpPr>
            <p:nvPr/>
          </p:nvSpPr>
          <p:spPr bwMode="auto">
            <a:xfrm>
              <a:off x="8515351" y="2530475"/>
              <a:ext cx="46038" cy="49213"/>
            </a:xfrm>
            <a:custGeom>
              <a:avLst/>
              <a:gdLst>
                <a:gd name="T0" fmla="*/ 29 w 29"/>
                <a:gd name="T1" fmla="*/ 0 h 31"/>
                <a:gd name="T2" fmla="*/ 29 w 29"/>
                <a:gd name="T3" fmla="*/ 2 h 31"/>
                <a:gd name="T4" fmla="*/ 29 w 29"/>
                <a:gd name="T5" fmla="*/ 4 h 31"/>
                <a:gd name="T6" fmla="*/ 27 w 29"/>
                <a:gd name="T7" fmla="*/ 10 h 31"/>
                <a:gd name="T8" fmla="*/ 26 w 29"/>
                <a:gd name="T9" fmla="*/ 15 h 31"/>
                <a:gd name="T10" fmla="*/ 20 w 29"/>
                <a:gd name="T11" fmla="*/ 21 h 31"/>
                <a:gd name="T12" fmla="*/ 12 w 29"/>
                <a:gd name="T13" fmla="*/ 25 h 31"/>
                <a:gd name="T14" fmla="*/ 4 w 29"/>
                <a:gd name="T15" fmla="*/ 29 h 31"/>
                <a:gd name="T16" fmla="*/ 1 w 29"/>
                <a:gd name="T17" fmla="*/ 31 h 31"/>
                <a:gd name="T18" fmla="*/ 0 w 29"/>
                <a:gd name="T19" fmla="*/ 28 h 31"/>
                <a:gd name="T20" fmla="*/ 1 w 29"/>
                <a:gd name="T21" fmla="*/ 28 h 31"/>
                <a:gd name="T22" fmla="*/ 4 w 29"/>
                <a:gd name="T23" fmla="*/ 27 h 31"/>
                <a:gd name="T24" fmla="*/ 7 w 29"/>
                <a:gd name="T25" fmla="*/ 25 h 31"/>
                <a:gd name="T26" fmla="*/ 10 w 29"/>
                <a:gd name="T27" fmla="*/ 24 h 31"/>
                <a:gd name="T28" fmla="*/ 14 w 29"/>
                <a:gd name="T29" fmla="*/ 21 h 31"/>
                <a:gd name="T30" fmla="*/ 18 w 29"/>
                <a:gd name="T31" fmla="*/ 19 h 31"/>
                <a:gd name="T32" fmla="*/ 21 w 29"/>
                <a:gd name="T33" fmla="*/ 16 h 31"/>
                <a:gd name="T34" fmla="*/ 24 w 29"/>
                <a:gd name="T35" fmla="*/ 14 h 31"/>
                <a:gd name="T36" fmla="*/ 25 w 29"/>
                <a:gd name="T37" fmla="*/ 8 h 31"/>
                <a:gd name="T38" fmla="*/ 26 w 29"/>
                <a:gd name="T39" fmla="*/ 4 h 31"/>
                <a:gd name="T40" fmla="*/ 26 w 29"/>
                <a:gd name="T41" fmla="*/ 2 h 31"/>
                <a:gd name="T42" fmla="*/ 26 w 29"/>
                <a:gd name="T43" fmla="*/ 2 h 31"/>
                <a:gd name="T44" fmla="*/ 29 w 29"/>
                <a:gd name="T4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31">
                  <a:moveTo>
                    <a:pt x="29" y="0"/>
                  </a:moveTo>
                  <a:lnTo>
                    <a:pt x="29" y="2"/>
                  </a:lnTo>
                  <a:lnTo>
                    <a:pt x="29" y="4"/>
                  </a:lnTo>
                  <a:lnTo>
                    <a:pt x="27" y="10"/>
                  </a:lnTo>
                  <a:lnTo>
                    <a:pt x="26" y="15"/>
                  </a:lnTo>
                  <a:lnTo>
                    <a:pt x="20" y="21"/>
                  </a:lnTo>
                  <a:lnTo>
                    <a:pt x="12" y="25"/>
                  </a:lnTo>
                  <a:lnTo>
                    <a:pt x="4" y="29"/>
                  </a:lnTo>
                  <a:lnTo>
                    <a:pt x="1" y="31"/>
                  </a:lnTo>
                  <a:lnTo>
                    <a:pt x="0" y="28"/>
                  </a:lnTo>
                  <a:lnTo>
                    <a:pt x="1" y="28"/>
                  </a:lnTo>
                  <a:lnTo>
                    <a:pt x="4" y="27"/>
                  </a:lnTo>
                  <a:lnTo>
                    <a:pt x="7" y="25"/>
                  </a:lnTo>
                  <a:lnTo>
                    <a:pt x="10" y="24"/>
                  </a:lnTo>
                  <a:lnTo>
                    <a:pt x="14" y="21"/>
                  </a:lnTo>
                  <a:lnTo>
                    <a:pt x="18" y="19"/>
                  </a:lnTo>
                  <a:lnTo>
                    <a:pt x="21" y="16"/>
                  </a:lnTo>
                  <a:lnTo>
                    <a:pt x="24" y="14"/>
                  </a:lnTo>
                  <a:lnTo>
                    <a:pt x="25" y="8"/>
                  </a:lnTo>
                  <a:lnTo>
                    <a:pt x="26" y="4"/>
                  </a:lnTo>
                  <a:lnTo>
                    <a:pt x="26" y="2"/>
                  </a:lnTo>
                  <a:lnTo>
                    <a:pt x="26" y="2"/>
                  </a:lnTo>
                  <a:lnTo>
                    <a:pt x="29"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832"/>
            <p:cNvSpPr>
              <a:spLocks/>
            </p:cNvSpPr>
            <p:nvPr/>
          </p:nvSpPr>
          <p:spPr bwMode="auto">
            <a:xfrm>
              <a:off x="8513763" y="2528888"/>
              <a:ext cx="49213" cy="57150"/>
            </a:xfrm>
            <a:custGeom>
              <a:avLst/>
              <a:gdLst>
                <a:gd name="T0" fmla="*/ 31 w 31"/>
                <a:gd name="T1" fmla="*/ 0 h 36"/>
                <a:gd name="T2" fmla="*/ 31 w 31"/>
                <a:gd name="T3" fmla="*/ 1 h 36"/>
                <a:gd name="T4" fmla="*/ 31 w 31"/>
                <a:gd name="T5" fmla="*/ 3 h 36"/>
                <a:gd name="T6" fmla="*/ 31 w 31"/>
                <a:gd name="T7" fmla="*/ 3 h 36"/>
                <a:gd name="T8" fmla="*/ 31 w 31"/>
                <a:gd name="T9" fmla="*/ 7 h 36"/>
                <a:gd name="T10" fmla="*/ 30 w 31"/>
                <a:gd name="T11" fmla="*/ 11 h 36"/>
                <a:gd name="T12" fmla="*/ 28 w 31"/>
                <a:gd name="T13" fmla="*/ 17 h 36"/>
                <a:gd name="T14" fmla="*/ 27 w 31"/>
                <a:gd name="T15" fmla="*/ 16 h 36"/>
                <a:gd name="T16" fmla="*/ 28 w 31"/>
                <a:gd name="T17" fmla="*/ 17 h 36"/>
                <a:gd name="T18" fmla="*/ 26 w 31"/>
                <a:gd name="T19" fmla="*/ 20 h 36"/>
                <a:gd name="T20" fmla="*/ 22 w 31"/>
                <a:gd name="T21" fmla="*/ 22 h 36"/>
                <a:gd name="T22" fmla="*/ 18 w 31"/>
                <a:gd name="T23" fmla="*/ 26 h 36"/>
                <a:gd name="T24" fmla="*/ 14 w 31"/>
                <a:gd name="T25" fmla="*/ 28 h 36"/>
                <a:gd name="T26" fmla="*/ 10 w 31"/>
                <a:gd name="T27" fmla="*/ 30 h 36"/>
                <a:gd name="T28" fmla="*/ 8 w 31"/>
                <a:gd name="T29" fmla="*/ 32 h 36"/>
                <a:gd name="T30" fmla="*/ 5 w 31"/>
                <a:gd name="T31" fmla="*/ 33 h 36"/>
                <a:gd name="T32" fmla="*/ 4 w 31"/>
                <a:gd name="T33" fmla="*/ 33 h 36"/>
                <a:gd name="T34" fmla="*/ 2 w 31"/>
                <a:gd name="T35" fmla="*/ 36 h 36"/>
                <a:gd name="T36" fmla="*/ 0 w 31"/>
                <a:gd name="T37" fmla="*/ 29 h 36"/>
                <a:gd name="T38" fmla="*/ 0 w 31"/>
                <a:gd name="T39" fmla="*/ 28 h 36"/>
                <a:gd name="T40" fmla="*/ 0 w 31"/>
                <a:gd name="T41" fmla="*/ 28 h 36"/>
                <a:gd name="T42" fmla="*/ 1 w 31"/>
                <a:gd name="T43" fmla="*/ 28 h 36"/>
                <a:gd name="T44" fmla="*/ 1 w 31"/>
                <a:gd name="T45" fmla="*/ 28 h 36"/>
                <a:gd name="T46" fmla="*/ 1 w 31"/>
                <a:gd name="T47" fmla="*/ 28 h 36"/>
                <a:gd name="T48" fmla="*/ 1 w 31"/>
                <a:gd name="T49" fmla="*/ 28 h 36"/>
                <a:gd name="T50" fmla="*/ 1 w 31"/>
                <a:gd name="T51" fmla="*/ 28 h 36"/>
                <a:gd name="T52" fmla="*/ 1 w 31"/>
                <a:gd name="T53" fmla="*/ 28 h 36"/>
                <a:gd name="T54" fmla="*/ 1 w 31"/>
                <a:gd name="T55" fmla="*/ 28 h 36"/>
                <a:gd name="T56" fmla="*/ 4 w 31"/>
                <a:gd name="T57" fmla="*/ 26 h 36"/>
                <a:gd name="T58" fmla="*/ 8 w 31"/>
                <a:gd name="T59" fmla="*/ 25 h 36"/>
                <a:gd name="T60" fmla="*/ 11 w 31"/>
                <a:gd name="T61" fmla="*/ 22 h 36"/>
                <a:gd name="T62" fmla="*/ 15 w 31"/>
                <a:gd name="T63" fmla="*/ 21 h 36"/>
                <a:gd name="T64" fmla="*/ 18 w 31"/>
                <a:gd name="T65" fmla="*/ 18 h 36"/>
                <a:gd name="T66" fmla="*/ 22 w 31"/>
                <a:gd name="T67" fmla="*/ 16 h 36"/>
                <a:gd name="T68" fmla="*/ 23 w 31"/>
                <a:gd name="T69" fmla="*/ 15 h 36"/>
                <a:gd name="T70" fmla="*/ 25 w 31"/>
                <a:gd name="T71" fmla="*/ 9 h 36"/>
                <a:gd name="T72" fmla="*/ 26 w 31"/>
                <a:gd name="T73" fmla="*/ 5 h 36"/>
                <a:gd name="T74" fmla="*/ 26 w 31"/>
                <a:gd name="T75" fmla="*/ 3 h 36"/>
                <a:gd name="T76" fmla="*/ 26 w 31"/>
                <a:gd name="T77" fmla="*/ 3 h 36"/>
                <a:gd name="T78" fmla="*/ 26 w 31"/>
                <a:gd name="T79" fmla="*/ 3 h 36"/>
                <a:gd name="T80" fmla="*/ 26 w 31"/>
                <a:gd name="T81" fmla="*/ 3 h 36"/>
                <a:gd name="T82" fmla="*/ 26 w 31"/>
                <a:gd name="T83" fmla="*/ 0 h 36"/>
                <a:gd name="T84" fmla="*/ 31 w 31"/>
                <a:gd name="T8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 h="36">
                  <a:moveTo>
                    <a:pt x="31" y="0"/>
                  </a:moveTo>
                  <a:lnTo>
                    <a:pt x="31" y="1"/>
                  </a:lnTo>
                  <a:lnTo>
                    <a:pt x="31" y="3"/>
                  </a:lnTo>
                  <a:lnTo>
                    <a:pt x="31" y="3"/>
                  </a:lnTo>
                  <a:lnTo>
                    <a:pt x="31" y="7"/>
                  </a:lnTo>
                  <a:lnTo>
                    <a:pt x="30" y="11"/>
                  </a:lnTo>
                  <a:lnTo>
                    <a:pt x="28" y="17"/>
                  </a:lnTo>
                  <a:lnTo>
                    <a:pt x="27" y="16"/>
                  </a:lnTo>
                  <a:lnTo>
                    <a:pt x="28" y="17"/>
                  </a:lnTo>
                  <a:lnTo>
                    <a:pt x="26" y="20"/>
                  </a:lnTo>
                  <a:lnTo>
                    <a:pt x="22" y="22"/>
                  </a:lnTo>
                  <a:lnTo>
                    <a:pt x="18" y="26"/>
                  </a:lnTo>
                  <a:lnTo>
                    <a:pt x="14" y="28"/>
                  </a:lnTo>
                  <a:lnTo>
                    <a:pt x="10" y="30"/>
                  </a:lnTo>
                  <a:lnTo>
                    <a:pt x="8" y="32"/>
                  </a:lnTo>
                  <a:lnTo>
                    <a:pt x="5" y="33"/>
                  </a:lnTo>
                  <a:lnTo>
                    <a:pt x="4" y="33"/>
                  </a:lnTo>
                  <a:lnTo>
                    <a:pt x="2" y="36"/>
                  </a:lnTo>
                  <a:lnTo>
                    <a:pt x="0" y="29"/>
                  </a:lnTo>
                  <a:lnTo>
                    <a:pt x="0" y="28"/>
                  </a:lnTo>
                  <a:lnTo>
                    <a:pt x="0" y="28"/>
                  </a:lnTo>
                  <a:lnTo>
                    <a:pt x="1" y="28"/>
                  </a:lnTo>
                  <a:lnTo>
                    <a:pt x="1" y="28"/>
                  </a:lnTo>
                  <a:lnTo>
                    <a:pt x="1" y="28"/>
                  </a:lnTo>
                  <a:lnTo>
                    <a:pt x="1" y="28"/>
                  </a:lnTo>
                  <a:lnTo>
                    <a:pt x="1" y="28"/>
                  </a:lnTo>
                  <a:lnTo>
                    <a:pt x="1" y="28"/>
                  </a:lnTo>
                  <a:lnTo>
                    <a:pt x="1" y="28"/>
                  </a:lnTo>
                  <a:lnTo>
                    <a:pt x="4" y="26"/>
                  </a:lnTo>
                  <a:lnTo>
                    <a:pt x="8" y="25"/>
                  </a:lnTo>
                  <a:lnTo>
                    <a:pt x="11" y="22"/>
                  </a:lnTo>
                  <a:lnTo>
                    <a:pt x="15" y="21"/>
                  </a:lnTo>
                  <a:lnTo>
                    <a:pt x="18" y="18"/>
                  </a:lnTo>
                  <a:lnTo>
                    <a:pt x="22" y="16"/>
                  </a:lnTo>
                  <a:lnTo>
                    <a:pt x="23" y="15"/>
                  </a:lnTo>
                  <a:lnTo>
                    <a:pt x="25" y="9"/>
                  </a:lnTo>
                  <a:lnTo>
                    <a:pt x="26" y="5"/>
                  </a:lnTo>
                  <a:lnTo>
                    <a:pt x="26" y="3"/>
                  </a:lnTo>
                  <a:lnTo>
                    <a:pt x="26" y="3"/>
                  </a:lnTo>
                  <a:lnTo>
                    <a:pt x="26" y="3"/>
                  </a:lnTo>
                  <a:lnTo>
                    <a:pt x="26" y="3"/>
                  </a:lnTo>
                  <a:lnTo>
                    <a:pt x="26" y="0"/>
                  </a:lnTo>
                  <a:lnTo>
                    <a:pt x="31"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833"/>
            <p:cNvSpPr>
              <a:spLocks/>
            </p:cNvSpPr>
            <p:nvPr/>
          </p:nvSpPr>
          <p:spPr bwMode="auto">
            <a:xfrm>
              <a:off x="8515351" y="2557463"/>
              <a:ext cx="25400" cy="23813"/>
            </a:xfrm>
            <a:custGeom>
              <a:avLst/>
              <a:gdLst>
                <a:gd name="T0" fmla="*/ 14 w 16"/>
                <a:gd name="T1" fmla="*/ 0 h 15"/>
                <a:gd name="T2" fmla="*/ 16 w 16"/>
                <a:gd name="T3" fmla="*/ 2 h 15"/>
                <a:gd name="T4" fmla="*/ 16 w 16"/>
                <a:gd name="T5" fmla="*/ 4 h 15"/>
                <a:gd name="T6" fmla="*/ 16 w 16"/>
                <a:gd name="T7" fmla="*/ 7 h 15"/>
                <a:gd name="T8" fmla="*/ 14 w 16"/>
                <a:gd name="T9" fmla="*/ 11 h 15"/>
                <a:gd name="T10" fmla="*/ 13 w 16"/>
                <a:gd name="T11" fmla="*/ 14 h 15"/>
                <a:gd name="T12" fmla="*/ 12 w 16"/>
                <a:gd name="T13" fmla="*/ 15 h 15"/>
                <a:gd name="T14" fmla="*/ 10 w 16"/>
                <a:gd name="T15" fmla="*/ 15 h 15"/>
                <a:gd name="T16" fmla="*/ 8 w 16"/>
                <a:gd name="T17" fmla="*/ 14 h 15"/>
                <a:gd name="T18" fmla="*/ 5 w 16"/>
                <a:gd name="T19" fmla="*/ 14 h 15"/>
                <a:gd name="T20" fmla="*/ 3 w 16"/>
                <a:gd name="T21" fmla="*/ 12 h 15"/>
                <a:gd name="T22" fmla="*/ 1 w 16"/>
                <a:gd name="T23" fmla="*/ 11 h 15"/>
                <a:gd name="T24" fmla="*/ 0 w 16"/>
                <a:gd name="T25" fmla="*/ 11 h 15"/>
                <a:gd name="T26" fmla="*/ 1 w 16"/>
                <a:gd name="T27" fmla="*/ 10 h 15"/>
                <a:gd name="T28" fmla="*/ 1 w 16"/>
                <a:gd name="T29" fmla="*/ 8 h 15"/>
                <a:gd name="T30" fmla="*/ 3 w 16"/>
                <a:gd name="T31" fmla="*/ 7 h 15"/>
                <a:gd name="T32" fmla="*/ 3 w 16"/>
                <a:gd name="T33" fmla="*/ 4 h 15"/>
                <a:gd name="T34" fmla="*/ 4 w 16"/>
                <a:gd name="T35" fmla="*/ 4 h 15"/>
                <a:gd name="T36" fmla="*/ 5 w 16"/>
                <a:gd name="T37" fmla="*/ 4 h 15"/>
                <a:gd name="T38" fmla="*/ 7 w 16"/>
                <a:gd name="T39" fmla="*/ 6 h 15"/>
                <a:gd name="T40" fmla="*/ 8 w 16"/>
                <a:gd name="T41" fmla="*/ 7 h 15"/>
                <a:gd name="T42" fmla="*/ 8 w 16"/>
                <a:gd name="T43" fmla="*/ 7 h 15"/>
                <a:gd name="T44" fmla="*/ 8 w 16"/>
                <a:gd name="T45" fmla="*/ 7 h 15"/>
                <a:gd name="T46" fmla="*/ 9 w 16"/>
                <a:gd name="T47" fmla="*/ 6 h 15"/>
                <a:gd name="T48" fmla="*/ 10 w 16"/>
                <a:gd name="T49" fmla="*/ 3 h 15"/>
                <a:gd name="T50" fmla="*/ 12 w 16"/>
                <a:gd name="T51" fmla="*/ 2 h 15"/>
                <a:gd name="T52" fmla="*/ 13 w 16"/>
                <a:gd name="T53" fmla="*/ 0 h 15"/>
                <a:gd name="T54" fmla="*/ 14 w 16"/>
                <a:gd name="T5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 h="15">
                  <a:moveTo>
                    <a:pt x="14" y="0"/>
                  </a:moveTo>
                  <a:lnTo>
                    <a:pt x="16" y="2"/>
                  </a:lnTo>
                  <a:lnTo>
                    <a:pt x="16" y="4"/>
                  </a:lnTo>
                  <a:lnTo>
                    <a:pt x="16" y="7"/>
                  </a:lnTo>
                  <a:lnTo>
                    <a:pt x="14" y="11"/>
                  </a:lnTo>
                  <a:lnTo>
                    <a:pt x="13" y="14"/>
                  </a:lnTo>
                  <a:lnTo>
                    <a:pt x="12" y="15"/>
                  </a:lnTo>
                  <a:lnTo>
                    <a:pt x="10" y="15"/>
                  </a:lnTo>
                  <a:lnTo>
                    <a:pt x="8" y="14"/>
                  </a:lnTo>
                  <a:lnTo>
                    <a:pt x="5" y="14"/>
                  </a:lnTo>
                  <a:lnTo>
                    <a:pt x="3" y="12"/>
                  </a:lnTo>
                  <a:lnTo>
                    <a:pt x="1" y="11"/>
                  </a:lnTo>
                  <a:lnTo>
                    <a:pt x="0" y="11"/>
                  </a:lnTo>
                  <a:lnTo>
                    <a:pt x="1" y="10"/>
                  </a:lnTo>
                  <a:lnTo>
                    <a:pt x="1" y="8"/>
                  </a:lnTo>
                  <a:lnTo>
                    <a:pt x="3" y="7"/>
                  </a:lnTo>
                  <a:lnTo>
                    <a:pt x="3" y="4"/>
                  </a:lnTo>
                  <a:lnTo>
                    <a:pt x="4" y="4"/>
                  </a:lnTo>
                  <a:lnTo>
                    <a:pt x="5" y="4"/>
                  </a:lnTo>
                  <a:lnTo>
                    <a:pt x="7" y="6"/>
                  </a:lnTo>
                  <a:lnTo>
                    <a:pt x="8" y="7"/>
                  </a:lnTo>
                  <a:lnTo>
                    <a:pt x="8" y="7"/>
                  </a:lnTo>
                  <a:lnTo>
                    <a:pt x="8" y="7"/>
                  </a:lnTo>
                  <a:lnTo>
                    <a:pt x="9" y="6"/>
                  </a:lnTo>
                  <a:lnTo>
                    <a:pt x="10" y="3"/>
                  </a:lnTo>
                  <a:lnTo>
                    <a:pt x="12" y="2"/>
                  </a:lnTo>
                  <a:lnTo>
                    <a:pt x="13" y="0"/>
                  </a:lnTo>
                  <a:lnTo>
                    <a:pt x="14"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834"/>
            <p:cNvSpPr>
              <a:spLocks noEditPoints="1"/>
            </p:cNvSpPr>
            <p:nvPr/>
          </p:nvSpPr>
          <p:spPr bwMode="auto">
            <a:xfrm>
              <a:off x="8513763" y="2555875"/>
              <a:ext cx="28575" cy="26988"/>
            </a:xfrm>
            <a:custGeom>
              <a:avLst/>
              <a:gdLst>
                <a:gd name="T0" fmla="*/ 14 w 18"/>
                <a:gd name="T1" fmla="*/ 3 h 17"/>
                <a:gd name="T2" fmla="*/ 14 w 18"/>
                <a:gd name="T3" fmla="*/ 4 h 17"/>
                <a:gd name="T4" fmla="*/ 13 w 18"/>
                <a:gd name="T5" fmla="*/ 5 h 17"/>
                <a:gd name="T6" fmla="*/ 11 w 18"/>
                <a:gd name="T7" fmla="*/ 7 h 17"/>
                <a:gd name="T8" fmla="*/ 10 w 18"/>
                <a:gd name="T9" fmla="*/ 8 h 17"/>
                <a:gd name="T10" fmla="*/ 10 w 18"/>
                <a:gd name="T11" fmla="*/ 9 h 17"/>
                <a:gd name="T12" fmla="*/ 9 w 18"/>
                <a:gd name="T13" fmla="*/ 11 h 17"/>
                <a:gd name="T14" fmla="*/ 8 w 18"/>
                <a:gd name="T15" fmla="*/ 9 h 17"/>
                <a:gd name="T16" fmla="*/ 8 w 18"/>
                <a:gd name="T17" fmla="*/ 9 h 17"/>
                <a:gd name="T18" fmla="*/ 6 w 18"/>
                <a:gd name="T19" fmla="*/ 8 h 17"/>
                <a:gd name="T20" fmla="*/ 5 w 18"/>
                <a:gd name="T21" fmla="*/ 7 h 17"/>
                <a:gd name="T22" fmla="*/ 5 w 18"/>
                <a:gd name="T23" fmla="*/ 7 h 17"/>
                <a:gd name="T24" fmla="*/ 4 w 18"/>
                <a:gd name="T25" fmla="*/ 9 h 17"/>
                <a:gd name="T26" fmla="*/ 4 w 18"/>
                <a:gd name="T27" fmla="*/ 11 h 17"/>
                <a:gd name="T28" fmla="*/ 6 w 18"/>
                <a:gd name="T29" fmla="*/ 12 h 17"/>
                <a:gd name="T30" fmla="*/ 8 w 18"/>
                <a:gd name="T31" fmla="*/ 13 h 17"/>
                <a:gd name="T32" fmla="*/ 10 w 18"/>
                <a:gd name="T33" fmla="*/ 13 h 17"/>
                <a:gd name="T34" fmla="*/ 11 w 18"/>
                <a:gd name="T35" fmla="*/ 15 h 17"/>
                <a:gd name="T36" fmla="*/ 11 w 18"/>
                <a:gd name="T37" fmla="*/ 15 h 17"/>
                <a:gd name="T38" fmla="*/ 13 w 18"/>
                <a:gd name="T39" fmla="*/ 13 h 17"/>
                <a:gd name="T40" fmla="*/ 14 w 18"/>
                <a:gd name="T41" fmla="*/ 11 h 17"/>
                <a:gd name="T42" fmla="*/ 14 w 18"/>
                <a:gd name="T43" fmla="*/ 8 h 17"/>
                <a:gd name="T44" fmla="*/ 15 w 18"/>
                <a:gd name="T45" fmla="*/ 5 h 17"/>
                <a:gd name="T46" fmla="*/ 15 w 18"/>
                <a:gd name="T47" fmla="*/ 4 h 17"/>
                <a:gd name="T48" fmla="*/ 14 w 18"/>
                <a:gd name="T49" fmla="*/ 3 h 17"/>
                <a:gd name="T50" fmla="*/ 14 w 18"/>
                <a:gd name="T51" fmla="*/ 0 h 17"/>
                <a:gd name="T52" fmla="*/ 15 w 18"/>
                <a:gd name="T53" fmla="*/ 0 h 17"/>
                <a:gd name="T54" fmla="*/ 17 w 18"/>
                <a:gd name="T55" fmla="*/ 1 h 17"/>
                <a:gd name="T56" fmla="*/ 18 w 18"/>
                <a:gd name="T57" fmla="*/ 4 h 17"/>
                <a:gd name="T58" fmla="*/ 18 w 18"/>
                <a:gd name="T59" fmla="*/ 5 h 17"/>
                <a:gd name="T60" fmla="*/ 18 w 18"/>
                <a:gd name="T61" fmla="*/ 9 h 17"/>
                <a:gd name="T62" fmla="*/ 17 w 18"/>
                <a:gd name="T63" fmla="*/ 12 h 17"/>
                <a:gd name="T64" fmla="*/ 15 w 18"/>
                <a:gd name="T65" fmla="*/ 15 h 17"/>
                <a:gd name="T66" fmla="*/ 13 w 18"/>
                <a:gd name="T67" fmla="*/ 17 h 17"/>
                <a:gd name="T68" fmla="*/ 11 w 18"/>
                <a:gd name="T69" fmla="*/ 17 h 17"/>
                <a:gd name="T70" fmla="*/ 9 w 18"/>
                <a:gd name="T71" fmla="*/ 17 h 17"/>
                <a:gd name="T72" fmla="*/ 6 w 18"/>
                <a:gd name="T73" fmla="*/ 16 h 17"/>
                <a:gd name="T74" fmla="*/ 4 w 18"/>
                <a:gd name="T75" fmla="*/ 15 h 17"/>
                <a:gd name="T76" fmla="*/ 1 w 18"/>
                <a:gd name="T77" fmla="*/ 13 h 17"/>
                <a:gd name="T78" fmla="*/ 1 w 18"/>
                <a:gd name="T79" fmla="*/ 13 h 17"/>
                <a:gd name="T80" fmla="*/ 1 w 18"/>
                <a:gd name="T81" fmla="*/ 12 h 17"/>
                <a:gd name="T82" fmla="*/ 0 w 18"/>
                <a:gd name="T83" fmla="*/ 11 h 17"/>
                <a:gd name="T84" fmla="*/ 0 w 18"/>
                <a:gd name="T85" fmla="*/ 11 h 17"/>
                <a:gd name="T86" fmla="*/ 1 w 18"/>
                <a:gd name="T87" fmla="*/ 9 h 17"/>
                <a:gd name="T88" fmla="*/ 1 w 18"/>
                <a:gd name="T89" fmla="*/ 8 h 17"/>
                <a:gd name="T90" fmla="*/ 2 w 18"/>
                <a:gd name="T91" fmla="*/ 7 h 17"/>
                <a:gd name="T92" fmla="*/ 4 w 18"/>
                <a:gd name="T93" fmla="*/ 4 h 17"/>
                <a:gd name="T94" fmla="*/ 5 w 18"/>
                <a:gd name="T95" fmla="*/ 4 h 17"/>
                <a:gd name="T96" fmla="*/ 5 w 18"/>
                <a:gd name="T97" fmla="*/ 4 h 17"/>
                <a:gd name="T98" fmla="*/ 6 w 18"/>
                <a:gd name="T99" fmla="*/ 4 h 17"/>
                <a:gd name="T100" fmla="*/ 8 w 18"/>
                <a:gd name="T101" fmla="*/ 5 h 17"/>
                <a:gd name="T102" fmla="*/ 9 w 18"/>
                <a:gd name="T103" fmla="*/ 5 h 17"/>
                <a:gd name="T104" fmla="*/ 10 w 18"/>
                <a:gd name="T105" fmla="*/ 4 h 17"/>
                <a:gd name="T106" fmla="*/ 11 w 18"/>
                <a:gd name="T107" fmla="*/ 3 h 17"/>
                <a:gd name="T108" fmla="*/ 13 w 18"/>
                <a:gd name="T109" fmla="*/ 1 h 17"/>
                <a:gd name="T110" fmla="*/ 14 w 18"/>
                <a:gd name="T11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 h="17">
                  <a:moveTo>
                    <a:pt x="14" y="3"/>
                  </a:moveTo>
                  <a:lnTo>
                    <a:pt x="14" y="4"/>
                  </a:lnTo>
                  <a:lnTo>
                    <a:pt x="13" y="5"/>
                  </a:lnTo>
                  <a:lnTo>
                    <a:pt x="11" y="7"/>
                  </a:lnTo>
                  <a:lnTo>
                    <a:pt x="10" y="8"/>
                  </a:lnTo>
                  <a:lnTo>
                    <a:pt x="10" y="9"/>
                  </a:lnTo>
                  <a:lnTo>
                    <a:pt x="9" y="11"/>
                  </a:lnTo>
                  <a:lnTo>
                    <a:pt x="8" y="9"/>
                  </a:lnTo>
                  <a:lnTo>
                    <a:pt x="8" y="9"/>
                  </a:lnTo>
                  <a:lnTo>
                    <a:pt x="6" y="8"/>
                  </a:lnTo>
                  <a:lnTo>
                    <a:pt x="5" y="7"/>
                  </a:lnTo>
                  <a:lnTo>
                    <a:pt x="5" y="7"/>
                  </a:lnTo>
                  <a:lnTo>
                    <a:pt x="4" y="9"/>
                  </a:lnTo>
                  <a:lnTo>
                    <a:pt x="4" y="11"/>
                  </a:lnTo>
                  <a:lnTo>
                    <a:pt x="6" y="12"/>
                  </a:lnTo>
                  <a:lnTo>
                    <a:pt x="8" y="13"/>
                  </a:lnTo>
                  <a:lnTo>
                    <a:pt x="10" y="13"/>
                  </a:lnTo>
                  <a:lnTo>
                    <a:pt x="11" y="15"/>
                  </a:lnTo>
                  <a:lnTo>
                    <a:pt x="11" y="15"/>
                  </a:lnTo>
                  <a:lnTo>
                    <a:pt x="13" y="13"/>
                  </a:lnTo>
                  <a:lnTo>
                    <a:pt x="14" y="11"/>
                  </a:lnTo>
                  <a:lnTo>
                    <a:pt x="14" y="8"/>
                  </a:lnTo>
                  <a:lnTo>
                    <a:pt x="15" y="5"/>
                  </a:lnTo>
                  <a:lnTo>
                    <a:pt x="15" y="4"/>
                  </a:lnTo>
                  <a:lnTo>
                    <a:pt x="14" y="3"/>
                  </a:lnTo>
                  <a:close/>
                  <a:moveTo>
                    <a:pt x="14" y="0"/>
                  </a:moveTo>
                  <a:lnTo>
                    <a:pt x="15" y="0"/>
                  </a:lnTo>
                  <a:lnTo>
                    <a:pt x="17" y="1"/>
                  </a:lnTo>
                  <a:lnTo>
                    <a:pt x="18" y="4"/>
                  </a:lnTo>
                  <a:lnTo>
                    <a:pt x="18" y="5"/>
                  </a:lnTo>
                  <a:lnTo>
                    <a:pt x="18" y="9"/>
                  </a:lnTo>
                  <a:lnTo>
                    <a:pt x="17" y="12"/>
                  </a:lnTo>
                  <a:lnTo>
                    <a:pt x="15" y="15"/>
                  </a:lnTo>
                  <a:lnTo>
                    <a:pt x="13" y="17"/>
                  </a:lnTo>
                  <a:lnTo>
                    <a:pt x="11" y="17"/>
                  </a:lnTo>
                  <a:lnTo>
                    <a:pt x="9" y="17"/>
                  </a:lnTo>
                  <a:lnTo>
                    <a:pt x="6" y="16"/>
                  </a:lnTo>
                  <a:lnTo>
                    <a:pt x="4" y="15"/>
                  </a:lnTo>
                  <a:lnTo>
                    <a:pt x="1" y="13"/>
                  </a:lnTo>
                  <a:lnTo>
                    <a:pt x="1" y="13"/>
                  </a:lnTo>
                  <a:lnTo>
                    <a:pt x="1" y="12"/>
                  </a:lnTo>
                  <a:lnTo>
                    <a:pt x="0" y="11"/>
                  </a:lnTo>
                  <a:lnTo>
                    <a:pt x="0" y="11"/>
                  </a:lnTo>
                  <a:lnTo>
                    <a:pt x="1" y="9"/>
                  </a:lnTo>
                  <a:lnTo>
                    <a:pt x="1" y="8"/>
                  </a:lnTo>
                  <a:lnTo>
                    <a:pt x="2" y="7"/>
                  </a:lnTo>
                  <a:lnTo>
                    <a:pt x="4" y="4"/>
                  </a:lnTo>
                  <a:lnTo>
                    <a:pt x="5" y="4"/>
                  </a:lnTo>
                  <a:lnTo>
                    <a:pt x="5" y="4"/>
                  </a:lnTo>
                  <a:lnTo>
                    <a:pt x="6" y="4"/>
                  </a:lnTo>
                  <a:lnTo>
                    <a:pt x="8" y="5"/>
                  </a:lnTo>
                  <a:lnTo>
                    <a:pt x="9" y="5"/>
                  </a:lnTo>
                  <a:lnTo>
                    <a:pt x="10" y="4"/>
                  </a:lnTo>
                  <a:lnTo>
                    <a:pt x="11" y="3"/>
                  </a:lnTo>
                  <a:lnTo>
                    <a:pt x="13" y="1"/>
                  </a:lnTo>
                  <a:lnTo>
                    <a:pt x="14"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835"/>
            <p:cNvSpPr>
              <a:spLocks noEditPoints="1"/>
            </p:cNvSpPr>
            <p:nvPr/>
          </p:nvSpPr>
          <p:spPr bwMode="auto">
            <a:xfrm>
              <a:off x="8513763" y="2555875"/>
              <a:ext cx="28575" cy="26988"/>
            </a:xfrm>
            <a:custGeom>
              <a:avLst/>
              <a:gdLst>
                <a:gd name="T0" fmla="*/ 14 w 18"/>
                <a:gd name="T1" fmla="*/ 3 h 17"/>
                <a:gd name="T2" fmla="*/ 14 w 18"/>
                <a:gd name="T3" fmla="*/ 3 h 17"/>
                <a:gd name="T4" fmla="*/ 14 w 18"/>
                <a:gd name="T5" fmla="*/ 4 h 17"/>
                <a:gd name="T6" fmla="*/ 11 w 18"/>
                <a:gd name="T7" fmla="*/ 5 h 17"/>
                <a:gd name="T8" fmla="*/ 11 w 18"/>
                <a:gd name="T9" fmla="*/ 7 h 17"/>
                <a:gd name="T10" fmla="*/ 10 w 18"/>
                <a:gd name="T11" fmla="*/ 8 h 17"/>
                <a:gd name="T12" fmla="*/ 10 w 18"/>
                <a:gd name="T13" fmla="*/ 9 h 17"/>
                <a:gd name="T14" fmla="*/ 9 w 18"/>
                <a:gd name="T15" fmla="*/ 11 h 17"/>
                <a:gd name="T16" fmla="*/ 8 w 18"/>
                <a:gd name="T17" fmla="*/ 9 h 17"/>
                <a:gd name="T18" fmla="*/ 8 w 18"/>
                <a:gd name="T19" fmla="*/ 9 h 17"/>
                <a:gd name="T20" fmla="*/ 6 w 18"/>
                <a:gd name="T21" fmla="*/ 8 h 17"/>
                <a:gd name="T22" fmla="*/ 6 w 18"/>
                <a:gd name="T23" fmla="*/ 7 h 17"/>
                <a:gd name="T24" fmla="*/ 5 w 18"/>
                <a:gd name="T25" fmla="*/ 7 h 17"/>
                <a:gd name="T26" fmla="*/ 5 w 18"/>
                <a:gd name="T27" fmla="*/ 7 h 17"/>
                <a:gd name="T28" fmla="*/ 4 w 18"/>
                <a:gd name="T29" fmla="*/ 9 h 17"/>
                <a:gd name="T30" fmla="*/ 4 w 18"/>
                <a:gd name="T31" fmla="*/ 11 h 17"/>
                <a:gd name="T32" fmla="*/ 5 w 18"/>
                <a:gd name="T33" fmla="*/ 12 h 17"/>
                <a:gd name="T34" fmla="*/ 6 w 18"/>
                <a:gd name="T35" fmla="*/ 12 h 17"/>
                <a:gd name="T36" fmla="*/ 8 w 18"/>
                <a:gd name="T37" fmla="*/ 13 h 17"/>
                <a:gd name="T38" fmla="*/ 10 w 18"/>
                <a:gd name="T39" fmla="*/ 15 h 17"/>
                <a:gd name="T40" fmla="*/ 11 w 18"/>
                <a:gd name="T41" fmla="*/ 15 h 17"/>
                <a:gd name="T42" fmla="*/ 11 w 18"/>
                <a:gd name="T43" fmla="*/ 15 h 17"/>
                <a:gd name="T44" fmla="*/ 13 w 18"/>
                <a:gd name="T45" fmla="*/ 13 h 17"/>
                <a:gd name="T46" fmla="*/ 14 w 18"/>
                <a:gd name="T47" fmla="*/ 11 h 17"/>
                <a:gd name="T48" fmla="*/ 15 w 18"/>
                <a:gd name="T49" fmla="*/ 8 h 17"/>
                <a:gd name="T50" fmla="*/ 15 w 18"/>
                <a:gd name="T51" fmla="*/ 5 h 17"/>
                <a:gd name="T52" fmla="*/ 15 w 18"/>
                <a:gd name="T53" fmla="*/ 4 h 17"/>
                <a:gd name="T54" fmla="*/ 14 w 18"/>
                <a:gd name="T55" fmla="*/ 3 h 17"/>
                <a:gd name="T56" fmla="*/ 14 w 18"/>
                <a:gd name="T57" fmla="*/ 0 h 17"/>
                <a:gd name="T58" fmla="*/ 15 w 18"/>
                <a:gd name="T59" fmla="*/ 0 h 17"/>
                <a:gd name="T60" fmla="*/ 17 w 18"/>
                <a:gd name="T61" fmla="*/ 1 h 17"/>
                <a:gd name="T62" fmla="*/ 18 w 18"/>
                <a:gd name="T63" fmla="*/ 4 h 17"/>
                <a:gd name="T64" fmla="*/ 18 w 18"/>
                <a:gd name="T65" fmla="*/ 5 h 17"/>
                <a:gd name="T66" fmla="*/ 18 w 18"/>
                <a:gd name="T67" fmla="*/ 8 h 17"/>
                <a:gd name="T68" fmla="*/ 17 w 18"/>
                <a:gd name="T69" fmla="*/ 12 h 17"/>
                <a:gd name="T70" fmla="*/ 15 w 18"/>
                <a:gd name="T71" fmla="*/ 15 h 17"/>
                <a:gd name="T72" fmla="*/ 13 w 18"/>
                <a:gd name="T73" fmla="*/ 17 h 17"/>
                <a:gd name="T74" fmla="*/ 11 w 18"/>
                <a:gd name="T75" fmla="*/ 17 h 17"/>
                <a:gd name="T76" fmla="*/ 9 w 18"/>
                <a:gd name="T77" fmla="*/ 16 h 17"/>
                <a:gd name="T78" fmla="*/ 6 w 18"/>
                <a:gd name="T79" fmla="*/ 16 h 17"/>
                <a:gd name="T80" fmla="*/ 4 w 18"/>
                <a:gd name="T81" fmla="*/ 15 h 17"/>
                <a:gd name="T82" fmla="*/ 2 w 18"/>
                <a:gd name="T83" fmla="*/ 13 h 17"/>
                <a:gd name="T84" fmla="*/ 1 w 18"/>
                <a:gd name="T85" fmla="*/ 13 h 17"/>
                <a:gd name="T86" fmla="*/ 0 w 18"/>
                <a:gd name="T87" fmla="*/ 12 h 17"/>
                <a:gd name="T88" fmla="*/ 0 w 18"/>
                <a:gd name="T89" fmla="*/ 11 h 17"/>
                <a:gd name="T90" fmla="*/ 1 w 18"/>
                <a:gd name="T91" fmla="*/ 11 h 17"/>
                <a:gd name="T92" fmla="*/ 1 w 18"/>
                <a:gd name="T93" fmla="*/ 9 h 17"/>
                <a:gd name="T94" fmla="*/ 1 w 18"/>
                <a:gd name="T95" fmla="*/ 8 h 17"/>
                <a:gd name="T96" fmla="*/ 2 w 18"/>
                <a:gd name="T97" fmla="*/ 7 h 17"/>
                <a:gd name="T98" fmla="*/ 4 w 18"/>
                <a:gd name="T99" fmla="*/ 5 h 17"/>
                <a:gd name="T100" fmla="*/ 5 w 18"/>
                <a:gd name="T101" fmla="*/ 4 h 17"/>
                <a:gd name="T102" fmla="*/ 5 w 18"/>
                <a:gd name="T103" fmla="*/ 4 h 17"/>
                <a:gd name="T104" fmla="*/ 6 w 18"/>
                <a:gd name="T105" fmla="*/ 4 h 17"/>
                <a:gd name="T106" fmla="*/ 8 w 18"/>
                <a:gd name="T107" fmla="*/ 5 h 17"/>
                <a:gd name="T108" fmla="*/ 9 w 18"/>
                <a:gd name="T109" fmla="*/ 5 h 17"/>
                <a:gd name="T110" fmla="*/ 9 w 18"/>
                <a:gd name="T111" fmla="*/ 5 h 17"/>
                <a:gd name="T112" fmla="*/ 10 w 18"/>
                <a:gd name="T113" fmla="*/ 4 h 17"/>
                <a:gd name="T114" fmla="*/ 11 w 18"/>
                <a:gd name="T115" fmla="*/ 3 h 17"/>
                <a:gd name="T116" fmla="*/ 13 w 18"/>
                <a:gd name="T117" fmla="*/ 1 h 17"/>
                <a:gd name="T118" fmla="*/ 14 w 18"/>
                <a:gd name="T1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 h="17">
                  <a:moveTo>
                    <a:pt x="14" y="3"/>
                  </a:moveTo>
                  <a:lnTo>
                    <a:pt x="14" y="3"/>
                  </a:lnTo>
                  <a:lnTo>
                    <a:pt x="14" y="4"/>
                  </a:lnTo>
                  <a:lnTo>
                    <a:pt x="11" y="5"/>
                  </a:lnTo>
                  <a:lnTo>
                    <a:pt x="11" y="7"/>
                  </a:lnTo>
                  <a:lnTo>
                    <a:pt x="10" y="8"/>
                  </a:lnTo>
                  <a:lnTo>
                    <a:pt x="10" y="9"/>
                  </a:lnTo>
                  <a:lnTo>
                    <a:pt x="9" y="11"/>
                  </a:lnTo>
                  <a:lnTo>
                    <a:pt x="8" y="9"/>
                  </a:lnTo>
                  <a:lnTo>
                    <a:pt x="8" y="9"/>
                  </a:lnTo>
                  <a:lnTo>
                    <a:pt x="6" y="8"/>
                  </a:lnTo>
                  <a:lnTo>
                    <a:pt x="6" y="7"/>
                  </a:lnTo>
                  <a:lnTo>
                    <a:pt x="5" y="7"/>
                  </a:lnTo>
                  <a:lnTo>
                    <a:pt x="5" y="7"/>
                  </a:lnTo>
                  <a:lnTo>
                    <a:pt x="4" y="9"/>
                  </a:lnTo>
                  <a:lnTo>
                    <a:pt x="4" y="11"/>
                  </a:lnTo>
                  <a:lnTo>
                    <a:pt x="5" y="12"/>
                  </a:lnTo>
                  <a:lnTo>
                    <a:pt x="6" y="12"/>
                  </a:lnTo>
                  <a:lnTo>
                    <a:pt x="8" y="13"/>
                  </a:lnTo>
                  <a:lnTo>
                    <a:pt x="10" y="15"/>
                  </a:lnTo>
                  <a:lnTo>
                    <a:pt x="11" y="15"/>
                  </a:lnTo>
                  <a:lnTo>
                    <a:pt x="11" y="15"/>
                  </a:lnTo>
                  <a:lnTo>
                    <a:pt x="13" y="13"/>
                  </a:lnTo>
                  <a:lnTo>
                    <a:pt x="14" y="11"/>
                  </a:lnTo>
                  <a:lnTo>
                    <a:pt x="15" y="8"/>
                  </a:lnTo>
                  <a:lnTo>
                    <a:pt x="15" y="5"/>
                  </a:lnTo>
                  <a:lnTo>
                    <a:pt x="15" y="4"/>
                  </a:lnTo>
                  <a:lnTo>
                    <a:pt x="14" y="3"/>
                  </a:lnTo>
                  <a:close/>
                  <a:moveTo>
                    <a:pt x="14" y="0"/>
                  </a:moveTo>
                  <a:lnTo>
                    <a:pt x="15" y="0"/>
                  </a:lnTo>
                  <a:lnTo>
                    <a:pt x="17" y="1"/>
                  </a:lnTo>
                  <a:lnTo>
                    <a:pt x="18" y="4"/>
                  </a:lnTo>
                  <a:lnTo>
                    <a:pt x="18" y="5"/>
                  </a:lnTo>
                  <a:lnTo>
                    <a:pt x="18" y="8"/>
                  </a:lnTo>
                  <a:lnTo>
                    <a:pt x="17" y="12"/>
                  </a:lnTo>
                  <a:lnTo>
                    <a:pt x="15" y="15"/>
                  </a:lnTo>
                  <a:lnTo>
                    <a:pt x="13" y="17"/>
                  </a:lnTo>
                  <a:lnTo>
                    <a:pt x="11" y="17"/>
                  </a:lnTo>
                  <a:lnTo>
                    <a:pt x="9" y="16"/>
                  </a:lnTo>
                  <a:lnTo>
                    <a:pt x="6" y="16"/>
                  </a:lnTo>
                  <a:lnTo>
                    <a:pt x="4" y="15"/>
                  </a:lnTo>
                  <a:lnTo>
                    <a:pt x="2" y="13"/>
                  </a:lnTo>
                  <a:lnTo>
                    <a:pt x="1" y="13"/>
                  </a:lnTo>
                  <a:lnTo>
                    <a:pt x="0" y="12"/>
                  </a:lnTo>
                  <a:lnTo>
                    <a:pt x="0" y="11"/>
                  </a:lnTo>
                  <a:lnTo>
                    <a:pt x="1" y="11"/>
                  </a:lnTo>
                  <a:lnTo>
                    <a:pt x="1" y="9"/>
                  </a:lnTo>
                  <a:lnTo>
                    <a:pt x="1" y="8"/>
                  </a:lnTo>
                  <a:lnTo>
                    <a:pt x="2" y="7"/>
                  </a:lnTo>
                  <a:lnTo>
                    <a:pt x="4" y="5"/>
                  </a:lnTo>
                  <a:lnTo>
                    <a:pt x="5" y="4"/>
                  </a:lnTo>
                  <a:lnTo>
                    <a:pt x="5" y="4"/>
                  </a:lnTo>
                  <a:lnTo>
                    <a:pt x="6" y="4"/>
                  </a:lnTo>
                  <a:lnTo>
                    <a:pt x="8" y="5"/>
                  </a:lnTo>
                  <a:lnTo>
                    <a:pt x="9" y="5"/>
                  </a:lnTo>
                  <a:lnTo>
                    <a:pt x="9" y="5"/>
                  </a:lnTo>
                  <a:lnTo>
                    <a:pt x="10" y="4"/>
                  </a:lnTo>
                  <a:lnTo>
                    <a:pt x="11" y="3"/>
                  </a:lnTo>
                  <a:lnTo>
                    <a:pt x="13" y="1"/>
                  </a:lnTo>
                  <a:lnTo>
                    <a:pt x="14"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836"/>
            <p:cNvSpPr>
              <a:spLocks noEditPoints="1"/>
            </p:cNvSpPr>
            <p:nvPr/>
          </p:nvSpPr>
          <p:spPr bwMode="auto">
            <a:xfrm>
              <a:off x="8510588" y="2554288"/>
              <a:ext cx="33338" cy="31750"/>
            </a:xfrm>
            <a:custGeom>
              <a:avLst/>
              <a:gdLst>
                <a:gd name="T0" fmla="*/ 7 w 21"/>
                <a:gd name="T1" fmla="*/ 10 h 20"/>
                <a:gd name="T2" fmla="*/ 8 w 21"/>
                <a:gd name="T3" fmla="*/ 12 h 20"/>
                <a:gd name="T4" fmla="*/ 8 w 21"/>
                <a:gd name="T5" fmla="*/ 12 h 20"/>
                <a:gd name="T6" fmla="*/ 8 w 21"/>
                <a:gd name="T7" fmla="*/ 12 h 20"/>
                <a:gd name="T8" fmla="*/ 8 w 21"/>
                <a:gd name="T9" fmla="*/ 12 h 20"/>
                <a:gd name="T10" fmla="*/ 8 w 21"/>
                <a:gd name="T11" fmla="*/ 10 h 20"/>
                <a:gd name="T12" fmla="*/ 8 w 21"/>
                <a:gd name="T13" fmla="*/ 10 h 20"/>
                <a:gd name="T14" fmla="*/ 15 w 21"/>
                <a:gd name="T15" fmla="*/ 8 h 20"/>
                <a:gd name="T16" fmla="*/ 13 w 21"/>
                <a:gd name="T17" fmla="*/ 10 h 20"/>
                <a:gd name="T18" fmla="*/ 12 w 21"/>
                <a:gd name="T19" fmla="*/ 13 h 20"/>
                <a:gd name="T20" fmla="*/ 13 w 21"/>
                <a:gd name="T21" fmla="*/ 14 h 20"/>
                <a:gd name="T22" fmla="*/ 15 w 21"/>
                <a:gd name="T23" fmla="*/ 12 h 20"/>
                <a:gd name="T24" fmla="*/ 16 w 21"/>
                <a:gd name="T25" fmla="*/ 8 h 20"/>
                <a:gd name="T26" fmla="*/ 19 w 21"/>
                <a:gd name="T27" fmla="*/ 0 h 20"/>
                <a:gd name="T28" fmla="*/ 21 w 21"/>
                <a:gd name="T29" fmla="*/ 4 h 20"/>
                <a:gd name="T30" fmla="*/ 21 w 21"/>
                <a:gd name="T31" fmla="*/ 10 h 20"/>
                <a:gd name="T32" fmla="*/ 19 w 21"/>
                <a:gd name="T33" fmla="*/ 17 h 20"/>
                <a:gd name="T34" fmla="*/ 15 w 21"/>
                <a:gd name="T35" fmla="*/ 18 h 20"/>
                <a:gd name="T36" fmla="*/ 13 w 21"/>
                <a:gd name="T37" fmla="*/ 20 h 20"/>
                <a:gd name="T38" fmla="*/ 8 w 21"/>
                <a:gd name="T39" fmla="*/ 18 h 20"/>
                <a:gd name="T40" fmla="*/ 4 w 21"/>
                <a:gd name="T41" fmla="*/ 16 h 20"/>
                <a:gd name="T42" fmla="*/ 3 w 21"/>
                <a:gd name="T43" fmla="*/ 16 h 20"/>
                <a:gd name="T44" fmla="*/ 0 w 21"/>
                <a:gd name="T45" fmla="*/ 14 h 20"/>
                <a:gd name="T46" fmla="*/ 0 w 21"/>
                <a:gd name="T47" fmla="*/ 12 h 20"/>
                <a:gd name="T48" fmla="*/ 0 w 21"/>
                <a:gd name="T49" fmla="*/ 12 h 20"/>
                <a:gd name="T50" fmla="*/ 2 w 21"/>
                <a:gd name="T51" fmla="*/ 8 h 20"/>
                <a:gd name="T52" fmla="*/ 3 w 21"/>
                <a:gd name="T53" fmla="*/ 5 h 20"/>
                <a:gd name="T54" fmla="*/ 7 w 21"/>
                <a:gd name="T55" fmla="*/ 4 h 20"/>
                <a:gd name="T56" fmla="*/ 10 w 21"/>
                <a:gd name="T57" fmla="*/ 4 h 20"/>
                <a:gd name="T58" fmla="*/ 11 w 21"/>
                <a:gd name="T59" fmla="*/ 4 h 20"/>
                <a:gd name="T60" fmla="*/ 12 w 21"/>
                <a:gd name="T61" fmla="*/ 1 h 20"/>
                <a:gd name="T62" fmla="*/ 16 w 21"/>
                <a:gd name="T6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 h="20">
                  <a:moveTo>
                    <a:pt x="8" y="10"/>
                  </a:moveTo>
                  <a:lnTo>
                    <a:pt x="7" y="10"/>
                  </a:lnTo>
                  <a:lnTo>
                    <a:pt x="7" y="12"/>
                  </a:lnTo>
                  <a:lnTo>
                    <a:pt x="8" y="12"/>
                  </a:lnTo>
                  <a:lnTo>
                    <a:pt x="8" y="13"/>
                  </a:lnTo>
                  <a:lnTo>
                    <a:pt x="8" y="12"/>
                  </a:lnTo>
                  <a:lnTo>
                    <a:pt x="10" y="13"/>
                  </a:lnTo>
                  <a:lnTo>
                    <a:pt x="8" y="12"/>
                  </a:lnTo>
                  <a:lnTo>
                    <a:pt x="8" y="12"/>
                  </a:lnTo>
                  <a:lnTo>
                    <a:pt x="8" y="12"/>
                  </a:lnTo>
                  <a:lnTo>
                    <a:pt x="8" y="12"/>
                  </a:lnTo>
                  <a:lnTo>
                    <a:pt x="8" y="10"/>
                  </a:lnTo>
                  <a:lnTo>
                    <a:pt x="8" y="10"/>
                  </a:lnTo>
                  <a:lnTo>
                    <a:pt x="8" y="10"/>
                  </a:lnTo>
                  <a:close/>
                  <a:moveTo>
                    <a:pt x="16" y="8"/>
                  </a:moveTo>
                  <a:lnTo>
                    <a:pt x="15" y="8"/>
                  </a:lnTo>
                  <a:lnTo>
                    <a:pt x="15" y="9"/>
                  </a:lnTo>
                  <a:lnTo>
                    <a:pt x="13" y="10"/>
                  </a:lnTo>
                  <a:lnTo>
                    <a:pt x="13" y="10"/>
                  </a:lnTo>
                  <a:lnTo>
                    <a:pt x="12" y="13"/>
                  </a:lnTo>
                  <a:lnTo>
                    <a:pt x="13" y="13"/>
                  </a:lnTo>
                  <a:lnTo>
                    <a:pt x="13" y="14"/>
                  </a:lnTo>
                  <a:lnTo>
                    <a:pt x="13" y="13"/>
                  </a:lnTo>
                  <a:lnTo>
                    <a:pt x="15" y="12"/>
                  </a:lnTo>
                  <a:lnTo>
                    <a:pt x="15" y="9"/>
                  </a:lnTo>
                  <a:lnTo>
                    <a:pt x="16" y="8"/>
                  </a:lnTo>
                  <a:close/>
                  <a:moveTo>
                    <a:pt x="16" y="0"/>
                  </a:moveTo>
                  <a:lnTo>
                    <a:pt x="19" y="0"/>
                  </a:lnTo>
                  <a:lnTo>
                    <a:pt x="20" y="2"/>
                  </a:lnTo>
                  <a:lnTo>
                    <a:pt x="21" y="4"/>
                  </a:lnTo>
                  <a:lnTo>
                    <a:pt x="21" y="6"/>
                  </a:lnTo>
                  <a:lnTo>
                    <a:pt x="21" y="10"/>
                  </a:lnTo>
                  <a:lnTo>
                    <a:pt x="20" y="13"/>
                  </a:lnTo>
                  <a:lnTo>
                    <a:pt x="19" y="17"/>
                  </a:lnTo>
                  <a:lnTo>
                    <a:pt x="16" y="20"/>
                  </a:lnTo>
                  <a:lnTo>
                    <a:pt x="15" y="18"/>
                  </a:lnTo>
                  <a:lnTo>
                    <a:pt x="16" y="20"/>
                  </a:lnTo>
                  <a:lnTo>
                    <a:pt x="13" y="20"/>
                  </a:lnTo>
                  <a:lnTo>
                    <a:pt x="11" y="20"/>
                  </a:lnTo>
                  <a:lnTo>
                    <a:pt x="8" y="18"/>
                  </a:lnTo>
                  <a:lnTo>
                    <a:pt x="6" y="17"/>
                  </a:lnTo>
                  <a:lnTo>
                    <a:pt x="4" y="16"/>
                  </a:lnTo>
                  <a:lnTo>
                    <a:pt x="3" y="16"/>
                  </a:lnTo>
                  <a:lnTo>
                    <a:pt x="3" y="16"/>
                  </a:lnTo>
                  <a:lnTo>
                    <a:pt x="2" y="16"/>
                  </a:lnTo>
                  <a:lnTo>
                    <a:pt x="0" y="14"/>
                  </a:lnTo>
                  <a:lnTo>
                    <a:pt x="0" y="13"/>
                  </a:lnTo>
                  <a:lnTo>
                    <a:pt x="0" y="12"/>
                  </a:lnTo>
                  <a:lnTo>
                    <a:pt x="0" y="12"/>
                  </a:lnTo>
                  <a:lnTo>
                    <a:pt x="0" y="12"/>
                  </a:lnTo>
                  <a:lnTo>
                    <a:pt x="2" y="10"/>
                  </a:lnTo>
                  <a:lnTo>
                    <a:pt x="2" y="8"/>
                  </a:lnTo>
                  <a:lnTo>
                    <a:pt x="3" y="8"/>
                  </a:lnTo>
                  <a:lnTo>
                    <a:pt x="3" y="5"/>
                  </a:lnTo>
                  <a:lnTo>
                    <a:pt x="4" y="4"/>
                  </a:lnTo>
                  <a:lnTo>
                    <a:pt x="7" y="4"/>
                  </a:lnTo>
                  <a:lnTo>
                    <a:pt x="7" y="4"/>
                  </a:lnTo>
                  <a:lnTo>
                    <a:pt x="10" y="4"/>
                  </a:lnTo>
                  <a:lnTo>
                    <a:pt x="11" y="5"/>
                  </a:lnTo>
                  <a:lnTo>
                    <a:pt x="11" y="4"/>
                  </a:lnTo>
                  <a:lnTo>
                    <a:pt x="12" y="2"/>
                  </a:lnTo>
                  <a:lnTo>
                    <a:pt x="12" y="1"/>
                  </a:lnTo>
                  <a:lnTo>
                    <a:pt x="15" y="0"/>
                  </a:lnTo>
                  <a:lnTo>
                    <a:pt x="16" y="0"/>
                  </a:lnTo>
                  <a:lnTo>
                    <a:pt x="16"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837"/>
            <p:cNvSpPr>
              <a:spLocks noEditPoints="1"/>
            </p:cNvSpPr>
            <p:nvPr/>
          </p:nvSpPr>
          <p:spPr bwMode="auto">
            <a:xfrm>
              <a:off x="8502651" y="2595563"/>
              <a:ext cx="133350" cy="115888"/>
            </a:xfrm>
            <a:custGeom>
              <a:avLst/>
              <a:gdLst>
                <a:gd name="T0" fmla="*/ 42 w 84"/>
                <a:gd name="T1" fmla="*/ 3 h 73"/>
                <a:gd name="T2" fmla="*/ 34 w 84"/>
                <a:gd name="T3" fmla="*/ 3 h 73"/>
                <a:gd name="T4" fmla="*/ 28 w 84"/>
                <a:gd name="T5" fmla="*/ 4 h 73"/>
                <a:gd name="T6" fmla="*/ 25 w 84"/>
                <a:gd name="T7" fmla="*/ 8 h 73"/>
                <a:gd name="T8" fmla="*/ 18 w 84"/>
                <a:gd name="T9" fmla="*/ 16 h 73"/>
                <a:gd name="T10" fmla="*/ 9 w 84"/>
                <a:gd name="T11" fmla="*/ 35 h 73"/>
                <a:gd name="T12" fmla="*/ 3 w 84"/>
                <a:gd name="T13" fmla="*/ 69 h 73"/>
                <a:gd name="T14" fmla="*/ 80 w 84"/>
                <a:gd name="T15" fmla="*/ 68 h 73"/>
                <a:gd name="T16" fmla="*/ 81 w 84"/>
                <a:gd name="T17" fmla="*/ 63 h 73"/>
                <a:gd name="T18" fmla="*/ 81 w 84"/>
                <a:gd name="T19" fmla="*/ 52 h 73"/>
                <a:gd name="T20" fmla="*/ 80 w 84"/>
                <a:gd name="T21" fmla="*/ 38 h 73"/>
                <a:gd name="T22" fmla="*/ 68 w 84"/>
                <a:gd name="T23" fmla="*/ 21 h 73"/>
                <a:gd name="T24" fmla="*/ 54 w 84"/>
                <a:gd name="T25" fmla="*/ 7 h 73"/>
                <a:gd name="T26" fmla="*/ 49 w 84"/>
                <a:gd name="T27" fmla="*/ 3 h 73"/>
                <a:gd name="T28" fmla="*/ 45 w 84"/>
                <a:gd name="T29" fmla="*/ 3 h 73"/>
                <a:gd name="T30" fmla="*/ 49 w 84"/>
                <a:gd name="T31" fmla="*/ 0 h 73"/>
                <a:gd name="T32" fmla="*/ 53 w 84"/>
                <a:gd name="T33" fmla="*/ 3 h 73"/>
                <a:gd name="T34" fmla="*/ 60 w 84"/>
                <a:gd name="T35" fmla="*/ 8 h 73"/>
                <a:gd name="T36" fmla="*/ 75 w 84"/>
                <a:gd name="T37" fmla="*/ 25 h 73"/>
                <a:gd name="T38" fmla="*/ 84 w 84"/>
                <a:gd name="T39" fmla="*/ 45 h 73"/>
                <a:gd name="T40" fmla="*/ 84 w 84"/>
                <a:gd name="T41" fmla="*/ 58 h 73"/>
                <a:gd name="T42" fmla="*/ 84 w 84"/>
                <a:gd name="T43" fmla="*/ 67 h 73"/>
                <a:gd name="T44" fmla="*/ 83 w 84"/>
                <a:gd name="T45" fmla="*/ 71 h 73"/>
                <a:gd name="T46" fmla="*/ 1 w 84"/>
                <a:gd name="T47" fmla="*/ 73 h 73"/>
                <a:gd name="T48" fmla="*/ 0 w 84"/>
                <a:gd name="T49" fmla="*/ 72 h 73"/>
                <a:gd name="T50" fmla="*/ 1 w 84"/>
                <a:gd name="T51" fmla="*/ 51 h 73"/>
                <a:gd name="T52" fmla="*/ 13 w 84"/>
                <a:gd name="T53" fmla="*/ 21 h 73"/>
                <a:gd name="T54" fmla="*/ 25 w 84"/>
                <a:gd name="T55" fmla="*/ 4 h 73"/>
                <a:gd name="T56" fmla="*/ 26 w 84"/>
                <a:gd name="T57" fmla="*/ 1 h 73"/>
                <a:gd name="T58" fmla="*/ 29 w 84"/>
                <a:gd name="T59" fmla="*/ 0 h 73"/>
                <a:gd name="T60" fmla="*/ 34 w 84"/>
                <a:gd name="T61" fmla="*/ 0 h 73"/>
                <a:gd name="T62" fmla="*/ 42 w 84"/>
                <a:gd name="T6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 h="73">
                  <a:moveTo>
                    <a:pt x="45" y="3"/>
                  </a:moveTo>
                  <a:lnTo>
                    <a:pt x="42" y="3"/>
                  </a:lnTo>
                  <a:lnTo>
                    <a:pt x="38" y="3"/>
                  </a:lnTo>
                  <a:lnTo>
                    <a:pt x="34" y="3"/>
                  </a:lnTo>
                  <a:lnTo>
                    <a:pt x="30" y="4"/>
                  </a:lnTo>
                  <a:lnTo>
                    <a:pt x="28" y="4"/>
                  </a:lnTo>
                  <a:lnTo>
                    <a:pt x="26" y="5"/>
                  </a:lnTo>
                  <a:lnTo>
                    <a:pt x="25" y="8"/>
                  </a:lnTo>
                  <a:lnTo>
                    <a:pt x="22" y="12"/>
                  </a:lnTo>
                  <a:lnTo>
                    <a:pt x="18" y="16"/>
                  </a:lnTo>
                  <a:lnTo>
                    <a:pt x="16" y="22"/>
                  </a:lnTo>
                  <a:lnTo>
                    <a:pt x="9" y="35"/>
                  </a:lnTo>
                  <a:lnTo>
                    <a:pt x="4" y="51"/>
                  </a:lnTo>
                  <a:lnTo>
                    <a:pt x="3" y="69"/>
                  </a:lnTo>
                  <a:lnTo>
                    <a:pt x="3" y="71"/>
                  </a:lnTo>
                  <a:lnTo>
                    <a:pt x="80" y="68"/>
                  </a:lnTo>
                  <a:lnTo>
                    <a:pt x="80" y="67"/>
                  </a:lnTo>
                  <a:lnTo>
                    <a:pt x="81" y="63"/>
                  </a:lnTo>
                  <a:lnTo>
                    <a:pt x="81" y="58"/>
                  </a:lnTo>
                  <a:lnTo>
                    <a:pt x="81" y="52"/>
                  </a:lnTo>
                  <a:lnTo>
                    <a:pt x="81" y="45"/>
                  </a:lnTo>
                  <a:lnTo>
                    <a:pt x="80" y="38"/>
                  </a:lnTo>
                  <a:lnTo>
                    <a:pt x="75" y="30"/>
                  </a:lnTo>
                  <a:lnTo>
                    <a:pt x="68" y="21"/>
                  </a:lnTo>
                  <a:lnTo>
                    <a:pt x="60" y="13"/>
                  </a:lnTo>
                  <a:lnTo>
                    <a:pt x="54" y="7"/>
                  </a:lnTo>
                  <a:lnTo>
                    <a:pt x="49" y="3"/>
                  </a:lnTo>
                  <a:lnTo>
                    <a:pt x="49" y="3"/>
                  </a:lnTo>
                  <a:lnTo>
                    <a:pt x="47" y="3"/>
                  </a:lnTo>
                  <a:lnTo>
                    <a:pt x="45" y="3"/>
                  </a:lnTo>
                  <a:close/>
                  <a:moveTo>
                    <a:pt x="46" y="0"/>
                  </a:moveTo>
                  <a:lnTo>
                    <a:pt x="49" y="0"/>
                  </a:lnTo>
                  <a:lnTo>
                    <a:pt x="51" y="1"/>
                  </a:lnTo>
                  <a:lnTo>
                    <a:pt x="53" y="3"/>
                  </a:lnTo>
                  <a:lnTo>
                    <a:pt x="55" y="4"/>
                  </a:lnTo>
                  <a:lnTo>
                    <a:pt x="60" y="8"/>
                  </a:lnTo>
                  <a:lnTo>
                    <a:pt x="66" y="13"/>
                  </a:lnTo>
                  <a:lnTo>
                    <a:pt x="75" y="25"/>
                  </a:lnTo>
                  <a:lnTo>
                    <a:pt x="83" y="37"/>
                  </a:lnTo>
                  <a:lnTo>
                    <a:pt x="84" y="45"/>
                  </a:lnTo>
                  <a:lnTo>
                    <a:pt x="84" y="52"/>
                  </a:lnTo>
                  <a:lnTo>
                    <a:pt x="84" y="58"/>
                  </a:lnTo>
                  <a:lnTo>
                    <a:pt x="84" y="63"/>
                  </a:lnTo>
                  <a:lnTo>
                    <a:pt x="84" y="67"/>
                  </a:lnTo>
                  <a:lnTo>
                    <a:pt x="83" y="69"/>
                  </a:lnTo>
                  <a:lnTo>
                    <a:pt x="83" y="71"/>
                  </a:lnTo>
                  <a:lnTo>
                    <a:pt x="83" y="72"/>
                  </a:lnTo>
                  <a:lnTo>
                    <a:pt x="1" y="73"/>
                  </a:lnTo>
                  <a:lnTo>
                    <a:pt x="0" y="73"/>
                  </a:lnTo>
                  <a:lnTo>
                    <a:pt x="0" y="72"/>
                  </a:lnTo>
                  <a:lnTo>
                    <a:pt x="0" y="69"/>
                  </a:lnTo>
                  <a:lnTo>
                    <a:pt x="1" y="51"/>
                  </a:lnTo>
                  <a:lnTo>
                    <a:pt x="7" y="34"/>
                  </a:lnTo>
                  <a:lnTo>
                    <a:pt x="13" y="21"/>
                  </a:lnTo>
                  <a:lnTo>
                    <a:pt x="20" y="11"/>
                  </a:lnTo>
                  <a:lnTo>
                    <a:pt x="25" y="4"/>
                  </a:lnTo>
                  <a:lnTo>
                    <a:pt x="26" y="1"/>
                  </a:lnTo>
                  <a:lnTo>
                    <a:pt x="26" y="1"/>
                  </a:lnTo>
                  <a:lnTo>
                    <a:pt x="28" y="1"/>
                  </a:lnTo>
                  <a:lnTo>
                    <a:pt x="29" y="0"/>
                  </a:lnTo>
                  <a:lnTo>
                    <a:pt x="30" y="0"/>
                  </a:lnTo>
                  <a:lnTo>
                    <a:pt x="34" y="0"/>
                  </a:lnTo>
                  <a:lnTo>
                    <a:pt x="38" y="0"/>
                  </a:lnTo>
                  <a:lnTo>
                    <a:pt x="42" y="0"/>
                  </a:lnTo>
                  <a:lnTo>
                    <a:pt x="46"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838"/>
            <p:cNvSpPr>
              <a:spLocks noEditPoints="1"/>
            </p:cNvSpPr>
            <p:nvPr/>
          </p:nvSpPr>
          <p:spPr bwMode="auto">
            <a:xfrm>
              <a:off x="8501063" y="2593975"/>
              <a:ext cx="136525" cy="120650"/>
            </a:xfrm>
            <a:custGeom>
              <a:avLst/>
              <a:gdLst>
                <a:gd name="T0" fmla="*/ 82 w 86"/>
                <a:gd name="T1" fmla="*/ 53 h 76"/>
                <a:gd name="T2" fmla="*/ 84 w 86"/>
                <a:gd name="T3" fmla="*/ 53 h 76"/>
                <a:gd name="T4" fmla="*/ 43 w 86"/>
                <a:gd name="T5" fmla="*/ 5 h 76"/>
                <a:gd name="T6" fmla="*/ 34 w 86"/>
                <a:gd name="T7" fmla="*/ 6 h 76"/>
                <a:gd name="T8" fmla="*/ 29 w 86"/>
                <a:gd name="T9" fmla="*/ 8 h 76"/>
                <a:gd name="T10" fmla="*/ 23 w 86"/>
                <a:gd name="T11" fmla="*/ 14 h 76"/>
                <a:gd name="T12" fmla="*/ 18 w 86"/>
                <a:gd name="T13" fmla="*/ 23 h 76"/>
                <a:gd name="T14" fmla="*/ 8 w 86"/>
                <a:gd name="T15" fmla="*/ 52 h 76"/>
                <a:gd name="T16" fmla="*/ 5 w 86"/>
                <a:gd name="T17" fmla="*/ 70 h 76"/>
                <a:gd name="T18" fmla="*/ 80 w 86"/>
                <a:gd name="T19" fmla="*/ 65 h 76"/>
                <a:gd name="T20" fmla="*/ 81 w 86"/>
                <a:gd name="T21" fmla="*/ 55 h 76"/>
                <a:gd name="T22" fmla="*/ 81 w 86"/>
                <a:gd name="T23" fmla="*/ 47 h 76"/>
                <a:gd name="T24" fmla="*/ 74 w 86"/>
                <a:gd name="T25" fmla="*/ 31 h 76"/>
                <a:gd name="T26" fmla="*/ 60 w 86"/>
                <a:gd name="T27" fmla="*/ 15 h 76"/>
                <a:gd name="T28" fmla="*/ 50 w 86"/>
                <a:gd name="T29" fmla="*/ 5 h 76"/>
                <a:gd name="T30" fmla="*/ 48 w 86"/>
                <a:gd name="T31" fmla="*/ 5 h 76"/>
                <a:gd name="T32" fmla="*/ 47 w 86"/>
                <a:gd name="T33" fmla="*/ 0 h 76"/>
                <a:gd name="T34" fmla="*/ 52 w 86"/>
                <a:gd name="T35" fmla="*/ 1 h 76"/>
                <a:gd name="T36" fmla="*/ 57 w 86"/>
                <a:gd name="T37" fmla="*/ 4 h 76"/>
                <a:gd name="T38" fmla="*/ 68 w 86"/>
                <a:gd name="T39" fmla="*/ 13 h 76"/>
                <a:gd name="T40" fmla="*/ 85 w 86"/>
                <a:gd name="T41" fmla="*/ 38 h 76"/>
                <a:gd name="T42" fmla="*/ 86 w 86"/>
                <a:gd name="T43" fmla="*/ 53 h 76"/>
                <a:gd name="T44" fmla="*/ 86 w 86"/>
                <a:gd name="T45" fmla="*/ 61 h 76"/>
                <a:gd name="T46" fmla="*/ 86 w 86"/>
                <a:gd name="T47" fmla="*/ 69 h 76"/>
                <a:gd name="T48" fmla="*/ 85 w 86"/>
                <a:gd name="T49" fmla="*/ 72 h 76"/>
                <a:gd name="T50" fmla="*/ 85 w 86"/>
                <a:gd name="T51" fmla="*/ 72 h 76"/>
                <a:gd name="T52" fmla="*/ 2 w 86"/>
                <a:gd name="T53" fmla="*/ 76 h 76"/>
                <a:gd name="T54" fmla="*/ 0 w 86"/>
                <a:gd name="T55" fmla="*/ 74 h 76"/>
                <a:gd name="T56" fmla="*/ 0 w 86"/>
                <a:gd name="T57" fmla="*/ 70 h 76"/>
                <a:gd name="T58" fmla="*/ 1 w 86"/>
                <a:gd name="T59" fmla="*/ 51 h 76"/>
                <a:gd name="T60" fmla="*/ 13 w 86"/>
                <a:gd name="T61" fmla="*/ 21 h 76"/>
                <a:gd name="T62" fmla="*/ 25 w 86"/>
                <a:gd name="T63" fmla="*/ 4 h 76"/>
                <a:gd name="T64" fmla="*/ 27 w 86"/>
                <a:gd name="T65" fmla="*/ 0 h 76"/>
                <a:gd name="T66" fmla="*/ 29 w 86"/>
                <a:gd name="T67" fmla="*/ 0 h 76"/>
                <a:gd name="T68" fmla="*/ 31 w 86"/>
                <a:gd name="T69" fmla="*/ 0 h 76"/>
                <a:gd name="T70" fmla="*/ 39 w 86"/>
                <a:gd name="T71" fmla="*/ 0 h 76"/>
                <a:gd name="T72" fmla="*/ 47 w 86"/>
                <a:gd name="T7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76">
                  <a:moveTo>
                    <a:pt x="84" y="53"/>
                  </a:moveTo>
                  <a:lnTo>
                    <a:pt x="82" y="53"/>
                  </a:lnTo>
                  <a:lnTo>
                    <a:pt x="84" y="53"/>
                  </a:lnTo>
                  <a:lnTo>
                    <a:pt x="84" y="53"/>
                  </a:lnTo>
                  <a:close/>
                  <a:moveTo>
                    <a:pt x="47" y="5"/>
                  </a:moveTo>
                  <a:lnTo>
                    <a:pt x="43" y="5"/>
                  </a:lnTo>
                  <a:lnTo>
                    <a:pt x="38" y="5"/>
                  </a:lnTo>
                  <a:lnTo>
                    <a:pt x="34" y="6"/>
                  </a:lnTo>
                  <a:lnTo>
                    <a:pt x="30" y="6"/>
                  </a:lnTo>
                  <a:lnTo>
                    <a:pt x="29" y="8"/>
                  </a:lnTo>
                  <a:lnTo>
                    <a:pt x="26" y="10"/>
                  </a:lnTo>
                  <a:lnTo>
                    <a:pt x="23" y="14"/>
                  </a:lnTo>
                  <a:lnTo>
                    <a:pt x="21" y="18"/>
                  </a:lnTo>
                  <a:lnTo>
                    <a:pt x="18" y="23"/>
                  </a:lnTo>
                  <a:lnTo>
                    <a:pt x="12" y="36"/>
                  </a:lnTo>
                  <a:lnTo>
                    <a:pt x="8" y="52"/>
                  </a:lnTo>
                  <a:lnTo>
                    <a:pt x="5" y="69"/>
                  </a:lnTo>
                  <a:lnTo>
                    <a:pt x="5" y="70"/>
                  </a:lnTo>
                  <a:lnTo>
                    <a:pt x="80" y="68"/>
                  </a:lnTo>
                  <a:lnTo>
                    <a:pt x="80" y="65"/>
                  </a:lnTo>
                  <a:lnTo>
                    <a:pt x="81" y="60"/>
                  </a:lnTo>
                  <a:lnTo>
                    <a:pt x="81" y="55"/>
                  </a:lnTo>
                  <a:lnTo>
                    <a:pt x="81" y="53"/>
                  </a:lnTo>
                  <a:lnTo>
                    <a:pt x="81" y="47"/>
                  </a:lnTo>
                  <a:lnTo>
                    <a:pt x="78" y="39"/>
                  </a:lnTo>
                  <a:lnTo>
                    <a:pt x="74" y="31"/>
                  </a:lnTo>
                  <a:lnTo>
                    <a:pt x="68" y="23"/>
                  </a:lnTo>
                  <a:lnTo>
                    <a:pt x="60" y="15"/>
                  </a:lnTo>
                  <a:lnTo>
                    <a:pt x="54" y="9"/>
                  </a:lnTo>
                  <a:lnTo>
                    <a:pt x="50" y="5"/>
                  </a:lnTo>
                  <a:lnTo>
                    <a:pt x="50" y="5"/>
                  </a:lnTo>
                  <a:lnTo>
                    <a:pt x="48" y="5"/>
                  </a:lnTo>
                  <a:lnTo>
                    <a:pt x="47" y="5"/>
                  </a:lnTo>
                  <a:close/>
                  <a:moveTo>
                    <a:pt x="47" y="0"/>
                  </a:moveTo>
                  <a:lnTo>
                    <a:pt x="51" y="0"/>
                  </a:lnTo>
                  <a:lnTo>
                    <a:pt x="52" y="1"/>
                  </a:lnTo>
                  <a:lnTo>
                    <a:pt x="55" y="2"/>
                  </a:lnTo>
                  <a:lnTo>
                    <a:pt x="57" y="4"/>
                  </a:lnTo>
                  <a:lnTo>
                    <a:pt x="63" y="9"/>
                  </a:lnTo>
                  <a:lnTo>
                    <a:pt x="68" y="13"/>
                  </a:lnTo>
                  <a:lnTo>
                    <a:pt x="77" y="26"/>
                  </a:lnTo>
                  <a:lnTo>
                    <a:pt x="85" y="38"/>
                  </a:lnTo>
                  <a:lnTo>
                    <a:pt x="86" y="46"/>
                  </a:lnTo>
                  <a:lnTo>
                    <a:pt x="86" y="53"/>
                  </a:lnTo>
                  <a:lnTo>
                    <a:pt x="86" y="55"/>
                  </a:lnTo>
                  <a:lnTo>
                    <a:pt x="86" y="61"/>
                  </a:lnTo>
                  <a:lnTo>
                    <a:pt x="86" y="65"/>
                  </a:lnTo>
                  <a:lnTo>
                    <a:pt x="86" y="69"/>
                  </a:lnTo>
                  <a:lnTo>
                    <a:pt x="85" y="72"/>
                  </a:lnTo>
                  <a:lnTo>
                    <a:pt x="85" y="72"/>
                  </a:lnTo>
                  <a:lnTo>
                    <a:pt x="85" y="72"/>
                  </a:lnTo>
                  <a:lnTo>
                    <a:pt x="85" y="72"/>
                  </a:lnTo>
                  <a:lnTo>
                    <a:pt x="85" y="74"/>
                  </a:lnTo>
                  <a:lnTo>
                    <a:pt x="2" y="76"/>
                  </a:lnTo>
                  <a:lnTo>
                    <a:pt x="0" y="76"/>
                  </a:lnTo>
                  <a:lnTo>
                    <a:pt x="0" y="74"/>
                  </a:lnTo>
                  <a:lnTo>
                    <a:pt x="0" y="73"/>
                  </a:lnTo>
                  <a:lnTo>
                    <a:pt x="0" y="70"/>
                  </a:lnTo>
                  <a:lnTo>
                    <a:pt x="0" y="69"/>
                  </a:lnTo>
                  <a:lnTo>
                    <a:pt x="1" y="51"/>
                  </a:lnTo>
                  <a:lnTo>
                    <a:pt x="6" y="34"/>
                  </a:lnTo>
                  <a:lnTo>
                    <a:pt x="13" y="21"/>
                  </a:lnTo>
                  <a:lnTo>
                    <a:pt x="19" y="10"/>
                  </a:lnTo>
                  <a:lnTo>
                    <a:pt x="25" y="4"/>
                  </a:lnTo>
                  <a:lnTo>
                    <a:pt x="26" y="1"/>
                  </a:lnTo>
                  <a:lnTo>
                    <a:pt x="27" y="0"/>
                  </a:lnTo>
                  <a:lnTo>
                    <a:pt x="27" y="0"/>
                  </a:lnTo>
                  <a:lnTo>
                    <a:pt x="29" y="0"/>
                  </a:lnTo>
                  <a:lnTo>
                    <a:pt x="30" y="0"/>
                  </a:lnTo>
                  <a:lnTo>
                    <a:pt x="31" y="0"/>
                  </a:lnTo>
                  <a:lnTo>
                    <a:pt x="35" y="0"/>
                  </a:lnTo>
                  <a:lnTo>
                    <a:pt x="39" y="0"/>
                  </a:lnTo>
                  <a:lnTo>
                    <a:pt x="43" y="0"/>
                  </a:lnTo>
                  <a:lnTo>
                    <a:pt x="47"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4" name="Rectangle 839"/>
            <p:cNvSpPr>
              <a:spLocks noChangeArrowheads="1"/>
            </p:cNvSpPr>
            <p:nvPr/>
          </p:nvSpPr>
          <p:spPr bwMode="auto">
            <a:xfrm>
              <a:off x="8547101" y="2600325"/>
              <a:ext cx="3175" cy="107950"/>
            </a:xfrm>
            <a:prstGeom prst="rect">
              <a:avLst/>
            </a:prstGeom>
            <a:solidFill>
              <a:srgbClr val="400100"/>
            </a:solidFill>
            <a:ln w="0">
              <a:solidFill>
                <a:srgbClr val="4001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840"/>
            <p:cNvSpPr>
              <a:spLocks/>
            </p:cNvSpPr>
            <p:nvPr/>
          </p:nvSpPr>
          <p:spPr bwMode="auto">
            <a:xfrm>
              <a:off x="8543926" y="2595563"/>
              <a:ext cx="11113" cy="115888"/>
            </a:xfrm>
            <a:custGeom>
              <a:avLst/>
              <a:gdLst>
                <a:gd name="T0" fmla="*/ 0 w 7"/>
                <a:gd name="T1" fmla="*/ 0 h 73"/>
                <a:gd name="T2" fmla="*/ 7 w 7"/>
                <a:gd name="T3" fmla="*/ 0 h 73"/>
                <a:gd name="T4" fmla="*/ 6 w 7"/>
                <a:gd name="T5" fmla="*/ 71 h 73"/>
                <a:gd name="T6" fmla="*/ 6 w 7"/>
                <a:gd name="T7" fmla="*/ 73 h 73"/>
                <a:gd name="T8" fmla="*/ 0 w 7"/>
                <a:gd name="T9" fmla="*/ 73 h 73"/>
                <a:gd name="T10" fmla="*/ 0 w 7"/>
                <a:gd name="T11" fmla="*/ 0 h 73"/>
              </a:gdLst>
              <a:ahLst/>
              <a:cxnLst>
                <a:cxn ang="0">
                  <a:pos x="T0" y="T1"/>
                </a:cxn>
                <a:cxn ang="0">
                  <a:pos x="T2" y="T3"/>
                </a:cxn>
                <a:cxn ang="0">
                  <a:pos x="T4" y="T5"/>
                </a:cxn>
                <a:cxn ang="0">
                  <a:pos x="T6" y="T7"/>
                </a:cxn>
                <a:cxn ang="0">
                  <a:pos x="T8" y="T9"/>
                </a:cxn>
                <a:cxn ang="0">
                  <a:pos x="T10" y="T11"/>
                </a:cxn>
              </a:cxnLst>
              <a:rect l="0" t="0" r="r" b="b"/>
              <a:pathLst>
                <a:path w="7" h="73">
                  <a:moveTo>
                    <a:pt x="0" y="0"/>
                  </a:moveTo>
                  <a:lnTo>
                    <a:pt x="7" y="0"/>
                  </a:lnTo>
                  <a:lnTo>
                    <a:pt x="6" y="71"/>
                  </a:lnTo>
                  <a:lnTo>
                    <a:pt x="6" y="73"/>
                  </a:lnTo>
                  <a:lnTo>
                    <a:pt x="0" y="73"/>
                  </a:lnTo>
                  <a:lnTo>
                    <a:pt x="0"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841"/>
            <p:cNvSpPr>
              <a:spLocks/>
            </p:cNvSpPr>
            <p:nvPr/>
          </p:nvSpPr>
          <p:spPr bwMode="auto">
            <a:xfrm>
              <a:off x="8582026" y="2597150"/>
              <a:ext cx="7938" cy="111125"/>
            </a:xfrm>
            <a:custGeom>
              <a:avLst/>
              <a:gdLst>
                <a:gd name="T0" fmla="*/ 3 w 5"/>
                <a:gd name="T1" fmla="*/ 0 h 70"/>
                <a:gd name="T2" fmla="*/ 5 w 5"/>
                <a:gd name="T3" fmla="*/ 70 h 70"/>
                <a:gd name="T4" fmla="*/ 1 w 5"/>
                <a:gd name="T5" fmla="*/ 70 h 70"/>
                <a:gd name="T6" fmla="*/ 0 w 5"/>
                <a:gd name="T7" fmla="*/ 0 h 70"/>
                <a:gd name="T8" fmla="*/ 3 w 5"/>
                <a:gd name="T9" fmla="*/ 0 h 70"/>
              </a:gdLst>
              <a:ahLst/>
              <a:cxnLst>
                <a:cxn ang="0">
                  <a:pos x="T0" y="T1"/>
                </a:cxn>
                <a:cxn ang="0">
                  <a:pos x="T2" y="T3"/>
                </a:cxn>
                <a:cxn ang="0">
                  <a:pos x="T4" y="T5"/>
                </a:cxn>
                <a:cxn ang="0">
                  <a:pos x="T6" y="T7"/>
                </a:cxn>
                <a:cxn ang="0">
                  <a:pos x="T8" y="T9"/>
                </a:cxn>
              </a:cxnLst>
              <a:rect l="0" t="0" r="r" b="b"/>
              <a:pathLst>
                <a:path w="5" h="70">
                  <a:moveTo>
                    <a:pt x="3" y="0"/>
                  </a:moveTo>
                  <a:lnTo>
                    <a:pt x="5" y="70"/>
                  </a:lnTo>
                  <a:lnTo>
                    <a:pt x="1" y="70"/>
                  </a:lnTo>
                  <a:lnTo>
                    <a:pt x="0" y="0"/>
                  </a:lnTo>
                  <a:lnTo>
                    <a:pt x="3"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842"/>
            <p:cNvSpPr>
              <a:spLocks/>
            </p:cNvSpPr>
            <p:nvPr/>
          </p:nvSpPr>
          <p:spPr bwMode="auto">
            <a:xfrm>
              <a:off x="8580438" y="2595563"/>
              <a:ext cx="11113" cy="114300"/>
            </a:xfrm>
            <a:custGeom>
              <a:avLst/>
              <a:gdLst>
                <a:gd name="T0" fmla="*/ 6 w 7"/>
                <a:gd name="T1" fmla="*/ 0 h 72"/>
                <a:gd name="T2" fmla="*/ 7 w 7"/>
                <a:gd name="T3" fmla="*/ 71 h 72"/>
                <a:gd name="T4" fmla="*/ 7 w 7"/>
                <a:gd name="T5" fmla="*/ 72 h 72"/>
                <a:gd name="T6" fmla="*/ 1 w 7"/>
                <a:gd name="T7" fmla="*/ 72 h 72"/>
                <a:gd name="T8" fmla="*/ 0 w 7"/>
                <a:gd name="T9" fmla="*/ 0 h 72"/>
                <a:gd name="T10" fmla="*/ 6 w 7"/>
                <a:gd name="T11" fmla="*/ 0 h 72"/>
              </a:gdLst>
              <a:ahLst/>
              <a:cxnLst>
                <a:cxn ang="0">
                  <a:pos x="T0" y="T1"/>
                </a:cxn>
                <a:cxn ang="0">
                  <a:pos x="T2" y="T3"/>
                </a:cxn>
                <a:cxn ang="0">
                  <a:pos x="T4" y="T5"/>
                </a:cxn>
                <a:cxn ang="0">
                  <a:pos x="T6" y="T7"/>
                </a:cxn>
                <a:cxn ang="0">
                  <a:pos x="T8" y="T9"/>
                </a:cxn>
                <a:cxn ang="0">
                  <a:pos x="T10" y="T11"/>
                </a:cxn>
              </a:cxnLst>
              <a:rect l="0" t="0" r="r" b="b"/>
              <a:pathLst>
                <a:path w="7" h="72">
                  <a:moveTo>
                    <a:pt x="6" y="0"/>
                  </a:moveTo>
                  <a:lnTo>
                    <a:pt x="7" y="71"/>
                  </a:lnTo>
                  <a:lnTo>
                    <a:pt x="7" y="72"/>
                  </a:lnTo>
                  <a:lnTo>
                    <a:pt x="1" y="72"/>
                  </a:lnTo>
                  <a:lnTo>
                    <a:pt x="0" y="0"/>
                  </a:lnTo>
                  <a:lnTo>
                    <a:pt x="6"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843"/>
            <p:cNvSpPr>
              <a:spLocks/>
            </p:cNvSpPr>
            <p:nvPr/>
          </p:nvSpPr>
          <p:spPr bwMode="auto">
            <a:xfrm>
              <a:off x="8447088" y="2576513"/>
              <a:ext cx="90488" cy="38100"/>
            </a:xfrm>
            <a:custGeom>
              <a:avLst/>
              <a:gdLst>
                <a:gd name="T0" fmla="*/ 10 w 57"/>
                <a:gd name="T1" fmla="*/ 0 h 24"/>
                <a:gd name="T2" fmla="*/ 12 w 57"/>
                <a:gd name="T3" fmla="*/ 0 h 24"/>
                <a:gd name="T4" fmla="*/ 12 w 57"/>
                <a:gd name="T5" fmla="*/ 0 h 24"/>
                <a:gd name="T6" fmla="*/ 14 w 57"/>
                <a:gd name="T7" fmla="*/ 2 h 24"/>
                <a:gd name="T8" fmla="*/ 17 w 57"/>
                <a:gd name="T9" fmla="*/ 3 h 24"/>
                <a:gd name="T10" fmla="*/ 19 w 57"/>
                <a:gd name="T11" fmla="*/ 6 h 24"/>
                <a:gd name="T12" fmla="*/ 23 w 57"/>
                <a:gd name="T13" fmla="*/ 8 h 24"/>
                <a:gd name="T14" fmla="*/ 27 w 57"/>
                <a:gd name="T15" fmla="*/ 11 h 24"/>
                <a:gd name="T16" fmla="*/ 31 w 57"/>
                <a:gd name="T17" fmla="*/ 13 h 24"/>
                <a:gd name="T18" fmla="*/ 34 w 57"/>
                <a:gd name="T19" fmla="*/ 16 h 24"/>
                <a:gd name="T20" fmla="*/ 36 w 57"/>
                <a:gd name="T21" fmla="*/ 19 h 24"/>
                <a:gd name="T22" fmla="*/ 38 w 57"/>
                <a:gd name="T23" fmla="*/ 20 h 24"/>
                <a:gd name="T24" fmla="*/ 39 w 57"/>
                <a:gd name="T25" fmla="*/ 20 h 24"/>
                <a:gd name="T26" fmla="*/ 40 w 57"/>
                <a:gd name="T27" fmla="*/ 21 h 24"/>
                <a:gd name="T28" fmla="*/ 43 w 57"/>
                <a:gd name="T29" fmla="*/ 21 h 24"/>
                <a:gd name="T30" fmla="*/ 47 w 57"/>
                <a:gd name="T31" fmla="*/ 20 h 24"/>
                <a:gd name="T32" fmla="*/ 51 w 57"/>
                <a:gd name="T33" fmla="*/ 20 h 24"/>
                <a:gd name="T34" fmla="*/ 55 w 57"/>
                <a:gd name="T35" fmla="*/ 20 h 24"/>
                <a:gd name="T36" fmla="*/ 56 w 57"/>
                <a:gd name="T37" fmla="*/ 19 h 24"/>
                <a:gd name="T38" fmla="*/ 57 w 57"/>
                <a:gd name="T39" fmla="*/ 19 h 24"/>
                <a:gd name="T40" fmla="*/ 57 w 57"/>
                <a:gd name="T41" fmla="*/ 21 h 24"/>
                <a:gd name="T42" fmla="*/ 57 w 57"/>
                <a:gd name="T43" fmla="*/ 21 h 24"/>
                <a:gd name="T44" fmla="*/ 55 w 57"/>
                <a:gd name="T45" fmla="*/ 23 h 24"/>
                <a:gd name="T46" fmla="*/ 51 w 57"/>
                <a:gd name="T47" fmla="*/ 23 h 24"/>
                <a:gd name="T48" fmla="*/ 47 w 57"/>
                <a:gd name="T49" fmla="*/ 24 h 24"/>
                <a:gd name="T50" fmla="*/ 43 w 57"/>
                <a:gd name="T51" fmla="*/ 24 h 24"/>
                <a:gd name="T52" fmla="*/ 40 w 57"/>
                <a:gd name="T53" fmla="*/ 24 h 24"/>
                <a:gd name="T54" fmla="*/ 38 w 57"/>
                <a:gd name="T55" fmla="*/ 23 h 24"/>
                <a:gd name="T56" fmla="*/ 36 w 57"/>
                <a:gd name="T57" fmla="*/ 21 h 24"/>
                <a:gd name="T58" fmla="*/ 35 w 57"/>
                <a:gd name="T59" fmla="*/ 20 h 24"/>
                <a:gd name="T60" fmla="*/ 33 w 57"/>
                <a:gd name="T61" fmla="*/ 19 h 24"/>
                <a:gd name="T62" fmla="*/ 30 w 57"/>
                <a:gd name="T63" fmla="*/ 16 h 24"/>
                <a:gd name="T64" fmla="*/ 26 w 57"/>
                <a:gd name="T65" fmla="*/ 13 h 24"/>
                <a:gd name="T66" fmla="*/ 22 w 57"/>
                <a:gd name="T67" fmla="*/ 11 h 24"/>
                <a:gd name="T68" fmla="*/ 18 w 57"/>
                <a:gd name="T69" fmla="*/ 8 h 24"/>
                <a:gd name="T70" fmla="*/ 14 w 57"/>
                <a:gd name="T71" fmla="*/ 6 h 24"/>
                <a:gd name="T72" fmla="*/ 12 w 57"/>
                <a:gd name="T73" fmla="*/ 4 h 24"/>
                <a:gd name="T74" fmla="*/ 10 w 57"/>
                <a:gd name="T75" fmla="*/ 3 h 24"/>
                <a:gd name="T76" fmla="*/ 1 w 57"/>
                <a:gd name="T77" fmla="*/ 6 h 24"/>
                <a:gd name="T78" fmla="*/ 0 w 57"/>
                <a:gd name="T79" fmla="*/ 3 h 24"/>
                <a:gd name="T80" fmla="*/ 10 w 57"/>
                <a:gd name="T8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24">
                  <a:moveTo>
                    <a:pt x="10" y="0"/>
                  </a:moveTo>
                  <a:lnTo>
                    <a:pt x="12" y="0"/>
                  </a:lnTo>
                  <a:lnTo>
                    <a:pt x="12" y="0"/>
                  </a:lnTo>
                  <a:lnTo>
                    <a:pt x="14" y="2"/>
                  </a:lnTo>
                  <a:lnTo>
                    <a:pt x="17" y="3"/>
                  </a:lnTo>
                  <a:lnTo>
                    <a:pt x="19" y="6"/>
                  </a:lnTo>
                  <a:lnTo>
                    <a:pt x="23" y="8"/>
                  </a:lnTo>
                  <a:lnTo>
                    <a:pt x="27" y="11"/>
                  </a:lnTo>
                  <a:lnTo>
                    <a:pt x="31" y="13"/>
                  </a:lnTo>
                  <a:lnTo>
                    <a:pt x="34" y="16"/>
                  </a:lnTo>
                  <a:lnTo>
                    <a:pt x="36" y="19"/>
                  </a:lnTo>
                  <a:lnTo>
                    <a:pt x="38" y="20"/>
                  </a:lnTo>
                  <a:lnTo>
                    <a:pt x="39" y="20"/>
                  </a:lnTo>
                  <a:lnTo>
                    <a:pt x="40" y="21"/>
                  </a:lnTo>
                  <a:lnTo>
                    <a:pt x="43" y="21"/>
                  </a:lnTo>
                  <a:lnTo>
                    <a:pt x="47" y="20"/>
                  </a:lnTo>
                  <a:lnTo>
                    <a:pt x="51" y="20"/>
                  </a:lnTo>
                  <a:lnTo>
                    <a:pt x="55" y="20"/>
                  </a:lnTo>
                  <a:lnTo>
                    <a:pt x="56" y="19"/>
                  </a:lnTo>
                  <a:lnTo>
                    <a:pt x="57" y="19"/>
                  </a:lnTo>
                  <a:lnTo>
                    <a:pt x="57" y="21"/>
                  </a:lnTo>
                  <a:lnTo>
                    <a:pt x="57" y="21"/>
                  </a:lnTo>
                  <a:lnTo>
                    <a:pt x="55" y="23"/>
                  </a:lnTo>
                  <a:lnTo>
                    <a:pt x="51" y="23"/>
                  </a:lnTo>
                  <a:lnTo>
                    <a:pt x="47" y="24"/>
                  </a:lnTo>
                  <a:lnTo>
                    <a:pt x="43" y="24"/>
                  </a:lnTo>
                  <a:lnTo>
                    <a:pt x="40" y="24"/>
                  </a:lnTo>
                  <a:lnTo>
                    <a:pt x="38" y="23"/>
                  </a:lnTo>
                  <a:lnTo>
                    <a:pt x="36" y="21"/>
                  </a:lnTo>
                  <a:lnTo>
                    <a:pt x="35" y="20"/>
                  </a:lnTo>
                  <a:lnTo>
                    <a:pt x="33" y="19"/>
                  </a:lnTo>
                  <a:lnTo>
                    <a:pt x="30" y="16"/>
                  </a:lnTo>
                  <a:lnTo>
                    <a:pt x="26" y="13"/>
                  </a:lnTo>
                  <a:lnTo>
                    <a:pt x="22" y="11"/>
                  </a:lnTo>
                  <a:lnTo>
                    <a:pt x="18" y="8"/>
                  </a:lnTo>
                  <a:lnTo>
                    <a:pt x="14" y="6"/>
                  </a:lnTo>
                  <a:lnTo>
                    <a:pt x="12" y="4"/>
                  </a:lnTo>
                  <a:lnTo>
                    <a:pt x="10" y="3"/>
                  </a:lnTo>
                  <a:lnTo>
                    <a:pt x="1" y="6"/>
                  </a:lnTo>
                  <a:lnTo>
                    <a:pt x="0" y="3"/>
                  </a:lnTo>
                  <a:lnTo>
                    <a:pt x="10"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844"/>
            <p:cNvSpPr>
              <a:spLocks/>
            </p:cNvSpPr>
            <p:nvPr/>
          </p:nvSpPr>
          <p:spPr bwMode="auto">
            <a:xfrm>
              <a:off x="8443913" y="2573338"/>
              <a:ext cx="98425" cy="42863"/>
            </a:xfrm>
            <a:custGeom>
              <a:avLst/>
              <a:gdLst>
                <a:gd name="T0" fmla="*/ 14 w 62"/>
                <a:gd name="T1" fmla="*/ 0 h 27"/>
                <a:gd name="T2" fmla="*/ 14 w 62"/>
                <a:gd name="T3" fmla="*/ 1 h 27"/>
                <a:gd name="T4" fmla="*/ 14 w 62"/>
                <a:gd name="T5" fmla="*/ 1 h 27"/>
                <a:gd name="T6" fmla="*/ 14 w 62"/>
                <a:gd name="T7" fmla="*/ 1 h 27"/>
                <a:gd name="T8" fmla="*/ 14 w 62"/>
                <a:gd name="T9" fmla="*/ 1 h 27"/>
                <a:gd name="T10" fmla="*/ 14 w 62"/>
                <a:gd name="T11" fmla="*/ 1 h 27"/>
                <a:gd name="T12" fmla="*/ 14 w 62"/>
                <a:gd name="T13" fmla="*/ 1 h 27"/>
                <a:gd name="T14" fmla="*/ 14 w 62"/>
                <a:gd name="T15" fmla="*/ 1 h 27"/>
                <a:gd name="T16" fmla="*/ 15 w 62"/>
                <a:gd name="T17" fmla="*/ 1 h 27"/>
                <a:gd name="T18" fmla="*/ 15 w 62"/>
                <a:gd name="T19" fmla="*/ 1 h 27"/>
                <a:gd name="T20" fmla="*/ 16 w 62"/>
                <a:gd name="T21" fmla="*/ 2 h 27"/>
                <a:gd name="T22" fmla="*/ 17 w 62"/>
                <a:gd name="T23" fmla="*/ 4 h 27"/>
                <a:gd name="T24" fmla="*/ 21 w 62"/>
                <a:gd name="T25" fmla="*/ 6 h 27"/>
                <a:gd name="T26" fmla="*/ 27 w 62"/>
                <a:gd name="T27" fmla="*/ 9 h 27"/>
                <a:gd name="T28" fmla="*/ 32 w 62"/>
                <a:gd name="T29" fmla="*/ 13 h 27"/>
                <a:gd name="T30" fmla="*/ 36 w 62"/>
                <a:gd name="T31" fmla="*/ 15 h 27"/>
                <a:gd name="T32" fmla="*/ 40 w 62"/>
                <a:gd name="T33" fmla="*/ 18 h 27"/>
                <a:gd name="T34" fmla="*/ 41 w 62"/>
                <a:gd name="T35" fmla="*/ 21 h 27"/>
                <a:gd name="T36" fmla="*/ 42 w 62"/>
                <a:gd name="T37" fmla="*/ 21 h 27"/>
                <a:gd name="T38" fmla="*/ 45 w 62"/>
                <a:gd name="T39" fmla="*/ 21 h 27"/>
                <a:gd name="T40" fmla="*/ 45 w 62"/>
                <a:gd name="T41" fmla="*/ 21 h 27"/>
                <a:gd name="T42" fmla="*/ 49 w 62"/>
                <a:gd name="T43" fmla="*/ 21 h 27"/>
                <a:gd name="T44" fmla="*/ 53 w 62"/>
                <a:gd name="T45" fmla="*/ 21 h 27"/>
                <a:gd name="T46" fmla="*/ 57 w 62"/>
                <a:gd name="T47" fmla="*/ 19 h 27"/>
                <a:gd name="T48" fmla="*/ 58 w 62"/>
                <a:gd name="T49" fmla="*/ 19 h 27"/>
                <a:gd name="T50" fmla="*/ 59 w 62"/>
                <a:gd name="T51" fmla="*/ 19 h 27"/>
                <a:gd name="T52" fmla="*/ 61 w 62"/>
                <a:gd name="T53" fmla="*/ 19 h 27"/>
                <a:gd name="T54" fmla="*/ 62 w 62"/>
                <a:gd name="T55" fmla="*/ 25 h 27"/>
                <a:gd name="T56" fmla="*/ 61 w 62"/>
                <a:gd name="T57" fmla="*/ 25 h 27"/>
                <a:gd name="T58" fmla="*/ 59 w 62"/>
                <a:gd name="T59" fmla="*/ 25 h 27"/>
                <a:gd name="T60" fmla="*/ 59 w 62"/>
                <a:gd name="T61" fmla="*/ 26 h 27"/>
                <a:gd name="T62" fmla="*/ 55 w 62"/>
                <a:gd name="T63" fmla="*/ 26 h 27"/>
                <a:gd name="T64" fmla="*/ 50 w 62"/>
                <a:gd name="T65" fmla="*/ 27 h 27"/>
                <a:gd name="T66" fmla="*/ 45 w 62"/>
                <a:gd name="T67" fmla="*/ 27 h 27"/>
                <a:gd name="T68" fmla="*/ 45 w 62"/>
                <a:gd name="T69" fmla="*/ 26 h 27"/>
                <a:gd name="T70" fmla="*/ 45 w 62"/>
                <a:gd name="T71" fmla="*/ 27 h 27"/>
                <a:gd name="T72" fmla="*/ 44 w 62"/>
                <a:gd name="T73" fmla="*/ 27 h 27"/>
                <a:gd name="T74" fmla="*/ 41 w 62"/>
                <a:gd name="T75" fmla="*/ 27 h 27"/>
                <a:gd name="T76" fmla="*/ 38 w 62"/>
                <a:gd name="T77" fmla="*/ 26 h 27"/>
                <a:gd name="T78" fmla="*/ 37 w 62"/>
                <a:gd name="T79" fmla="*/ 25 h 27"/>
                <a:gd name="T80" fmla="*/ 36 w 62"/>
                <a:gd name="T81" fmla="*/ 23 h 27"/>
                <a:gd name="T82" fmla="*/ 36 w 62"/>
                <a:gd name="T83" fmla="*/ 23 h 27"/>
                <a:gd name="T84" fmla="*/ 35 w 62"/>
                <a:gd name="T85" fmla="*/ 22 h 27"/>
                <a:gd name="T86" fmla="*/ 32 w 62"/>
                <a:gd name="T87" fmla="*/ 21 h 27"/>
                <a:gd name="T88" fmla="*/ 28 w 62"/>
                <a:gd name="T89" fmla="*/ 17 h 27"/>
                <a:gd name="T90" fmla="*/ 23 w 62"/>
                <a:gd name="T91" fmla="*/ 14 h 27"/>
                <a:gd name="T92" fmla="*/ 20 w 62"/>
                <a:gd name="T93" fmla="*/ 11 h 27"/>
                <a:gd name="T94" fmla="*/ 16 w 62"/>
                <a:gd name="T95" fmla="*/ 9 h 27"/>
                <a:gd name="T96" fmla="*/ 14 w 62"/>
                <a:gd name="T97" fmla="*/ 8 h 27"/>
                <a:gd name="T98" fmla="*/ 12 w 62"/>
                <a:gd name="T99" fmla="*/ 6 h 27"/>
                <a:gd name="T100" fmla="*/ 2 w 62"/>
                <a:gd name="T101" fmla="*/ 9 h 27"/>
                <a:gd name="T102" fmla="*/ 0 w 62"/>
                <a:gd name="T103" fmla="*/ 4 h 27"/>
                <a:gd name="T104" fmla="*/ 14 w 62"/>
                <a:gd name="T10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 h="27">
                  <a:moveTo>
                    <a:pt x="14" y="0"/>
                  </a:moveTo>
                  <a:lnTo>
                    <a:pt x="14" y="1"/>
                  </a:lnTo>
                  <a:lnTo>
                    <a:pt x="14" y="1"/>
                  </a:lnTo>
                  <a:lnTo>
                    <a:pt x="14" y="1"/>
                  </a:lnTo>
                  <a:lnTo>
                    <a:pt x="14" y="1"/>
                  </a:lnTo>
                  <a:lnTo>
                    <a:pt x="14" y="1"/>
                  </a:lnTo>
                  <a:lnTo>
                    <a:pt x="14" y="1"/>
                  </a:lnTo>
                  <a:lnTo>
                    <a:pt x="14" y="1"/>
                  </a:lnTo>
                  <a:lnTo>
                    <a:pt x="15" y="1"/>
                  </a:lnTo>
                  <a:lnTo>
                    <a:pt x="15" y="1"/>
                  </a:lnTo>
                  <a:lnTo>
                    <a:pt x="16" y="2"/>
                  </a:lnTo>
                  <a:lnTo>
                    <a:pt x="17" y="4"/>
                  </a:lnTo>
                  <a:lnTo>
                    <a:pt x="21" y="6"/>
                  </a:lnTo>
                  <a:lnTo>
                    <a:pt x="27" y="9"/>
                  </a:lnTo>
                  <a:lnTo>
                    <a:pt x="32" y="13"/>
                  </a:lnTo>
                  <a:lnTo>
                    <a:pt x="36" y="15"/>
                  </a:lnTo>
                  <a:lnTo>
                    <a:pt x="40" y="18"/>
                  </a:lnTo>
                  <a:lnTo>
                    <a:pt x="41" y="21"/>
                  </a:lnTo>
                  <a:lnTo>
                    <a:pt x="42" y="21"/>
                  </a:lnTo>
                  <a:lnTo>
                    <a:pt x="45" y="21"/>
                  </a:lnTo>
                  <a:lnTo>
                    <a:pt x="45" y="21"/>
                  </a:lnTo>
                  <a:lnTo>
                    <a:pt x="49" y="21"/>
                  </a:lnTo>
                  <a:lnTo>
                    <a:pt x="53" y="21"/>
                  </a:lnTo>
                  <a:lnTo>
                    <a:pt x="57" y="19"/>
                  </a:lnTo>
                  <a:lnTo>
                    <a:pt x="58" y="19"/>
                  </a:lnTo>
                  <a:lnTo>
                    <a:pt x="59" y="19"/>
                  </a:lnTo>
                  <a:lnTo>
                    <a:pt x="61" y="19"/>
                  </a:lnTo>
                  <a:lnTo>
                    <a:pt x="62" y="25"/>
                  </a:lnTo>
                  <a:lnTo>
                    <a:pt x="61" y="25"/>
                  </a:lnTo>
                  <a:lnTo>
                    <a:pt x="59" y="25"/>
                  </a:lnTo>
                  <a:lnTo>
                    <a:pt x="59" y="26"/>
                  </a:lnTo>
                  <a:lnTo>
                    <a:pt x="55" y="26"/>
                  </a:lnTo>
                  <a:lnTo>
                    <a:pt x="50" y="27"/>
                  </a:lnTo>
                  <a:lnTo>
                    <a:pt x="45" y="27"/>
                  </a:lnTo>
                  <a:lnTo>
                    <a:pt x="45" y="26"/>
                  </a:lnTo>
                  <a:lnTo>
                    <a:pt x="45" y="27"/>
                  </a:lnTo>
                  <a:lnTo>
                    <a:pt x="44" y="27"/>
                  </a:lnTo>
                  <a:lnTo>
                    <a:pt x="41" y="27"/>
                  </a:lnTo>
                  <a:lnTo>
                    <a:pt x="38" y="26"/>
                  </a:lnTo>
                  <a:lnTo>
                    <a:pt x="37" y="25"/>
                  </a:lnTo>
                  <a:lnTo>
                    <a:pt x="36" y="23"/>
                  </a:lnTo>
                  <a:lnTo>
                    <a:pt x="36" y="23"/>
                  </a:lnTo>
                  <a:lnTo>
                    <a:pt x="35" y="22"/>
                  </a:lnTo>
                  <a:lnTo>
                    <a:pt x="32" y="21"/>
                  </a:lnTo>
                  <a:lnTo>
                    <a:pt x="28" y="17"/>
                  </a:lnTo>
                  <a:lnTo>
                    <a:pt x="23" y="14"/>
                  </a:lnTo>
                  <a:lnTo>
                    <a:pt x="20" y="11"/>
                  </a:lnTo>
                  <a:lnTo>
                    <a:pt x="16" y="9"/>
                  </a:lnTo>
                  <a:lnTo>
                    <a:pt x="14" y="8"/>
                  </a:lnTo>
                  <a:lnTo>
                    <a:pt x="12" y="6"/>
                  </a:lnTo>
                  <a:lnTo>
                    <a:pt x="2" y="9"/>
                  </a:lnTo>
                  <a:lnTo>
                    <a:pt x="0" y="4"/>
                  </a:lnTo>
                  <a:lnTo>
                    <a:pt x="14"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845"/>
            <p:cNvSpPr>
              <a:spLocks/>
            </p:cNvSpPr>
            <p:nvPr/>
          </p:nvSpPr>
          <p:spPr bwMode="auto">
            <a:xfrm>
              <a:off x="8447088" y="2549525"/>
              <a:ext cx="22225" cy="36513"/>
            </a:xfrm>
            <a:custGeom>
              <a:avLst/>
              <a:gdLst>
                <a:gd name="T0" fmla="*/ 4 w 14"/>
                <a:gd name="T1" fmla="*/ 0 h 23"/>
                <a:gd name="T2" fmla="*/ 14 w 14"/>
                <a:gd name="T3" fmla="*/ 23 h 23"/>
                <a:gd name="T4" fmla="*/ 0 w 14"/>
                <a:gd name="T5" fmla="*/ 12 h 23"/>
                <a:gd name="T6" fmla="*/ 1 w 14"/>
                <a:gd name="T7" fmla="*/ 11 h 23"/>
                <a:gd name="T8" fmla="*/ 8 w 14"/>
                <a:gd name="T9" fmla="*/ 15 h 23"/>
                <a:gd name="T10" fmla="*/ 1 w 14"/>
                <a:gd name="T11" fmla="*/ 2 h 23"/>
                <a:gd name="T12" fmla="*/ 4 w 14"/>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14" h="23">
                  <a:moveTo>
                    <a:pt x="4" y="0"/>
                  </a:moveTo>
                  <a:lnTo>
                    <a:pt x="14" y="23"/>
                  </a:lnTo>
                  <a:lnTo>
                    <a:pt x="0" y="12"/>
                  </a:lnTo>
                  <a:lnTo>
                    <a:pt x="1" y="11"/>
                  </a:lnTo>
                  <a:lnTo>
                    <a:pt x="8" y="15"/>
                  </a:lnTo>
                  <a:lnTo>
                    <a:pt x="1" y="2"/>
                  </a:lnTo>
                  <a:lnTo>
                    <a:pt x="4"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846"/>
            <p:cNvSpPr>
              <a:spLocks/>
            </p:cNvSpPr>
            <p:nvPr/>
          </p:nvSpPr>
          <p:spPr bwMode="auto">
            <a:xfrm>
              <a:off x="8442326" y="2547938"/>
              <a:ext cx="33338" cy="42863"/>
            </a:xfrm>
            <a:custGeom>
              <a:avLst/>
              <a:gdLst>
                <a:gd name="T0" fmla="*/ 7 w 21"/>
                <a:gd name="T1" fmla="*/ 0 h 27"/>
                <a:gd name="T2" fmla="*/ 21 w 21"/>
                <a:gd name="T3" fmla="*/ 27 h 27"/>
                <a:gd name="T4" fmla="*/ 1 w 21"/>
                <a:gd name="T5" fmla="*/ 14 h 27"/>
                <a:gd name="T6" fmla="*/ 0 w 21"/>
                <a:gd name="T7" fmla="*/ 14 h 27"/>
                <a:gd name="T8" fmla="*/ 3 w 21"/>
                <a:gd name="T9" fmla="*/ 9 h 27"/>
                <a:gd name="T10" fmla="*/ 4 w 21"/>
                <a:gd name="T11" fmla="*/ 10 h 27"/>
                <a:gd name="T12" fmla="*/ 7 w 21"/>
                <a:gd name="T13" fmla="*/ 12 h 27"/>
                <a:gd name="T14" fmla="*/ 1 w 21"/>
                <a:gd name="T15" fmla="*/ 3 h 27"/>
                <a:gd name="T16" fmla="*/ 7 w 21"/>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7">
                  <a:moveTo>
                    <a:pt x="7" y="0"/>
                  </a:moveTo>
                  <a:lnTo>
                    <a:pt x="21" y="27"/>
                  </a:lnTo>
                  <a:lnTo>
                    <a:pt x="1" y="14"/>
                  </a:lnTo>
                  <a:lnTo>
                    <a:pt x="0" y="14"/>
                  </a:lnTo>
                  <a:lnTo>
                    <a:pt x="3" y="9"/>
                  </a:lnTo>
                  <a:lnTo>
                    <a:pt x="4" y="10"/>
                  </a:lnTo>
                  <a:lnTo>
                    <a:pt x="7" y="12"/>
                  </a:lnTo>
                  <a:lnTo>
                    <a:pt x="1" y="3"/>
                  </a:lnTo>
                  <a:lnTo>
                    <a:pt x="7"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847"/>
            <p:cNvSpPr>
              <a:spLocks/>
            </p:cNvSpPr>
            <p:nvPr/>
          </p:nvSpPr>
          <p:spPr bwMode="auto">
            <a:xfrm>
              <a:off x="8540751" y="2708275"/>
              <a:ext cx="22225" cy="66675"/>
            </a:xfrm>
            <a:custGeom>
              <a:avLst/>
              <a:gdLst>
                <a:gd name="T0" fmla="*/ 13 w 14"/>
                <a:gd name="T1" fmla="*/ 0 h 42"/>
                <a:gd name="T2" fmla="*/ 14 w 14"/>
                <a:gd name="T3" fmla="*/ 30 h 42"/>
                <a:gd name="T4" fmla="*/ 2 w 14"/>
                <a:gd name="T5" fmla="*/ 42 h 42"/>
                <a:gd name="T6" fmla="*/ 2 w 14"/>
                <a:gd name="T7" fmla="*/ 42 h 42"/>
                <a:gd name="T8" fmla="*/ 0 w 14"/>
                <a:gd name="T9" fmla="*/ 39 h 42"/>
                <a:gd name="T10" fmla="*/ 10 w 14"/>
                <a:gd name="T11" fmla="*/ 29 h 42"/>
                <a:gd name="T12" fmla="*/ 10 w 14"/>
                <a:gd name="T13" fmla="*/ 0 h 42"/>
                <a:gd name="T14" fmla="*/ 13 w 14"/>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2">
                  <a:moveTo>
                    <a:pt x="13" y="0"/>
                  </a:moveTo>
                  <a:lnTo>
                    <a:pt x="14" y="30"/>
                  </a:lnTo>
                  <a:lnTo>
                    <a:pt x="2" y="42"/>
                  </a:lnTo>
                  <a:lnTo>
                    <a:pt x="2" y="42"/>
                  </a:lnTo>
                  <a:lnTo>
                    <a:pt x="0" y="39"/>
                  </a:lnTo>
                  <a:lnTo>
                    <a:pt x="10" y="29"/>
                  </a:lnTo>
                  <a:lnTo>
                    <a:pt x="10" y="0"/>
                  </a:lnTo>
                  <a:lnTo>
                    <a:pt x="13"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848"/>
            <p:cNvSpPr>
              <a:spLocks/>
            </p:cNvSpPr>
            <p:nvPr/>
          </p:nvSpPr>
          <p:spPr bwMode="auto">
            <a:xfrm>
              <a:off x="8537576" y="2705100"/>
              <a:ext cx="26988" cy="76200"/>
            </a:xfrm>
            <a:custGeom>
              <a:avLst/>
              <a:gdLst>
                <a:gd name="T0" fmla="*/ 16 w 17"/>
                <a:gd name="T1" fmla="*/ 0 h 48"/>
                <a:gd name="T2" fmla="*/ 17 w 17"/>
                <a:gd name="T3" fmla="*/ 32 h 48"/>
                <a:gd name="T4" fmla="*/ 17 w 17"/>
                <a:gd name="T5" fmla="*/ 33 h 48"/>
                <a:gd name="T6" fmla="*/ 2 w 17"/>
                <a:gd name="T7" fmla="*/ 48 h 48"/>
                <a:gd name="T8" fmla="*/ 2 w 17"/>
                <a:gd name="T9" fmla="*/ 44 h 48"/>
                <a:gd name="T10" fmla="*/ 0 w 17"/>
                <a:gd name="T11" fmla="*/ 41 h 48"/>
                <a:gd name="T12" fmla="*/ 11 w 17"/>
                <a:gd name="T13" fmla="*/ 31 h 48"/>
                <a:gd name="T14" fmla="*/ 11 w 17"/>
                <a:gd name="T15" fmla="*/ 0 h 48"/>
                <a:gd name="T16" fmla="*/ 16 w 17"/>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48">
                  <a:moveTo>
                    <a:pt x="16" y="0"/>
                  </a:moveTo>
                  <a:lnTo>
                    <a:pt x="17" y="32"/>
                  </a:lnTo>
                  <a:lnTo>
                    <a:pt x="17" y="33"/>
                  </a:lnTo>
                  <a:lnTo>
                    <a:pt x="2" y="48"/>
                  </a:lnTo>
                  <a:lnTo>
                    <a:pt x="2" y="44"/>
                  </a:lnTo>
                  <a:lnTo>
                    <a:pt x="0" y="41"/>
                  </a:lnTo>
                  <a:lnTo>
                    <a:pt x="11" y="31"/>
                  </a:lnTo>
                  <a:lnTo>
                    <a:pt x="11" y="0"/>
                  </a:lnTo>
                  <a:lnTo>
                    <a:pt x="16"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849"/>
            <p:cNvSpPr>
              <a:spLocks/>
            </p:cNvSpPr>
            <p:nvPr/>
          </p:nvSpPr>
          <p:spPr bwMode="auto">
            <a:xfrm>
              <a:off x="8570913" y="2708275"/>
              <a:ext cx="23813" cy="53975"/>
            </a:xfrm>
            <a:custGeom>
              <a:avLst/>
              <a:gdLst>
                <a:gd name="T0" fmla="*/ 3 w 15"/>
                <a:gd name="T1" fmla="*/ 0 h 34"/>
                <a:gd name="T2" fmla="*/ 3 w 15"/>
                <a:gd name="T3" fmla="*/ 27 h 34"/>
                <a:gd name="T4" fmla="*/ 15 w 15"/>
                <a:gd name="T5" fmla="*/ 31 h 34"/>
                <a:gd name="T6" fmla="*/ 13 w 15"/>
                <a:gd name="T7" fmla="*/ 34 h 34"/>
                <a:gd name="T8" fmla="*/ 0 w 15"/>
                <a:gd name="T9" fmla="*/ 29 h 34"/>
                <a:gd name="T10" fmla="*/ 0 w 15"/>
                <a:gd name="T11" fmla="*/ 0 h 34"/>
                <a:gd name="T12" fmla="*/ 3 w 1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5" h="34">
                  <a:moveTo>
                    <a:pt x="3" y="0"/>
                  </a:moveTo>
                  <a:lnTo>
                    <a:pt x="3" y="27"/>
                  </a:lnTo>
                  <a:lnTo>
                    <a:pt x="15" y="31"/>
                  </a:lnTo>
                  <a:lnTo>
                    <a:pt x="13" y="34"/>
                  </a:lnTo>
                  <a:lnTo>
                    <a:pt x="0" y="29"/>
                  </a:lnTo>
                  <a:lnTo>
                    <a:pt x="0" y="0"/>
                  </a:lnTo>
                  <a:lnTo>
                    <a:pt x="3"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850"/>
            <p:cNvSpPr>
              <a:spLocks/>
            </p:cNvSpPr>
            <p:nvPr/>
          </p:nvSpPr>
          <p:spPr bwMode="auto">
            <a:xfrm>
              <a:off x="8569326" y="2705100"/>
              <a:ext cx="26988" cy="60325"/>
            </a:xfrm>
            <a:custGeom>
              <a:avLst/>
              <a:gdLst>
                <a:gd name="T0" fmla="*/ 5 w 17"/>
                <a:gd name="T1" fmla="*/ 0 h 38"/>
                <a:gd name="T2" fmla="*/ 7 w 17"/>
                <a:gd name="T3" fmla="*/ 28 h 38"/>
                <a:gd name="T4" fmla="*/ 17 w 17"/>
                <a:gd name="T5" fmla="*/ 33 h 38"/>
                <a:gd name="T6" fmla="*/ 17 w 17"/>
                <a:gd name="T7" fmla="*/ 34 h 38"/>
                <a:gd name="T8" fmla="*/ 16 w 17"/>
                <a:gd name="T9" fmla="*/ 37 h 38"/>
                <a:gd name="T10" fmla="*/ 16 w 17"/>
                <a:gd name="T11" fmla="*/ 38 h 38"/>
                <a:gd name="T12" fmla="*/ 0 w 17"/>
                <a:gd name="T13" fmla="*/ 32 h 38"/>
                <a:gd name="T14" fmla="*/ 0 w 17"/>
                <a:gd name="T15" fmla="*/ 0 h 38"/>
                <a:gd name="T16" fmla="*/ 5 w 17"/>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38">
                  <a:moveTo>
                    <a:pt x="5" y="0"/>
                  </a:moveTo>
                  <a:lnTo>
                    <a:pt x="7" y="28"/>
                  </a:lnTo>
                  <a:lnTo>
                    <a:pt x="17" y="33"/>
                  </a:lnTo>
                  <a:lnTo>
                    <a:pt x="17" y="34"/>
                  </a:lnTo>
                  <a:lnTo>
                    <a:pt x="16" y="37"/>
                  </a:lnTo>
                  <a:lnTo>
                    <a:pt x="16" y="38"/>
                  </a:lnTo>
                  <a:lnTo>
                    <a:pt x="0" y="32"/>
                  </a:lnTo>
                  <a:lnTo>
                    <a:pt x="0" y="0"/>
                  </a:lnTo>
                  <a:lnTo>
                    <a:pt x="5"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851"/>
            <p:cNvSpPr>
              <a:spLocks/>
            </p:cNvSpPr>
            <p:nvPr/>
          </p:nvSpPr>
          <p:spPr bwMode="auto">
            <a:xfrm>
              <a:off x="8682038" y="2540000"/>
              <a:ext cx="15875" cy="6350"/>
            </a:xfrm>
            <a:custGeom>
              <a:avLst/>
              <a:gdLst>
                <a:gd name="T0" fmla="*/ 1 w 10"/>
                <a:gd name="T1" fmla="*/ 0 h 4"/>
                <a:gd name="T2" fmla="*/ 10 w 10"/>
                <a:gd name="T3" fmla="*/ 1 h 4"/>
                <a:gd name="T4" fmla="*/ 10 w 10"/>
                <a:gd name="T5" fmla="*/ 4 h 4"/>
                <a:gd name="T6" fmla="*/ 0 w 10"/>
                <a:gd name="T7" fmla="*/ 2 h 4"/>
                <a:gd name="T8" fmla="*/ 1 w 10"/>
                <a:gd name="T9" fmla="*/ 0 h 4"/>
              </a:gdLst>
              <a:ahLst/>
              <a:cxnLst>
                <a:cxn ang="0">
                  <a:pos x="T0" y="T1"/>
                </a:cxn>
                <a:cxn ang="0">
                  <a:pos x="T2" y="T3"/>
                </a:cxn>
                <a:cxn ang="0">
                  <a:pos x="T4" y="T5"/>
                </a:cxn>
                <a:cxn ang="0">
                  <a:pos x="T6" y="T7"/>
                </a:cxn>
                <a:cxn ang="0">
                  <a:pos x="T8" y="T9"/>
                </a:cxn>
              </a:cxnLst>
              <a:rect l="0" t="0" r="r" b="b"/>
              <a:pathLst>
                <a:path w="10" h="4">
                  <a:moveTo>
                    <a:pt x="1" y="0"/>
                  </a:moveTo>
                  <a:lnTo>
                    <a:pt x="10" y="1"/>
                  </a:lnTo>
                  <a:lnTo>
                    <a:pt x="10" y="4"/>
                  </a:lnTo>
                  <a:lnTo>
                    <a:pt x="0" y="2"/>
                  </a:lnTo>
                  <a:lnTo>
                    <a:pt x="1"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852"/>
            <p:cNvSpPr>
              <a:spLocks/>
            </p:cNvSpPr>
            <p:nvPr/>
          </p:nvSpPr>
          <p:spPr bwMode="auto">
            <a:xfrm>
              <a:off x="8678863" y="2536825"/>
              <a:ext cx="23813" cy="12700"/>
            </a:xfrm>
            <a:custGeom>
              <a:avLst/>
              <a:gdLst>
                <a:gd name="T0" fmla="*/ 2 w 15"/>
                <a:gd name="T1" fmla="*/ 0 h 8"/>
                <a:gd name="T2" fmla="*/ 15 w 15"/>
                <a:gd name="T3" fmla="*/ 2 h 8"/>
                <a:gd name="T4" fmla="*/ 14 w 15"/>
                <a:gd name="T5" fmla="*/ 3 h 8"/>
                <a:gd name="T6" fmla="*/ 14 w 15"/>
                <a:gd name="T7" fmla="*/ 7 h 8"/>
                <a:gd name="T8" fmla="*/ 14 w 15"/>
                <a:gd name="T9" fmla="*/ 8 h 8"/>
                <a:gd name="T10" fmla="*/ 0 w 15"/>
                <a:gd name="T11" fmla="*/ 6 h 8"/>
                <a:gd name="T12" fmla="*/ 2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2" y="0"/>
                  </a:moveTo>
                  <a:lnTo>
                    <a:pt x="15" y="2"/>
                  </a:lnTo>
                  <a:lnTo>
                    <a:pt x="14" y="3"/>
                  </a:lnTo>
                  <a:lnTo>
                    <a:pt x="14" y="7"/>
                  </a:lnTo>
                  <a:lnTo>
                    <a:pt x="14" y="8"/>
                  </a:lnTo>
                  <a:lnTo>
                    <a:pt x="0" y="6"/>
                  </a:lnTo>
                  <a:lnTo>
                    <a:pt x="2"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8" name="Freeform 853"/>
            <p:cNvSpPr>
              <a:spLocks/>
            </p:cNvSpPr>
            <p:nvPr/>
          </p:nvSpPr>
          <p:spPr bwMode="auto">
            <a:xfrm>
              <a:off x="8589963" y="2530475"/>
              <a:ext cx="111125" cy="76200"/>
            </a:xfrm>
            <a:custGeom>
              <a:avLst/>
              <a:gdLst>
                <a:gd name="T0" fmla="*/ 67 w 70"/>
                <a:gd name="T1" fmla="*/ 0 h 48"/>
                <a:gd name="T2" fmla="*/ 70 w 70"/>
                <a:gd name="T3" fmla="*/ 2 h 48"/>
                <a:gd name="T4" fmla="*/ 62 w 70"/>
                <a:gd name="T5" fmla="*/ 10 h 48"/>
                <a:gd name="T6" fmla="*/ 62 w 70"/>
                <a:gd name="T7" fmla="*/ 10 h 48"/>
                <a:gd name="T8" fmla="*/ 59 w 70"/>
                <a:gd name="T9" fmla="*/ 12 h 48"/>
                <a:gd name="T10" fmla="*/ 52 w 70"/>
                <a:gd name="T11" fmla="*/ 16 h 48"/>
                <a:gd name="T12" fmla="*/ 43 w 70"/>
                <a:gd name="T13" fmla="*/ 21 h 48"/>
                <a:gd name="T14" fmla="*/ 34 w 70"/>
                <a:gd name="T15" fmla="*/ 28 h 48"/>
                <a:gd name="T16" fmla="*/ 25 w 70"/>
                <a:gd name="T17" fmla="*/ 35 h 48"/>
                <a:gd name="T18" fmla="*/ 18 w 70"/>
                <a:gd name="T19" fmla="*/ 40 h 48"/>
                <a:gd name="T20" fmla="*/ 13 w 70"/>
                <a:gd name="T21" fmla="*/ 44 h 48"/>
                <a:gd name="T22" fmla="*/ 9 w 70"/>
                <a:gd name="T23" fmla="*/ 46 h 48"/>
                <a:gd name="T24" fmla="*/ 5 w 70"/>
                <a:gd name="T25" fmla="*/ 48 h 48"/>
                <a:gd name="T26" fmla="*/ 3 w 70"/>
                <a:gd name="T27" fmla="*/ 48 h 48"/>
                <a:gd name="T28" fmla="*/ 1 w 70"/>
                <a:gd name="T29" fmla="*/ 48 h 48"/>
                <a:gd name="T30" fmla="*/ 0 w 70"/>
                <a:gd name="T31" fmla="*/ 48 h 48"/>
                <a:gd name="T32" fmla="*/ 0 w 70"/>
                <a:gd name="T33" fmla="*/ 45 h 48"/>
                <a:gd name="T34" fmla="*/ 0 w 70"/>
                <a:gd name="T35" fmla="*/ 45 h 48"/>
                <a:gd name="T36" fmla="*/ 3 w 70"/>
                <a:gd name="T37" fmla="*/ 45 h 48"/>
                <a:gd name="T38" fmla="*/ 5 w 70"/>
                <a:gd name="T39" fmla="*/ 45 h 48"/>
                <a:gd name="T40" fmla="*/ 8 w 70"/>
                <a:gd name="T41" fmla="*/ 44 h 48"/>
                <a:gd name="T42" fmla="*/ 12 w 70"/>
                <a:gd name="T43" fmla="*/ 41 h 48"/>
                <a:gd name="T44" fmla="*/ 17 w 70"/>
                <a:gd name="T45" fmla="*/ 38 h 48"/>
                <a:gd name="T46" fmla="*/ 24 w 70"/>
                <a:gd name="T47" fmla="*/ 33 h 48"/>
                <a:gd name="T48" fmla="*/ 32 w 70"/>
                <a:gd name="T49" fmla="*/ 27 h 48"/>
                <a:gd name="T50" fmla="*/ 42 w 70"/>
                <a:gd name="T51" fmla="*/ 20 h 48"/>
                <a:gd name="T52" fmla="*/ 50 w 70"/>
                <a:gd name="T53" fmla="*/ 15 h 48"/>
                <a:gd name="T54" fmla="*/ 56 w 70"/>
                <a:gd name="T55" fmla="*/ 10 h 48"/>
                <a:gd name="T56" fmla="*/ 60 w 70"/>
                <a:gd name="T57" fmla="*/ 8 h 48"/>
                <a:gd name="T58" fmla="*/ 67 w 70"/>
                <a:gd name="T5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 h="48">
                  <a:moveTo>
                    <a:pt x="67" y="0"/>
                  </a:moveTo>
                  <a:lnTo>
                    <a:pt x="70" y="2"/>
                  </a:lnTo>
                  <a:lnTo>
                    <a:pt x="62" y="10"/>
                  </a:lnTo>
                  <a:lnTo>
                    <a:pt x="62" y="10"/>
                  </a:lnTo>
                  <a:lnTo>
                    <a:pt x="59" y="12"/>
                  </a:lnTo>
                  <a:lnTo>
                    <a:pt x="52" y="16"/>
                  </a:lnTo>
                  <a:lnTo>
                    <a:pt x="43" y="21"/>
                  </a:lnTo>
                  <a:lnTo>
                    <a:pt x="34" y="28"/>
                  </a:lnTo>
                  <a:lnTo>
                    <a:pt x="25" y="35"/>
                  </a:lnTo>
                  <a:lnTo>
                    <a:pt x="18" y="40"/>
                  </a:lnTo>
                  <a:lnTo>
                    <a:pt x="13" y="44"/>
                  </a:lnTo>
                  <a:lnTo>
                    <a:pt x="9" y="46"/>
                  </a:lnTo>
                  <a:lnTo>
                    <a:pt x="5" y="48"/>
                  </a:lnTo>
                  <a:lnTo>
                    <a:pt x="3" y="48"/>
                  </a:lnTo>
                  <a:lnTo>
                    <a:pt x="1" y="48"/>
                  </a:lnTo>
                  <a:lnTo>
                    <a:pt x="0" y="48"/>
                  </a:lnTo>
                  <a:lnTo>
                    <a:pt x="0" y="45"/>
                  </a:lnTo>
                  <a:lnTo>
                    <a:pt x="0" y="45"/>
                  </a:lnTo>
                  <a:lnTo>
                    <a:pt x="3" y="45"/>
                  </a:lnTo>
                  <a:lnTo>
                    <a:pt x="5" y="45"/>
                  </a:lnTo>
                  <a:lnTo>
                    <a:pt x="8" y="44"/>
                  </a:lnTo>
                  <a:lnTo>
                    <a:pt x="12" y="41"/>
                  </a:lnTo>
                  <a:lnTo>
                    <a:pt x="17" y="38"/>
                  </a:lnTo>
                  <a:lnTo>
                    <a:pt x="24" y="33"/>
                  </a:lnTo>
                  <a:lnTo>
                    <a:pt x="32" y="27"/>
                  </a:lnTo>
                  <a:lnTo>
                    <a:pt x="42" y="20"/>
                  </a:lnTo>
                  <a:lnTo>
                    <a:pt x="50" y="15"/>
                  </a:lnTo>
                  <a:lnTo>
                    <a:pt x="56" y="10"/>
                  </a:lnTo>
                  <a:lnTo>
                    <a:pt x="60" y="8"/>
                  </a:lnTo>
                  <a:lnTo>
                    <a:pt x="67"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9" name="Freeform 854"/>
            <p:cNvSpPr>
              <a:spLocks/>
            </p:cNvSpPr>
            <p:nvPr/>
          </p:nvSpPr>
          <p:spPr bwMode="auto">
            <a:xfrm>
              <a:off x="8586788" y="2528888"/>
              <a:ext cx="115888" cy="80963"/>
            </a:xfrm>
            <a:custGeom>
              <a:avLst/>
              <a:gdLst>
                <a:gd name="T0" fmla="*/ 69 w 73"/>
                <a:gd name="T1" fmla="*/ 0 h 51"/>
                <a:gd name="T2" fmla="*/ 70 w 73"/>
                <a:gd name="T3" fmla="*/ 0 h 51"/>
                <a:gd name="T4" fmla="*/ 73 w 73"/>
                <a:gd name="T5" fmla="*/ 4 h 51"/>
                <a:gd name="T6" fmla="*/ 65 w 73"/>
                <a:gd name="T7" fmla="*/ 12 h 51"/>
                <a:gd name="T8" fmla="*/ 64 w 73"/>
                <a:gd name="T9" fmla="*/ 11 h 51"/>
                <a:gd name="T10" fmla="*/ 64 w 73"/>
                <a:gd name="T11" fmla="*/ 12 h 51"/>
                <a:gd name="T12" fmla="*/ 64 w 73"/>
                <a:gd name="T13" fmla="*/ 12 h 51"/>
                <a:gd name="T14" fmla="*/ 62 w 73"/>
                <a:gd name="T15" fmla="*/ 15 h 51"/>
                <a:gd name="T16" fmla="*/ 56 w 73"/>
                <a:gd name="T17" fmla="*/ 18 h 51"/>
                <a:gd name="T18" fmla="*/ 47 w 73"/>
                <a:gd name="T19" fmla="*/ 24 h 51"/>
                <a:gd name="T20" fmla="*/ 37 w 73"/>
                <a:gd name="T21" fmla="*/ 30 h 51"/>
                <a:gd name="T22" fmla="*/ 28 w 73"/>
                <a:gd name="T23" fmla="*/ 37 h 51"/>
                <a:gd name="T24" fmla="*/ 22 w 73"/>
                <a:gd name="T25" fmla="*/ 42 h 51"/>
                <a:gd name="T26" fmla="*/ 17 w 73"/>
                <a:gd name="T27" fmla="*/ 46 h 51"/>
                <a:gd name="T28" fmla="*/ 11 w 73"/>
                <a:gd name="T29" fmla="*/ 49 h 51"/>
                <a:gd name="T30" fmla="*/ 9 w 73"/>
                <a:gd name="T31" fmla="*/ 50 h 51"/>
                <a:gd name="T32" fmla="*/ 5 w 73"/>
                <a:gd name="T33" fmla="*/ 50 h 51"/>
                <a:gd name="T34" fmla="*/ 3 w 73"/>
                <a:gd name="T35" fmla="*/ 51 h 51"/>
                <a:gd name="T36" fmla="*/ 2 w 73"/>
                <a:gd name="T37" fmla="*/ 51 h 51"/>
                <a:gd name="T38" fmla="*/ 2 w 73"/>
                <a:gd name="T39" fmla="*/ 51 h 51"/>
                <a:gd name="T40" fmla="*/ 2 w 73"/>
                <a:gd name="T41" fmla="*/ 51 h 51"/>
                <a:gd name="T42" fmla="*/ 0 w 73"/>
                <a:gd name="T43" fmla="*/ 50 h 51"/>
                <a:gd name="T44" fmla="*/ 1 w 73"/>
                <a:gd name="T45" fmla="*/ 49 h 51"/>
                <a:gd name="T46" fmla="*/ 1 w 73"/>
                <a:gd name="T47" fmla="*/ 46 h 51"/>
                <a:gd name="T48" fmla="*/ 1 w 73"/>
                <a:gd name="T49" fmla="*/ 45 h 51"/>
                <a:gd name="T50" fmla="*/ 2 w 73"/>
                <a:gd name="T51" fmla="*/ 45 h 51"/>
                <a:gd name="T52" fmla="*/ 2 w 73"/>
                <a:gd name="T53" fmla="*/ 45 h 51"/>
                <a:gd name="T54" fmla="*/ 2 w 73"/>
                <a:gd name="T55" fmla="*/ 45 h 51"/>
                <a:gd name="T56" fmla="*/ 2 w 73"/>
                <a:gd name="T57" fmla="*/ 45 h 51"/>
                <a:gd name="T58" fmla="*/ 5 w 73"/>
                <a:gd name="T59" fmla="*/ 45 h 51"/>
                <a:gd name="T60" fmla="*/ 6 w 73"/>
                <a:gd name="T61" fmla="*/ 45 h 51"/>
                <a:gd name="T62" fmla="*/ 10 w 73"/>
                <a:gd name="T63" fmla="*/ 43 h 51"/>
                <a:gd name="T64" fmla="*/ 13 w 73"/>
                <a:gd name="T65" fmla="*/ 41 h 51"/>
                <a:gd name="T66" fmla="*/ 18 w 73"/>
                <a:gd name="T67" fmla="*/ 38 h 51"/>
                <a:gd name="T68" fmla="*/ 24 w 73"/>
                <a:gd name="T69" fmla="*/ 33 h 51"/>
                <a:gd name="T70" fmla="*/ 32 w 73"/>
                <a:gd name="T71" fmla="*/ 26 h 51"/>
                <a:gd name="T72" fmla="*/ 43 w 73"/>
                <a:gd name="T73" fmla="*/ 20 h 51"/>
                <a:gd name="T74" fmla="*/ 51 w 73"/>
                <a:gd name="T75" fmla="*/ 15 h 51"/>
                <a:gd name="T76" fmla="*/ 57 w 73"/>
                <a:gd name="T77" fmla="*/ 9 h 51"/>
                <a:gd name="T78" fmla="*/ 61 w 73"/>
                <a:gd name="T79" fmla="*/ 8 h 51"/>
                <a:gd name="T80" fmla="*/ 69 w 73"/>
                <a:gd name="T8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3" h="51">
                  <a:moveTo>
                    <a:pt x="69" y="0"/>
                  </a:moveTo>
                  <a:lnTo>
                    <a:pt x="70" y="0"/>
                  </a:lnTo>
                  <a:lnTo>
                    <a:pt x="73" y="4"/>
                  </a:lnTo>
                  <a:lnTo>
                    <a:pt x="65" y="12"/>
                  </a:lnTo>
                  <a:lnTo>
                    <a:pt x="64" y="11"/>
                  </a:lnTo>
                  <a:lnTo>
                    <a:pt x="64" y="12"/>
                  </a:lnTo>
                  <a:lnTo>
                    <a:pt x="64" y="12"/>
                  </a:lnTo>
                  <a:lnTo>
                    <a:pt x="62" y="15"/>
                  </a:lnTo>
                  <a:lnTo>
                    <a:pt x="56" y="18"/>
                  </a:lnTo>
                  <a:lnTo>
                    <a:pt x="47" y="24"/>
                  </a:lnTo>
                  <a:lnTo>
                    <a:pt x="37" y="30"/>
                  </a:lnTo>
                  <a:lnTo>
                    <a:pt x="28" y="37"/>
                  </a:lnTo>
                  <a:lnTo>
                    <a:pt x="22" y="42"/>
                  </a:lnTo>
                  <a:lnTo>
                    <a:pt x="17" y="46"/>
                  </a:lnTo>
                  <a:lnTo>
                    <a:pt x="11" y="49"/>
                  </a:lnTo>
                  <a:lnTo>
                    <a:pt x="9" y="50"/>
                  </a:lnTo>
                  <a:lnTo>
                    <a:pt x="5" y="50"/>
                  </a:lnTo>
                  <a:lnTo>
                    <a:pt x="3" y="51"/>
                  </a:lnTo>
                  <a:lnTo>
                    <a:pt x="2" y="51"/>
                  </a:lnTo>
                  <a:lnTo>
                    <a:pt x="2" y="51"/>
                  </a:lnTo>
                  <a:lnTo>
                    <a:pt x="2" y="51"/>
                  </a:lnTo>
                  <a:lnTo>
                    <a:pt x="0" y="50"/>
                  </a:lnTo>
                  <a:lnTo>
                    <a:pt x="1" y="49"/>
                  </a:lnTo>
                  <a:lnTo>
                    <a:pt x="1" y="46"/>
                  </a:lnTo>
                  <a:lnTo>
                    <a:pt x="1" y="45"/>
                  </a:lnTo>
                  <a:lnTo>
                    <a:pt x="2" y="45"/>
                  </a:lnTo>
                  <a:lnTo>
                    <a:pt x="2" y="45"/>
                  </a:lnTo>
                  <a:lnTo>
                    <a:pt x="2" y="45"/>
                  </a:lnTo>
                  <a:lnTo>
                    <a:pt x="2" y="45"/>
                  </a:lnTo>
                  <a:lnTo>
                    <a:pt x="5" y="45"/>
                  </a:lnTo>
                  <a:lnTo>
                    <a:pt x="6" y="45"/>
                  </a:lnTo>
                  <a:lnTo>
                    <a:pt x="10" y="43"/>
                  </a:lnTo>
                  <a:lnTo>
                    <a:pt x="13" y="41"/>
                  </a:lnTo>
                  <a:lnTo>
                    <a:pt x="18" y="38"/>
                  </a:lnTo>
                  <a:lnTo>
                    <a:pt x="24" y="33"/>
                  </a:lnTo>
                  <a:lnTo>
                    <a:pt x="32" y="26"/>
                  </a:lnTo>
                  <a:lnTo>
                    <a:pt x="43" y="20"/>
                  </a:lnTo>
                  <a:lnTo>
                    <a:pt x="51" y="15"/>
                  </a:lnTo>
                  <a:lnTo>
                    <a:pt x="57" y="9"/>
                  </a:lnTo>
                  <a:lnTo>
                    <a:pt x="61" y="8"/>
                  </a:lnTo>
                  <a:lnTo>
                    <a:pt x="69"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0" name="Freeform 855"/>
            <p:cNvSpPr>
              <a:spLocks/>
            </p:cNvSpPr>
            <p:nvPr/>
          </p:nvSpPr>
          <p:spPr bwMode="auto">
            <a:xfrm>
              <a:off x="8678863" y="2522538"/>
              <a:ext cx="9525" cy="23813"/>
            </a:xfrm>
            <a:custGeom>
              <a:avLst/>
              <a:gdLst>
                <a:gd name="T0" fmla="*/ 3 w 6"/>
                <a:gd name="T1" fmla="*/ 0 h 15"/>
                <a:gd name="T2" fmla="*/ 6 w 6"/>
                <a:gd name="T3" fmla="*/ 13 h 15"/>
                <a:gd name="T4" fmla="*/ 3 w 6"/>
                <a:gd name="T5" fmla="*/ 15 h 15"/>
                <a:gd name="T6" fmla="*/ 0 w 6"/>
                <a:gd name="T7" fmla="*/ 2 h 15"/>
                <a:gd name="T8" fmla="*/ 3 w 6"/>
                <a:gd name="T9" fmla="*/ 0 h 15"/>
              </a:gdLst>
              <a:ahLst/>
              <a:cxnLst>
                <a:cxn ang="0">
                  <a:pos x="T0" y="T1"/>
                </a:cxn>
                <a:cxn ang="0">
                  <a:pos x="T2" y="T3"/>
                </a:cxn>
                <a:cxn ang="0">
                  <a:pos x="T4" y="T5"/>
                </a:cxn>
                <a:cxn ang="0">
                  <a:pos x="T6" y="T7"/>
                </a:cxn>
                <a:cxn ang="0">
                  <a:pos x="T8" y="T9"/>
                </a:cxn>
              </a:cxnLst>
              <a:rect l="0" t="0" r="r" b="b"/>
              <a:pathLst>
                <a:path w="6" h="15">
                  <a:moveTo>
                    <a:pt x="3" y="0"/>
                  </a:moveTo>
                  <a:lnTo>
                    <a:pt x="6" y="13"/>
                  </a:lnTo>
                  <a:lnTo>
                    <a:pt x="3" y="15"/>
                  </a:lnTo>
                  <a:lnTo>
                    <a:pt x="0" y="2"/>
                  </a:lnTo>
                  <a:lnTo>
                    <a:pt x="3"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1" name="Freeform 856"/>
            <p:cNvSpPr>
              <a:spLocks/>
            </p:cNvSpPr>
            <p:nvPr/>
          </p:nvSpPr>
          <p:spPr bwMode="auto">
            <a:xfrm>
              <a:off x="8677276" y="2520950"/>
              <a:ext cx="14288" cy="26988"/>
            </a:xfrm>
            <a:custGeom>
              <a:avLst/>
              <a:gdLst>
                <a:gd name="T0" fmla="*/ 5 w 9"/>
                <a:gd name="T1" fmla="*/ 0 h 17"/>
                <a:gd name="T2" fmla="*/ 9 w 9"/>
                <a:gd name="T3" fmla="*/ 16 h 17"/>
                <a:gd name="T4" fmla="*/ 7 w 9"/>
                <a:gd name="T5" fmla="*/ 16 h 17"/>
                <a:gd name="T6" fmla="*/ 4 w 9"/>
                <a:gd name="T7" fmla="*/ 17 h 17"/>
                <a:gd name="T8" fmla="*/ 3 w 9"/>
                <a:gd name="T9" fmla="*/ 17 h 17"/>
                <a:gd name="T10" fmla="*/ 0 w 9"/>
                <a:gd name="T11" fmla="*/ 1 h 17"/>
                <a:gd name="T12" fmla="*/ 5 w 9"/>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9" h="17">
                  <a:moveTo>
                    <a:pt x="5" y="0"/>
                  </a:moveTo>
                  <a:lnTo>
                    <a:pt x="9" y="16"/>
                  </a:lnTo>
                  <a:lnTo>
                    <a:pt x="7" y="16"/>
                  </a:lnTo>
                  <a:lnTo>
                    <a:pt x="4" y="17"/>
                  </a:lnTo>
                  <a:lnTo>
                    <a:pt x="3" y="17"/>
                  </a:lnTo>
                  <a:lnTo>
                    <a:pt x="0" y="1"/>
                  </a:lnTo>
                  <a:lnTo>
                    <a:pt x="5"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2" name="Freeform 857"/>
            <p:cNvSpPr>
              <a:spLocks/>
            </p:cNvSpPr>
            <p:nvPr/>
          </p:nvSpPr>
          <p:spPr bwMode="auto">
            <a:xfrm>
              <a:off x="8575676" y="2411413"/>
              <a:ext cx="128588" cy="92075"/>
            </a:xfrm>
            <a:custGeom>
              <a:avLst/>
              <a:gdLst>
                <a:gd name="T0" fmla="*/ 26 w 81"/>
                <a:gd name="T1" fmla="*/ 0 h 58"/>
                <a:gd name="T2" fmla="*/ 37 w 81"/>
                <a:gd name="T3" fmla="*/ 3 h 58"/>
                <a:gd name="T4" fmla="*/ 47 w 81"/>
                <a:gd name="T5" fmla="*/ 7 h 58"/>
                <a:gd name="T6" fmla="*/ 52 w 81"/>
                <a:gd name="T7" fmla="*/ 13 h 58"/>
                <a:gd name="T8" fmla="*/ 54 w 81"/>
                <a:gd name="T9" fmla="*/ 20 h 58"/>
                <a:gd name="T10" fmla="*/ 55 w 81"/>
                <a:gd name="T11" fmla="*/ 41 h 58"/>
                <a:gd name="T12" fmla="*/ 59 w 81"/>
                <a:gd name="T13" fmla="*/ 55 h 58"/>
                <a:gd name="T14" fmla="*/ 61 w 81"/>
                <a:gd name="T15" fmla="*/ 56 h 58"/>
                <a:gd name="T16" fmla="*/ 68 w 81"/>
                <a:gd name="T17" fmla="*/ 56 h 58"/>
                <a:gd name="T18" fmla="*/ 76 w 81"/>
                <a:gd name="T19" fmla="*/ 52 h 58"/>
                <a:gd name="T20" fmla="*/ 77 w 81"/>
                <a:gd name="T21" fmla="*/ 49 h 58"/>
                <a:gd name="T22" fmla="*/ 77 w 81"/>
                <a:gd name="T23" fmla="*/ 44 h 58"/>
                <a:gd name="T24" fmla="*/ 77 w 81"/>
                <a:gd name="T25" fmla="*/ 41 h 58"/>
                <a:gd name="T26" fmla="*/ 76 w 81"/>
                <a:gd name="T27" fmla="*/ 40 h 58"/>
                <a:gd name="T28" fmla="*/ 73 w 81"/>
                <a:gd name="T29" fmla="*/ 40 h 58"/>
                <a:gd name="T30" fmla="*/ 72 w 81"/>
                <a:gd name="T31" fmla="*/ 41 h 58"/>
                <a:gd name="T32" fmla="*/ 72 w 81"/>
                <a:gd name="T33" fmla="*/ 44 h 58"/>
                <a:gd name="T34" fmla="*/ 71 w 81"/>
                <a:gd name="T35" fmla="*/ 45 h 58"/>
                <a:gd name="T36" fmla="*/ 69 w 81"/>
                <a:gd name="T37" fmla="*/ 43 h 58"/>
                <a:gd name="T38" fmla="*/ 71 w 81"/>
                <a:gd name="T39" fmla="*/ 38 h 58"/>
                <a:gd name="T40" fmla="*/ 75 w 81"/>
                <a:gd name="T41" fmla="*/ 36 h 58"/>
                <a:gd name="T42" fmla="*/ 79 w 81"/>
                <a:gd name="T43" fmla="*/ 39 h 58"/>
                <a:gd name="T44" fmla="*/ 81 w 81"/>
                <a:gd name="T45" fmla="*/ 41 h 58"/>
                <a:gd name="T46" fmla="*/ 80 w 81"/>
                <a:gd name="T47" fmla="*/ 45 h 58"/>
                <a:gd name="T48" fmla="*/ 79 w 81"/>
                <a:gd name="T49" fmla="*/ 51 h 58"/>
                <a:gd name="T50" fmla="*/ 75 w 81"/>
                <a:gd name="T51" fmla="*/ 56 h 58"/>
                <a:gd name="T52" fmla="*/ 67 w 81"/>
                <a:gd name="T53" fmla="*/ 58 h 58"/>
                <a:gd name="T54" fmla="*/ 61 w 81"/>
                <a:gd name="T55" fmla="*/ 58 h 58"/>
                <a:gd name="T56" fmla="*/ 58 w 81"/>
                <a:gd name="T57" fmla="*/ 57 h 58"/>
                <a:gd name="T58" fmla="*/ 55 w 81"/>
                <a:gd name="T59" fmla="*/ 52 h 58"/>
                <a:gd name="T60" fmla="*/ 52 w 81"/>
                <a:gd name="T61" fmla="*/ 39 h 58"/>
                <a:gd name="T62" fmla="*/ 51 w 81"/>
                <a:gd name="T63" fmla="*/ 20 h 58"/>
                <a:gd name="T64" fmla="*/ 50 w 81"/>
                <a:gd name="T65" fmla="*/ 14 h 58"/>
                <a:gd name="T66" fmla="*/ 46 w 81"/>
                <a:gd name="T67" fmla="*/ 10 h 58"/>
                <a:gd name="T68" fmla="*/ 37 w 81"/>
                <a:gd name="T69" fmla="*/ 6 h 58"/>
                <a:gd name="T70" fmla="*/ 25 w 81"/>
                <a:gd name="T71" fmla="*/ 2 h 58"/>
                <a:gd name="T72" fmla="*/ 20 w 81"/>
                <a:gd name="T73" fmla="*/ 2 h 58"/>
                <a:gd name="T74" fmla="*/ 13 w 81"/>
                <a:gd name="T75" fmla="*/ 7 h 58"/>
                <a:gd name="T76" fmla="*/ 7 w 81"/>
                <a:gd name="T77" fmla="*/ 14 h 58"/>
                <a:gd name="T78" fmla="*/ 4 w 81"/>
                <a:gd name="T79" fmla="*/ 19 h 58"/>
                <a:gd name="T80" fmla="*/ 3 w 81"/>
                <a:gd name="T81" fmla="*/ 22 h 58"/>
                <a:gd name="T82" fmla="*/ 0 w 81"/>
                <a:gd name="T83" fmla="*/ 20 h 58"/>
                <a:gd name="T84" fmla="*/ 1 w 81"/>
                <a:gd name="T85" fmla="*/ 18 h 58"/>
                <a:gd name="T86" fmla="*/ 5 w 81"/>
                <a:gd name="T87" fmla="*/ 13 h 58"/>
                <a:gd name="T88" fmla="*/ 10 w 81"/>
                <a:gd name="T89" fmla="*/ 6 h 58"/>
                <a:gd name="T90" fmla="*/ 20 w 81"/>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 h="58">
                  <a:moveTo>
                    <a:pt x="24" y="0"/>
                  </a:moveTo>
                  <a:lnTo>
                    <a:pt x="26" y="0"/>
                  </a:lnTo>
                  <a:lnTo>
                    <a:pt x="31" y="1"/>
                  </a:lnTo>
                  <a:lnTo>
                    <a:pt x="37" y="3"/>
                  </a:lnTo>
                  <a:lnTo>
                    <a:pt x="43" y="6"/>
                  </a:lnTo>
                  <a:lnTo>
                    <a:pt x="47" y="7"/>
                  </a:lnTo>
                  <a:lnTo>
                    <a:pt x="50" y="10"/>
                  </a:lnTo>
                  <a:lnTo>
                    <a:pt x="52" y="13"/>
                  </a:lnTo>
                  <a:lnTo>
                    <a:pt x="54" y="15"/>
                  </a:lnTo>
                  <a:lnTo>
                    <a:pt x="54" y="20"/>
                  </a:lnTo>
                  <a:lnTo>
                    <a:pt x="55" y="31"/>
                  </a:lnTo>
                  <a:lnTo>
                    <a:pt x="55" y="41"/>
                  </a:lnTo>
                  <a:lnTo>
                    <a:pt x="58" y="51"/>
                  </a:lnTo>
                  <a:lnTo>
                    <a:pt x="59" y="55"/>
                  </a:lnTo>
                  <a:lnTo>
                    <a:pt x="60" y="56"/>
                  </a:lnTo>
                  <a:lnTo>
                    <a:pt x="61" y="56"/>
                  </a:lnTo>
                  <a:lnTo>
                    <a:pt x="63" y="56"/>
                  </a:lnTo>
                  <a:lnTo>
                    <a:pt x="68" y="56"/>
                  </a:lnTo>
                  <a:lnTo>
                    <a:pt x="73" y="53"/>
                  </a:lnTo>
                  <a:lnTo>
                    <a:pt x="76" y="52"/>
                  </a:lnTo>
                  <a:lnTo>
                    <a:pt x="77" y="49"/>
                  </a:lnTo>
                  <a:lnTo>
                    <a:pt x="77" y="49"/>
                  </a:lnTo>
                  <a:lnTo>
                    <a:pt x="77" y="47"/>
                  </a:lnTo>
                  <a:lnTo>
                    <a:pt x="77" y="44"/>
                  </a:lnTo>
                  <a:lnTo>
                    <a:pt x="79" y="41"/>
                  </a:lnTo>
                  <a:lnTo>
                    <a:pt x="77" y="41"/>
                  </a:lnTo>
                  <a:lnTo>
                    <a:pt x="77" y="40"/>
                  </a:lnTo>
                  <a:lnTo>
                    <a:pt x="76" y="40"/>
                  </a:lnTo>
                  <a:lnTo>
                    <a:pt x="75" y="40"/>
                  </a:lnTo>
                  <a:lnTo>
                    <a:pt x="73" y="40"/>
                  </a:lnTo>
                  <a:lnTo>
                    <a:pt x="72" y="40"/>
                  </a:lnTo>
                  <a:lnTo>
                    <a:pt x="72" y="41"/>
                  </a:lnTo>
                  <a:lnTo>
                    <a:pt x="72" y="43"/>
                  </a:lnTo>
                  <a:lnTo>
                    <a:pt x="72" y="44"/>
                  </a:lnTo>
                  <a:lnTo>
                    <a:pt x="72" y="44"/>
                  </a:lnTo>
                  <a:lnTo>
                    <a:pt x="71" y="45"/>
                  </a:lnTo>
                  <a:lnTo>
                    <a:pt x="69" y="44"/>
                  </a:lnTo>
                  <a:lnTo>
                    <a:pt x="69" y="43"/>
                  </a:lnTo>
                  <a:lnTo>
                    <a:pt x="71" y="40"/>
                  </a:lnTo>
                  <a:lnTo>
                    <a:pt x="71" y="38"/>
                  </a:lnTo>
                  <a:lnTo>
                    <a:pt x="73" y="38"/>
                  </a:lnTo>
                  <a:lnTo>
                    <a:pt x="75" y="36"/>
                  </a:lnTo>
                  <a:lnTo>
                    <a:pt x="77" y="38"/>
                  </a:lnTo>
                  <a:lnTo>
                    <a:pt x="79" y="39"/>
                  </a:lnTo>
                  <a:lnTo>
                    <a:pt x="80" y="40"/>
                  </a:lnTo>
                  <a:lnTo>
                    <a:pt x="81" y="41"/>
                  </a:lnTo>
                  <a:lnTo>
                    <a:pt x="81" y="41"/>
                  </a:lnTo>
                  <a:lnTo>
                    <a:pt x="80" y="45"/>
                  </a:lnTo>
                  <a:lnTo>
                    <a:pt x="80" y="48"/>
                  </a:lnTo>
                  <a:lnTo>
                    <a:pt x="79" y="51"/>
                  </a:lnTo>
                  <a:lnTo>
                    <a:pt x="77" y="53"/>
                  </a:lnTo>
                  <a:lnTo>
                    <a:pt x="75" y="56"/>
                  </a:lnTo>
                  <a:lnTo>
                    <a:pt x="71" y="57"/>
                  </a:lnTo>
                  <a:lnTo>
                    <a:pt x="67" y="58"/>
                  </a:lnTo>
                  <a:lnTo>
                    <a:pt x="63" y="58"/>
                  </a:lnTo>
                  <a:lnTo>
                    <a:pt x="61" y="58"/>
                  </a:lnTo>
                  <a:lnTo>
                    <a:pt x="59" y="58"/>
                  </a:lnTo>
                  <a:lnTo>
                    <a:pt x="58" y="57"/>
                  </a:lnTo>
                  <a:lnTo>
                    <a:pt x="56" y="55"/>
                  </a:lnTo>
                  <a:lnTo>
                    <a:pt x="55" y="52"/>
                  </a:lnTo>
                  <a:lnTo>
                    <a:pt x="54" y="45"/>
                  </a:lnTo>
                  <a:lnTo>
                    <a:pt x="52" y="39"/>
                  </a:lnTo>
                  <a:lnTo>
                    <a:pt x="51" y="28"/>
                  </a:lnTo>
                  <a:lnTo>
                    <a:pt x="51" y="20"/>
                  </a:lnTo>
                  <a:lnTo>
                    <a:pt x="51" y="15"/>
                  </a:lnTo>
                  <a:lnTo>
                    <a:pt x="50" y="14"/>
                  </a:lnTo>
                  <a:lnTo>
                    <a:pt x="48" y="13"/>
                  </a:lnTo>
                  <a:lnTo>
                    <a:pt x="46" y="10"/>
                  </a:lnTo>
                  <a:lnTo>
                    <a:pt x="42" y="9"/>
                  </a:lnTo>
                  <a:lnTo>
                    <a:pt x="37" y="6"/>
                  </a:lnTo>
                  <a:lnTo>
                    <a:pt x="30" y="3"/>
                  </a:lnTo>
                  <a:lnTo>
                    <a:pt x="25" y="2"/>
                  </a:lnTo>
                  <a:lnTo>
                    <a:pt x="24" y="2"/>
                  </a:lnTo>
                  <a:lnTo>
                    <a:pt x="20" y="2"/>
                  </a:lnTo>
                  <a:lnTo>
                    <a:pt x="17" y="5"/>
                  </a:lnTo>
                  <a:lnTo>
                    <a:pt x="13" y="7"/>
                  </a:lnTo>
                  <a:lnTo>
                    <a:pt x="9" y="11"/>
                  </a:lnTo>
                  <a:lnTo>
                    <a:pt x="7" y="14"/>
                  </a:lnTo>
                  <a:lnTo>
                    <a:pt x="5" y="17"/>
                  </a:lnTo>
                  <a:lnTo>
                    <a:pt x="4" y="19"/>
                  </a:lnTo>
                  <a:lnTo>
                    <a:pt x="3" y="20"/>
                  </a:lnTo>
                  <a:lnTo>
                    <a:pt x="3" y="22"/>
                  </a:lnTo>
                  <a:lnTo>
                    <a:pt x="3" y="22"/>
                  </a:lnTo>
                  <a:lnTo>
                    <a:pt x="0" y="20"/>
                  </a:lnTo>
                  <a:lnTo>
                    <a:pt x="0" y="19"/>
                  </a:lnTo>
                  <a:lnTo>
                    <a:pt x="1" y="18"/>
                  </a:lnTo>
                  <a:lnTo>
                    <a:pt x="3" y="15"/>
                  </a:lnTo>
                  <a:lnTo>
                    <a:pt x="5" y="13"/>
                  </a:lnTo>
                  <a:lnTo>
                    <a:pt x="8" y="10"/>
                  </a:lnTo>
                  <a:lnTo>
                    <a:pt x="10" y="6"/>
                  </a:lnTo>
                  <a:lnTo>
                    <a:pt x="14" y="2"/>
                  </a:lnTo>
                  <a:lnTo>
                    <a:pt x="20" y="0"/>
                  </a:lnTo>
                  <a:lnTo>
                    <a:pt x="24"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3" name="Freeform 858"/>
            <p:cNvSpPr>
              <a:spLocks noEditPoints="1"/>
            </p:cNvSpPr>
            <p:nvPr/>
          </p:nvSpPr>
          <p:spPr bwMode="auto">
            <a:xfrm>
              <a:off x="8570913" y="2406650"/>
              <a:ext cx="134938" cy="101600"/>
            </a:xfrm>
            <a:custGeom>
              <a:avLst/>
              <a:gdLst>
                <a:gd name="T0" fmla="*/ 78 w 85"/>
                <a:gd name="T1" fmla="*/ 44 h 64"/>
                <a:gd name="T2" fmla="*/ 78 w 85"/>
                <a:gd name="T3" fmla="*/ 44 h 64"/>
                <a:gd name="T4" fmla="*/ 79 w 85"/>
                <a:gd name="T5" fmla="*/ 46 h 64"/>
                <a:gd name="T6" fmla="*/ 79 w 85"/>
                <a:gd name="T7" fmla="*/ 44 h 64"/>
                <a:gd name="T8" fmla="*/ 79 w 85"/>
                <a:gd name="T9" fmla="*/ 44 h 64"/>
                <a:gd name="T10" fmla="*/ 27 w 85"/>
                <a:gd name="T11" fmla="*/ 0 h 64"/>
                <a:gd name="T12" fmla="*/ 29 w 85"/>
                <a:gd name="T13" fmla="*/ 1 h 64"/>
                <a:gd name="T14" fmla="*/ 41 w 85"/>
                <a:gd name="T15" fmla="*/ 5 h 64"/>
                <a:gd name="T16" fmla="*/ 50 w 85"/>
                <a:gd name="T17" fmla="*/ 9 h 64"/>
                <a:gd name="T18" fmla="*/ 57 w 85"/>
                <a:gd name="T19" fmla="*/ 14 h 64"/>
                <a:gd name="T20" fmla="*/ 58 w 85"/>
                <a:gd name="T21" fmla="*/ 23 h 64"/>
                <a:gd name="T22" fmla="*/ 61 w 85"/>
                <a:gd name="T23" fmla="*/ 44 h 64"/>
                <a:gd name="T24" fmla="*/ 63 w 85"/>
                <a:gd name="T25" fmla="*/ 56 h 64"/>
                <a:gd name="T26" fmla="*/ 64 w 85"/>
                <a:gd name="T27" fmla="*/ 58 h 64"/>
                <a:gd name="T28" fmla="*/ 66 w 85"/>
                <a:gd name="T29" fmla="*/ 58 h 64"/>
                <a:gd name="T30" fmla="*/ 71 w 85"/>
                <a:gd name="T31" fmla="*/ 58 h 64"/>
                <a:gd name="T32" fmla="*/ 78 w 85"/>
                <a:gd name="T33" fmla="*/ 54 h 64"/>
                <a:gd name="T34" fmla="*/ 79 w 85"/>
                <a:gd name="T35" fmla="*/ 52 h 64"/>
                <a:gd name="T36" fmla="*/ 79 w 85"/>
                <a:gd name="T37" fmla="*/ 48 h 64"/>
                <a:gd name="T38" fmla="*/ 74 w 85"/>
                <a:gd name="T39" fmla="*/ 51 h 64"/>
                <a:gd name="T40" fmla="*/ 72 w 85"/>
                <a:gd name="T41" fmla="*/ 48 h 64"/>
                <a:gd name="T42" fmla="*/ 71 w 85"/>
                <a:gd name="T43" fmla="*/ 46 h 64"/>
                <a:gd name="T44" fmla="*/ 71 w 85"/>
                <a:gd name="T45" fmla="*/ 42 h 64"/>
                <a:gd name="T46" fmla="*/ 75 w 85"/>
                <a:gd name="T47" fmla="*/ 39 h 64"/>
                <a:gd name="T48" fmla="*/ 78 w 85"/>
                <a:gd name="T49" fmla="*/ 38 h 64"/>
                <a:gd name="T50" fmla="*/ 83 w 85"/>
                <a:gd name="T51" fmla="*/ 41 h 64"/>
                <a:gd name="T52" fmla="*/ 85 w 85"/>
                <a:gd name="T53" fmla="*/ 44 h 64"/>
                <a:gd name="T54" fmla="*/ 84 w 85"/>
                <a:gd name="T55" fmla="*/ 44 h 64"/>
                <a:gd name="T56" fmla="*/ 85 w 85"/>
                <a:gd name="T57" fmla="*/ 44 h 64"/>
                <a:gd name="T58" fmla="*/ 84 w 85"/>
                <a:gd name="T59" fmla="*/ 51 h 64"/>
                <a:gd name="T60" fmla="*/ 84 w 85"/>
                <a:gd name="T61" fmla="*/ 51 h 64"/>
                <a:gd name="T62" fmla="*/ 83 w 85"/>
                <a:gd name="T63" fmla="*/ 55 h 64"/>
                <a:gd name="T64" fmla="*/ 79 w 85"/>
                <a:gd name="T65" fmla="*/ 60 h 64"/>
                <a:gd name="T66" fmla="*/ 71 w 85"/>
                <a:gd name="T67" fmla="*/ 63 h 64"/>
                <a:gd name="T68" fmla="*/ 66 w 85"/>
                <a:gd name="T69" fmla="*/ 64 h 64"/>
                <a:gd name="T70" fmla="*/ 64 w 85"/>
                <a:gd name="T71" fmla="*/ 64 h 64"/>
                <a:gd name="T72" fmla="*/ 59 w 85"/>
                <a:gd name="T73" fmla="*/ 61 h 64"/>
                <a:gd name="T74" fmla="*/ 57 w 85"/>
                <a:gd name="T75" fmla="*/ 56 h 64"/>
                <a:gd name="T76" fmla="*/ 54 w 85"/>
                <a:gd name="T77" fmla="*/ 42 h 64"/>
                <a:gd name="T78" fmla="*/ 53 w 85"/>
                <a:gd name="T79" fmla="*/ 23 h 64"/>
                <a:gd name="T80" fmla="*/ 53 w 85"/>
                <a:gd name="T81" fmla="*/ 18 h 64"/>
                <a:gd name="T82" fmla="*/ 50 w 85"/>
                <a:gd name="T83" fmla="*/ 17 h 64"/>
                <a:gd name="T84" fmla="*/ 44 w 85"/>
                <a:gd name="T85" fmla="*/ 13 h 64"/>
                <a:gd name="T86" fmla="*/ 33 w 85"/>
                <a:gd name="T87" fmla="*/ 8 h 64"/>
                <a:gd name="T88" fmla="*/ 27 w 85"/>
                <a:gd name="T89" fmla="*/ 6 h 64"/>
                <a:gd name="T90" fmla="*/ 27 w 85"/>
                <a:gd name="T91" fmla="*/ 6 h 64"/>
                <a:gd name="T92" fmla="*/ 21 w 85"/>
                <a:gd name="T93" fmla="*/ 8 h 64"/>
                <a:gd name="T94" fmla="*/ 16 w 85"/>
                <a:gd name="T95" fmla="*/ 13 h 64"/>
                <a:gd name="T96" fmla="*/ 11 w 85"/>
                <a:gd name="T97" fmla="*/ 18 h 64"/>
                <a:gd name="T98" fmla="*/ 8 w 85"/>
                <a:gd name="T99" fmla="*/ 23 h 64"/>
                <a:gd name="T100" fmla="*/ 7 w 85"/>
                <a:gd name="T101" fmla="*/ 25 h 64"/>
                <a:gd name="T102" fmla="*/ 6 w 85"/>
                <a:gd name="T103" fmla="*/ 25 h 64"/>
                <a:gd name="T104" fmla="*/ 4 w 85"/>
                <a:gd name="T105" fmla="*/ 26 h 64"/>
                <a:gd name="T106" fmla="*/ 2 w 85"/>
                <a:gd name="T107" fmla="*/ 22 h 64"/>
                <a:gd name="T108" fmla="*/ 3 w 85"/>
                <a:gd name="T109" fmla="*/ 20 h 64"/>
                <a:gd name="T110" fmla="*/ 7 w 85"/>
                <a:gd name="T111" fmla="*/ 14 h 64"/>
                <a:gd name="T112" fmla="*/ 13 w 85"/>
                <a:gd name="T113" fmla="*/ 8 h 64"/>
                <a:gd name="T114" fmla="*/ 21 w 85"/>
                <a:gd name="T115" fmla="*/ 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 h="64">
                  <a:moveTo>
                    <a:pt x="78" y="44"/>
                  </a:moveTo>
                  <a:lnTo>
                    <a:pt x="78" y="44"/>
                  </a:lnTo>
                  <a:lnTo>
                    <a:pt x="78" y="44"/>
                  </a:lnTo>
                  <a:lnTo>
                    <a:pt x="78" y="44"/>
                  </a:lnTo>
                  <a:lnTo>
                    <a:pt x="76" y="46"/>
                  </a:lnTo>
                  <a:lnTo>
                    <a:pt x="79" y="46"/>
                  </a:lnTo>
                  <a:lnTo>
                    <a:pt x="79" y="46"/>
                  </a:lnTo>
                  <a:lnTo>
                    <a:pt x="79" y="44"/>
                  </a:lnTo>
                  <a:lnTo>
                    <a:pt x="79" y="44"/>
                  </a:lnTo>
                  <a:lnTo>
                    <a:pt x="79" y="44"/>
                  </a:lnTo>
                  <a:lnTo>
                    <a:pt x="78" y="44"/>
                  </a:lnTo>
                  <a:close/>
                  <a:moveTo>
                    <a:pt x="27" y="0"/>
                  </a:moveTo>
                  <a:lnTo>
                    <a:pt x="27" y="0"/>
                  </a:lnTo>
                  <a:lnTo>
                    <a:pt x="29" y="1"/>
                  </a:lnTo>
                  <a:lnTo>
                    <a:pt x="34" y="3"/>
                  </a:lnTo>
                  <a:lnTo>
                    <a:pt x="41" y="5"/>
                  </a:lnTo>
                  <a:lnTo>
                    <a:pt x="46" y="8"/>
                  </a:lnTo>
                  <a:lnTo>
                    <a:pt x="50" y="9"/>
                  </a:lnTo>
                  <a:lnTo>
                    <a:pt x="54" y="12"/>
                  </a:lnTo>
                  <a:lnTo>
                    <a:pt x="57" y="14"/>
                  </a:lnTo>
                  <a:lnTo>
                    <a:pt x="58" y="18"/>
                  </a:lnTo>
                  <a:lnTo>
                    <a:pt x="58" y="23"/>
                  </a:lnTo>
                  <a:lnTo>
                    <a:pt x="59" y="34"/>
                  </a:lnTo>
                  <a:lnTo>
                    <a:pt x="61" y="44"/>
                  </a:lnTo>
                  <a:lnTo>
                    <a:pt x="62" y="54"/>
                  </a:lnTo>
                  <a:lnTo>
                    <a:pt x="63" y="56"/>
                  </a:lnTo>
                  <a:lnTo>
                    <a:pt x="64" y="58"/>
                  </a:lnTo>
                  <a:lnTo>
                    <a:pt x="64" y="58"/>
                  </a:lnTo>
                  <a:lnTo>
                    <a:pt x="64" y="58"/>
                  </a:lnTo>
                  <a:lnTo>
                    <a:pt x="66" y="58"/>
                  </a:lnTo>
                  <a:lnTo>
                    <a:pt x="66" y="58"/>
                  </a:lnTo>
                  <a:lnTo>
                    <a:pt x="71" y="58"/>
                  </a:lnTo>
                  <a:lnTo>
                    <a:pt x="75" y="55"/>
                  </a:lnTo>
                  <a:lnTo>
                    <a:pt x="78" y="54"/>
                  </a:lnTo>
                  <a:lnTo>
                    <a:pt x="78" y="52"/>
                  </a:lnTo>
                  <a:lnTo>
                    <a:pt x="79" y="52"/>
                  </a:lnTo>
                  <a:lnTo>
                    <a:pt x="79" y="51"/>
                  </a:lnTo>
                  <a:lnTo>
                    <a:pt x="79" y="48"/>
                  </a:lnTo>
                  <a:lnTo>
                    <a:pt x="79" y="46"/>
                  </a:lnTo>
                  <a:lnTo>
                    <a:pt x="74" y="51"/>
                  </a:lnTo>
                  <a:lnTo>
                    <a:pt x="72" y="50"/>
                  </a:lnTo>
                  <a:lnTo>
                    <a:pt x="72" y="48"/>
                  </a:lnTo>
                  <a:lnTo>
                    <a:pt x="71" y="47"/>
                  </a:lnTo>
                  <a:lnTo>
                    <a:pt x="71" y="46"/>
                  </a:lnTo>
                  <a:lnTo>
                    <a:pt x="71" y="46"/>
                  </a:lnTo>
                  <a:lnTo>
                    <a:pt x="71" y="42"/>
                  </a:lnTo>
                  <a:lnTo>
                    <a:pt x="74" y="41"/>
                  </a:lnTo>
                  <a:lnTo>
                    <a:pt x="75" y="39"/>
                  </a:lnTo>
                  <a:lnTo>
                    <a:pt x="78" y="38"/>
                  </a:lnTo>
                  <a:lnTo>
                    <a:pt x="78" y="38"/>
                  </a:lnTo>
                  <a:lnTo>
                    <a:pt x="80" y="39"/>
                  </a:lnTo>
                  <a:lnTo>
                    <a:pt x="83" y="41"/>
                  </a:lnTo>
                  <a:lnTo>
                    <a:pt x="84" y="42"/>
                  </a:lnTo>
                  <a:lnTo>
                    <a:pt x="85" y="44"/>
                  </a:lnTo>
                  <a:lnTo>
                    <a:pt x="85" y="44"/>
                  </a:lnTo>
                  <a:lnTo>
                    <a:pt x="84" y="44"/>
                  </a:lnTo>
                  <a:lnTo>
                    <a:pt x="85" y="44"/>
                  </a:lnTo>
                  <a:lnTo>
                    <a:pt x="85" y="44"/>
                  </a:lnTo>
                  <a:lnTo>
                    <a:pt x="84" y="48"/>
                  </a:lnTo>
                  <a:lnTo>
                    <a:pt x="84" y="51"/>
                  </a:lnTo>
                  <a:lnTo>
                    <a:pt x="84" y="51"/>
                  </a:lnTo>
                  <a:lnTo>
                    <a:pt x="84" y="51"/>
                  </a:lnTo>
                  <a:lnTo>
                    <a:pt x="84" y="52"/>
                  </a:lnTo>
                  <a:lnTo>
                    <a:pt x="83" y="55"/>
                  </a:lnTo>
                  <a:lnTo>
                    <a:pt x="82" y="58"/>
                  </a:lnTo>
                  <a:lnTo>
                    <a:pt x="79" y="60"/>
                  </a:lnTo>
                  <a:lnTo>
                    <a:pt x="75" y="61"/>
                  </a:lnTo>
                  <a:lnTo>
                    <a:pt x="71" y="63"/>
                  </a:lnTo>
                  <a:lnTo>
                    <a:pt x="66" y="64"/>
                  </a:lnTo>
                  <a:lnTo>
                    <a:pt x="66" y="64"/>
                  </a:lnTo>
                  <a:lnTo>
                    <a:pt x="66" y="64"/>
                  </a:lnTo>
                  <a:lnTo>
                    <a:pt x="64" y="64"/>
                  </a:lnTo>
                  <a:lnTo>
                    <a:pt x="62" y="63"/>
                  </a:lnTo>
                  <a:lnTo>
                    <a:pt x="59" y="61"/>
                  </a:lnTo>
                  <a:lnTo>
                    <a:pt x="58" y="59"/>
                  </a:lnTo>
                  <a:lnTo>
                    <a:pt x="57" y="56"/>
                  </a:lnTo>
                  <a:lnTo>
                    <a:pt x="55" y="48"/>
                  </a:lnTo>
                  <a:lnTo>
                    <a:pt x="54" y="42"/>
                  </a:lnTo>
                  <a:lnTo>
                    <a:pt x="53" y="31"/>
                  </a:lnTo>
                  <a:lnTo>
                    <a:pt x="53" y="23"/>
                  </a:lnTo>
                  <a:lnTo>
                    <a:pt x="53" y="18"/>
                  </a:lnTo>
                  <a:lnTo>
                    <a:pt x="53" y="18"/>
                  </a:lnTo>
                  <a:lnTo>
                    <a:pt x="51" y="18"/>
                  </a:lnTo>
                  <a:lnTo>
                    <a:pt x="50" y="17"/>
                  </a:lnTo>
                  <a:lnTo>
                    <a:pt x="47" y="14"/>
                  </a:lnTo>
                  <a:lnTo>
                    <a:pt x="44" y="13"/>
                  </a:lnTo>
                  <a:lnTo>
                    <a:pt x="38" y="10"/>
                  </a:lnTo>
                  <a:lnTo>
                    <a:pt x="33" y="8"/>
                  </a:lnTo>
                  <a:lnTo>
                    <a:pt x="28" y="6"/>
                  </a:lnTo>
                  <a:lnTo>
                    <a:pt x="27" y="6"/>
                  </a:lnTo>
                  <a:lnTo>
                    <a:pt x="27" y="6"/>
                  </a:lnTo>
                  <a:lnTo>
                    <a:pt x="27" y="6"/>
                  </a:lnTo>
                  <a:lnTo>
                    <a:pt x="24" y="6"/>
                  </a:lnTo>
                  <a:lnTo>
                    <a:pt x="21" y="8"/>
                  </a:lnTo>
                  <a:lnTo>
                    <a:pt x="19" y="10"/>
                  </a:lnTo>
                  <a:lnTo>
                    <a:pt x="16" y="13"/>
                  </a:lnTo>
                  <a:lnTo>
                    <a:pt x="13" y="16"/>
                  </a:lnTo>
                  <a:lnTo>
                    <a:pt x="11" y="18"/>
                  </a:lnTo>
                  <a:lnTo>
                    <a:pt x="10" y="21"/>
                  </a:lnTo>
                  <a:lnTo>
                    <a:pt x="8" y="23"/>
                  </a:lnTo>
                  <a:lnTo>
                    <a:pt x="7" y="25"/>
                  </a:lnTo>
                  <a:lnTo>
                    <a:pt x="7" y="25"/>
                  </a:lnTo>
                  <a:lnTo>
                    <a:pt x="7" y="25"/>
                  </a:lnTo>
                  <a:lnTo>
                    <a:pt x="6" y="25"/>
                  </a:lnTo>
                  <a:lnTo>
                    <a:pt x="4" y="25"/>
                  </a:lnTo>
                  <a:lnTo>
                    <a:pt x="4" y="26"/>
                  </a:lnTo>
                  <a:lnTo>
                    <a:pt x="0" y="23"/>
                  </a:lnTo>
                  <a:lnTo>
                    <a:pt x="2" y="22"/>
                  </a:lnTo>
                  <a:lnTo>
                    <a:pt x="2" y="22"/>
                  </a:lnTo>
                  <a:lnTo>
                    <a:pt x="3" y="20"/>
                  </a:lnTo>
                  <a:lnTo>
                    <a:pt x="4" y="18"/>
                  </a:lnTo>
                  <a:lnTo>
                    <a:pt x="7" y="14"/>
                  </a:lnTo>
                  <a:lnTo>
                    <a:pt x="10" y="12"/>
                  </a:lnTo>
                  <a:lnTo>
                    <a:pt x="13" y="8"/>
                  </a:lnTo>
                  <a:lnTo>
                    <a:pt x="17" y="4"/>
                  </a:lnTo>
                  <a:lnTo>
                    <a:pt x="21" y="1"/>
                  </a:lnTo>
                  <a:lnTo>
                    <a:pt x="27"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7" name="组合 166"/>
          <p:cNvGrpSpPr/>
          <p:nvPr/>
        </p:nvGrpSpPr>
        <p:grpSpPr>
          <a:xfrm>
            <a:off x="2013389" y="4478106"/>
            <a:ext cx="1601308" cy="2142297"/>
            <a:chOff x="7932738" y="1498600"/>
            <a:chExt cx="234950" cy="314326"/>
          </a:xfrm>
        </p:grpSpPr>
        <p:sp>
          <p:nvSpPr>
            <p:cNvPr id="85" name="Freeform 698"/>
            <p:cNvSpPr>
              <a:spLocks noEditPoints="1"/>
            </p:cNvSpPr>
            <p:nvPr/>
          </p:nvSpPr>
          <p:spPr bwMode="auto">
            <a:xfrm>
              <a:off x="7972425" y="1511300"/>
              <a:ext cx="141288" cy="144463"/>
            </a:xfrm>
            <a:custGeom>
              <a:avLst/>
              <a:gdLst>
                <a:gd name="T0" fmla="*/ 41 w 89"/>
                <a:gd name="T1" fmla="*/ 1 h 91"/>
                <a:gd name="T2" fmla="*/ 25 w 89"/>
                <a:gd name="T3" fmla="*/ 6 h 91"/>
                <a:gd name="T4" fmla="*/ 12 w 89"/>
                <a:gd name="T5" fmla="*/ 17 h 91"/>
                <a:gd name="T6" fmla="*/ 4 w 89"/>
                <a:gd name="T7" fmla="*/ 31 h 91"/>
                <a:gd name="T8" fmla="*/ 2 w 89"/>
                <a:gd name="T9" fmla="*/ 48 h 91"/>
                <a:gd name="T10" fmla="*/ 7 w 89"/>
                <a:gd name="T11" fmla="*/ 65 h 91"/>
                <a:gd name="T12" fmla="*/ 16 w 89"/>
                <a:gd name="T13" fmla="*/ 78 h 91"/>
                <a:gd name="T14" fmla="*/ 30 w 89"/>
                <a:gd name="T15" fmla="*/ 87 h 91"/>
                <a:gd name="T16" fmla="*/ 47 w 89"/>
                <a:gd name="T17" fmla="*/ 89 h 91"/>
                <a:gd name="T18" fmla="*/ 64 w 89"/>
                <a:gd name="T19" fmla="*/ 85 h 91"/>
                <a:gd name="T20" fmla="*/ 76 w 89"/>
                <a:gd name="T21" fmla="*/ 74 h 91"/>
                <a:gd name="T22" fmla="*/ 85 w 89"/>
                <a:gd name="T23" fmla="*/ 60 h 91"/>
                <a:gd name="T24" fmla="*/ 87 w 89"/>
                <a:gd name="T25" fmla="*/ 42 h 91"/>
                <a:gd name="T26" fmla="*/ 83 w 89"/>
                <a:gd name="T27" fmla="*/ 25 h 91"/>
                <a:gd name="T28" fmla="*/ 72 w 89"/>
                <a:gd name="T29" fmla="*/ 11 h 91"/>
                <a:gd name="T30" fmla="*/ 58 w 89"/>
                <a:gd name="T31" fmla="*/ 4 h 91"/>
                <a:gd name="T32" fmla="*/ 41 w 89"/>
                <a:gd name="T33" fmla="*/ 1 h 91"/>
                <a:gd name="T34" fmla="*/ 41 w 89"/>
                <a:gd name="T35" fmla="*/ 0 h 91"/>
                <a:gd name="T36" fmla="*/ 59 w 89"/>
                <a:gd name="T37" fmla="*/ 1 h 91"/>
                <a:gd name="T38" fmla="*/ 74 w 89"/>
                <a:gd name="T39" fmla="*/ 10 h 91"/>
                <a:gd name="T40" fmla="*/ 84 w 89"/>
                <a:gd name="T41" fmla="*/ 25 h 91"/>
                <a:gd name="T42" fmla="*/ 89 w 89"/>
                <a:gd name="T43" fmla="*/ 42 h 91"/>
                <a:gd name="T44" fmla="*/ 87 w 89"/>
                <a:gd name="T45" fmla="*/ 60 h 91"/>
                <a:gd name="T46" fmla="*/ 79 w 89"/>
                <a:gd name="T47" fmla="*/ 76 h 91"/>
                <a:gd name="T48" fmla="*/ 64 w 89"/>
                <a:gd name="T49" fmla="*/ 86 h 91"/>
                <a:gd name="T50" fmla="*/ 47 w 89"/>
                <a:gd name="T51" fmla="*/ 91 h 91"/>
                <a:gd name="T52" fmla="*/ 30 w 89"/>
                <a:gd name="T53" fmla="*/ 89 h 91"/>
                <a:gd name="T54" fmla="*/ 15 w 89"/>
                <a:gd name="T55" fmla="*/ 81 h 91"/>
                <a:gd name="T56" fmla="*/ 4 w 89"/>
                <a:gd name="T57" fmla="*/ 66 h 91"/>
                <a:gd name="T58" fmla="*/ 0 w 89"/>
                <a:gd name="T59" fmla="*/ 48 h 91"/>
                <a:gd name="T60" fmla="*/ 2 w 89"/>
                <a:gd name="T61" fmla="*/ 31 h 91"/>
                <a:gd name="T62" fmla="*/ 11 w 89"/>
                <a:gd name="T63" fmla="*/ 15 h 91"/>
                <a:gd name="T64" fmla="*/ 24 w 89"/>
                <a:gd name="T65" fmla="*/ 4 h 91"/>
                <a:gd name="T66" fmla="*/ 41 w 89"/>
                <a:gd name="T6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91">
                  <a:moveTo>
                    <a:pt x="41" y="1"/>
                  </a:moveTo>
                  <a:lnTo>
                    <a:pt x="25" y="6"/>
                  </a:lnTo>
                  <a:lnTo>
                    <a:pt x="12" y="17"/>
                  </a:lnTo>
                  <a:lnTo>
                    <a:pt x="4" y="31"/>
                  </a:lnTo>
                  <a:lnTo>
                    <a:pt x="2" y="48"/>
                  </a:lnTo>
                  <a:lnTo>
                    <a:pt x="7" y="65"/>
                  </a:lnTo>
                  <a:lnTo>
                    <a:pt x="16" y="78"/>
                  </a:lnTo>
                  <a:lnTo>
                    <a:pt x="30" y="87"/>
                  </a:lnTo>
                  <a:lnTo>
                    <a:pt x="47" y="89"/>
                  </a:lnTo>
                  <a:lnTo>
                    <a:pt x="64" y="85"/>
                  </a:lnTo>
                  <a:lnTo>
                    <a:pt x="76" y="74"/>
                  </a:lnTo>
                  <a:lnTo>
                    <a:pt x="85" y="60"/>
                  </a:lnTo>
                  <a:lnTo>
                    <a:pt x="87" y="42"/>
                  </a:lnTo>
                  <a:lnTo>
                    <a:pt x="83" y="25"/>
                  </a:lnTo>
                  <a:lnTo>
                    <a:pt x="72" y="11"/>
                  </a:lnTo>
                  <a:lnTo>
                    <a:pt x="58" y="4"/>
                  </a:lnTo>
                  <a:lnTo>
                    <a:pt x="41" y="1"/>
                  </a:lnTo>
                  <a:close/>
                  <a:moveTo>
                    <a:pt x="41" y="0"/>
                  </a:moveTo>
                  <a:lnTo>
                    <a:pt x="59" y="1"/>
                  </a:lnTo>
                  <a:lnTo>
                    <a:pt x="74" y="10"/>
                  </a:lnTo>
                  <a:lnTo>
                    <a:pt x="84" y="25"/>
                  </a:lnTo>
                  <a:lnTo>
                    <a:pt x="89" y="42"/>
                  </a:lnTo>
                  <a:lnTo>
                    <a:pt x="87" y="60"/>
                  </a:lnTo>
                  <a:lnTo>
                    <a:pt x="79" y="76"/>
                  </a:lnTo>
                  <a:lnTo>
                    <a:pt x="64" y="86"/>
                  </a:lnTo>
                  <a:lnTo>
                    <a:pt x="47" y="91"/>
                  </a:lnTo>
                  <a:lnTo>
                    <a:pt x="30" y="89"/>
                  </a:lnTo>
                  <a:lnTo>
                    <a:pt x="15" y="81"/>
                  </a:lnTo>
                  <a:lnTo>
                    <a:pt x="4" y="66"/>
                  </a:lnTo>
                  <a:lnTo>
                    <a:pt x="0" y="48"/>
                  </a:lnTo>
                  <a:lnTo>
                    <a:pt x="2" y="31"/>
                  </a:lnTo>
                  <a:lnTo>
                    <a:pt x="11" y="15"/>
                  </a:lnTo>
                  <a:lnTo>
                    <a:pt x="24" y="4"/>
                  </a:lnTo>
                  <a:lnTo>
                    <a:pt x="41"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6" name="Freeform 699"/>
            <p:cNvSpPr>
              <a:spLocks noEditPoints="1"/>
            </p:cNvSpPr>
            <p:nvPr/>
          </p:nvSpPr>
          <p:spPr bwMode="auto">
            <a:xfrm>
              <a:off x="7969250" y="1506538"/>
              <a:ext cx="147638" cy="152400"/>
            </a:xfrm>
            <a:custGeom>
              <a:avLst/>
              <a:gdLst>
                <a:gd name="T0" fmla="*/ 47 w 93"/>
                <a:gd name="T1" fmla="*/ 5 h 96"/>
                <a:gd name="T2" fmla="*/ 43 w 93"/>
                <a:gd name="T3" fmla="*/ 5 h 96"/>
                <a:gd name="T4" fmla="*/ 28 w 93"/>
                <a:gd name="T5" fmla="*/ 11 h 96"/>
                <a:gd name="T6" fmla="*/ 17 w 93"/>
                <a:gd name="T7" fmla="*/ 20 h 96"/>
                <a:gd name="T8" fmla="*/ 8 w 93"/>
                <a:gd name="T9" fmla="*/ 33 h 96"/>
                <a:gd name="T10" fmla="*/ 5 w 93"/>
                <a:gd name="T11" fmla="*/ 49 h 96"/>
                <a:gd name="T12" fmla="*/ 5 w 93"/>
                <a:gd name="T13" fmla="*/ 51 h 96"/>
                <a:gd name="T14" fmla="*/ 4 w 93"/>
                <a:gd name="T15" fmla="*/ 51 h 96"/>
                <a:gd name="T16" fmla="*/ 5 w 93"/>
                <a:gd name="T17" fmla="*/ 51 h 96"/>
                <a:gd name="T18" fmla="*/ 9 w 93"/>
                <a:gd name="T19" fmla="*/ 67 h 96"/>
                <a:gd name="T20" fmla="*/ 18 w 93"/>
                <a:gd name="T21" fmla="*/ 80 h 96"/>
                <a:gd name="T22" fmla="*/ 31 w 93"/>
                <a:gd name="T23" fmla="*/ 88 h 96"/>
                <a:gd name="T24" fmla="*/ 47 w 93"/>
                <a:gd name="T25" fmla="*/ 90 h 96"/>
                <a:gd name="T26" fmla="*/ 49 w 93"/>
                <a:gd name="T27" fmla="*/ 90 h 96"/>
                <a:gd name="T28" fmla="*/ 65 w 93"/>
                <a:gd name="T29" fmla="*/ 86 h 96"/>
                <a:gd name="T30" fmla="*/ 77 w 93"/>
                <a:gd name="T31" fmla="*/ 77 h 96"/>
                <a:gd name="T32" fmla="*/ 85 w 93"/>
                <a:gd name="T33" fmla="*/ 64 h 96"/>
                <a:gd name="T34" fmla="*/ 87 w 93"/>
                <a:gd name="T35" fmla="*/ 49 h 96"/>
                <a:gd name="T36" fmla="*/ 87 w 93"/>
                <a:gd name="T37" fmla="*/ 45 h 96"/>
                <a:gd name="T38" fmla="*/ 83 w 93"/>
                <a:gd name="T39" fmla="*/ 30 h 96"/>
                <a:gd name="T40" fmla="*/ 74 w 93"/>
                <a:gd name="T41" fmla="*/ 17 h 96"/>
                <a:gd name="T42" fmla="*/ 61 w 93"/>
                <a:gd name="T43" fmla="*/ 9 h 96"/>
                <a:gd name="T44" fmla="*/ 47 w 93"/>
                <a:gd name="T45" fmla="*/ 5 h 96"/>
                <a:gd name="T46" fmla="*/ 47 w 93"/>
                <a:gd name="T47" fmla="*/ 0 h 96"/>
                <a:gd name="T48" fmla="*/ 64 w 93"/>
                <a:gd name="T49" fmla="*/ 4 h 96"/>
                <a:gd name="T50" fmla="*/ 78 w 93"/>
                <a:gd name="T51" fmla="*/ 13 h 96"/>
                <a:gd name="T52" fmla="*/ 87 w 93"/>
                <a:gd name="T53" fmla="*/ 28 h 96"/>
                <a:gd name="T54" fmla="*/ 93 w 93"/>
                <a:gd name="T55" fmla="*/ 45 h 96"/>
                <a:gd name="T56" fmla="*/ 93 w 93"/>
                <a:gd name="T57" fmla="*/ 49 h 96"/>
                <a:gd name="T58" fmla="*/ 90 w 93"/>
                <a:gd name="T59" fmla="*/ 66 h 96"/>
                <a:gd name="T60" fmla="*/ 81 w 93"/>
                <a:gd name="T61" fmla="*/ 81 h 96"/>
                <a:gd name="T62" fmla="*/ 66 w 93"/>
                <a:gd name="T63" fmla="*/ 92 h 96"/>
                <a:gd name="T64" fmla="*/ 49 w 93"/>
                <a:gd name="T65" fmla="*/ 96 h 96"/>
                <a:gd name="T66" fmla="*/ 47 w 93"/>
                <a:gd name="T67" fmla="*/ 96 h 96"/>
                <a:gd name="T68" fmla="*/ 30 w 93"/>
                <a:gd name="T69" fmla="*/ 93 h 96"/>
                <a:gd name="T70" fmla="*/ 15 w 93"/>
                <a:gd name="T71" fmla="*/ 84 h 96"/>
                <a:gd name="T72" fmla="*/ 5 w 93"/>
                <a:gd name="T73" fmla="*/ 69 h 96"/>
                <a:gd name="T74" fmla="*/ 0 w 93"/>
                <a:gd name="T75" fmla="*/ 52 h 96"/>
                <a:gd name="T76" fmla="*/ 0 w 93"/>
                <a:gd name="T77" fmla="*/ 49 h 96"/>
                <a:gd name="T78" fmla="*/ 4 w 93"/>
                <a:gd name="T79" fmla="*/ 30 h 96"/>
                <a:gd name="T80" fmla="*/ 13 w 93"/>
                <a:gd name="T81" fmla="*/ 16 h 96"/>
                <a:gd name="T82" fmla="*/ 26 w 93"/>
                <a:gd name="T83" fmla="*/ 5 h 96"/>
                <a:gd name="T84" fmla="*/ 43 w 93"/>
                <a:gd name="T85" fmla="*/ 0 h 96"/>
                <a:gd name="T86" fmla="*/ 47 w 93"/>
                <a:gd name="T8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 h="96">
                  <a:moveTo>
                    <a:pt x="47" y="5"/>
                  </a:moveTo>
                  <a:lnTo>
                    <a:pt x="43" y="5"/>
                  </a:lnTo>
                  <a:lnTo>
                    <a:pt x="28" y="11"/>
                  </a:lnTo>
                  <a:lnTo>
                    <a:pt x="17" y="20"/>
                  </a:lnTo>
                  <a:lnTo>
                    <a:pt x="8" y="33"/>
                  </a:lnTo>
                  <a:lnTo>
                    <a:pt x="5" y="49"/>
                  </a:lnTo>
                  <a:lnTo>
                    <a:pt x="5" y="51"/>
                  </a:lnTo>
                  <a:lnTo>
                    <a:pt x="4" y="51"/>
                  </a:lnTo>
                  <a:lnTo>
                    <a:pt x="5" y="51"/>
                  </a:lnTo>
                  <a:lnTo>
                    <a:pt x="9" y="67"/>
                  </a:lnTo>
                  <a:lnTo>
                    <a:pt x="18" y="80"/>
                  </a:lnTo>
                  <a:lnTo>
                    <a:pt x="31" y="88"/>
                  </a:lnTo>
                  <a:lnTo>
                    <a:pt x="47" y="90"/>
                  </a:lnTo>
                  <a:lnTo>
                    <a:pt x="49" y="90"/>
                  </a:lnTo>
                  <a:lnTo>
                    <a:pt x="65" y="86"/>
                  </a:lnTo>
                  <a:lnTo>
                    <a:pt x="77" y="77"/>
                  </a:lnTo>
                  <a:lnTo>
                    <a:pt x="85" y="64"/>
                  </a:lnTo>
                  <a:lnTo>
                    <a:pt x="87" y="49"/>
                  </a:lnTo>
                  <a:lnTo>
                    <a:pt x="87" y="45"/>
                  </a:lnTo>
                  <a:lnTo>
                    <a:pt x="83" y="30"/>
                  </a:lnTo>
                  <a:lnTo>
                    <a:pt x="74" y="17"/>
                  </a:lnTo>
                  <a:lnTo>
                    <a:pt x="61" y="9"/>
                  </a:lnTo>
                  <a:lnTo>
                    <a:pt x="47" y="5"/>
                  </a:lnTo>
                  <a:close/>
                  <a:moveTo>
                    <a:pt x="47" y="0"/>
                  </a:moveTo>
                  <a:lnTo>
                    <a:pt x="64" y="4"/>
                  </a:lnTo>
                  <a:lnTo>
                    <a:pt x="78" y="13"/>
                  </a:lnTo>
                  <a:lnTo>
                    <a:pt x="87" y="28"/>
                  </a:lnTo>
                  <a:lnTo>
                    <a:pt x="93" y="45"/>
                  </a:lnTo>
                  <a:lnTo>
                    <a:pt x="93" y="49"/>
                  </a:lnTo>
                  <a:lnTo>
                    <a:pt x="90" y="66"/>
                  </a:lnTo>
                  <a:lnTo>
                    <a:pt x="81" y="81"/>
                  </a:lnTo>
                  <a:lnTo>
                    <a:pt x="66" y="92"/>
                  </a:lnTo>
                  <a:lnTo>
                    <a:pt x="49" y="96"/>
                  </a:lnTo>
                  <a:lnTo>
                    <a:pt x="47" y="96"/>
                  </a:lnTo>
                  <a:lnTo>
                    <a:pt x="30" y="93"/>
                  </a:lnTo>
                  <a:lnTo>
                    <a:pt x="15" y="84"/>
                  </a:lnTo>
                  <a:lnTo>
                    <a:pt x="5" y="69"/>
                  </a:lnTo>
                  <a:lnTo>
                    <a:pt x="0" y="52"/>
                  </a:lnTo>
                  <a:lnTo>
                    <a:pt x="0" y="49"/>
                  </a:lnTo>
                  <a:lnTo>
                    <a:pt x="4" y="30"/>
                  </a:lnTo>
                  <a:lnTo>
                    <a:pt x="13" y="16"/>
                  </a:lnTo>
                  <a:lnTo>
                    <a:pt x="26" y="5"/>
                  </a:lnTo>
                  <a:lnTo>
                    <a:pt x="43" y="0"/>
                  </a:lnTo>
                  <a:lnTo>
                    <a:pt x="47"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7" name="Freeform 700"/>
            <p:cNvSpPr>
              <a:spLocks/>
            </p:cNvSpPr>
            <p:nvPr/>
          </p:nvSpPr>
          <p:spPr bwMode="auto">
            <a:xfrm>
              <a:off x="8018463" y="1554163"/>
              <a:ext cx="6350" cy="4763"/>
            </a:xfrm>
            <a:custGeom>
              <a:avLst/>
              <a:gdLst>
                <a:gd name="T0" fmla="*/ 4 w 4"/>
                <a:gd name="T1" fmla="*/ 0 h 3"/>
                <a:gd name="T2" fmla="*/ 4 w 4"/>
                <a:gd name="T3" fmla="*/ 3 h 3"/>
                <a:gd name="T4" fmla="*/ 0 w 4"/>
                <a:gd name="T5" fmla="*/ 3 h 3"/>
                <a:gd name="T6" fmla="*/ 0 w 4"/>
                <a:gd name="T7" fmla="*/ 2 h 3"/>
                <a:gd name="T8" fmla="*/ 4 w 4"/>
                <a:gd name="T9" fmla="*/ 0 h 3"/>
              </a:gdLst>
              <a:ahLst/>
              <a:cxnLst>
                <a:cxn ang="0">
                  <a:pos x="T0" y="T1"/>
                </a:cxn>
                <a:cxn ang="0">
                  <a:pos x="T2" y="T3"/>
                </a:cxn>
                <a:cxn ang="0">
                  <a:pos x="T4" y="T5"/>
                </a:cxn>
                <a:cxn ang="0">
                  <a:pos x="T6" y="T7"/>
                </a:cxn>
                <a:cxn ang="0">
                  <a:pos x="T8" y="T9"/>
                </a:cxn>
              </a:cxnLst>
              <a:rect l="0" t="0" r="r" b="b"/>
              <a:pathLst>
                <a:path w="4" h="3">
                  <a:moveTo>
                    <a:pt x="4" y="0"/>
                  </a:moveTo>
                  <a:lnTo>
                    <a:pt x="4" y="3"/>
                  </a:lnTo>
                  <a:lnTo>
                    <a:pt x="0" y="3"/>
                  </a:lnTo>
                  <a:lnTo>
                    <a:pt x="0" y="2"/>
                  </a:lnTo>
                  <a:lnTo>
                    <a:pt x="4"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8" name="Freeform 701"/>
            <p:cNvSpPr>
              <a:spLocks/>
            </p:cNvSpPr>
            <p:nvPr/>
          </p:nvSpPr>
          <p:spPr bwMode="auto">
            <a:xfrm>
              <a:off x="8016875" y="1552575"/>
              <a:ext cx="9525" cy="7938"/>
            </a:xfrm>
            <a:custGeom>
              <a:avLst/>
              <a:gdLst>
                <a:gd name="T0" fmla="*/ 6 w 6"/>
                <a:gd name="T1" fmla="*/ 0 h 5"/>
                <a:gd name="T2" fmla="*/ 6 w 6"/>
                <a:gd name="T3" fmla="*/ 1 h 5"/>
                <a:gd name="T4" fmla="*/ 6 w 6"/>
                <a:gd name="T5" fmla="*/ 5 h 5"/>
                <a:gd name="T6" fmla="*/ 5 w 6"/>
                <a:gd name="T7" fmla="*/ 5 h 5"/>
                <a:gd name="T8" fmla="*/ 1 w 6"/>
                <a:gd name="T9" fmla="*/ 5 h 5"/>
                <a:gd name="T10" fmla="*/ 0 w 6"/>
                <a:gd name="T11" fmla="*/ 5 h 5"/>
                <a:gd name="T12" fmla="*/ 0 w 6"/>
                <a:gd name="T13" fmla="*/ 4 h 5"/>
                <a:gd name="T14" fmla="*/ 0 w 6"/>
                <a:gd name="T15" fmla="*/ 1 h 5"/>
                <a:gd name="T16" fmla="*/ 6 w 6"/>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6" y="0"/>
                  </a:moveTo>
                  <a:lnTo>
                    <a:pt x="6" y="1"/>
                  </a:lnTo>
                  <a:lnTo>
                    <a:pt x="6" y="5"/>
                  </a:lnTo>
                  <a:lnTo>
                    <a:pt x="5" y="5"/>
                  </a:lnTo>
                  <a:lnTo>
                    <a:pt x="1" y="5"/>
                  </a:lnTo>
                  <a:lnTo>
                    <a:pt x="0" y="5"/>
                  </a:lnTo>
                  <a:lnTo>
                    <a:pt x="0" y="4"/>
                  </a:lnTo>
                  <a:lnTo>
                    <a:pt x="0" y="1"/>
                  </a:lnTo>
                  <a:lnTo>
                    <a:pt x="6"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9" name="Rectangle 702"/>
            <p:cNvSpPr>
              <a:spLocks noChangeArrowheads="1"/>
            </p:cNvSpPr>
            <p:nvPr/>
          </p:nvSpPr>
          <p:spPr bwMode="auto">
            <a:xfrm>
              <a:off x="8051800" y="1552575"/>
              <a:ext cx="6350" cy="4763"/>
            </a:xfrm>
            <a:prstGeom prst="rect">
              <a:avLst/>
            </a:prstGeom>
            <a:solidFill>
              <a:srgbClr val="400100"/>
            </a:solidFill>
            <a:ln w="0">
              <a:solidFill>
                <a:srgbClr val="4001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0" name="Freeform 703"/>
            <p:cNvSpPr>
              <a:spLocks/>
            </p:cNvSpPr>
            <p:nvPr/>
          </p:nvSpPr>
          <p:spPr bwMode="auto">
            <a:xfrm>
              <a:off x="8050213" y="1550988"/>
              <a:ext cx="9525" cy="7938"/>
            </a:xfrm>
            <a:custGeom>
              <a:avLst/>
              <a:gdLst>
                <a:gd name="T0" fmla="*/ 6 w 6"/>
                <a:gd name="T1" fmla="*/ 0 h 5"/>
                <a:gd name="T2" fmla="*/ 6 w 6"/>
                <a:gd name="T3" fmla="*/ 1 h 5"/>
                <a:gd name="T4" fmla="*/ 6 w 6"/>
                <a:gd name="T5" fmla="*/ 5 h 5"/>
                <a:gd name="T6" fmla="*/ 1 w 6"/>
                <a:gd name="T7" fmla="*/ 5 h 5"/>
                <a:gd name="T8" fmla="*/ 0 w 6"/>
                <a:gd name="T9" fmla="*/ 5 h 5"/>
                <a:gd name="T10" fmla="*/ 0 w 6"/>
                <a:gd name="T11" fmla="*/ 4 h 5"/>
                <a:gd name="T12" fmla="*/ 0 w 6"/>
                <a:gd name="T13" fmla="*/ 0 h 5"/>
                <a:gd name="T14" fmla="*/ 6 w 6"/>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5">
                  <a:moveTo>
                    <a:pt x="6" y="0"/>
                  </a:moveTo>
                  <a:lnTo>
                    <a:pt x="6" y="1"/>
                  </a:lnTo>
                  <a:lnTo>
                    <a:pt x="6" y="5"/>
                  </a:lnTo>
                  <a:lnTo>
                    <a:pt x="1" y="5"/>
                  </a:lnTo>
                  <a:lnTo>
                    <a:pt x="0" y="5"/>
                  </a:lnTo>
                  <a:lnTo>
                    <a:pt x="0" y="4"/>
                  </a:lnTo>
                  <a:lnTo>
                    <a:pt x="0" y="0"/>
                  </a:lnTo>
                  <a:lnTo>
                    <a:pt x="6"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1" name="Freeform 704"/>
            <p:cNvSpPr>
              <a:spLocks/>
            </p:cNvSpPr>
            <p:nvPr/>
          </p:nvSpPr>
          <p:spPr bwMode="auto">
            <a:xfrm>
              <a:off x="8004175" y="1592263"/>
              <a:ext cx="74613" cy="20638"/>
            </a:xfrm>
            <a:custGeom>
              <a:avLst/>
              <a:gdLst>
                <a:gd name="T0" fmla="*/ 46 w 47"/>
                <a:gd name="T1" fmla="*/ 0 h 13"/>
                <a:gd name="T2" fmla="*/ 47 w 47"/>
                <a:gd name="T3" fmla="*/ 1 h 13"/>
                <a:gd name="T4" fmla="*/ 46 w 47"/>
                <a:gd name="T5" fmla="*/ 1 h 13"/>
                <a:gd name="T6" fmla="*/ 44 w 47"/>
                <a:gd name="T7" fmla="*/ 2 h 13"/>
                <a:gd name="T8" fmla="*/ 42 w 47"/>
                <a:gd name="T9" fmla="*/ 5 h 13"/>
                <a:gd name="T10" fmla="*/ 40 w 47"/>
                <a:gd name="T11" fmla="*/ 6 h 13"/>
                <a:gd name="T12" fmla="*/ 38 w 47"/>
                <a:gd name="T13" fmla="*/ 8 h 13"/>
                <a:gd name="T14" fmla="*/ 37 w 47"/>
                <a:gd name="T15" fmla="*/ 9 h 13"/>
                <a:gd name="T16" fmla="*/ 35 w 47"/>
                <a:gd name="T17" fmla="*/ 10 h 13"/>
                <a:gd name="T18" fmla="*/ 33 w 47"/>
                <a:gd name="T19" fmla="*/ 12 h 13"/>
                <a:gd name="T20" fmla="*/ 29 w 47"/>
                <a:gd name="T21" fmla="*/ 12 h 13"/>
                <a:gd name="T22" fmla="*/ 25 w 47"/>
                <a:gd name="T23" fmla="*/ 12 h 13"/>
                <a:gd name="T24" fmla="*/ 18 w 47"/>
                <a:gd name="T25" fmla="*/ 13 h 13"/>
                <a:gd name="T26" fmla="*/ 18 w 47"/>
                <a:gd name="T27" fmla="*/ 13 h 13"/>
                <a:gd name="T28" fmla="*/ 13 w 47"/>
                <a:gd name="T29" fmla="*/ 13 h 13"/>
                <a:gd name="T30" fmla="*/ 9 w 47"/>
                <a:gd name="T31" fmla="*/ 12 h 13"/>
                <a:gd name="T32" fmla="*/ 6 w 47"/>
                <a:gd name="T33" fmla="*/ 10 h 13"/>
                <a:gd name="T34" fmla="*/ 3 w 47"/>
                <a:gd name="T35" fmla="*/ 8 h 13"/>
                <a:gd name="T36" fmla="*/ 1 w 47"/>
                <a:gd name="T37" fmla="*/ 6 h 13"/>
                <a:gd name="T38" fmla="*/ 0 w 47"/>
                <a:gd name="T39" fmla="*/ 5 h 13"/>
                <a:gd name="T40" fmla="*/ 0 w 47"/>
                <a:gd name="T41" fmla="*/ 5 h 13"/>
                <a:gd name="T42" fmla="*/ 1 w 47"/>
                <a:gd name="T43" fmla="*/ 4 h 13"/>
                <a:gd name="T44" fmla="*/ 1 w 47"/>
                <a:gd name="T45" fmla="*/ 4 h 13"/>
                <a:gd name="T46" fmla="*/ 3 w 47"/>
                <a:gd name="T47" fmla="*/ 5 h 13"/>
                <a:gd name="T48" fmla="*/ 5 w 47"/>
                <a:gd name="T49" fmla="*/ 8 h 13"/>
                <a:gd name="T50" fmla="*/ 9 w 47"/>
                <a:gd name="T51" fmla="*/ 9 h 13"/>
                <a:gd name="T52" fmla="*/ 13 w 47"/>
                <a:gd name="T53" fmla="*/ 10 h 13"/>
                <a:gd name="T54" fmla="*/ 18 w 47"/>
                <a:gd name="T55" fmla="*/ 10 h 13"/>
                <a:gd name="T56" fmla="*/ 18 w 47"/>
                <a:gd name="T57" fmla="*/ 10 h 13"/>
                <a:gd name="T58" fmla="*/ 26 w 47"/>
                <a:gd name="T59" fmla="*/ 10 h 13"/>
                <a:gd name="T60" fmla="*/ 30 w 47"/>
                <a:gd name="T61" fmla="*/ 9 h 13"/>
                <a:gd name="T62" fmla="*/ 34 w 47"/>
                <a:gd name="T63" fmla="*/ 9 h 13"/>
                <a:gd name="T64" fmla="*/ 35 w 47"/>
                <a:gd name="T65" fmla="*/ 8 h 13"/>
                <a:gd name="T66" fmla="*/ 37 w 47"/>
                <a:gd name="T67" fmla="*/ 6 h 13"/>
                <a:gd name="T68" fmla="*/ 39 w 47"/>
                <a:gd name="T69" fmla="*/ 5 h 13"/>
                <a:gd name="T70" fmla="*/ 40 w 47"/>
                <a:gd name="T71" fmla="*/ 2 h 13"/>
                <a:gd name="T72" fmla="*/ 43 w 47"/>
                <a:gd name="T73" fmla="*/ 1 h 13"/>
                <a:gd name="T74" fmla="*/ 44 w 47"/>
                <a:gd name="T75" fmla="*/ 0 h 13"/>
                <a:gd name="T76" fmla="*/ 46 w 47"/>
                <a:gd name="T7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13">
                  <a:moveTo>
                    <a:pt x="46" y="0"/>
                  </a:moveTo>
                  <a:lnTo>
                    <a:pt x="47" y="1"/>
                  </a:lnTo>
                  <a:lnTo>
                    <a:pt x="46" y="1"/>
                  </a:lnTo>
                  <a:lnTo>
                    <a:pt x="44" y="2"/>
                  </a:lnTo>
                  <a:lnTo>
                    <a:pt x="42" y="5"/>
                  </a:lnTo>
                  <a:lnTo>
                    <a:pt x="40" y="6"/>
                  </a:lnTo>
                  <a:lnTo>
                    <a:pt x="38" y="8"/>
                  </a:lnTo>
                  <a:lnTo>
                    <a:pt x="37" y="9"/>
                  </a:lnTo>
                  <a:lnTo>
                    <a:pt x="35" y="10"/>
                  </a:lnTo>
                  <a:lnTo>
                    <a:pt x="33" y="12"/>
                  </a:lnTo>
                  <a:lnTo>
                    <a:pt x="29" y="12"/>
                  </a:lnTo>
                  <a:lnTo>
                    <a:pt x="25" y="12"/>
                  </a:lnTo>
                  <a:lnTo>
                    <a:pt x="18" y="13"/>
                  </a:lnTo>
                  <a:lnTo>
                    <a:pt x="18" y="13"/>
                  </a:lnTo>
                  <a:lnTo>
                    <a:pt x="13" y="13"/>
                  </a:lnTo>
                  <a:lnTo>
                    <a:pt x="9" y="12"/>
                  </a:lnTo>
                  <a:lnTo>
                    <a:pt x="6" y="10"/>
                  </a:lnTo>
                  <a:lnTo>
                    <a:pt x="3" y="8"/>
                  </a:lnTo>
                  <a:lnTo>
                    <a:pt x="1" y="6"/>
                  </a:lnTo>
                  <a:lnTo>
                    <a:pt x="0" y="5"/>
                  </a:lnTo>
                  <a:lnTo>
                    <a:pt x="0" y="5"/>
                  </a:lnTo>
                  <a:lnTo>
                    <a:pt x="1" y="4"/>
                  </a:lnTo>
                  <a:lnTo>
                    <a:pt x="1" y="4"/>
                  </a:lnTo>
                  <a:lnTo>
                    <a:pt x="3" y="5"/>
                  </a:lnTo>
                  <a:lnTo>
                    <a:pt x="5" y="8"/>
                  </a:lnTo>
                  <a:lnTo>
                    <a:pt x="9" y="9"/>
                  </a:lnTo>
                  <a:lnTo>
                    <a:pt x="13" y="10"/>
                  </a:lnTo>
                  <a:lnTo>
                    <a:pt x="18" y="10"/>
                  </a:lnTo>
                  <a:lnTo>
                    <a:pt x="18" y="10"/>
                  </a:lnTo>
                  <a:lnTo>
                    <a:pt x="26" y="10"/>
                  </a:lnTo>
                  <a:lnTo>
                    <a:pt x="30" y="9"/>
                  </a:lnTo>
                  <a:lnTo>
                    <a:pt x="34" y="9"/>
                  </a:lnTo>
                  <a:lnTo>
                    <a:pt x="35" y="8"/>
                  </a:lnTo>
                  <a:lnTo>
                    <a:pt x="37" y="6"/>
                  </a:lnTo>
                  <a:lnTo>
                    <a:pt x="39" y="5"/>
                  </a:lnTo>
                  <a:lnTo>
                    <a:pt x="40" y="2"/>
                  </a:lnTo>
                  <a:lnTo>
                    <a:pt x="43" y="1"/>
                  </a:lnTo>
                  <a:lnTo>
                    <a:pt x="44" y="0"/>
                  </a:lnTo>
                  <a:lnTo>
                    <a:pt x="46"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2" name="Freeform 705"/>
            <p:cNvSpPr>
              <a:spLocks/>
            </p:cNvSpPr>
            <p:nvPr/>
          </p:nvSpPr>
          <p:spPr bwMode="auto">
            <a:xfrm>
              <a:off x="7999413" y="1587500"/>
              <a:ext cx="80963" cy="26988"/>
            </a:xfrm>
            <a:custGeom>
              <a:avLst/>
              <a:gdLst>
                <a:gd name="T0" fmla="*/ 49 w 51"/>
                <a:gd name="T1" fmla="*/ 0 h 17"/>
                <a:gd name="T2" fmla="*/ 51 w 51"/>
                <a:gd name="T3" fmla="*/ 4 h 17"/>
                <a:gd name="T4" fmla="*/ 51 w 51"/>
                <a:gd name="T5" fmla="*/ 5 h 17"/>
                <a:gd name="T6" fmla="*/ 50 w 51"/>
                <a:gd name="T7" fmla="*/ 5 h 17"/>
                <a:gd name="T8" fmla="*/ 50 w 51"/>
                <a:gd name="T9" fmla="*/ 5 h 17"/>
                <a:gd name="T10" fmla="*/ 50 w 51"/>
                <a:gd name="T11" fmla="*/ 5 h 17"/>
                <a:gd name="T12" fmla="*/ 50 w 51"/>
                <a:gd name="T13" fmla="*/ 5 h 17"/>
                <a:gd name="T14" fmla="*/ 50 w 51"/>
                <a:gd name="T15" fmla="*/ 5 h 17"/>
                <a:gd name="T16" fmla="*/ 50 w 51"/>
                <a:gd name="T17" fmla="*/ 5 h 17"/>
                <a:gd name="T18" fmla="*/ 50 w 51"/>
                <a:gd name="T19" fmla="*/ 5 h 17"/>
                <a:gd name="T20" fmla="*/ 50 w 51"/>
                <a:gd name="T21" fmla="*/ 5 h 17"/>
                <a:gd name="T22" fmla="*/ 49 w 51"/>
                <a:gd name="T23" fmla="*/ 7 h 17"/>
                <a:gd name="T24" fmla="*/ 47 w 51"/>
                <a:gd name="T25" fmla="*/ 8 h 17"/>
                <a:gd name="T26" fmla="*/ 46 w 51"/>
                <a:gd name="T27" fmla="*/ 9 h 17"/>
                <a:gd name="T28" fmla="*/ 43 w 51"/>
                <a:gd name="T29" fmla="*/ 11 h 17"/>
                <a:gd name="T30" fmla="*/ 42 w 51"/>
                <a:gd name="T31" fmla="*/ 12 h 17"/>
                <a:gd name="T32" fmla="*/ 41 w 51"/>
                <a:gd name="T33" fmla="*/ 13 h 17"/>
                <a:gd name="T34" fmla="*/ 38 w 51"/>
                <a:gd name="T35" fmla="*/ 15 h 17"/>
                <a:gd name="T36" fmla="*/ 36 w 51"/>
                <a:gd name="T37" fmla="*/ 16 h 17"/>
                <a:gd name="T38" fmla="*/ 32 w 51"/>
                <a:gd name="T39" fmla="*/ 16 h 17"/>
                <a:gd name="T40" fmla="*/ 28 w 51"/>
                <a:gd name="T41" fmla="*/ 17 h 17"/>
                <a:gd name="T42" fmla="*/ 21 w 51"/>
                <a:gd name="T43" fmla="*/ 17 h 17"/>
                <a:gd name="T44" fmla="*/ 21 w 51"/>
                <a:gd name="T45" fmla="*/ 17 h 17"/>
                <a:gd name="T46" fmla="*/ 20 w 51"/>
                <a:gd name="T47" fmla="*/ 17 h 17"/>
                <a:gd name="T48" fmla="*/ 15 w 51"/>
                <a:gd name="T49" fmla="*/ 17 h 17"/>
                <a:gd name="T50" fmla="*/ 11 w 51"/>
                <a:gd name="T51" fmla="*/ 16 h 17"/>
                <a:gd name="T52" fmla="*/ 7 w 51"/>
                <a:gd name="T53" fmla="*/ 13 h 17"/>
                <a:gd name="T54" fmla="*/ 4 w 51"/>
                <a:gd name="T55" fmla="*/ 12 h 17"/>
                <a:gd name="T56" fmla="*/ 2 w 51"/>
                <a:gd name="T57" fmla="*/ 9 h 17"/>
                <a:gd name="T58" fmla="*/ 2 w 51"/>
                <a:gd name="T59" fmla="*/ 8 h 17"/>
                <a:gd name="T60" fmla="*/ 0 w 51"/>
                <a:gd name="T61" fmla="*/ 8 h 17"/>
                <a:gd name="T62" fmla="*/ 2 w 51"/>
                <a:gd name="T63" fmla="*/ 7 h 17"/>
                <a:gd name="T64" fmla="*/ 3 w 51"/>
                <a:gd name="T65" fmla="*/ 5 h 17"/>
                <a:gd name="T66" fmla="*/ 4 w 51"/>
                <a:gd name="T67" fmla="*/ 4 h 17"/>
                <a:gd name="T68" fmla="*/ 4 w 51"/>
                <a:gd name="T69" fmla="*/ 5 h 17"/>
                <a:gd name="T70" fmla="*/ 4 w 51"/>
                <a:gd name="T71" fmla="*/ 5 h 17"/>
                <a:gd name="T72" fmla="*/ 6 w 51"/>
                <a:gd name="T73" fmla="*/ 5 h 17"/>
                <a:gd name="T74" fmla="*/ 6 w 51"/>
                <a:gd name="T75" fmla="*/ 5 h 17"/>
                <a:gd name="T76" fmla="*/ 6 w 51"/>
                <a:gd name="T77" fmla="*/ 5 h 17"/>
                <a:gd name="T78" fmla="*/ 6 w 51"/>
                <a:gd name="T79" fmla="*/ 5 h 17"/>
                <a:gd name="T80" fmla="*/ 6 w 51"/>
                <a:gd name="T81" fmla="*/ 5 h 17"/>
                <a:gd name="T82" fmla="*/ 7 w 51"/>
                <a:gd name="T83" fmla="*/ 7 h 17"/>
                <a:gd name="T84" fmla="*/ 8 w 51"/>
                <a:gd name="T85" fmla="*/ 8 h 17"/>
                <a:gd name="T86" fmla="*/ 9 w 51"/>
                <a:gd name="T87" fmla="*/ 9 h 17"/>
                <a:gd name="T88" fmla="*/ 12 w 51"/>
                <a:gd name="T89" fmla="*/ 11 h 17"/>
                <a:gd name="T90" fmla="*/ 16 w 51"/>
                <a:gd name="T91" fmla="*/ 12 h 17"/>
                <a:gd name="T92" fmla="*/ 20 w 51"/>
                <a:gd name="T93" fmla="*/ 12 h 17"/>
                <a:gd name="T94" fmla="*/ 20 w 51"/>
                <a:gd name="T95" fmla="*/ 12 h 17"/>
                <a:gd name="T96" fmla="*/ 21 w 51"/>
                <a:gd name="T97" fmla="*/ 12 h 17"/>
                <a:gd name="T98" fmla="*/ 28 w 51"/>
                <a:gd name="T99" fmla="*/ 12 h 17"/>
                <a:gd name="T100" fmla="*/ 32 w 51"/>
                <a:gd name="T101" fmla="*/ 11 h 17"/>
                <a:gd name="T102" fmla="*/ 36 w 51"/>
                <a:gd name="T103" fmla="*/ 11 h 17"/>
                <a:gd name="T104" fmla="*/ 37 w 51"/>
                <a:gd name="T105" fmla="*/ 9 h 17"/>
                <a:gd name="T106" fmla="*/ 37 w 51"/>
                <a:gd name="T107" fmla="*/ 9 h 17"/>
                <a:gd name="T108" fmla="*/ 37 w 51"/>
                <a:gd name="T109" fmla="*/ 9 h 17"/>
                <a:gd name="T110" fmla="*/ 40 w 51"/>
                <a:gd name="T111" fmla="*/ 8 h 17"/>
                <a:gd name="T112" fmla="*/ 41 w 51"/>
                <a:gd name="T113" fmla="*/ 5 h 17"/>
                <a:gd name="T114" fmla="*/ 43 w 51"/>
                <a:gd name="T115" fmla="*/ 4 h 17"/>
                <a:gd name="T116" fmla="*/ 46 w 51"/>
                <a:gd name="T117" fmla="*/ 3 h 17"/>
                <a:gd name="T118" fmla="*/ 47 w 51"/>
                <a:gd name="T119" fmla="*/ 1 h 17"/>
                <a:gd name="T120" fmla="*/ 49 w 51"/>
                <a:gd name="T1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 h="17">
                  <a:moveTo>
                    <a:pt x="49" y="0"/>
                  </a:moveTo>
                  <a:lnTo>
                    <a:pt x="51" y="4"/>
                  </a:lnTo>
                  <a:lnTo>
                    <a:pt x="51" y="5"/>
                  </a:lnTo>
                  <a:lnTo>
                    <a:pt x="50" y="5"/>
                  </a:lnTo>
                  <a:lnTo>
                    <a:pt x="50" y="5"/>
                  </a:lnTo>
                  <a:lnTo>
                    <a:pt x="50" y="5"/>
                  </a:lnTo>
                  <a:lnTo>
                    <a:pt x="50" y="5"/>
                  </a:lnTo>
                  <a:lnTo>
                    <a:pt x="50" y="5"/>
                  </a:lnTo>
                  <a:lnTo>
                    <a:pt x="50" y="5"/>
                  </a:lnTo>
                  <a:lnTo>
                    <a:pt x="50" y="5"/>
                  </a:lnTo>
                  <a:lnTo>
                    <a:pt x="50" y="5"/>
                  </a:lnTo>
                  <a:lnTo>
                    <a:pt x="49" y="7"/>
                  </a:lnTo>
                  <a:lnTo>
                    <a:pt x="47" y="8"/>
                  </a:lnTo>
                  <a:lnTo>
                    <a:pt x="46" y="9"/>
                  </a:lnTo>
                  <a:lnTo>
                    <a:pt x="43" y="11"/>
                  </a:lnTo>
                  <a:lnTo>
                    <a:pt x="42" y="12"/>
                  </a:lnTo>
                  <a:lnTo>
                    <a:pt x="41" y="13"/>
                  </a:lnTo>
                  <a:lnTo>
                    <a:pt x="38" y="15"/>
                  </a:lnTo>
                  <a:lnTo>
                    <a:pt x="36" y="16"/>
                  </a:lnTo>
                  <a:lnTo>
                    <a:pt x="32" y="16"/>
                  </a:lnTo>
                  <a:lnTo>
                    <a:pt x="28" y="17"/>
                  </a:lnTo>
                  <a:lnTo>
                    <a:pt x="21" y="17"/>
                  </a:lnTo>
                  <a:lnTo>
                    <a:pt x="21" y="17"/>
                  </a:lnTo>
                  <a:lnTo>
                    <a:pt x="20" y="17"/>
                  </a:lnTo>
                  <a:lnTo>
                    <a:pt x="15" y="17"/>
                  </a:lnTo>
                  <a:lnTo>
                    <a:pt x="11" y="16"/>
                  </a:lnTo>
                  <a:lnTo>
                    <a:pt x="7" y="13"/>
                  </a:lnTo>
                  <a:lnTo>
                    <a:pt x="4" y="12"/>
                  </a:lnTo>
                  <a:lnTo>
                    <a:pt x="2" y="9"/>
                  </a:lnTo>
                  <a:lnTo>
                    <a:pt x="2" y="8"/>
                  </a:lnTo>
                  <a:lnTo>
                    <a:pt x="0" y="8"/>
                  </a:lnTo>
                  <a:lnTo>
                    <a:pt x="2" y="7"/>
                  </a:lnTo>
                  <a:lnTo>
                    <a:pt x="3" y="5"/>
                  </a:lnTo>
                  <a:lnTo>
                    <a:pt x="4" y="4"/>
                  </a:lnTo>
                  <a:lnTo>
                    <a:pt x="4" y="5"/>
                  </a:lnTo>
                  <a:lnTo>
                    <a:pt x="4" y="5"/>
                  </a:lnTo>
                  <a:lnTo>
                    <a:pt x="6" y="5"/>
                  </a:lnTo>
                  <a:lnTo>
                    <a:pt x="6" y="5"/>
                  </a:lnTo>
                  <a:lnTo>
                    <a:pt x="6" y="5"/>
                  </a:lnTo>
                  <a:lnTo>
                    <a:pt x="6" y="5"/>
                  </a:lnTo>
                  <a:lnTo>
                    <a:pt x="6" y="5"/>
                  </a:lnTo>
                  <a:lnTo>
                    <a:pt x="7" y="7"/>
                  </a:lnTo>
                  <a:lnTo>
                    <a:pt x="8" y="8"/>
                  </a:lnTo>
                  <a:lnTo>
                    <a:pt x="9" y="9"/>
                  </a:lnTo>
                  <a:lnTo>
                    <a:pt x="12" y="11"/>
                  </a:lnTo>
                  <a:lnTo>
                    <a:pt x="16" y="12"/>
                  </a:lnTo>
                  <a:lnTo>
                    <a:pt x="20" y="12"/>
                  </a:lnTo>
                  <a:lnTo>
                    <a:pt x="20" y="12"/>
                  </a:lnTo>
                  <a:lnTo>
                    <a:pt x="21" y="12"/>
                  </a:lnTo>
                  <a:lnTo>
                    <a:pt x="28" y="12"/>
                  </a:lnTo>
                  <a:lnTo>
                    <a:pt x="32" y="11"/>
                  </a:lnTo>
                  <a:lnTo>
                    <a:pt x="36" y="11"/>
                  </a:lnTo>
                  <a:lnTo>
                    <a:pt x="37" y="9"/>
                  </a:lnTo>
                  <a:lnTo>
                    <a:pt x="37" y="9"/>
                  </a:lnTo>
                  <a:lnTo>
                    <a:pt x="37" y="9"/>
                  </a:lnTo>
                  <a:lnTo>
                    <a:pt x="40" y="8"/>
                  </a:lnTo>
                  <a:lnTo>
                    <a:pt x="41" y="5"/>
                  </a:lnTo>
                  <a:lnTo>
                    <a:pt x="43" y="4"/>
                  </a:lnTo>
                  <a:lnTo>
                    <a:pt x="46" y="3"/>
                  </a:lnTo>
                  <a:lnTo>
                    <a:pt x="47" y="1"/>
                  </a:lnTo>
                  <a:lnTo>
                    <a:pt x="49"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5" name="Freeform 718"/>
            <p:cNvSpPr>
              <a:spLocks/>
            </p:cNvSpPr>
            <p:nvPr/>
          </p:nvSpPr>
          <p:spPr bwMode="auto">
            <a:xfrm>
              <a:off x="8093075" y="1500188"/>
              <a:ext cx="71438" cy="60325"/>
            </a:xfrm>
            <a:custGeom>
              <a:avLst/>
              <a:gdLst>
                <a:gd name="T0" fmla="*/ 26 w 45"/>
                <a:gd name="T1" fmla="*/ 0 h 38"/>
                <a:gd name="T2" fmla="*/ 32 w 45"/>
                <a:gd name="T3" fmla="*/ 3 h 38"/>
                <a:gd name="T4" fmla="*/ 37 w 45"/>
                <a:gd name="T5" fmla="*/ 9 h 38"/>
                <a:gd name="T6" fmla="*/ 42 w 45"/>
                <a:gd name="T7" fmla="*/ 25 h 38"/>
                <a:gd name="T8" fmla="*/ 45 w 45"/>
                <a:gd name="T9" fmla="*/ 33 h 38"/>
                <a:gd name="T10" fmla="*/ 45 w 45"/>
                <a:gd name="T11" fmla="*/ 34 h 38"/>
                <a:gd name="T12" fmla="*/ 41 w 45"/>
                <a:gd name="T13" fmla="*/ 36 h 38"/>
                <a:gd name="T14" fmla="*/ 34 w 45"/>
                <a:gd name="T15" fmla="*/ 37 h 38"/>
                <a:gd name="T16" fmla="*/ 26 w 45"/>
                <a:gd name="T17" fmla="*/ 38 h 38"/>
                <a:gd name="T18" fmla="*/ 20 w 45"/>
                <a:gd name="T19" fmla="*/ 38 h 38"/>
                <a:gd name="T20" fmla="*/ 13 w 45"/>
                <a:gd name="T21" fmla="*/ 34 h 38"/>
                <a:gd name="T22" fmla="*/ 7 w 45"/>
                <a:gd name="T23" fmla="*/ 30 h 38"/>
                <a:gd name="T24" fmla="*/ 3 w 45"/>
                <a:gd name="T25" fmla="*/ 26 h 38"/>
                <a:gd name="T26" fmla="*/ 4 w 45"/>
                <a:gd name="T27" fmla="*/ 25 h 38"/>
                <a:gd name="T28" fmla="*/ 7 w 45"/>
                <a:gd name="T29" fmla="*/ 26 h 38"/>
                <a:gd name="T30" fmla="*/ 12 w 45"/>
                <a:gd name="T31" fmla="*/ 30 h 38"/>
                <a:gd name="T32" fmla="*/ 19 w 45"/>
                <a:gd name="T33" fmla="*/ 34 h 38"/>
                <a:gd name="T34" fmla="*/ 24 w 45"/>
                <a:gd name="T35" fmla="*/ 36 h 38"/>
                <a:gd name="T36" fmla="*/ 30 w 45"/>
                <a:gd name="T37" fmla="*/ 36 h 38"/>
                <a:gd name="T38" fmla="*/ 39 w 45"/>
                <a:gd name="T39" fmla="*/ 33 h 38"/>
                <a:gd name="T40" fmla="*/ 42 w 45"/>
                <a:gd name="T41" fmla="*/ 30 h 38"/>
                <a:gd name="T42" fmla="*/ 38 w 45"/>
                <a:gd name="T43" fmla="*/ 21 h 38"/>
                <a:gd name="T44" fmla="*/ 36 w 45"/>
                <a:gd name="T45" fmla="*/ 12 h 38"/>
                <a:gd name="T46" fmla="*/ 33 w 45"/>
                <a:gd name="T47" fmla="*/ 7 h 38"/>
                <a:gd name="T48" fmla="*/ 28 w 45"/>
                <a:gd name="T49" fmla="*/ 3 h 38"/>
                <a:gd name="T50" fmla="*/ 20 w 45"/>
                <a:gd name="T51" fmla="*/ 3 h 38"/>
                <a:gd name="T52" fmla="*/ 17 w 45"/>
                <a:gd name="T53" fmla="*/ 3 h 38"/>
                <a:gd name="T54" fmla="*/ 15 w 45"/>
                <a:gd name="T55" fmla="*/ 5 h 38"/>
                <a:gd name="T56" fmla="*/ 9 w 45"/>
                <a:gd name="T57" fmla="*/ 12 h 38"/>
                <a:gd name="T58" fmla="*/ 5 w 45"/>
                <a:gd name="T59" fmla="*/ 17 h 38"/>
                <a:gd name="T60" fmla="*/ 3 w 45"/>
                <a:gd name="T61" fmla="*/ 21 h 38"/>
                <a:gd name="T62" fmla="*/ 0 w 45"/>
                <a:gd name="T63" fmla="*/ 20 h 38"/>
                <a:gd name="T64" fmla="*/ 2 w 45"/>
                <a:gd name="T65" fmla="*/ 17 h 38"/>
                <a:gd name="T66" fmla="*/ 5 w 45"/>
                <a:gd name="T67" fmla="*/ 13 h 38"/>
                <a:gd name="T68" fmla="*/ 11 w 45"/>
                <a:gd name="T69" fmla="*/ 7 h 38"/>
                <a:gd name="T70" fmla="*/ 16 w 45"/>
                <a:gd name="T71" fmla="*/ 1 h 38"/>
                <a:gd name="T72" fmla="*/ 20 w 45"/>
                <a:gd name="T7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 h="38">
                  <a:moveTo>
                    <a:pt x="22" y="0"/>
                  </a:moveTo>
                  <a:lnTo>
                    <a:pt x="26" y="0"/>
                  </a:lnTo>
                  <a:lnTo>
                    <a:pt x="29" y="1"/>
                  </a:lnTo>
                  <a:lnTo>
                    <a:pt x="32" y="3"/>
                  </a:lnTo>
                  <a:lnTo>
                    <a:pt x="34" y="5"/>
                  </a:lnTo>
                  <a:lnTo>
                    <a:pt x="37" y="9"/>
                  </a:lnTo>
                  <a:lnTo>
                    <a:pt x="39" y="17"/>
                  </a:lnTo>
                  <a:lnTo>
                    <a:pt x="42" y="25"/>
                  </a:lnTo>
                  <a:lnTo>
                    <a:pt x="45" y="30"/>
                  </a:lnTo>
                  <a:lnTo>
                    <a:pt x="45" y="33"/>
                  </a:lnTo>
                  <a:lnTo>
                    <a:pt x="45" y="34"/>
                  </a:lnTo>
                  <a:lnTo>
                    <a:pt x="45" y="34"/>
                  </a:lnTo>
                  <a:lnTo>
                    <a:pt x="43" y="34"/>
                  </a:lnTo>
                  <a:lnTo>
                    <a:pt x="41" y="36"/>
                  </a:lnTo>
                  <a:lnTo>
                    <a:pt x="38" y="36"/>
                  </a:lnTo>
                  <a:lnTo>
                    <a:pt x="34" y="37"/>
                  </a:lnTo>
                  <a:lnTo>
                    <a:pt x="30" y="38"/>
                  </a:lnTo>
                  <a:lnTo>
                    <a:pt x="26" y="38"/>
                  </a:lnTo>
                  <a:lnTo>
                    <a:pt x="24" y="38"/>
                  </a:lnTo>
                  <a:lnTo>
                    <a:pt x="20" y="38"/>
                  </a:lnTo>
                  <a:lnTo>
                    <a:pt x="17" y="36"/>
                  </a:lnTo>
                  <a:lnTo>
                    <a:pt x="13" y="34"/>
                  </a:lnTo>
                  <a:lnTo>
                    <a:pt x="11" y="32"/>
                  </a:lnTo>
                  <a:lnTo>
                    <a:pt x="7" y="30"/>
                  </a:lnTo>
                  <a:lnTo>
                    <a:pt x="5" y="28"/>
                  </a:lnTo>
                  <a:lnTo>
                    <a:pt x="3" y="26"/>
                  </a:lnTo>
                  <a:lnTo>
                    <a:pt x="3" y="26"/>
                  </a:lnTo>
                  <a:lnTo>
                    <a:pt x="4" y="25"/>
                  </a:lnTo>
                  <a:lnTo>
                    <a:pt x="4" y="25"/>
                  </a:lnTo>
                  <a:lnTo>
                    <a:pt x="7" y="26"/>
                  </a:lnTo>
                  <a:lnTo>
                    <a:pt x="8" y="28"/>
                  </a:lnTo>
                  <a:lnTo>
                    <a:pt x="12" y="30"/>
                  </a:lnTo>
                  <a:lnTo>
                    <a:pt x="15" y="33"/>
                  </a:lnTo>
                  <a:lnTo>
                    <a:pt x="19" y="34"/>
                  </a:lnTo>
                  <a:lnTo>
                    <a:pt x="21" y="36"/>
                  </a:lnTo>
                  <a:lnTo>
                    <a:pt x="24" y="36"/>
                  </a:lnTo>
                  <a:lnTo>
                    <a:pt x="26" y="36"/>
                  </a:lnTo>
                  <a:lnTo>
                    <a:pt x="30" y="36"/>
                  </a:lnTo>
                  <a:lnTo>
                    <a:pt x="36" y="34"/>
                  </a:lnTo>
                  <a:lnTo>
                    <a:pt x="39" y="33"/>
                  </a:lnTo>
                  <a:lnTo>
                    <a:pt x="42" y="33"/>
                  </a:lnTo>
                  <a:lnTo>
                    <a:pt x="42" y="30"/>
                  </a:lnTo>
                  <a:lnTo>
                    <a:pt x="41" y="26"/>
                  </a:lnTo>
                  <a:lnTo>
                    <a:pt x="38" y="21"/>
                  </a:lnTo>
                  <a:lnTo>
                    <a:pt x="37" y="17"/>
                  </a:lnTo>
                  <a:lnTo>
                    <a:pt x="36" y="12"/>
                  </a:lnTo>
                  <a:lnTo>
                    <a:pt x="34" y="8"/>
                  </a:lnTo>
                  <a:lnTo>
                    <a:pt x="33" y="7"/>
                  </a:lnTo>
                  <a:lnTo>
                    <a:pt x="30" y="4"/>
                  </a:lnTo>
                  <a:lnTo>
                    <a:pt x="28" y="3"/>
                  </a:lnTo>
                  <a:lnTo>
                    <a:pt x="24" y="3"/>
                  </a:lnTo>
                  <a:lnTo>
                    <a:pt x="20" y="3"/>
                  </a:lnTo>
                  <a:lnTo>
                    <a:pt x="19" y="3"/>
                  </a:lnTo>
                  <a:lnTo>
                    <a:pt x="17" y="3"/>
                  </a:lnTo>
                  <a:lnTo>
                    <a:pt x="16" y="4"/>
                  </a:lnTo>
                  <a:lnTo>
                    <a:pt x="15" y="5"/>
                  </a:lnTo>
                  <a:lnTo>
                    <a:pt x="12" y="8"/>
                  </a:lnTo>
                  <a:lnTo>
                    <a:pt x="9" y="12"/>
                  </a:lnTo>
                  <a:lnTo>
                    <a:pt x="7" y="15"/>
                  </a:lnTo>
                  <a:lnTo>
                    <a:pt x="5" y="17"/>
                  </a:lnTo>
                  <a:lnTo>
                    <a:pt x="4" y="20"/>
                  </a:lnTo>
                  <a:lnTo>
                    <a:pt x="3" y="21"/>
                  </a:lnTo>
                  <a:lnTo>
                    <a:pt x="3" y="21"/>
                  </a:lnTo>
                  <a:lnTo>
                    <a:pt x="0" y="20"/>
                  </a:lnTo>
                  <a:lnTo>
                    <a:pt x="2" y="20"/>
                  </a:lnTo>
                  <a:lnTo>
                    <a:pt x="2" y="17"/>
                  </a:lnTo>
                  <a:lnTo>
                    <a:pt x="4" y="16"/>
                  </a:lnTo>
                  <a:lnTo>
                    <a:pt x="5" y="13"/>
                  </a:lnTo>
                  <a:lnTo>
                    <a:pt x="8" y="9"/>
                  </a:lnTo>
                  <a:lnTo>
                    <a:pt x="11" y="7"/>
                  </a:lnTo>
                  <a:lnTo>
                    <a:pt x="13" y="4"/>
                  </a:lnTo>
                  <a:lnTo>
                    <a:pt x="16" y="1"/>
                  </a:lnTo>
                  <a:lnTo>
                    <a:pt x="17" y="0"/>
                  </a:lnTo>
                  <a:lnTo>
                    <a:pt x="20" y="0"/>
                  </a:lnTo>
                  <a:lnTo>
                    <a:pt x="22"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6" name="Freeform 719"/>
            <p:cNvSpPr>
              <a:spLocks/>
            </p:cNvSpPr>
            <p:nvPr/>
          </p:nvSpPr>
          <p:spPr bwMode="auto">
            <a:xfrm>
              <a:off x="8091488" y="1498600"/>
              <a:ext cx="76200" cy="63500"/>
            </a:xfrm>
            <a:custGeom>
              <a:avLst/>
              <a:gdLst>
                <a:gd name="T0" fmla="*/ 26 w 48"/>
                <a:gd name="T1" fmla="*/ 0 h 40"/>
                <a:gd name="T2" fmla="*/ 34 w 48"/>
                <a:gd name="T3" fmla="*/ 2 h 40"/>
                <a:gd name="T4" fmla="*/ 39 w 48"/>
                <a:gd name="T5" fmla="*/ 12 h 40"/>
                <a:gd name="T6" fmla="*/ 46 w 48"/>
                <a:gd name="T7" fmla="*/ 29 h 40"/>
                <a:gd name="T8" fmla="*/ 47 w 48"/>
                <a:gd name="T9" fmla="*/ 33 h 40"/>
                <a:gd name="T10" fmla="*/ 47 w 48"/>
                <a:gd name="T11" fmla="*/ 34 h 40"/>
                <a:gd name="T12" fmla="*/ 48 w 48"/>
                <a:gd name="T13" fmla="*/ 35 h 40"/>
                <a:gd name="T14" fmla="*/ 46 w 48"/>
                <a:gd name="T15" fmla="*/ 37 h 40"/>
                <a:gd name="T16" fmla="*/ 46 w 48"/>
                <a:gd name="T17" fmla="*/ 37 h 40"/>
                <a:gd name="T18" fmla="*/ 46 w 48"/>
                <a:gd name="T19" fmla="*/ 37 h 40"/>
                <a:gd name="T20" fmla="*/ 42 w 48"/>
                <a:gd name="T21" fmla="*/ 38 h 40"/>
                <a:gd name="T22" fmla="*/ 34 w 48"/>
                <a:gd name="T23" fmla="*/ 40 h 40"/>
                <a:gd name="T24" fmla="*/ 26 w 48"/>
                <a:gd name="T25" fmla="*/ 40 h 40"/>
                <a:gd name="T26" fmla="*/ 25 w 48"/>
                <a:gd name="T27" fmla="*/ 39 h 40"/>
                <a:gd name="T28" fmla="*/ 18 w 48"/>
                <a:gd name="T29" fmla="*/ 39 h 40"/>
                <a:gd name="T30" fmla="*/ 6 w 48"/>
                <a:gd name="T31" fmla="*/ 31 h 40"/>
                <a:gd name="T32" fmla="*/ 1 w 48"/>
                <a:gd name="T33" fmla="*/ 29 h 40"/>
                <a:gd name="T34" fmla="*/ 5 w 48"/>
                <a:gd name="T35" fmla="*/ 25 h 40"/>
                <a:gd name="T36" fmla="*/ 6 w 48"/>
                <a:gd name="T37" fmla="*/ 25 h 40"/>
                <a:gd name="T38" fmla="*/ 6 w 48"/>
                <a:gd name="T39" fmla="*/ 25 h 40"/>
                <a:gd name="T40" fmla="*/ 6 w 48"/>
                <a:gd name="T41" fmla="*/ 25 h 40"/>
                <a:gd name="T42" fmla="*/ 6 w 48"/>
                <a:gd name="T43" fmla="*/ 25 h 40"/>
                <a:gd name="T44" fmla="*/ 10 w 48"/>
                <a:gd name="T45" fmla="*/ 29 h 40"/>
                <a:gd name="T46" fmla="*/ 17 w 48"/>
                <a:gd name="T47" fmla="*/ 33 h 40"/>
                <a:gd name="T48" fmla="*/ 22 w 48"/>
                <a:gd name="T49" fmla="*/ 35 h 40"/>
                <a:gd name="T50" fmla="*/ 26 w 48"/>
                <a:gd name="T51" fmla="*/ 35 h 40"/>
                <a:gd name="T52" fmla="*/ 33 w 48"/>
                <a:gd name="T53" fmla="*/ 35 h 40"/>
                <a:gd name="T54" fmla="*/ 42 w 48"/>
                <a:gd name="T55" fmla="*/ 33 h 40"/>
                <a:gd name="T56" fmla="*/ 38 w 48"/>
                <a:gd name="T57" fmla="*/ 23 h 40"/>
                <a:gd name="T58" fmla="*/ 35 w 48"/>
                <a:gd name="T59" fmla="*/ 16 h 40"/>
                <a:gd name="T60" fmla="*/ 33 w 48"/>
                <a:gd name="T61" fmla="*/ 9 h 40"/>
                <a:gd name="T62" fmla="*/ 31 w 48"/>
                <a:gd name="T63" fmla="*/ 6 h 40"/>
                <a:gd name="T64" fmla="*/ 26 w 48"/>
                <a:gd name="T65" fmla="*/ 5 h 40"/>
                <a:gd name="T66" fmla="*/ 21 w 48"/>
                <a:gd name="T67" fmla="*/ 5 h 40"/>
                <a:gd name="T68" fmla="*/ 20 w 48"/>
                <a:gd name="T69" fmla="*/ 5 h 40"/>
                <a:gd name="T70" fmla="*/ 17 w 48"/>
                <a:gd name="T71" fmla="*/ 8 h 40"/>
                <a:gd name="T72" fmla="*/ 12 w 48"/>
                <a:gd name="T73" fmla="*/ 14 h 40"/>
                <a:gd name="T74" fmla="*/ 8 w 48"/>
                <a:gd name="T75" fmla="*/ 19 h 40"/>
                <a:gd name="T76" fmla="*/ 5 w 48"/>
                <a:gd name="T77" fmla="*/ 22 h 40"/>
                <a:gd name="T78" fmla="*/ 4 w 48"/>
                <a:gd name="T79" fmla="*/ 25 h 40"/>
                <a:gd name="T80" fmla="*/ 0 w 48"/>
                <a:gd name="T81" fmla="*/ 19 h 40"/>
                <a:gd name="T82" fmla="*/ 3 w 48"/>
                <a:gd name="T83" fmla="*/ 18 h 40"/>
                <a:gd name="T84" fmla="*/ 5 w 48"/>
                <a:gd name="T85" fmla="*/ 13 h 40"/>
                <a:gd name="T86" fmla="*/ 10 w 48"/>
                <a:gd name="T87" fmla="*/ 6 h 40"/>
                <a:gd name="T88" fmla="*/ 14 w 48"/>
                <a:gd name="T89" fmla="*/ 2 h 40"/>
                <a:gd name="T90" fmla="*/ 18 w 48"/>
                <a:gd name="T91" fmla="*/ 0 h 40"/>
                <a:gd name="T92" fmla="*/ 23 w 48"/>
                <a:gd name="T9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 h="40">
                  <a:moveTo>
                    <a:pt x="23" y="0"/>
                  </a:moveTo>
                  <a:lnTo>
                    <a:pt x="26" y="0"/>
                  </a:lnTo>
                  <a:lnTo>
                    <a:pt x="30" y="1"/>
                  </a:lnTo>
                  <a:lnTo>
                    <a:pt x="34" y="2"/>
                  </a:lnTo>
                  <a:lnTo>
                    <a:pt x="37" y="5"/>
                  </a:lnTo>
                  <a:lnTo>
                    <a:pt x="39" y="12"/>
                  </a:lnTo>
                  <a:lnTo>
                    <a:pt x="43" y="21"/>
                  </a:lnTo>
                  <a:lnTo>
                    <a:pt x="46" y="29"/>
                  </a:lnTo>
                  <a:lnTo>
                    <a:pt x="47" y="33"/>
                  </a:lnTo>
                  <a:lnTo>
                    <a:pt x="47" y="33"/>
                  </a:lnTo>
                  <a:lnTo>
                    <a:pt x="47" y="34"/>
                  </a:lnTo>
                  <a:lnTo>
                    <a:pt x="47" y="34"/>
                  </a:lnTo>
                  <a:lnTo>
                    <a:pt x="47" y="34"/>
                  </a:lnTo>
                  <a:lnTo>
                    <a:pt x="48" y="35"/>
                  </a:lnTo>
                  <a:lnTo>
                    <a:pt x="47" y="37"/>
                  </a:lnTo>
                  <a:lnTo>
                    <a:pt x="46" y="37"/>
                  </a:lnTo>
                  <a:lnTo>
                    <a:pt x="46" y="37"/>
                  </a:lnTo>
                  <a:lnTo>
                    <a:pt x="46" y="37"/>
                  </a:lnTo>
                  <a:lnTo>
                    <a:pt x="46" y="37"/>
                  </a:lnTo>
                  <a:lnTo>
                    <a:pt x="46" y="37"/>
                  </a:lnTo>
                  <a:lnTo>
                    <a:pt x="44" y="38"/>
                  </a:lnTo>
                  <a:lnTo>
                    <a:pt x="42" y="38"/>
                  </a:lnTo>
                  <a:lnTo>
                    <a:pt x="39" y="39"/>
                  </a:lnTo>
                  <a:lnTo>
                    <a:pt x="34" y="40"/>
                  </a:lnTo>
                  <a:lnTo>
                    <a:pt x="27" y="40"/>
                  </a:lnTo>
                  <a:lnTo>
                    <a:pt x="26" y="40"/>
                  </a:lnTo>
                  <a:lnTo>
                    <a:pt x="25" y="40"/>
                  </a:lnTo>
                  <a:lnTo>
                    <a:pt x="25" y="39"/>
                  </a:lnTo>
                  <a:lnTo>
                    <a:pt x="25" y="40"/>
                  </a:lnTo>
                  <a:lnTo>
                    <a:pt x="18" y="39"/>
                  </a:lnTo>
                  <a:lnTo>
                    <a:pt x="12" y="35"/>
                  </a:lnTo>
                  <a:lnTo>
                    <a:pt x="6" y="31"/>
                  </a:lnTo>
                  <a:lnTo>
                    <a:pt x="4" y="29"/>
                  </a:lnTo>
                  <a:lnTo>
                    <a:pt x="1" y="29"/>
                  </a:lnTo>
                  <a:lnTo>
                    <a:pt x="5" y="25"/>
                  </a:lnTo>
                  <a:lnTo>
                    <a:pt x="5" y="25"/>
                  </a:lnTo>
                  <a:lnTo>
                    <a:pt x="6" y="25"/>
                  </a:lnTo>
                  <a:lnTo>
                    <a:pt x="6" y="25"/>
                  </a:lnTo>
                  <a:lnTo>
                    <a:pt x="6" y="25"/>
                  </a:lnTo>
                  <a:lnTo>
                    <a:pt x="6" y="25"/>
                  </a:lnTo>
                  <a:lnTo>
                    <a:pt x="6" y="25"/>
                  </a:lnTo>
                  <a:lnTo>
                    <a:pt x="6" y="25"/>
                  </a:lnTo>
                  <a:lnTo>
                    <a:pt x="6" y="25"/>
                  </a:lnTo>
                  <a:lnTo>
                    <a:pt x="6" y="25"/>
                  </a:lnTo>
                  <a:lnTo>
                    <a:pt x="8" y="26"/>
                  </a:lnTo>
                  <a:lnTo>
                    <a:pt x="10" y="29"/>
                  </a:lnTo>
                  <a:lnTo>
                    <a:pt x="13" y="30"/>
                  </a:lnTo>
                  <a:lnTo>
                    <a:pt x="17" y="33"/>
                  </a:lnTo>
                  <a:lnTo>
                    <a:pt x="20" y="34"/>
                  </a:lnTo>
                  <a:lnTo>
                    <a:pt x="22" y="35"/>
                  </a:lnTo>
                  <a:lnTo>
                    <a:pt x="25" y="35"/>
                  </a:lnTo>
                  <a:lnTo>
                    <a:pt x="26" y="35"/>
                  </a:lnTo>
                  <a:lnTo>
                    <a:pt x="27" y="35"/>
                  </a:lnTo>
                  <a:lnTo>
                    <a:pt x="33" y="35"/>
                  </a:lnTo>
                  <a:lnTo>
                    <a:pt x="38" y="34"/>
                  </a:lnTo>
                  <a:lnTo>
                    <a:pt x="42" y="33"/>
                  </a:lnTo>
                  <a:lnTo>
                    <a:pt x="40" y="29"/>
                  </a:lnTo>
                  <a:lnTo>
                    <a:pt x="38" y="23"/>
                  </a:lnTo>
                  <a:lnTo>
                    <a:pt x="37" y="19"/>
                  </a:lnTo>
                  <a:lnTo>
                    <a:pt x="35" y="16"/>
                  </a:lnTo>
                  <a:lnTo>
                    <a:pt x="34" y="12"/>
                  </a:lnTo>
                  <a:lnTo>
                    <a:pt x="33" y="9"/>
                  </a:lnTo>
                  <a:lnTo>
                    <a:pt x="33" y="8"/>
                  </a:lnTo>
                  <a:lnTo>
                    <a:pt x="31" y="6"/>
                  </a:lnTo>
                  <a:lnTo>
                    <a:pt x="29" y="5"/>
                  </a:lnTo>
                  <a:lnTo>
                    <a:pt x="26" y="5"/>
                  </a:lnTo>
                  <a:lnTo>
                    <a:pt x="23" y="5"/>
                  </a:lnTo>
                  <a:lnTo>
                    <a:pt x="21" y="5"/>
                  </a:lnTo>
                  <a:lnTo>
                    <a:pt x="20" y="5"/>
                  </a:lnTo>
                  <a:lnTo>
                    <a:pt x="20" y="5"/>
                  </a:lnTo>
                  <a:lnTo>
                    <a:pt x="18" y="6"/>
                  </a:lnTo>
                  <a:lnTo>
                    <a:pt x="17" y="8"/>
                  </a:lnTo>
                  <a:lnTo>
                    <a:pt x="14" y="10"/>
                  </a:lnTo>
                  <a:lnTo>
                    <a:pt x="12" y="14"/>
                  </a:lnTo>
                  <a:lnTo>
                    <a:pt x="9" y="17"/>
                  </a:lnTo>
                  <a:lnTo>
                    <a:pt x="8" y="19"/>
                  </a:lnTo>
                  <a:lnTo>
                    <a:pt x="6" y="21"/>
                  </a:lnTo>
                  <a:lnTo>
                    <a:pt x="5" y="22"/>
                  </a:lnTo>
                  <a:lnTo>
                    <a:pt x="5" y="23"/>
                  </a:lnTo>
                  <a:lnTo>
                    <a:pt x="4" y="25"/>
                  </a:lnTo>
                  <a:lnTo>
                    <a:pt x="0" y="21"/>
                  </a:lnTo>
                  <a:lnTo>
                    <a:pt x="0" y="19"/>
                  </a:lnTo>
                  <a:lnTo>
                    <a:pt x="1" y="19"/>
                  </a:lnTo>
                  <a:lnTo>
                    <a:pt x="3" y="18"/>
                  </a:lnTo>
                  <a:lnTo>
                    <a:pt x="4" y="16"/>
                  </a:lnTo>
                  <a:lnTo>
                    <a:pt x="5" y="13"/>
                  </a:lnTo>
                  <a:lnTo>
                    <a:pt x="8" y="10"/>
                  </a:lnTo>
                  <a:lnTo>
                    <a:pt x="10" y="6"/>
                  </a:lnTo>
                  <a:lnTo>
                    <a:pt x="13" y="4"/>
                  </a:lnTo>
                  <a:lnTo>
                    <a:pt x="14" y="2"/>
                  </a:lnTo>
                  <a:lnTo>
                    <a:pt x="17" y="1"/>
                  </a:lnTo>
                  <a:lnTo>
                    <a:pt x="18" y="0"/>
                  </a:lnTo>
                  <a:lnTo>
                    <a:pt x="21" y="0"/>
                  </a:lnTo>
                  <a:lnTo>
                    <a:pt x="23"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7" name="Freeform 720"/>
            <p:cNvSpPr>
              <a:spLocks noEditPoints="1"/>
            </p:cNvSpPr>
            <p:nvPr/>
          </p:nvSpPr>
          <p:spPr bwMode="auto">
            <a:xfrm>
              <a:off x="7983538" y="1654175"/>
              <a:ext cx="114300" cy="109538"/>
            </a:xfrm>
            <a:custGeom>
              <a:avLst/>
              <a:gdLst>
                <a:gd name="T0" fmla="*/ 39 w 72"/>
                <a:gd name="T1" fmla="*/ 8 h 69"/>
                <a:gd name="T2" fmla="*/ 27 w 72"/>
                <a:gd name="T3" fmla="*/ 11 h 69"/>
                <a:gd name="T4" fmla="*/ 12 w 72"/>
                <a:gd name="T5" fmla="*/ 20 h 69"/>
                <a:gd name="T6" fmla="*/ 2 w 72"/>
                <a:gd name="T7" fmla="*/ 50 h 69"/>
                <a:gd name="T8" fmla="*/ 2 w 72"/>
                <a:gd name="T9" fmla="*/ 65 h 69"/>
                <a:gd name="T10" fmla="*/ 10 w 72"/>
                <a:gd name="T11" fmla="*/ 68 h 69"/>
                <a:gd name="T12" fmla="*/ 35 w 72"/>
                <a:gd name="T13" fmla="*/ 67 h 69"/>
                <a:gd name="T14" fmla="*/ 61 w 72"/>
                <a:gd name="T15" fmla="*/ 65 h 69"/>
                <a:gd name="T16" fmla="*/ 67 w 72"/>
                <a:gd name="T17" fmla="*/ 65 h 69"/>
                <a:gd name="T18" fmla="*/ 68 w 72"/>
                <a:gd name="T19" fmla="*/ 63 h 69"/>
                <a:gd name="T20" fmla="*/ 69 w 72"/>
                <a:gd name="T21" fmla="*/ 54 h 69"/>
                <a:gd name="T22" fmla="*/ 69 w 72"/>
                <a:gd name="T23" fmla="*/ 31 h 69"/>
                <a:gd name="T24" fmla="*/ 68 w 72"/>
                <a:gd name="T25" fmla="*/ 17 h 69"/>
                <a:gd name="T26" fmla="*/ 68 w 72"/>
                <a:gd name="T27" fmla="*/ 17 h 69"/>
                <a:gd name="T28" fmla="*/ 64 w 72"/>
                <a:gd name="T29" fmla="*/ 14 h 69"/>
                <a:gd name="T30" fmla="*/ 53 w 72"/>
                <a:gd name="T31" fmla="*/ 12 h 69"/>
                <a:gd name="T32" fmla="*/ 44 w 72"/>
                <a:gd name="T33" fmla="*/ 9 h 69"/>
                <a:gd name="T34" fmla="*/ 40 w 72"/>
                <a:gd name="T35" fmla="*/ 8 h 69"/>
                <a:gd name="T36" fmla="*/ 40 w 72"/>
                <a:gd name="T37" fmla="*/ 7 h 69"/>
                <a:gd name="T38" fmla="*/ 56 w 72"/>
                <a:gd name="T39" fmla="*/ 9 h 69"/>
                <a:gd name="T40" fmla="*/ 68 w 72"/>
                <a:gd name="T41" fmla="*/ 13 h 69"/>
                <a:gd name="T42" fmla="*/ 71 w 72"/>
                <a:gd name="T43" fmla="*/ 16 h 69"/>
                <a:gd name="T44" fmla="*/ 71 w 72"/>
                <a:gd name="T45" fmla="*/ 18 h 69"/>
                <a:gd name="T46" fmla="*/ 72 w 72"/>
                <a:gd name="T47" fmla="*/ 43 h 69"/>
                <a:gd name="T48" fmla="*/ 69 w 72"/>
                <a:gd name="T49" fmla="*/ 65 h 69"/>
                <a:gd name="T50" fmla="*/ 68 w 72"/>
                <a:gd name="T51" fmla="*/ 67 h 69"/>
                <a:gd name="T52" fmla="*/ 60 w 72"/>
                <a:gd name="T53" fmla="*/ 68 h 69"/>
                <a:gd name="T54" fmla="*/ 33 w 72"/>
                <a:gd name="T55" fmla="*/ 69 h 69"/>
                <a:gd name="T56" fmla="*/ 6 w 72"/>
                <a:gd name="T57" fmla="*/ 69 h 69"/>
                <a:gd name="T58" fmla="*/ 1 w 72"/>
                <a:gd name="T59" fmla="*/ 69 h 69"/>
                <a:gd name="T60" fmla="*/ 1 w 72"/>
                <a:gd name="T61" fmla="*/ 68 h 69"/>
                <a:gd name="T62" fmla="*/ 0 w 72"/>
                <a:gd name="T63" fmla="*/ 64 h 69"/>
                <a:gd name="T64" fmla="*/ 4 w 72"/>
                <a:gd name="T65" fmla="*/ 29 h 69"/>
                <a:gd name="T66" fmla="*/ 18 w 72"/>
                <a:gd name="T67" fmla="*/ 12 h 69"/>
                <a:gd name="T68" fmla="*/ 34 w 72"/>
                <a:gd name="T69" fmla="*/ 7 h 69"/>
                <a:gd name="T70" fmla="*/ 38 w 72"/>
                <a:gd name="T7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 h="69">
                  <a:moveTo>
                    <a:pt x="40" y="8"/>
                  </a:moveTo>
                  <a:lnTo>
                    <a:pt x="39" y="8"/>
                  </a:lnTo>
                  <a:lnTo>
                    <a:pt x="35" y="8"/>
                  </a:lnTo>
                  <a:lnTo>
                    <a:pt x="27" y="11"/>
                  </a:lnTo>
                  <a:lnTo>
                    <a:pt x="19" y="14"/>
                  </a:lnTo>
                  <a:lnTo>
                    <a:pt x="12" y="20"/>
                  </a:lnTo>
                  <a:lnTo>
                    <a:pt x="6" y="30"/>
                  </a:lnTo>
                  <a:lnTo>
                    <a:pt x="2" y="50"/>
                  </a:lnTo>
                  <a:lnTo>
                    <a:pt x="2" y="63"/>
                  </a:lnTo>
                  <a:lnTo>
                    <a:pt x="2" y="65"/>
                  </a:lnTo>
                  <a:lnTo>
                    <a:pt x="2" y="68"/>
                  </a:lnTo>
                  <a:lnTo>
                    <a:pt x="10" y="68"/>
                  </a:lnTo>
                  <a:lnTo>
                    <a:pt x="22" y="67"/>
                  </a:lnTo>
                  <a:lnTo>
                    <a:pt x="35" y="67"/>
                  </a:lnTo>
                  <a:lnTo>
                    <a:pt x="50" y="67"/>
                  </a:lnTo>
                  <a:lnTo>
                    <a:pt x="61" y="65"/>
                  </a:lnTo>
                  <a:lnTo>
                    <a:pt x="67" y="65"/>
                  </a:lnTo>
                  <a:lnTo>
                    <a:pt x="67" y="65"/>
                  </a:lnTo>
                  <a:lnTo>
                    <a:pt x="67" y="64"/>
                  </a:lnTo>
                  <a:lnTo>
                    <a:pt x="68" y="63"/>
                  </a:lnTo>
                  <a:lnTo>
                    <a:pt x="68" y="60"/>
                  </a:lnTo>
                  <a:lnTo>
                    <a:pt x="69" y="54"/>
                  </a:lnTo>
                  <a:lnTo>
                    <a:pt x="69" y="47"/>
                  </a:lnTo>
                  <a:lnTo>
                    <a:pt x="69" y="31"/>
                  </a:lnTo>
                  <a:lnTo>
                    <a:pt x="69" y="20"/>
                  </a:lnTo>
                  <a:lnTo>
                    <a:pt x="68" y="17"/>
                  </a:lnTo>
                  <a:lnTo>
                    <a:pt x="68" y="17"/>
                  </a:lnTo>
                  <a:lnTo>
                    <a:pt x="68" y="17"/>
                  </a:lnTo>
                  <a:lnTo>
                    <a:pt x="68" y="16"/>
                  </a:lnTo>
                  <a:lnTo>
                    <a:pt x="64" y="14"/>
                  </a:lnTo>
                  <a:lnTo>
                    <a:pt x="59" y="13"/>
                  </a:lnTo>
                  <a:lnTo>
                    <a:pt x="53" y="12"/>
                  </a:lnTo>
                  <a:lnTo>
                    <a:pt x="50" y="11"/>
                  </a:lnTo>
                  <a:lnTo>
                    <a:pt x="44" y="9"/>
                  </a:lnTo>
                  <a:lnTo>
                    <a:pt x="42" y="8"/>
                  </a:lnTo>
                  <a:lnTo>
                    <a:pt x="40" y="8"/>
                  </a:lnTo>
                  <a:close/>
                  <a:moveTo>
                    <a:pt x="40" y="0"/>
                  </a:moveTo>
                  <a:lnTo>
                    <a:pt x="40" y="7"/>
                  </a:lnTo>
                  <a:lnTo>
                    <a:pt x="47" y="8"/>
                  </a:lnTo>
                  <a:lnTo>
                    <a:pt x="56" y="9"/>
                  </a:lnTo>
                  <a:lnTo>
                    <a:pt x="65" y="13"/>
                  </a:lnTo>
                  <a:lnTo>
                    <a:pt x="68" y="13"/>
                  </a:lnTo>
                  <a:lnTo>
                    <a:pt x="69" y="14"/>
                  </a:lnTo>
                  <a:lnTo>
                    <a:pt x="71" y="16"/>
                  </a:lnTo>
                  <a:lnTo>
                    <a:pt x="71" y="17"/>
                  </a:lnTo>
                  <a:lnTo>
                    <a:pt x="71" y="18"/>
                  </a:lnTo>
                  <a:lnTo>
                    <a:pt x="71" y="29"/>
                  </a:lnTo>
                  <a:lnTo>
                    <a:pt x="72" y="43"/>
                  </a:lnTo>
                  <a:lnTo>
                    <a:pt x="71" y="56"/>
                  </a:lnTo>
                  <a:lnTo>
                    <a:pt x="69" y="65"/>
                  </a:lnTo>
                  <a:lnTo>
                    <a:pt x="69" y="67"/>
                  </a:lnTo>
                  <a:lnTo>
                    <a:pt x="68" y="67"/>
                  </a:lnTo>
                  <a:lnTo>
                    <a:pt x="67" y="68"/>
                  </a:lnTo>
                  <a:lnTo>
                    <a:pt x="60" y="68"/>
                  </a:lnTo>
                  <a:lnTo>
                    <a:pt x="48" y="68"/>
                  </a:lnTo>
                  <a:lnTo>
                    <a:pt x="33" y="69"/>
                  </a:lnTo>
                  <a:lnTo>
                    <a:pt x="18" y="69"/>
                  </a:lnTo>
                  <a:lnTo>
                    <a:pt x="6" y="69"/>
                  </a:lnTo>
                  <a:lnTo>
                    <a:pt x="2" y="69"/>
                  </a:lnTo>
                  <a:lnTo>
                    <a:pt x="1" y="69"/>
                  </a:lnTo>
                  <a:lnTo>
                    <a:pt x="1" y="69"/>
                  </a:lnTo>
                  <a:lnTo>
                    <a:pt x="1" y="68"/>
                  </a:lnTo>
                  <a:lnTo>
                    <a:pt x="1" y="67"/>
                  </a:lnTo>
                  <a:lnTo>
                    <a:pt x="0" y="64"/>
                  </a:lnTo>
                  <a:lnTo>
                    <a:pt x="0" y="48"/>
                  </a:lnTo>
                  <a:lnTo>
                    <a:pt x="4" y="29"/>
                  </a:lnTo>
                  <a:lnTo>
                    <a:pt x="9" y="20"/>
                  </a:lnTo>
                  <a:lnTo>
                    <a:pt x="18" y="12"/>
                  </a:lnTo>
                  <a:lnTo>
                    <a:pt x="26" y="8"/>
                  </a:lnTo>
                  <a:lnTo>
                    <a:pt x="34" y="7"/>
                  </a:lnTo>
                  <a:lnTo>
                    <a:pt x="39" y="5"/>
                  </a:lnTo>
                  <a:lnTo>
                    <a:pt x="38" y="0"/>
                  </a:lnTo>
                  <a:lnTo>
                    <a:pt x="40"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8" name="Freeform 721"/>
            <p:cNvSpPr>
              <a:spLocks noEditPoints="1"/>
            </p:cNvSpPr>
            <p:nvPr/>
          </p:nvSpPr>
          <p:spPr bwMode="auto">
            <a:xfrm>
              <a:off x="7981950" y="1652588"/>
              <a:ext cx="117475" cy="115888"/>
            </a:xfrm>
            <a:custGeom>
              <a:avLst/>
              <a:gdLst>
                <a:gd name="T0" fmla="*/ 40 w 74"/>
                <a:gd name="T1" fmla="*/ 10 h 73"/>
                <a:gd name="T2" fmla="*/ 28 w 74"/>
                <a:gd name="T3" fmla="*/ 13 h 73"/>
                <a:gd name="T4" fmla="*/ 14 w 74"/>
                <a:gd name="T5" fmla="*/ 22 h 73"/>
                <a:gd name="T6" fmla="*/ 6 w 74"/>
                <a:gd name="T7" fmla="*/ 46 h 73"/>
                <a:gd name="T8" fmla="*/ 5 w 74"/>
                <a:gd name="T9" fmla="*/ 61 h 73"/>
                <a:gd name="T10" fmla="*/ 5 w 74"/>
                <a:gd name="T11" fmla="*/ 68 h 73"/>
                <a:gd name="T12" fmla="*/ 30 w 74"/>
                <a:gd name="T13" fmla="*/ 66 h 73"/>
                <a:gd name="T14" fmla="*/ 58 w 74"/>
                <a:gd name="T15" fmla="*/ 65 h 73"/>
                <a:gd name="T16" fmla="*/ 66 w 74"/>
                <a:gd name="T17" fmla="*/ 65 h 73"/>
                <a:gd name="T18" fmla="*/ 68 w 74"/>
                <a:gd name="T19" fmla="*/ 61 h 73"/>
                <a:gd name="T20" fmla="*/ 69 w 74"/>
                <a:gd name="T21" fmla="*/ 48 h 73"/>
                <a:gd name="T22" fmla="*/ 69 w 74"/>
                <a:gd name="T23" fmla="*/ 31 h 73"/>
                <a:gd name="T24" fmla="*/ 68 w 74"/>
                <a:gd name="T25" fmla="*/ 21 h 73"/>
                <a:gd name="T26" fmla="*/ 68 w 74"/>
                <a:gd name="T27" fmla="*/ 18 h 73"/>
                <a:gd name="T28" fmla="*/ 65 w 74"/>
                <a:gd name="T29" fmla="*/ 17 h 73"/>
                <a:gd name="T30" fmla="*/ 54 w 74"/>
                <a:gd name="T31" fmla="*/ 14 h 73"/>
                <a:gd name="T32" fmla="*/ 45 w 74"/>
                <a:gd name="T33" fmla="*/ 12 h 73"/>
                <a:gd name="T34" fmla="*/ 40 w 74"/>
                <a:gd name="T35" fmla="*/ 10 h 73"/>
                <a:gd name="T36" fmla="*/ 44 w 74"/>
                <a:gd name="T37" fmla="*/ 6 h 73"/>
                <a:gd name="T38" fmla="*/ 58 w 74"/>
                <a:gd name="T39" fmla="*/ 9 h 73"/>
                <a:gd name="T40" fmla="*/ 69 w 74"/>
                <a:gd name="T41" fmla="*/ 13 h 73"/>
                <a:gd name="T42" fmla="*/ 73 w 74"/>
                <a:gd name="T43" fmla="*/ 17 h 73"/>
                <a:gd name="T44" fmla="*/ 73 w 74"/>
                <a:gd name="T45" fmla="*/ 17 h 73"/>
                <a:gd name="T46" fmla="*/ 73 w 74"/>
                <a:gd name="T47" fmla="*/ 19 h 73"/>
                <a:gd name="T48" fmla="*/ 74 w 74"/>
                <a:gd name="T49" fmla="*/ 31 h 73"/>
                <a:gd name="T50" fmla="*/ 74 w 74"/>
                <a:gd name="T51" fmla="*/ 49 h 73"/>
                <a:gd name="T52" fmla="*/ 72 w 74"/>
                <a:gd name="T53" fmla="*/ 66 h 73"/>
                <a:gd name="T54" fmla="*/ 70 w 74"/>
                <a:gd name="T55" fmla="*/ 69 h 73"/>
                <a:gd name="T56" fmla="*/ 62 w 74"/>
                <a:gd name="T57" fmla="*/ 70 h 73"/>
                <a:gd name="T58" fmla="*/ 35 w 74"/>
                <a:gd name="T59" fmla="*/ 72 h 73"/>
                <a:gd name="T60" fmla="*/ 9 w 74"/>
                <a:gd name="T61" fmla="*/ 72 h 73"/>
                <a:gd name="T62" fmla="*/ 3 w 74"/>
                <a:gd name="T63" fmla="*/ 73 h 73"/>
                <a:gd name="T64" fmla="*/ 3 w 74"/>
                <a:gd name="T65" fmla="*/ 73 h 73"/>
                <a:gd name="T66" fmla="*/ 1 w 74"/>
                <a:gd name="T67" fmla="*/ 72 h 73"/>
                <a:gd name="T68" fmla="*/ 1 w 74"/>
                <a:gd name="T69" fmla="*/ 69 h 73"/>
                <a:gd name="T70" fmla="*/ 0 w 74"/>
                <a:gd name="T71" fmla="*/ 61 h 73"/>
                <a:gd name="T72" fmla="*/ 1 w 74"/>
                <a:gd name="T73" fmla="*/ 44 h 73"/>
                <a:gd name="T74" fmla="*/ 9 w 74"/>
                <a:gd name="T75" fmla="*/ 19 h 73"/>
                <a:gd name="T76" fmla="*/ 24 w 74"/>
                <a:gd name="T77" fmla="*/ 9 h 73"/>
                <a:gd name="T78" fmla="*/ 39 w 74"/>
                <a:gd name="T79" fmla="*/ 5 h 73"/>
                <a:gd name="T80" fmla="*/ 39 w 74"/>
                <a:gd name="T8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 h="73">
                  <a:moveTo>
                    <a:pt x="40" y="10"/>
                  </a:moveTo>
                  <a:lnTo>
                    <a:pt x="40" y="10"/>
                  </a:lnTo>
                  <a:lnTo>
                    <a:pt x="36" y="12"/>
                  </a:lnTo>
                  <a:lnTo>
                    <a:pt x="28" y="13"/>
                  </a:lnTo>
                  <a:lnTo>
                    <a:pt x="20" y="17"/>
                  </a:lnTo>
                  <a:lnTo>
                    <a:pt x="14" y="22"/>
                  </a:lnTo>
                  <a:lnTo>
                    <a:pt x="9" y="31"/>
                  </a:lnTo>
                  <a:lnTo>
                    <a:pt x="6" y="46"/>
                  </a:lnTo>
                  <a:lnTo>
                    <a:pt x="5" y="57"/>
                  </a:lnTo>
                  <a:lnTo>
                    <a:pt x="5" y="61"/>
                  </a:lnTo>
                  <a:lnTo>
                    <a:pt x="5" y="64"/>
                  </a:lnTo>
                  <a:lnTo>
                    <a:pt x="5" y="68"/>
                  </a:lnTo>
                  <a:lnTo>
                    <a:pt x="15" y="66"/>
                  </a:lnTo>
                  <a:lnTo>
                    <a:pt x="30" y="66"/>
                  </a:lnTo>
                  <a:lnTo>
                    <a:pt x="45" y="66"/>
                  </a:lnTo>
                  <a:lnTo>
                    <a:pt x="58" y="65"/>
                  </a:lnTo>
                  <a:lnTo>
                    <a:pt x="66" y="65"/>
                  </a:lnTo>
                  <a:lnTo>
                    <a:pt x="66" y="65"/>
                  </a:lnTo>
                  <a:lnTo>
                    <a:pt x="68" y="64"/>
                  </a:lnTo>
                  <a:lnTo>
                    <a:pt x="68" y="61"/>
                  </a:lnTo>
                  <a:lnTo>
                    <a:pt x="68" y="55"/>
                  </a:lnTo>
                  <a:lnTo>
                    <a:pt x="69" y="48"/>
                  </a:lnTo>
                  <a:lnTo>
                    <a:pt x="69" y="39"/>
                  </a:lnTo>
                  <a:lnTo>
                    <a:pt x="69" y="31"/>
                  </a:lnTo>
                  <a:lnTo>
                    <a:pt x="69" y="25"/>
                  </a:lnTo>
                  <a:lnTo>
                    <a:pt x="68" y="21"/>
                  </a:lnTo>
                  <a:lnTo>
                    <a:pt x="68" y="18"/>
                  </a:lnTo>
                  <a:lnTo>
                    <a:pt x="68" y="18"/>
                  </a:lnTo>
                  <a:lnTo>
                    <a:pt x="66" y="18"/>
                  </a:lnTo>
                  <a:lnTo>
                    <a:pt x="65" y="17"/>
                  </a:lnTo>
                  <a:lnTo>
                    <a:pt x="60" y="15"/>
                  </a:lnTo>
                  <a:lnTo>
                    <a:pt x="54" y="14"/>
                  </a:lnTo>
                  <a:lnTo>
                    <a:pt x="51" y="13"/>
                  </a:lnTo>
                  <a:lnTo>
                    <a:pt x="45" y="12"/>
                  </a:lnTo>
                  <a:lnTo>
                    <a:pt x="43" y="12"/>
                  </a:lnTo>
                  <a:lnTo>
                    <a:pt x="40" y="10"/>
                  </a:lnTo>
                  <a:close/>
                  <a:moveTo>
                    <a:pt x="43" y="0"/>
                  </a:moveTo>
                  <a:lnTo>
                    <a:pt x="44" y="6"/>
                  </a:lnTo>
                  <a:lnTo>
                    <a:pt x="49" y="8"/>
                  </a:lnTo>
                  <a:lnTo>
                    <a:pt x="58" y="9"/>
                  </a:lnTo>
                  <a:lnTo>
                    <a:pt x="66" y="12"/>
                  </a:lnTo>
                  <a:lnTo>
                    <a:pt x="69" y="13"/>
                  </a:lnTo>
                  <a:lnTo>
                    <a:pt x="72" y="14"/>
                  </a:lnTo>
                  <a:lnTo>
                    <a:pt x="73" y="17"/>
                  </a:lnTo>
                  <a:lnTo>
                    <a:pt x="73" y="17"/>
                  </a:lnTo>
                  <a:lnTo>
                    <a:pt x="73" y="17"/>
                  </a:lnTo>
                  <a:lnTo>
                    <a:pt x="73" y="18"/>
                  </a:lnTo>
                  <a:lnTo>
                    <a:pt x="73" y="19"/>
                  </a:lnTo>
                  <a:lnTo>
                    <a:pt x="74" y="25"/>
                  </a:lnTo>
                  <a:lnTo>
                    <a:pt x="74" y="31"/>
                  </a:lnTo>
                  <a:lnTo>
                    <a:pt x="74" y="39"/>
                  </a:lnTo>
                  <a:lnTo>
                    <a:pt x="74" y="49"/>
                  </a:lnTo>
                  <a:lnTo>
                    <a:pt x="73" y="60"/>
                  </a:lnTo>
                  <a:lnTo>
                    <a:pt x="72" y="66"/>
                  </a:lnTo>
                  <a:lnTo>
                    <a:pt x="72" y="68"/>
                  </a:lnTo>
                  <a:lnTo>
                    <a:pt x="70" y="69"/>
                  </a:lnTo>
                  <a:lnTo>
                    <a:pt x="68" y="70"/>
                  </a:lnTo>
                  <a:lnTo>
                    <a:pt x="62" y="70"/>
                  </a:lnTo>
                  <a:lnTo>
                    <a:pt x="51" y="70"/>
                  </a:lnTo>
                  <a:lnTo>
                    <a:pt x="35" y="72"/>
                  </a:lnTo>
                  <a:lnTo>
                    <a:pt x="20" y="72"/>
                  </a:lnTo>
                  <a:lnTo>
                    <a:pt x="9" y="72"/>
                  </a:lnTo>
                  <a:lnTo>
                    <a:pt x="3" y="73"/>
                  </a:lnTo>
                  <a:lnTo>
                    <a:pt x="3" y="73"/>
                  </a:lnTo>
                  <a:lnTo>
                    <a:pt x="3" y="70"/>
                  </a:lnTo>
                  <a:lnTo>
                    <a:pt x="3" y="73"/>
                  </a:lnTo>
                  <a:lnTo>
                    <a:pt x="1" y="73"/>
                  </a:lnTo>
                  <a:lnTo>
                    <a:pt x="1" y="72"/>
                  </a:lnTo>
                  <a:lnTo>
                    <a:pt x="1" y="70"/>
                  </a:lnTo>
                  <a:lnTo>
                    <a:pt x="1" y="69"/>
                  </a:lnTo>
                  <a:lnTo>
                    <a:pt x="0" y="65"/>
                  </a:lnTo>
                  <a:lnTo>
                    <a:pt x="0" y="61"/>
                  </a:lnTo>
                  <a:lnTo>
                    <a:pt x="0" y="57"/>
                  </a:lnTo>
                  <a:lnTo>
                    <a:pt x="1" y="44"/>
                  </a:lnTo>
                  <a:lnTo>
                    <a:pt x="3" y="30"/>
                  </a:lnTo>
                  <a:lnTo>
                    <a:pt x="9" y="19"/>
                  </a:lnTo>
                  <a:lnTo>
                    <a:pt x="17" y="13"/>
                  </a:lnTo>
                  <a:lnTo>
                    <a:pt x="24" y="9"/>
                  </a:lnTo>
                  <a:lnTo>
                    <a:pt x="32" y="6"/>
                  </a:lnTo>
                  <a:lnTo>
                    <a:pt x="39" y="5"/>
                  </a:lnTo>
                  <a:lnTo>
                    <a:pt x="37" y="0"/>
                  </a:lnTo>
                  <a:lnTo>
                    <a:pt x="39" y="0"/>
                  </a:lnTo>
                  <a:lnTo>
                    <a:pt x="43"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9" name="Freeform 722"/>
            <p:cNvSpPr>
              <a:spLocks/>
            </p:cNvSpPr>
            <p:nvPr/>
          </p:nvSpPr>
          <p:spPr bwMode="auto">
            <a:xfrm>
              <a:off x="7986713" y="1714500"/>
              <a:ext cx="109538" cy="6350"/>
            </a:xfrm>
            <a:custGeom>
              <a:avLst/>
              <a:gdLst>
                <a:gd name="T0" fmla="*/ 0 w 69"/>
                <a:gd name="T1" fmla="*/ 0 h 4"/>
                <a:gd name="T2" fmla="*/ 69 w 69"/>
                <a:gd name="T3" fmla="*/ 1 h 4"/>
                <a:gd name="T4" fmla="*/ 69 w 69"/>
                <a:gd name="T5" fmla="*/ 4 h 4"/>
                <a:gd name="T6" fmla="*/ 0 w 69"/>
                <a:gd name="T7" fmla="*/ 3 h 4"/>
                <a:gd name="T8" fmla="*/ 0 w 69"/>
                <a:gd name="T9" fmla="*/ 0 h 4"/>
              </a:gdLst>
              <a:ahLst/>
              <a:cxnLst>
                <a:cxn ang="0">
                  <a:pos x="T0" y="T1"/>
                </a:cxn>
                <a:cxn ang="0">
                  <a:pos x="T2" y="T3"/>
                </a:cxn>
                <a:cxn ang="0">
                  <a:pos x="T4" y="T5"/>
                </a:cxn>
                <a:cxn ang="0">
                  <a:pos x="T6" y="T7"/>
                </a:cxn>
                <a:cxn ang="0">
                  <a:pos x="T8" y="T9"/>
                </a:cxn>
              </a:cxnLst>
              <a:rect l="0" t="0" r="r" b="b"/>
              <a:pathLst>
                <a:path w="69" h="4">
                  <a:moveTo>
                    <a:pt x="0" y="0"/>
                  </a:moveTo>
                  <a:lnTo>
                    <a:pt x="69" y="1"/>
                  </a:lnTo>
                  <a:lnTo>
                    <a:pt x="69" y="4"/>
                  </a:lnTo>
                  <a:lnTo>
                    <a:pt x="0" y="3"/>
                  </a:lnTo>
                  <a:lnTo>
                    <a:pt x="0"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0" name="Freeform 723"/>
            <p:cNvSpPr>
              <a:spLocks/>
            </p:cNvSpPr>
            <p:nvPr/>
          </p:nvSpPr>
          <p:spPr bwMode="auto">
            <a:xfrm>
              <a:off x="7985125" y="1712913"/>
              <a:ext cx="112713" cy="9525"/>
            </a:xfrm>
            <a:custGeom>
              <a:avLst/>
              <a:gdLst>
                <a:gd name="T0" fmla="*/ 0 w 71"/>
                <a:gd name="T1" fmla="*/ 0 h 6"/>
                <a:gd name="T2" fmla="*/ 71 w 71"/>
                <a:gd name="T3" fmla="*/ 1 h 6"/>
                <a:gd name="T4" fmla="*/ 71 w 71"/>
                <a:gd name="T5" fmla="*/ 2 h 6"/>
                <a:gd name="T6" fmla="*/ 71 w 71"/>
                <a:gd name="T7" fmla="*/ 6 h 6"/>
                <a:gd name="T8" fmla="*/ 1 w 71"/>
                <a:gd name="T9" fmla="*/ 5 h 6"/>
                <a:gd name="T10" fmla="*/ 0 w 71"/>
                <a:gd name="T11" fmla="*/ 5 h 6"/>
                <a:gd name="T12" fmla="*/ 0 w 71"/>
                <a:gd name="T13" fmla="*/ 4 h 6"/>
                <a:gd name="T14" fmla="*/ 0 w 71"/>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6">
                  <a:moveTo>
                    <a:pt x="0" y="0"/>
                  </a:moveTo>
                  <a:lnTo>
                    <a:pt x="71" y="1"/>
                  </a:lnTo>
                  <a:lnTo>
                    <a:pt x="71" y="2"/>
                  </a:lnTo>
                  <a:lnTo>
                    <a:pt x="71" y="6"/>
                  </a:lnTo>
                  <a:lnTo>
                    <a:pt x="1" y="5"/>
                  </a:lnTo>
                  <a:lnTo>
                    <a:pt x="0" y="5"/>
                  </a:lnTo>
                  <a:lnTo>
                    <a:pt x="0" y="4"/>
                  </a:lnTo>
                  <a:lnTo>
                    <a:pt x="0"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1" name="Freeform 724"/>
            <p:cNvSpPr>
              <a:spLocks/>
            </p:cNvSpPr>
            <p:nvPr/>
          </p:nvSpPr>
          <p:spPr bwMode="auto">
            <a:xfrm>
              <a:off x="7953375" y="1633538"/>
              <a:ext cx="57150" cy="41275"/>
            </a:xfrm>
            <a:custGeom>
              <a:avLst/>
              <a:gdLst>
                <a:gd name="T0" fmla="*/ 2 w 36"/>
                <a:gd name="T1" fmla="*/ 0 h 26"/>
                <a:gd name="T2" fmla="*/ 3 w 36"/>
                <a:gd name="T3" fmla="*/ 1 h 26"/>
                <a:gd name="T4" fmla="*/ 8 w 36"/>
                <a:gd name="T5" fmla="*/ 5 h 26"/>
                <a:gd name="T6" fmla="*/ 15 w 36"/>
                <a:gd name="T7" fmla="*/ 10 h 26"/>
                <a:gd name="T8" fmla="*/ 23 w 36"/>
                <a:gd name="T9" fmla="*/ 16 h 26"/>
                <a:gd name="T10" fmla="*/ 29 w 36"/>
                <a:gd name="T11" fmla="*/ 21 h 26"/>
                <a:gd name="T12" fmla="*/ 32 w 36"/>
                <a:gd name="T13" fmla="*/ 22 h 26"/>
                <a:gd name="T14" fmla="*/ 33 w 36"/>
                <a:gd name="T15" fmla="*/ 24 h 26"/>
                <a:gd name="T16" fmla="*/ 35 w 36"/>
                <a:gd name="T17" fmla="*/ 24 h 26"/>
                <a:gd name="T18" fmla="*/ 36 w 36"/>
                <a:gd name="T19" fmla="*/ 24 h 26"/>
                <a:gd name="T20" fmla="*/ 36 w 36"/>
                <a:gd name="T21" fmla="*/ 26 h 26"/>
                <a:gd name="T22" fmla="*/ 33 w 36"/>
                <a:gd name="T23" fmla="*/ 26 h 26"/>
                <a:gd name="T24" fmla="*/ 31 w 36"/>
                <a:gd name="T25" fmla="*/ 25 h 26"/>
                <a:gd name="T26" fmla="*/ 28 w 36"/>
                <a:gd name="T27" fmla="*/ 22 h 26"/>
                <a:gd name="T28" fmla="*/ 23 w 36"/>
                <a:gd name="T29" fmla="*/ 18 h 26"/>
                <a:gd name="T30" fmla="*/ 16 w 36"/>
                <a:gd name="T31" fmla="*/ 14 h 26"/>
                <a:gd name="T32" fmla="*/ 12 w 36"/>
                <a:gd name="T33" fmla="*/ 10 h 26"/>
                <a:gd name="T34" fmla="*/ 8 w 36"/>
                <a:gd name="T35" fmla="*/ 8 h 26"/>
                <a:gd name="T36" fmla="*/ 4 w 36"/>
                <a:gd name="T37" fmla="*/ 5 h 26"/>
                <a:gd name="T38" fmla="*/ 2 w 36"/>
                <a:gd name="T39" fmla="*/ 4 h 26"/>
                <a:gd name="T40" fmla="*/ 0 w 36"/>
                <a:gd name="T41" fmla="*/ 3 h 26"/>
                <a:gd name="T42" fmla="*/ 0 w 36"/>
                <a:gd name="T43" fmla="*/ 1 h 26"/>
                <a:gd name="T44" fmla="*/ 2 w 36"/>
                <a:gd name="T4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6">
                  <a:moveTo>
                    <a:pt x="2" y="0"/>
                  </a:moveTo>
                  <a:lnTo>
                    <a:pt x="3" y="1"/>
                  </a:lnTo>
                  <a:lnTo>
                    <a:pt x="8" y="5"/>
                  </a:lnTo>
                  <a:lnTo>
                    <a:pt x="15" y="10"/>
                  </a:lnTo>
                  <a:lnTo>
                    <a:pt x="23" y="16"/>
                  </a:lnTo>
                  <a:lnTo>
                    <a:pt x="29" y="21"/>
                  </a:lnTo>
                  <a:lnTo>
                    <a:pt x="32" y="22"/>
                  </a:lnTo>
                  <a:lnTo>
                    <a:pt x="33" y="24"/>
                  </a:lnTo>
                  <a:lnTo>
                    <a:pt x="35" y="24"/>
                  </a:lnTo>
                  <a:lnTo>
                    <a:pt x="36" y="24"/>
                  </a:lnTo>
                  <a:lnTo>
                    <a:pt x="36" y="26"/>
                  </a:lnTo>
                  <a:lnTo>
                    <a:pt x="33" y="26"/>
                  </a:lnTo>
                  <a:lnTo>
                    <a:pt x="31" y="25"/>
                  </a:lnTo>
                  <a:lnTo>
                    <a:pt x="28" y="22"/>
                  </a:lnTo>
                  <a:lnTo>
                    <a:pt x="23" y="18"/>
                  </a:lnTo>
                  <a:lnTo>
                    <a:pt x="16" y="14"/>
                  </a:lnTo>
                  <a:lnTo>
                    <a:pt x="12" y="10"/>
                  </a:lnTo>
                  <a:lnTo>
                    <a:pt x="8" y="8"/>
                  </a:lnTo>
                  <a:lnTo>
                    <a:pt x="4" y="5"/>
                  </a:lnTo>
                  <a:lnTo>
                    <a:pt x="2" y="4"/>
                  </a:lnTo>
                  <a:lnTo>
                    <a:pt x="0" y="3"/>
                  </a:lnTo>
                  <a:lnTo>
                    <a:pt x="0" y="1"/>
                  </a:lnTo>
                  <a:lnTo>
                    <a:pt x="2"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2" name="Freeform 725"/>
            <p:cNvSpPr>
              <a:spLocks/>
            </p:cNvSpPr>
            <p:nvPr/>
          </p:nvSpPr>
          <p:spPr bwMode="auto">
            <a:xfrm>
              <a:off x="7950200" y="1628775"/>
              <a:ext cx="61913" cy="47625"/>
            </a:xfrm>
            <a:custGeom>
              <a:avLst/>
              <a:gdLst>
                <a:gd name="T0" fmla="*/ 2 w 39"/>
                <a:gd name="T1" fmla="*/ 0 h 30"/>
                <a:gd name="T2" fmla="*/ 4 w 39"/>
                <a:gd name="T3" fmla="*/ 2 h 30"/>
                <a:gd name="T4" fmla="*/ 6 w 39"/>
                <a:gd name="T5" fmla="*/ 3 h 30"/>
                <a:gd name="T6" fmla="*/ 12 w 39"/>
                <a:gd name="T7" fmla="*/ 7 h 30"/>
                <a:gd name="T8" fmla="*/ 18 w 39"/>
                <a:gd name="T9" fmla="*/ 12 h 30"/>
                <a:gd name="T10" fmla="*/ 25 w 39"/>
                <a:gd name="T11" fmla="*/ 17 h 30"/>
                <a:gd name="T12" fmla="*/ 33 w 39"/>
                <a:gd name="T13" fmla="*/ 23 h 30"/>
                <a:gd name="T14" fmla="*/ 34 w 39"/>
                <a:gd name="T15" fmla="*/ 24 h 30"/>
                <a:gd name="T16" fmla="*/ 37 w 39"/>
                <a:gd name="T17" fmla="*/ 25 h 30"/>
                <a:gd name="T18" fmla="*/ 38 w 39"/>
                <a:gd name="T19" fmla="*/ 25 h 30"/>
                <a:gd name="T20" fmla="*/ 39 w 39"/>
                <a:gd name="T21" fmla="*/ 25 h 30"/>
                <a:gd name="T22" fmla="*/ 39 w 39"/>
                <a:gd name="T23" fmla="*/ 27 h 30"/>
                <a:gd name="T24" fmla="*/ 39 w 39"/>
                <a:gd name="T25" fmla="*/ 30 h 30"/>
                <a:gd name="T26" fmla="*/ 38 w 39"/>
                <a:gd name="T27" fmla="*/ 30 h 30"/>
                <a:gd name="T28" fmla="*/ 35 w 39"/>
                <a:gd name="T29" fmla="*/ 30 h 30"/>
                <a:gd name="T30" fmla="*/ 33 w 39"/>
                <a:gd name="T31" fmla="*/ 29 h 30"/>
                <a:gd name="T32" fmla="*/ 29 w 39"/>
                <a:gd name="T33" fmla="*/ 27 h 30"/>
                <a:gd name="T34" fmla="*/ 30 w 39"/>
                <a:gd name="T35" fmla="*/ 25 h 30"/>
                <a:gd name="T36" fmla="*/ 29 w 39"/>
                <a:gd name="T37" fmla="*/ 27 h 30"/>
                <a:gd name="T38" fmla="*/ 23 w 39"/>
                <a:gd name="T39" fmla="*/ 23 h 30"/>
                <a:gd name="T40" fmla="*/ 17 w 39"/>
                <a:gd name="T41" fmla="*/ 19 h 30"/>
                <a:gd name="T42" fmla="*/ 13 w 39"/>
                <a:gd name="T43" fmla="*/ 15 h 30"/>
                <a:gd name="T44" fmla="*/ 9 w 39"/>
                <a:gd name="T45" fmla="*/ 12 h 30"/>
                <a:gd name="T46" fmla="*/ 6 w 39"/>
                <a:gd name="T47" fmla="*/ 9 h 30"/>
                <a:gd name="T48" fmla="*/ 4 w 39"/>
                <a:gd name="T49" fmla="*/ 8 h 30"/>
                <a:gd name="T50" fmla="*/ 1 w 39"/>
                <a:gd name="T51" fmla="*/ 7 h 30"/>
                <a:gd name="T52" fmla="*/ 1 w 39"/>
                <a:gd name="T53" fmla="*/ 6 h 30"/>
                <a:gd name="T54" fmla="*/ 0 w 39"/>
                <a:gd name="T55" fmla="*/ 4 h 30"/>
                <a:gd name="T56" fmla="*/ 2 w 39"/>
                <a:gd name="T5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 h="30">
                  <a:moveTo>
                    <a:pt x="2" y="0"/>
                  </a:moveTo>
                  <a:lnTo>
                    <a:pt x="4" y="2"/>
                  </a:lnTo>
                  <a:lnTo>
                    <a:pt x="6" y="3"/>
                  </a:lnTo>
                  <a:lnTo>
                    <a:pt x="12" y="7"/>
                  </a:lnTo>
                  <a:lnTo>
                    <a:pt x="18" y="12"/>
                  </a:lnTo>
                  <a:lnTo>
                    <a:pt x="25" y="17"/>
                  </a:lnTo>
                  <a:lnTo>
                    <a:pt x="33" y="23"/>
                  </a:lnTo>
                  <a:lnTo>
                    <a:pt x="34" y="24"/>
                  </a:lnTo>
                  <a:lnTo>
                    <a:pt x="37" y="25"/>
                  </a:lnTo>
                  <a:lnTo>
                    <a:pt x="38" y="25"/>
                  </a:lnTo>
                  <a:lnTo>
                    <a:pt x="39" y="25"/>
                  </a:lnTo>
                  <a:lnTo>
                    <a:pt x="39" y="27"/>
                  </a:lnTo>
                  <a:lnTo>
                    <a:pt x="39" y="30"/>
                  </a:lnTo>
                  <a:lnTo>
                    <a:pt x="38" y="30"/>
                  </a:lnTo>
                  <a:lnTo>
                    <a:pt x="35" y="30"/>
                  </a:lnTo>
                  <a:lnTo>
                    <a:pt x="33" y="29"/>
                  </a:lnTo>
                  <a:lnTo>
                    <a:pt x="29" y="27"/>
                  </a:lnTo>
                  <a:lnTo>
                    <a:pt x="30" y="25"/>
                  </a:lnTo>
                  <a:lnTo>
                    <a:pt x="29" y="27"/>
                  </a:lnTo>
                  <a:lnTo>
                    <a:pt x="23" y="23"/>
                  </a:lnTo>
                  <a:lnTo>
                    <a:pt x="17" y="19"/>
                  </a:lnTo>
                  <a:lnTo>
                    <a:pt x="13" y="15"/>
                  </a:lnTo>
                  <a:lnTo>
                    <a:pt x="9" y="12"/>
                  </a:lnTo>
                  <a:lnTo>
                    <a:pt x="6" y="9"/>
                  </a:lnTo>
                  <a:lnTo>
                    <a:pt x="4" y="8"/>
                  </a:lnTo>
                  <a:lnTo>
                    <a:pt x="1" y="7"/>
                  </a:lnTo>
                  <a:lnTo>
                    <a:pt x="1" y="6"/>
                  </a:lnTo>
                  <a:lnTo>
                    <a:pt x="0" y="4"/>
                  </a:lnTo>
                  <a:lnTo>
                    <a:pt x="2"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3" name="Freeform 726"/>
            <p:cNvSpPr>
              <a:spLocks/>
            </p:cNvSpPr>
            <p:nvPr/>
          </p:nvSpPr>
          <p:spPr bwMode="auto">
            <a:xfrm>
              <a:off x="7935913" y="1631950"/>
              <a:ext cx="17463" cy="9525"/>
            </a:xfrm>
            <a:custGeom>
              <a:avLst/>
              <a:gdLst>
                <a:gd name="T0" fmla="*/ 11 w 11"/>
                <a:gd name="T1" fmla="*/ 0 h 6"/>
                <a:gd name="T2" fmla="*/ 11 w 11"/>
                <a:gd name="T3" fmla="*/ 1 h 6"/>
                <a:gd name="T4" fmla="*/ 1 w 11"/>
                <a:gd name="T5" fmla="*/ 6 h 6"/>
                <a:gd name="T6" fmla="*/ 0 w 11"/>
                <a:gd name="T7" fmla="*/ 5 h 6"/>
                <a:gd name="T8" fmla="*/ 11 w 11"/>
                <a:gd name="T9" fmla="*/ 0 h 6"/>
              </a:gdLst>
              <a:ahLst/>
              <a:cxnLst>
                <a:cxn ang="0">
                  <a:pos x="T0" y="T1"/>
                </a:cxn>
                <a:cxn ang="0">
                  <a:pos x="T2" y="T3"/>
                </a:cxn>
                <a:cxn ang="0">
                  <a:pos x="T4" y="T5"/>
                </a:cxn>
                <a:cxn ang="0">
                  <a:pos x="T6" y="T7"/>
                </a:cxn>
                <a:cxn ang="0">
                  <a:pos x="T8" y="T9"/>
                </a:cxn>
              </a:cxnLst>
              <a:rect l="0" t="0" r="r" b="b"/>
              <a:pathLst>
                <a:path w="11" h="6">
                  <a:moveTo>
                    <a:pt x="11" y="0"/>
                  </a:moveTo>
                  <a:lnTo>
                    <a:pt x="11" y="1"/>
                  </a:lnTo>
                  <a:lnTo>
                    <a:pt x="1" y="6"/>
                  </a:lnTo>
                  <a:lnTo>
                    <a:pt x="0" y="5"/>
                  </a:lnTo>
                  <a:lnTo>
                    <a:pt x="11"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4" name="Freeform 727"/>
            <p:cNvSpPr>
              <a:spLocks/>
            </p:cNvSpPr>
            <p:nvPr/>
          </p:nvSpPr>
          <p:spPr bwMode="auto">
            <a:xfrm>
              <a:off x="7932738" y="1627188"/>
              <a:ext cx="25400" cy="19050"/>
            </a:xfrm>
            <a:custGeom>
              <a:avLst/>
              <a:gdLst>
                <a:gd name="T0" fmla="*/ 13 w 16"/>
                <a:gd name="T1" fmla="*/ 0 h 12"/>
                <a:gd name="T2" fmla="*/ 16 w 16"/>
                <a:gd name="T3" fmla="*/ 5 h 12"/>
                <a:gd name="T4" fmla="*/ 3 w 16"/>
                <a:gd name="T5" fmla="*/ 12 h 12"/>
                <a:gd name="T6" fmla="*/ 2 w 16"/>
                <a:gd name="T7" fmla="*/ 10 h 12"/>
                <a:gd name="T8" fmla="*/ 0 w 16"/>
                <a:gd name="T9" fmla="*/ 9 h 12"/>
                <a:gd name="T10" fmla="*/ 0 w 16"/>
                <a:gd name="T11" fmla="*/ 8 h 12"/>
                <a:gd name="T12" fmla="*/ 13 w 1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6" h="12">
                  <a:moveTo>
                    <a:pt x="13" y="0"/>
                  </a:moveTo>
                  <a:lnTo>
                    <a:pt x="16" y="5"/>
                  </a:lnTo>
                  <a:lnTo>
                    <a:pt x="3" y="12"/>
                  </a:lnTo>
                  <a:lnTo>
                    <a:pt x="2" y="10"/>
                  </a:lnTo>
                  <a:lnTo>
                    <a:pt x="0" y="9"/>
                  </a:lnTo>
                  <a:lnTo>
                    <a:pt x="0" y="8"/>
                  </a:lnTo>
                  <a:lnTo>
                    <a:pt x="13"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5" name="Freeform 728"/>
            <p:cNvSpPr>
              <a:spLocks/>
            </p:cNvSpPr>
            <p:nvPr/>
          </p:nvSpPr>
          <p:spPr bwMode="auto">
            <a:xfrm>
              <a:off x="7935913" y="1611313"/>
              <a:ext cx="20638" cy="26988"/>
            </a:xfrm>
            <a:custGeom>
              <a:avLst/>
              <a:gdLst>
                <a:gd name="T0" fmla="*/ 10 w 13"/>
                <a:gd name="T1" fmla="*/ 0 h 17"/>
                <a:gd name="T2" fmla="*/ 13 w 13"/>
                <a:gd name="T3" fmla="*/ 17 h 17"/>
                <a:gd name="T4" fmla="*/ 0 w 13"/>
                <a:gd name="T5" fmla="*/ 11 h 17"/>
                <a:gd name="T6" fmla="*/ 1 w 13"/>
                <a:gd name="T7" fmla="*/ 10 h 17"/>
                <a:gd name="T8" fmla="*/ 10 w 13"/>
                <a:gd name="T9" fmla="*/ 13 h 17"/>
                <a:gd name="T10" fmla="*/ 8 w 13"/>
                <a:gd name="T11" fmla="*/ 0 h 17"/>
                <a:gd name="T12" fmla="*/ 10 w 13"/>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3" h="17">
                  <a:moveTo>
                    <a:pt x="10" y="0"/>
                  </a:moveTo>
                  <a:lnTo>
                    <a:pt x="13" y="17"/>
                  </a:lnTo>
                  <a:lnTo>
                    <a:pt x="0" y="11"/>
                  </a:lnTo>
                  <a:lnTo>
                    <a:pt x="1" y="10"/>
                  </a:lnTo>
                  <a:lnTo>
                    <a:pt x="10" y="13"/>
                  </a:lnTo>
                  <a:lnTo>
                    <a:pt x="8" y="0"/>
                  </a:lnTo>
                  <a:lnTo>
                    <a:pt x="10"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6" name="Freeform 729"/>
            <p:cNvSpPr>
              <a:spLocks/>
            </p:cNvSpPr>
            <p:nvPr/>
          </p:nvSpPr>
          <p:spPr bwMode="auto">
            <a:xfrm>
              <a:off x="7932738" y="1606550"/>
              <a:ext cx="26988" cy="34925"/>
            </a:xfrm>
            <a:custGeom>
              <a:avLst/>
              <a:gdLst>
                <a:gd name="T0" fmla="*/ 13 w 17"/>
                <a:gd name="T1" fmla="*/ 0 h 22"/>
                <a:gd name="T2" fmla="*/ 17 w 17"/>
                <a:gd name="T3" fmla="*/ 22 h 22"/>
                <a:gd name="T4" fmla="*/ 2 w 17"/>
                <a:gd name="T5" fmla="*/ 16 h 22"/>
                <a:gd name="T6" fmla="*/ 0 w 17"/>
                <a:gd name="T7" fmla="*/ 16 h 22"/>
                <a:gd name="T8" fmla="*/ 2 w 17"/>
                <a:gd name="T9" fmla="*/ 10 h 22"/>
                <a:gd name="T10" fmla="*/ 11 w 17"/>
                <a:gd name="T11" fmla="*/ 14 h 22"/>
                <a:gd name="T12" fmla="*/ 8 w 17"/>
                <a:gd name="T13" fmla="*/ 1 h 22"/>
                <a:gd name="T14" fmla="*/ 13 w 17"/>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2">
                  <a:moveTo>
                    <a:pt x="13" y="0"/>
                  </a:moveTo>
                  <a:lnTo>
                    <a:pt x="17" y="22"/>
                  </a:lnTo>
                  <a:lnTo>
                    <a:pt x="2" y="16"/>
                  </a:lnTo>
                  <a:lnTo>
                    <a:pt x="0" y="16"/>
                  </a:lnTo>
                  <a:lnTo>
                    <a:pt x="2" y="10"/>
                  </a:lnTo>
                  <a:lnTo>
                    <a:pt x="11" y="14"/>
                  </a:lnTo>
                  <a:lnTo>
                    <a:pt x="8" y="1"/>
                  </a:lnTo>
                  <a:lnTo>
                    <a:pt x="13"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7" name="Freeform 730"/>
            <p:cNvSpPr>
              <a:spLocks/>
            </p:cNvSpPr>
            <p:nvPr/>
          </p:nvSpPr>
          <p:spPr bwMode="auto">
            <a:xfrm>
              <a:off x="8083550" y="1608138"/>
              <a:ext cx="69850" cy="65088"/>
            </a:xfrm>
            <a:custGeom>
              <a:avLst/>
              <a:gdLst>
                <a:gd name="T0" fmla="*/ 43 w 44"/>
                <a:gd name="T1" fmla="*/ 0 h 41"/>
                <a:gd name="T2" fmla="*/ 44 w 44"/>
                <a:gd name="T3" fmla="*/ 2 h 41"/>
                <a:gd name="T4" fmla="*/ 43 w 44"/>
                <a:gd name="T5" fmla="*/ 15 h 41"/>
                <a:gd name="T6" fmla="*/ 0 w 44"/>
                <a:gd name="T7" fmla="*/ 41 h 41"/>
                <a:gd name="T8" fmla="*/ 0 w 44"/>
                <a:gd name="T9" fmla="*/ 40 h 41"/>
                <a:gd name="T10" fmla="*/ 42 w 44"/>
                <a:gd name="T11" fmla="*/ 13 h 41"/>
                <a:gd name="T12" fmla="*/ 43 w 44"/>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4" h="41">
                  <a:moveTo>
                    <a:pt x="43" y="0"/>
                  </a:moveTo>
                  <a:lnTo>
                    <a:pt x="44" y="2"/>
                  </a:lnTo>
                  <a:lnTo>
                    <a:pt x="43" y="15"/>
                  </a:lnTo>
                  <a:lnTo>
                    <a:pt x="0" y="41"/>
                  </a:lnTo>
                  <a:lnTo>
                    <a:pt x="0" y="40"/>
                  </a:lnTo>
                  <a:lnTo>
                    <a:pt x="42" y="13"/>
                  </a:lnTo>
                  <a:lnTo>
                    <a:pt x="43"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8" name="Freeform 731"/>
            <p:cNvSpPr>
              <a:spLocks/>
            </p:cNvSpPr>
            <p:nvPr/>
          </p:nvSpPr>
          <p:spPr bwMode="auto">
            <a:xfrm>
              <a:off x="8078788" y="1606550"/>
              <a:ext cx="79375" cy="69850"/>
            </a:xfrm>
            <a:custGeom>
              <a:avLst/>
              <a:gdLst>
                <a:gd name="T0" fmla="*/ 45 w 50"/>
                <a:gd name="T1" fmla="*/ 0 h 44"/>
                <a:gd name="T2" fmla="*/ 46 w 50"/>
                <a:gd name="T3" fmla="*/ 0 h 44"/>
                <a:gd name="T4" fmla="*/ 50 w 50"/>
                <a:gd name="T5" fmla="*/ 0 h 44"/>
                <a:gd name="T6" fmla="*/ 47 w 50"/>
                <a:gd name="T7" fmla="*/ 16 h 44"/>
                <a:gd name="T8" fmla="*/ 3 w 50"/>
                <a:gd name="T9" fmla="*/ 44 h 44"/>
                <a:gd name="T10" fmla="*/ 1 w 50"/>
                <a:gd name="T11" fmla="*/ 43 h 44"/>
                <a:gd name="T12" fmla="*/ 1 w 50"/>
                <a:gd name="T13" fmla="*/ 42 h 44"/>
                <a:gd name="T14" fmla="*/ 0 w 50"/>
                <a:gd name="T15" fmla="*/ 41 h 44"/>
                <a:gd name="T16" fmla="*/ 43 w 50"/>
                <a:gd name="T17" fmla="*/ 13 h 44"/>
                <a:gd name="T18" fmla="*/ 45 w 50"/>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44">
                  <a:moveTo>
                    <a:pt x="45" y="0"/>
                  </a:moveTo>
                  <a:lnTo>
                    <a:pt x="46" y="0"/>
                  </a:lnTo>
                  <a:lnTo>
                    <a:pt x="50" y="0"/>
                  </a:lnTo>
                  <a:lnTo>
                    <a:pt x="47" y="16"/>
                  </a:lnTo>
                  <a:lnTo>
                    <a:pt x="3" y="44"/>
                  </a:lnTo>
                  <a:lnTo>
                    <a:pt x="1" y="43"/>
                  </a:lnTo>
                  <a:lnTo>
                    <a:pt x="1" y="42"/>
                  </a:lnTo>
                  <a:lnTo>
                    <a:pt x="0" y="41"/>
                  </a:lnTo>
                  <a:lnTo>
                    <a:pt x="43" y="13"/>
                  </a:lnTo>
                  <a:lnTo>
                    <a:pt x="45"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9" name="Freeform 732"/>
            <p:cNvSpPr>
              <a:spLocks/>
            </p:cNvSpPr>
            <p:nvPr/>
          </p:nvSpPr>
          <p:spPr bwMode="auto">
            <a:xfrm>
              <a:off x="8147050" y="1612900"/>
              <a:ext cx="19050" cy="20638"/>
            </a:xfrm>
            <a:custGeom>
              <a:avLst/>
              <a:gdLst>
                <a:gd name="T0" fmla="*/ 9 w 12"/>
                <a:gd name="T1" fmla="*/ 0 h 13"/>
                <a:gd name="T2" fmla="*/ 12 w 12"/>
                <a:gd name="T3" fmla="*/ 1 h 13"/>
                <a:gd name="T4" fmla="*/ 4 w 12"/>
                <a:gd name="T5" fmla="*/ 9 h 13"/>
                <a:gd name="T6" fmla="*/ 11 w 12"/>
                <a:gd name="T7" fmla="*/ 9 h 13"/>
                <a:gd name="T8" fmla="*/ 12 w 12"/>
                <a:gd name="T9" fmla="*/ 12 h 13"/>
                <a:gd name="T10" fmla="*/ 8 w 12"/>
                <a:gd name="T11" fmla="*/ 13 h 13"/>
                <a:gd name="T12" fmla="*/ 8 w 12"/>
                <a:gd name="T13" fmla="*/ 12 h 13"/>
                <a:gd name="T14" fmla="*/ 0 w 12"/>
                <a:gd name="T15" fmla="*/ 12 h 13"/>
                <a:gd name="T16" fmla="*/ 9 w 12"/>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3">
                  <a:moveTo>
                    <a:pt x="9" y="0"/>
                  </a:moveTo>
                  <a:lnTo>
                    <a:pt x="12" y="1"/>
                  </a:lnTo>
                  <a:lnTo>
                    <a:pt x="4" y="9"/>
                  </a:lnTo>
                  <a:lnTo>
                    <a:pt x="11" y="9"/>
                  </a:lnTo>
                  <a:lnTo>
                    <a:pt x="12" y="12"/>
                  </a:lnTo>
                  <a:lnTo>
                    <a:pt x="8" y="13"/>
                  </a:lnTo>
                  <a:lnTo>
                    <a:pt x="8" y="12"/>
                  </a:lnTo>
                  <a:lnTo>
                    <a:pt x="0" y="12"/>
                  </a:lnTo>
                  <a:lnTo>
                    <a:pt x="9"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0" name="Freeform 733"/>
            <p:cNvSpPr>
              <a:spLocks/>
            </p:cNvSpPr>
            <p:nvPr/>
          </p:nvSpPr>
          <p:spPr bwMode="auto">
            <a:xfrm>
              <a:off x="8140700" y="1611313"/>
              <a:ext cx="26988" cy="23813"/>
            </a:xfrm>
            <a:custGeom>
              <a:avLst/>
              <a:gdLst>
                <a:gd name="T0" fmla="*/ 13 w 17"/>
                <a:gd name="T1" fmla="*/ 0 h 15"/>
                <a:gd name="T2" fmla="*/ 17 w 17"/>
                <a:gd name="T3" fmla="*/ 2 h 15"/>
                <a:gd name="T4" fmla="*/ 12 w 17"/>
                <a:gd name="T5" fmla="*/ 9 h 15"/>
                <a:gd name="T6" fmla="*/ 16 w 17"/>
                <a:gd name="T7" fmla="*/ 9 h 15"/>
                <a:gd name="T8" fmla="*/ 17 w 17"/>
                <a:gd name="T9" fmla="*/ 10 h 15"/>
                <a:gd name="T10" fmla="*/ 17 w 17"/>
                <a:gd name="T11" fmla="*/ 13 h 15"/>
                <a:gd name="T12" fmla="*/ 11 w 17"/>
                <a:gd name="T13" fmla="*/ 15 h 15"/>
                <a:gd name="T14" fmla="*/ 11 w 17"/>
                <a:gd name="T15" fmla="*/ 14 h 15"/>
                <a:gd name="T16" fmla="*/ 11 w 17"/>
                <a:gd name="T17" fmla="*/ 14 h 15"/>
                <a:gd name="T18" fmla="*/ 0 w 17"/>
                <a:gd name="T19" fmla="*/ 14 h 15"/>
                <a:gd name="T20" fmla="*/ 13 w 17"/>
                <a:gd name="T2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5">
                  <a:moveTo>
                    <a:pt x="13" y="0"/>
                  </a:moveTo>
                  <a:lnTo>
                    <a:pt x="17" y="2"/>
                  </a:lnTo>
                  <a:lnTo>
                    <a:pt x="12" y="9"/>
                  </a:lnTo>
                  <a:lnTo>
                    <a:pt x="16" y="9"/>
                  </a:lnTo>
                  <a:lnTo>
                    <a:pt x="17" y="10"/>
                  </a:lnTo>
                  <a:lnTo>
                    <a:pt x="17" y="13"/>
                  </a:lnTo>
                  <a:lnTo>
                    <a:pt x="11" y="15"/>
                  </a:lnTo>
                  <a:lnTo>
                    <a:pt x="11" y="14"/>
                  </a:lnTo>
                  <a:lnTo>
                    <a:pt x="11" y="14"/>
                  </a:lnTo>
                  <a:lnTo>
                    <a:pt x="0" y="14"/>
                  </a:lnTo>
                  <a:lnTo>
                    <a:pt x="13"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1" name="Freeform 734"/>
            <p:cNvSpPr>
              <a:spLocks/>
            </p:cNvSpPr>
            <p:nvPr/>
          </p:nvSpPr>
          <p:spPr bwMode="auto">
            <a:xfrm>
              <a:off x="8012113" y="1762125"/>
              <a:ext cx="17463" cy="47625"/>
            </a:xfrm>
            <a:custGeom>
              <a:avLst/>
              <a:gdLst>
                <a:gd name="T0" fmla="*/ 8 w 11"/>
                <a:gd name="T1" fmla="*/ 0 h 30"/>
                <a:gd name="T2" fmla="*/ 11 w 11"/>
                <a:gd name="T3" fmla="*/ 26 h 30"/>
                <a:gd name="T4" fmla="*/ 0 w 11"/>
                <a:gd name="T5" fmla="*/ 30 h 30"/>
                <a:gd name="T6" fmla="*/ 0 w 11"/>
                <a:gd name="T7" fmla="*/ 28 h 30"/>
                <a:gd name="T8" fmla="*/ 8 w 11"/>
                <a:gd name="T9" fmla="*/ 25 h 30"/>
                <a:gd name="T10" fmla="*/ 5 w 11"/>
                <a:gd name="T11" fmla="*/ 0 h 30"/>
                <a:gd name="T12" fmla="*/ 8 w 11"/>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1" h="30">
                  <a:moveTo>
                    <a:pt x="8" y="0"/>
                  </a:moveTo>
                  <a:lnTo>
                    <a:pt x="11" y="26"/>
                  </a:lnTo>
                  <a:lnTo>
                    <a:pt x="0" y="30"/>
                  </a:lnTo>
                  <a:lnTo>
                    <a:pt x="0" y="28"/>
                  </a:lnTo>
                  <a:lnTo>
                    <a:pt x="8" y="25"/>
                  </a:lnTo>
                  <a:lnTo>
                    <a:pt x="5" y="0"/>
                  </a:lnTo>
                  <a:lnTo>
                    <a:pt x="8"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2" name="Freeform 735"/>
            <p:cNvSpPr>
              <a:spLocks/>
            </p:cNvSpPr>
            <p:nvPr/>
          </p:nvSpPr>
          <p:spPr bwMode="auto">
            <a:xfrm>
              <a:off x="8008938" y="1760538"/>
              <a:ext cx="22225" cy="52388"/>
            </a:xfrm>
            <a:custGeom>
              <a:avLst/>
              <a:gdLst>
                <a:gd name="T0" fmla="*/ 11 w 14"/>
                <a:gd name="T1" fmla="*/ 0 h 33"/>
                <a:gd name="T2" fmla="*/ 14 w 14"/>
                <a:gd name="T3" fmla="*/ 29 h 33"/>
                <a:gd name="T4" fmla="*/ 2 w 14"/>
                <a:gd name="T5" fmla="*/ 33 h 33"/>
                <a:gd name="T6" fmla="*/ 1 w 14"/>
                <a:gd name="T7" fmla="*/ 31 h 33"/>
                <a:gd name="T8" fmla="*/ 1 w 14"/>
                <a:gd name="T9" fmla="*/ 30 h 33"/>
                <a:gd name="T10" fmla="*/ 0 w 14"/>
                <a:gd name="T11" fmla="*/ 27 h 33"/>
                <a:gd name="T12" fmla="*/ 9 w 14"/>
                <a:gd name="T13" fmla="*/ 25 h 33"/>
                <a:gd name="T14" fmla="*/ 6 w 14"/>
                <a:gd name="T15" fmla="*/ 0 h 33"/>
                <a:gd name="T16" fmla="*/ 7 w 14"/>
                <a:gd name="T17" fmla="*/ 0 h 33"/>
                <a:gd name="T18" fmla="*/ 11 w 14"/>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33">
                  <a:moveTo>
                    <a:pt x="11" y="0"/>
                  </a:moveTo>
                  <a:lnTo>
                    <a:pt x="14" y="29"/>
                  </a:lnTo>
                  <a:lnTo>
                    <a:pt x="2" y="33"/>
                  </a:lnTo>
                  <a:lnTo>
                    <a:pt x="1" y="31"/>
                  </a:lnTo>
                  <a:lnTo>
                    <a:pt x="1" y="30"/>
                  </a:lnTo>
                  <a:lnTo>
                    <a:pt x="0" y="27"/>
                  </a:lnTo>
                  <a:lnTo>
                    <a:pt x="9" y="25"/>
                  </a:lnTo>
                  <a:lnTo>
                    <a:pt x="6" y="0"/>
                  </a:lnTo>
                  <a:lnTo>
                    <a:pt x="7" y="0"/>
                  </a:lnTo>
                  <a:lnTo>
                    <a:pt x="11"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3" name="Freeform 736"/>
            <p:cNvSpPr>
              <a:spLocks/>
            </p:cNvSpPr>
            <p:nvPr/>
          </p:nvSpPr>
          <p:spPr bwMode="auto">
            <a:xfrm>
              <a:off x="8050213" y="1762125"/>
              <a:ext cx="15875" cy="46038"/>
            </a:xfrm>
            <a:custGeom>
              <a:avLst/>
              <a:gdLst>
                <a:gd name="T0" fmla="*/ 1 w 10"/>
                <a:gd name="T1" fmla="*/ 0 h 29"/>
                <a:gd name="T2" fmla="*/ 4 w 10"/>
                <a:gd name="T3" fmla="*/ 28 h 29"/>
                <a:gd name="T4" fmla="*/ 10 w 10"/>
                <a:gd name="T5" fmla="*/ 26 h 29"/>
                <a:gd name="T6" fmla="*/ 10 w 10"/>
                <a:gd name="T7" fmla="*/ 29 h 29"/>
                <a:gd name="T8" fmla="*/ 1 w 10"/>
                <a:gd name="T9" fmla="*/ 29 h 29"/>
                <a:gd name="T10" fmla="*/ 0 w 10"/>
                <a:gd name="T11" fmla="*/ 0 h 29"/>
                <a:gd name="T12" fmla="*/ 1 w 10"/>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0" h="29">
                  <a:moveTo>
                    <a:pt x="1" y="0"/>
                  </a:moveTo>
                  <a:lnTo>
                    <a:pt x="4" y="28"/>
                  </a:lnTo>
                  <a:lnTo>
                    <a:pt x="10" y="26"/>
                  </a:lnTo>
                  <a:lnTo>
                    <a:pt x="10" y="29"/>
                  </a:lnTo>
                  <a:lnTo>
                    <a:pt x="1" y="29"/>
                  </a:lnTo>
                  <a:lnTo>
                    <a:pt x="0" y="0"/>
                  </a:lnTo>
                  <a:lnTo>
                    <a:pt x="1"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4" name="Freeform 737"/>
            <p:cNvSpPr>
              <a:spLocks/>
            </p:cNvSpPr>
            <p:nvPr/>
          </p:nvSpPr>
          <p:spPr bwMode="auto">
            <a:xfrm>
              <a:off x="8045450" y="1757363"/>
              <a:ext cx="25400" cy="55563"/>
            </a:xfrm>
            <a:custGeom>
              <a:avLst/>
              <a:gdLst>
                <a:gd name="T0" fmla="*/ 5 w 16"/>
                <a:gd name="T1" fmla="*/ 0 h 35"/>
                <a:gd name="T2" fmla="*/ 8 w 16"/>
                <a:gd name="T3" fmla="*/ 28 h 35"/>
                <a:gd name="T4" fmla="*/ 14 w 16"/>
                <a:gd name="T5" fmla="*/ 28 h 35"/>
                <a:gd name="T6" fmla="*/ 14 w 16"/>
                <a:gd name="T7" fmla="*/ 29 h 35"/>
                <a:gd name="T8" fmla="*/ 16 w 16"/>
                <a:gd name="T9" fmla="*/ 33 h 35"/>
                <a:gd name="T10" fmla="*/ 4 w 16"/>
                <a:gd name="T11" fmla="*/ 35 h 35"/>
                <a:gd name="T12" fmla="*/ 3 w 16"/>
                <a:gd name="T13" fmla="*/ 35 h 35"/>
                <a:gd name="T14" fmla="*/ 0 w 16"/>
                <a:gd name="T15" fmla="*/ 2 h 35"/>
                <a:gd name="T16" fmla="*/ 3 w 16"/>
                <a:gd name="T17" fmla="*/ 2 h 35"/>
                <a:gd name="T18" fmla="*/ 5 w 16"/>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5">
                  <a:moveTo>
                    <a:pt x="5" y="0"/>
                  </a:moveTo>
                  <a:lnTo>
                    <a:pt x="8" y="28"/>
                  </a:lnTo>
                  <a:lnTo>
                    <a:pt x="14" y="28"/>
                  </a:lnTo>
                  <a:lnTo>
                    <a:pt x="14" y="29"/>
                  </a:lnTo>
                  <a:lnTo>
                    <a:pt x="16" y="33"/>
                  </a:lnTo>
                  <a:lnTo>
                    <a:pt x="4" y="35"/>
                  </a:lnTo>
                  <a:lnTo>
                    <a:pt x="3" y="35"/>
                  </a:lnTo>
                  <a:lnTo>
                    <a:pt x="0" y="2"/>
                  </a:lnTo>
                  <a:lnTo>
                    <a:pt x="3" y="2"/>
                  </a:lnTo>
                  <a:lnTo>
                    <a:pt x="5" y="0"/>
                  </a:lnTo>
                  <a:close/>
                </a:path>
              </a:pathLst>
            </a:custGeom>
            <a:solidFill>
              <a:srgbClr val="400100"/>
            </a:solidFill>
            <a:ln w="0">
              <a:solidFill>
                <a:srgbClr val="4001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3" name="组合 182"/>
          <p:cNvGrpSpPr/>
          <p:nvPr/>
        </p:nvGrpSpPr>
        <p:grpSpPr>
          <a:xfrm>
            <a:off x="2096655" y="542418"/>
            <a:ext cx="4876794" cy="4851619"/>
            <a:chOff x="2530764" y="293036"/>
            <a:chExt cx="4876794" cy="4851619"/>
          </a:xfrm>
        </p:grpSpPr>
        <p:sp>
          <p:nvSpPr>
            <p:cNvPr id="170" name="任意多边形 169"/>
            <p:cNvSpPr/>
            <p:nvPr/>
          </p:nvSpPr>
          <p:spPr>
            <a:xfrm>
              <a:off x="2530764" y="1939636"/>
              <a:ext cx="4128654" cy="3205019"/>
            </a:xfrm>
            <a:custGeom>
              <a:avLst/>
              <a:gdLst>
                <a:gd name="connsiteX0" fmla="*/ 0 w 4128654"/>
                <a:gd name="connsiteY0" fmla="*/ 3205019 h 3205019"/>
                <a:gd name="connsiteX1" fmla="*/ 3426691 w 4128654"/>
                <a:gd name="connsiteY1" fmla="*/ 997528 h 3205019"/>
                <a:gd name="connsiteX2" fmla="*/ 4128654 w 4128654"/>
                <a:gd name="connsiteY2" fmla="*/ 0 h 3205019"/>
                <a:gd name="connsiteX0" fmla="*/ 0 w 4128654"/>
                <a:gd name="connsiteY0" fmla="*/ 3205019 h 3205019"/>
                <a:gd name="connsiteX1" fmla="*/ 591127 w 4128654"/>
                <a:gd name="connsiteY1" fmla="*/ 2152073 h 3205019"/>
                <a:gd name="connsiteX2" fmla="*/ 3426691 w 4128654"/>
                <a:gd name="connsiteY2" fmla="*/ 997528 h 3205019"/>
                <a:gd name="connsiteX3" fmla="*/ 4128654 w 4128654"/>
                <a:gd name="connsiteY3" fmla="*/ 0 h 3205019"/>
              </a:gdLst>
              <a:ahLst/>
              <a:cxnLst>
                <a:cxn ang="0">
                  <a:pos x="connsiteX0" y="connsiteY0"/>
                </a:cxn>
                <a:cxn ang="0">
                  <a:pos x="connsiteX1" y="connsiteY1"/>
                </a:cxn>
                <a:cxn ang="0">
                  <a:pos x="connsiteX2" y="connsiteY2"/>
                </a:cxn>
                <a:cxn ang="0">
                  <a:pos x="connsiteX3" y="connsiteY3"/>
                </a:cxn>
              </a:cxnLst>
              <a:rect l="l" t="t" r="r" b="b"/>
              <a:pathLst>
                <a:path w="4128654" h="3205019">
                  <a:moveTo>
                    <a:pt x="0" y="3205019"/>
                  </a:moveTo>
                  <a:cubicBezTo>
                    <a:pt x="358679" y="2983346"/>
                    <a:pt x="20012" y="2519988"/>
                    <a:pt x="591127" y="2152073"/>
                  </a:cubicBezTo>
                  <a:cubicBezTo>
                    <a:pt x="1162242" y="1784158"/>
                    <a:pt x="2837103" y="1356207"/>
                    <a:pt x="3426691" y="997528"/>
                  </a:cubicBezTo>
                  <a:cubicBezTo>
                    <a:pt x="4016279" y="638849"/>
                    <a:pt x="4121727" y="231679"/>
                    <a:pt x="4128654"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4" name="椭圆 173"/>
            <p:cNvSpPr/>
            <p:nvPr/>
          </p:nvSpPr>
          <p:spPr>
            <a:xfrm>
              <a:off x="5911277" y="293036"/>
              <a:ext cx="1496281" cy="1757437"/>
            </a:xfrm>
            <a:prstGeom prst="ellipse">
              <a:avLst/>
            </a:prstGeom>
            <a:blipFill>
              <a:blip r:embed="rId3"/>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latin typeface="Arial" panose="020B0604020202020204" pitchFamily="34" charset="0"/>
                  <a:ea typeface="微软雅黑" panose="020B0503020204020204" pitchFamily="34" charset="-122"/>
                  <a:sym typeface="Arial" panose="020B0604020202020204" pitchFamily="34" charset="0"/>
                </a:rPr>
                <a:t>H</a:t>
              </a:r>
              <a:endParaRPr lang="zh-CN" altLang="en-US" sz="60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4" name="组合 183"/>
          <p:cNvGrpSpPr/>
          <p:nvPr/>
        </p:nvGrpSpPr>
        <p:grpSpPr>
          <a:xfrm>
            <a:off x="3925455" y="801037"/>
            <a:ext cx="4483171" cy="4546818"/>
            <a:chOff x="4359564" y="551655"/>
            <a:chExt cx="4483171" cy="4546818"/>
          </a:xfrm>
        </p:grpSpPr>
        <p:sp>
          <p:nvSpPr>
            <p:cNvPr id="171" name="任意多边形 170"/>
            <p:cNvSpPr/>
            <p:nvPr/>
          </p:nvSpPr>
          <p:spPr>
            <a:xfrm>
              <a:off x="4359564" y="2124364"/>
              <a:ext cx="3592945" cy="2974109"/>
            </a:xfrm>
            <a:custGeom>
              <a:avLst/>
              <a:gdLst>
                <a:gd name="connsiteX0" fmla="*/ 0 w 3592945"/>
                <a:gd name="connsiteY0" fmla="*/ 2974109 h 2974109"/>
                <a:gd name="connsiteX1" fmla="*/ 1348509 w 3592945"/>
                <a:gd name="connsiteY1" fmla="*/ 1477818 h 2974109"/>
                <a:gd name="connsiteX2" fmla="*/ 3001818 w 3592945"/>
                <a:gd name="connsiteY2" fmla="*/ 757381 h 2974109"/>
                <a:gd name="connsiteX3" fmla="*/ 3592945 w 3592945"/>
                <a:gd name="connsiteY3" fmla="*/ 0 h 2974109"/>
                <a:gd name="connsiteX0" fmla="*/ 0 w 3592945"/>
                <a:gd name="connsiteY0" fmla="*/ 2974109 h 2974109"/>
                <a:gd name="connsiteX1" fmla="*/ 822036 w 3592945"/>
                <a:gd name="connsiteY1" fmla="*/ 1791855 h 2974109"/>
                <a:gd name="connsiteX2" fmla="*/ 3001818 w 3592945"/>
                <a:gd name="connsiteY2" fmla="*/ 757381 h 2974109"/>
                <a:gd name="connsiteX3" fmla="*/ 3592945 w 3592945"/>
                <a:gd name="connsiteY3" fmla="*/ 0 h 2974109"/>
              </a:gdLst>
              <a:ahLst/>
              <a:cxnLst>
                <a:cxn ang="0">
                  <a:pos x="connsiteX0" y="connsiteY0"/>
                </a:cxn>
                <a:cxn ang="0">
                  <a:pos x="connsiteX1" y="connsiteY1"/>
                </a:cxn>
                <a:cxn ang="0">
                  <a:pos x="connsiteX2" y="connsiteY2"/>
                </a:cxn>
                <a:cxn ang="0">
                  <a:pos x="connsiteX3" y="connsiteY3"/>
                </a:cxn>
              </a:cxnLst>
              <a:rect l="l" t="t" r="r" b="b"/>
              <a:pathLst>
                <a:path w="3592945" h="2974109">
                  <a:moveTo>
                    <a:pt x="0" y="2974109"/>
                  </a:moveTo>
                  <a:cubicBezTo>
                    <a:pt x="424103" y="2410691"/>
                    <a:pt x="321733" y="2161310"/>
                    <a:pt x="822036" y="1791855"/>
                  </a:cubicBezTo>
                  <a:cubicBezTo>
                    <a:pt x="1322339" y="1422400"/>
                    <a:pt x="2540000" y="1056024"/>
                    <a:pt x="3001818" y="757381"/>
                  </a:cubicBezTo>
                  <a:cubicBezTo>
                    <a:pt x="3463636" y="458739"/>
                    <a:pt x="3484418" y="255539"/>
                    <a:pt x="3592945"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5" name="椭圆 174"/>
            <p:cNvSpPr/>
            <p:nvPr/>
          </p:nvSpPr>
          <p:spPr>
            <a:xfrm rot="566943">
              <a:off x="7346454" y="551655"/>
              <a:ext cx="1496281" cy="1757437"/>
            </a:xfrm>
            <a:prstGeom prst="ellipse">
              <a:avLst/>
            </a:prstGeom>
            <a:blipFill>
              <a:blip r:embed="rId3"/>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latin typeface="Arial" panose="020B0604020202020204" pitchFamily="34" charset="0"/>
                  <a:ea typeface="微软雅黑" panose="020B0503020204020204" pitchFamily="34" charset="-122"/>
                  <a:sym typeface="Arial" panose="020B0604020202020204" pitchFamily="34" charset="0"/>
                </a:rPr>
                <a:t>R</a:t>
              </a:r>
              <a:endParaRPr lang="zh-CN" altLang="en-US" sz="60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5" name="组合 184"/>
          <p:cNvGrpSpPr/>
          <p:nvPr/>
        </p:nvGrpSpPr>
        <p:grpSpPr>
          <a:xfrm>
            <a:off x="3519055" y="804389"/>
            <a:ext cx="6309634" cy="4515757"/>
            <a:chOff x="3953164" y="555007"/>
            <a:chExt cx="6309634" cy="4515757"/>
          </a:xfrm>
        </p:grpSpPr>
        <p:sp>
          <p:nvSpPr>
            <p:cNvPr id="172" name="任意多边形 171"/>
            <p:cNvSpPr/>
            <p:nvPr/>
          </p:nvSpPr>
          <p:spPr>
            <a:xfrm>
              <a:off x="3953164" y="2004291"/>
              <a:ext cx="5310909" cy="3066473"/>
            </a:xfrm>
            <a:custGeom>
              <a:avLst/>
              <a:gdLst>
                <a:gd name="connsiteX0" fmla="*/ 0 w 5310909"/>
                <a:gd name="connsiteY0" fmla="*/ 3066473 h 3066473"/>
                <a:gd name="connsiteX1" fmla="*/ 979054 w 5310909"/>
                <a:gd name="connsiteY1" fmla="*/ 1976582 h 3066473"/>
                <a:gd name="connsiteX2" fmla="*/ 3925454 w 5310909"/>
                <a:gd name="connsiteY2" fmla="*/ 1274618 h 3066473"/>
                <a:gd name="connsiteX3" fmla="*/ 5310909 w 5310909"/>
                <a:gd name="connsiteY3" fmla="*/ 0 h 3066473"/>
              </a:gdLst>
              <a:ahLst/>
              <a:cxnLst>
                <a:cxn ang="0">
                  <a:pos x="connsiteX0" y="connsiteY0"/>
                </a:cxn>
                <a:cxn ang="0">
                  <a:pos x="connsiteX1" y="connsiteY1"/>
                </a:cxn>
                <a:cxn ang="0">
                  <a:pos x="connsiteX2" y="connsiteY2"/>
                </a:cxn>
                <a:cxn ang="0">
                  <a:pos x="connsiteX3" y="connsiteY3"/>
                </a:cxn>
              </a:cxnLst>
              <a:rect l="l" t="t" r="r" b="b"/>
              <a:pathLst>
                <a:path w="5310909" h="3066473">
                  <a:moveTo>
                    <a:pt x="0" y="3066473"/>
                  </a:moveTo>
                  <a:cubicBezTo>
                    <a:pt x="162406" y="2670849"/>
                    <a:pt x="324812" y="2275225"/>
                    <a:pt x="979054" y="1976582"/>
                  </a:cubicBezTo>
                  <a:cubicBezTo>
                    <a:pt x="1633296" y="1677939"/>
                    <a:pt x="3203478" y="1604048"/>
                    <a:pt x="3925454" y="1274618"/>
                  </a:cubicBezTo>
                  <a:cubicBezTo>
                    <a:pt x="4647430" y="945188"/>
                    <a:pt x="4979169" y="472594"/>
                    <a:pt x="5310909"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6" name="椭圆 175"/>
            <p:cNvSpPr/>
            <p:nvPr/>
          </p:nvSpPr>
          <p:spPr>
            <a:xfrm rot="1663465">
              <a:off x="8766517" y="555007"/>
              <a:ext cx="1496281" cy="1757437"/>
            </a:xfrm>
            <a:prstGeom prst="ellipse">
              <a:avLst/>
            </a:prstGeom>
            <a:blipFill>
              <a:blip r:embed="rId3"/>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latin typeface="Arial" panose="020B0604020202020204" pitchFamily="34" charset="0"/>
                  <a:ea typeface="微软雅黑" panose="020B0503020204020204" pitchFamily="34" charset="-122"/>
                  <a:sym typeface="Arial" panose="020B0604020202020204" pitchFamily="34" charset="0"/>
                </a:rPr>
                <a:t>E</a:t>
              </a:r>
              <a:endParaRPr lang="zh-CN" altLang="en-US" sz="60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8" name="组合 187"/>
          <p:cNvGrpSpPr/>
          <p:nvPr/>
        </p:nvGrpSpPr>
        <p:grpSpPr>
          <a:xfrm>
            <a:off x="5394250" y="542416"/>
            <a:ext cx="5892581" cy="4703888"/>
            <a:chOff x="5828359" y="293034"/>
            <a:chExt cx="5892581" cy="4703888"/>
          </a:xfrm>
        </p:grpSpPr>
        <p:sp>
          <p:nvSpPr>
            <p:cNvPr id="173" name="任意多边形 172"/>
            <p:cNvSpPr/>
            <p:nvPr/>
          </p:nvSpPr>
          <p:spPr>
            <a:xfrm>
              <a:off x="5828359" y="1736436"/>
              <a:ext cx="5144441" cy="3260486"/>
            </a:xfrm>
            <a:custGeom>
              <a:avLst/>
              <a:gdLst>
                <a:gd name="connsiteX0" fmla="*/ 0 w 5024582"/>
                <a:gd name="connsiteY0" fmla="*/ 3112655 h 3112655"/>
                <a:gd name="connsiteX1" fmla="*/ 1320800 w 5024582"/>
                <a:gd name="connsiteY1" fmla="*/ 2272146 h 3112655"/>
                <a:gd name="connsiteX2" fmla="*/ 4248727 w 5024582"/>
                <a:gd name="connsiteY2" fmla="*/ 1440873 h 3112655"/>
                <a:gd name="connsiteX3" fmla="*/ 5024582 w 5024582"/>
                <a:gd name="connsiteY3" fmla="*/ 0 h 3112655"/>
              </a:gdLst>
              <a:ahLst/>
              <a:cxnLst>
                <a:cxn ang="0">
                  <a:pos x="connsiteX0" y="connsiteY0"/>
                </a:cxn>
                <a:cxn ang="0">
                  <a:pos x="connsiteX1" y="connsiteY1"/>
                </a:cxn>
                <a:cxn ang="0">
                  <a:pos x="connsiteX2" y="connsiteY2"/>
                </a:cxn>
                <a:cxn ang="0">
                  <a:pos x="connsiteX3" y="connsiteY3"/>
                </a:cxn>
              </a:cxnLst>
              <a:rect l="l" t="t" r="r" b="b"/>
              <a:pathLst>
                <a:path w="5024582" h="3112655">
                  <a:moveTo>
                    <a:pt x="0" y="3112655"/>
                  </a:moveTo>
                  <a:cubicBezTo>
                    <a:pt x="306339" y="2831715"/>
                    <a:pt x="612679" y="2550776"/>
                    <a:pt x="1320800" y="2272146"/>
                  </a:cubicBezTo>
                  <a:cubicBezTo>
                    <a:pt x="2028921" y="1993516"/>
                    <a:pt x="3631430" y="1819564"/>
                    <a:pt x="4248727" y="1440873"/>
                  </a:cubicBezTo>
                  <a:cubicBezTo>
                    <a:pt x="4866024" y="1062182"/>
                    <a:pt x="4945303" y="531091"/>
                    <a:pt x="5024582"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8" name="椭圆 177"/>
            <p:cNvSpPr/>
            <p:nvPr/>
          </p:nvSpPr>
          <p:spPr>
            <a:xfrm rot="479748">
              <a:off x="10224659" y="293034"/>
              <a:ext cx="1496281" cy="1757437"/>
            </a:xfrm>
            <a:prstGeom prst="ellipse">
              <a:avLst/>
            </a:prstGeom>
            <a:blipFill>
              <a:blip r:embed="rId3"/>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latin typeface="Arial" panose="020B0604020202020204" pitchFamily="34" charset="0"/>
                  <a:ea typeface="微软雅黑" panose="020B0503020204020204" pitchFamily="34" charset="-122"/>
                  <a:sym typeface="Arial" panose="020B0604020202020204" pitchFamily="34" charset="0"/>
                </a:rPr>
                <a:t>E</a:t>
              </a:r>
              <a:endParaRPr lang="zh-CN" altLang="en-US" sz="60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2" name="组合 181"/>
          <p:cNvGrpSpPr/>
          <p:nvPr/>
        </p:nvGrpSpPr>
        <p:grpSpPr>
          <a:xfrm>
            <a:off x="120772" y="503948"/>
            <a:ext cx="5538108" cy="4980389"/>
            <a:chOff x="554881" y="254566"/>
            <a:chExt cx="5538108" cy="4980389"/>
          </a:xfrm>
        </p:grpSpPr>
        <p:sp>
          <p:nvSpPr>
            <p:cNvPr id="169" name="任意多边形 168"/>
            <p:cNvSpPr/>
            <p:nvPr/>
          </p:nvSpPr>
          <p:spPr>
            <a:xfrm>
              <a:off x="554881" y="1625600"/>
              <a:ext cx="4730252" cy="3609355"/>
            </a:xfrm>
            <a:custGeom>
              <a:avLst/>
              <a:gdLst>
                <a:gd name="connsiteX0" fmla="*/ 0 w 3223491"/>
                <a:gd name="connsiteY0" fmla="*/ 3325091 h 3325091"/>
                <a:gd name="connsiteX1" fmla="*/ 1080655 w 3223491"/>
                <a:gd name="connsiteY1" fmla="*/ 2576945 h 3325091"/>
                <a:gd name="connsiteX2" fmla="*/ 2586182 w 3223491"/>
                <a:gd name="connsiteY2" fmla="*/ 544945 h 3325091"/>
                <a:gd name="connsiteX3" fmla="*/ 3223491 w 3223491"/>
                <a:gd name="connsiteY3" fmla="*/ 0 h 3325091"/>
                <a:gd name="connsiteX0" fmla="*/ 0 w 3223491"/>
                <a:gd name="connsiteY0" fmla="*/ 3325091 h 3325091"/>
                <a:gd name="connsiteX1" fmla="*/ 230933 w 3223491"/>
                <a:gd name="connsiteY1" fmla="*/ 1836668 h 3325091"/>
                <a:gd name="connsiteX2" fmla="*/ 2586182 w 3223491"/>
                <a:gd name="connsiteY2" fmla="*/ 544945 h 3325091"/>
                <a:gd name="connsiteX3" fmla="*/ 3223491 w 3223491"/>
                <a:gd name="connsiteY3" fmla="*/ 0 h 3325091"/>
              </a:gdLst>
              <a:ahLst/>
              <a:cxnLst>
                <a:cxn ang="0">
                  <a:pos x="connsiteX0" y="connsiteY0"/>
                </a:cxn>
                <a:cxn ang="0">
                  <a:pos x="connsiteX1" y="connsiteY1"/>
                </a:cxn>
                <a:cxn ang="0">
                  <a:pos x="connsiteX2" y="connsiteY2"/>
                </a:cxn>
                <a:cxn ang="0">
                  <a:pos x="connsiteX3" y="connsiteY3"/>
                </a:cxn>
              </a:cxnLst>
              <a:rect l="l" t="t" r="r" b="b"/>
              <a:pathLst>
                <a:path w="3223491" h="3325091">
                  <a:moveTo>
                    <a:pt x="0" y="3325091"/>
                  </a:moveTo>
                  <a:cubicBezTo>
                    <a:pt x="324812" y="3182697"/>
                    <a:pt x="-200097" y="2300026"/>
                    <a:pt x="230933" y="1836668"/>
                  </a:cubicBezTo>
                  <a:cubicBezTo>
                    <a:pt x="661963" y="1373310"/>
                    <a:pt x="2087422" y="851056"/>
                    <a:pt x="2586182" y="544945"/>
                  </a:cubicBezTo>
                  <a:cubicBezTo>
                    <a:pt x="3084942" y="238834"/>
                    <a:pt x="3083406" y="57727"/>
                    <a:pt x="3223491"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9" name="椭圆 178"/>
            <p:cNvSpPr/>
            <p:nvPr/>
          </p:nvSpPr>
          <p:spPr>
            <a:xfrm rot="1663465">
              <a:off x="4596708" y="254566"/>
              <a:ext cx="1496281" cy="1757437"/>
            </a:xfrm>
            <a:prstGeom prst="ellipse">
              <a:avLst/>
            </a:prstGeom>
            <a:blipFill>
              <a:blip r:embed="rId3"/>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latin typeface="Arial" panose="020B0604020202020204" pitchFamily="34" charset="0"/>
                  <a:ea typeface="微软雅黑" panose="020B0503020204020204" pitchFamily="34" charset="-122"/>
                  <a:sym typeface="Arial" panose="020B0604020202020204" pitchFamily="34" charset="0"/>
                </a:rPr>
                <a:t>T</a:t>
              </a:r>
              <a:endParaRPr lang="zh-CN" altLang="en-US" sz="60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80" name="文本框 179"/>
          <p:cNvSpPr txBox="1"/>
          <p:nvPr/>
        </p:nvSpPr>
        <p:spPr>
          <a:xfrm>
            <a:off x="6560799" y="4696614"/>
            <a:ext cx="4384877" cy="830997"/>
          </a:xfrm>
          <a:prstGeom prst="rect">
            <a:avLst/>
          </a:prstGeom>
          <a:noFill/>
        </p:spPr>
        <p:txBody>
          <a:bodyPr wrap="square" rtlCol="0">
            <a:spAutoFit/>
          </a:bodyPr>
          <a:lstStyle/>
          <a:p>
            <a:r>
              <a:rPr lang="zh-CN" altLang="en-US" sz="4800" b="1" dirty="0">
                <a:blipFill>
                  <a:blip r:embed="rId3"/>
                  <a:stretch>
                    <a:fillRect/>
                  </a:stretch>
                </a:blipFill>
                <a:latin typeface="Arial" panose="020B0604020202020204" pitchFamily="34" charset="0"/>
                <a:ea typeface="微软雅黑" panose="020B0503020204020204" pitchFamily="34" charset="-122"/>
                <a:sym typeface="Arial" panose="020B0604020202020204" pitchFamily="34" charset="0"/>
              </a:rPr>
              <a:t>特征工程</a:t>
            </a:r>
          </a:p>
        </p:txBody>
      </p:sp>
    </p:spTree>
    <p:extLst>
      <p:ext uri="{BB962C8B-B14F-4D97-AF65-F5344CB8AC3E}">
        <p14:creationId xmlns:p14="http://schemas.microsoft.com/office/powerpoint/2010/main" val="202401070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08" name="组合 1907"/>
          <p:cNvGrpSpPr/>
          <p:nvPr/>
        </p:nvGrpSpPr>
        <p:grpSpPr>
          <a:xfrm>
            <a:off x="796395" y="2492675"/>
            <a:ext cx="5359858" cy="3086088"/>
            <a:chOff x="3341399" y="2938174"/>
            <a:chExt cx="2398713" cy="1381126"/>
          </a:xfrm>
          <a:solidFill>
            <a:schemeClr val="accent1"/>
          </a:solidFill>
        </p:grpSpPr>
        <p:sp>
          <p:nvSpPr>
            <p:cNvPr id="1894" name="Freeform 281"/>
            <p:cNvSpPr>
              <a:spLocks/>
            </p:cNvSpPr>
            <p:nvPr/>
          </p:nvSpPr>
          <p:spPr bwMode="auto">
            <a:xfrm>
              <a:off x="5073362" y="3423949"/>
              <a:ext cx="185738" cy="182563"/>
            </a:xfrm>
            <a:custGeom>
              <a:avLst/>
              <a:gdLst>
                <a:gd name="T0" fmla="*/ 30 w 117"/>
                <a:gd name="T1" fmla="*/ 0 h 115"/>
                <a:gd name="T2" fmla="*/ 31 w 117"/>
                <a:gd name="T3" fmla="*/ 0 h 115"/>
                <a:gd name="T4" fmla="*/ 33 w 117"/>
                <a:gd name="T5" fmla="*/ 1 h 115"/>
                <a:gd name="T6" fmla="*/ 34 w 117"/>
                <a:gd name="T7" fmla="*/ 2 h 115"/>
                <a:gd name="T8" fmla="*/ 34 w 117"/>
                <a:gd name="T9" fmla="*/ 5 h 115"/>
                <a:gd name="T10" fmla="*/ 31 w 117"/>
                <a:gd name="T11" fmla="*/ 11 h 115"/>
                <a:gd name="T12" fmla="*/ 28 w 117"/>
                <a:gd name="T13" fmla="*/ 17 h 115"/>
                <a:gd name="T14" fmla="*/ 26 w 117"/>
                <a:gd name="T15" fmla="*/ 24 h 115"/>
                <a:gd name="T16" fmla="*/ 19 w 117"/>
                <a:gd name="T17" fmla="*/ 37 h 115"/>
                <a:gd name="T18" fmla="*/ 13 w 117"/>
                <a:gd name="T19" fmla="*/ 49 h 115"/>
                <a:gd name="T20" fmla="*/ 9 w 117"/>
                <a:gd name="T21" fmla="*/ 61 h 115"/>
                <a:gd name="T22" fmla="*/ 6 w 117"/>
                <a:gd name="T23" fmla="*/ 74 h 115"/>
                <a:gd name="T24" fmla="*/ 6 w 117"/>
                <a:gd name="T25" fmla="*/ 85 h 115"/>
                <a:gd name="T26" fmla="*/ 11 w 117"/>
                <a:gd name="T27" fmla="*/ 93 h 115"/>
                <a:gd name="T28" fmla="*/ 20 w 117"/>
                <a:gd name="T29" fmla="*/ 99 h 115"/>
                <a:gd name="T30" fmla="*/ 30 w 117"/>
                <a:gd name="T31" fmla="*/ 99 h 115"/>
                <a:gd name="T32" fmla="*/ 41 w 117"/>
                <a:gd name="T33" fmla="*/ 97 h 115"/>
                <a:gd name="T34" fmla="*/ 52 w 117"/>
                <a:gd name="T35" fmla="*/ 93 h 115"/>
                <a:gd name="T36" fmla="*/ 63 w 117"/>
                <a:gd name="T37" fmla="*/ 89 h 115"/>
                <a:gd name="T38" fmla="*/ 75 w 117"/>
                <a:gd name="T39" fmla="*/ 86 h 115"/>
                <a:gd name="T40" fmla="*/ 86 w 117"/>
                <a:gd name="T41" fmla="*/ 85 h 115"/>
                <a:gd name="T42" fmla="*/ 97 w 117"/>
                <a:gd name="T43" fmla="*/ 88 h 115"/>
                <a:gd name="T44" fmla="*/ 107 w 117"/>
                <a:gd name="T45" fmla="*/ 96 h 115"/>
                <a:gd name="T46" fmla="*/ 117 w 117"/>
                <a:gd name="T47" fmla="*/ 110 h 115"/>
                <a:gd name="T48" fmla="*/ 117 w 117"/>
                <a:gd name="T49" fmla="*/ 112 h 115"/>
                <a:gd name="T50" fmla="*/ 115 w 117"/>
                <a:gd name="T51" fmla="*/ 114 h 115"/>
                <a:gd name="T52" fmla="*/ 115 w 117"/>
                <a:gd name="T53" fmla="*/ 114 h 115"/>
                <a:gd name="T54" fmla="*/ 113 w 117"/>
                <a:gd name="T55" fmla="*/ 115 h 115"/>
                <a:gd name="T56" fmla="*/ 111 w 117"/>
                <a:gd name="T57" fmla="*/ 114 h 115"/>
                <a:gd name="T58" fmla="*/ 110 w 117"/>
                <a:gd name="T59" fmla="*/ 112 h 115"/>
                <a:gd name="T60" fmla="*/ 101 w 117"/>
                <a:gd name="T61" fmla="*/ 100 h 115"/>
                <a:gd name="T62" fmla="*/ 90 w 117"/>
                <a:gd name="T63" fmla="*/ 93 h 115"/>
                <a:gd name="T64" fmla="*/ 79 w 117"/>
                <a:gd name="T65" fmla="*/ 92 h 115"/>
                <a:gd name="T66" fmla="*/ 68 w 117"/>
                <a:gd name="T67" fmla="*/ 95 h 115"/>
                <a:gd name="T68" fmla="*/ 55 w 117"/>
                <a:gd name="T69" fmla="*/ 99 h 115"/>
                <a:gd name="T70" fmla="*/ 42 w 117"/>
                <a:gd name="T71" fmla="*/ 104 h 115"/>
                <a:gd name="T72" fmla="*/ 28 w 117"/>
                <a:gd name="T73" fmla="*/ 107 h 115"/>
                <a:gd name="T74" fmla="*/ 17 w 117"/>
                <a:gd name="T75" fmla="*/ 106 h 115"/>
                <a:gd name="T76" fmla="*/ 5 w 117"/>
                <a:gd name="T77" fmla="*/ 97 h 115"/>
                <a:gd name="T78" fmla="*/ 0 w 117"/>
                <a:gd name="T79" fmla="*/ 88 h 115"/>
                <a:gd name="T80" fmla="*/ 0 w 117"/>
                <a:gd name="T81" fmla="*/ 77 h 115"/>
                <a:gd name="T82" fmla="*/ 1 w 117"/>
                <a:gd name="T83" fmla="*/ 63 h 115"/>
                <a:gd name="T84" fmla="*/ 6 w 117"/>
                <a:gd name="T85" fmla="*/ 49 h 115"/>
                <a:gd name="T86" fmla="*/ 12 w 117"/>
                <a:gd name="T87" fmla="*/ 35 h 115"/>
                <a:gd name="T88" fmla="*/ 19 w 117"/>
                <a:gd name="T89" fmla="*/ 22 h 115"/>
                <a:gd name="T90" fmla="*/ 22 w 117"/>
                <a:gd name="T91" fmla="*/ 15 h 115"/>
                <a:gd name="T92" fmla="*/ 24 w 117"/>
                <a:gd name="T93" fmla="*/ 8 h 115"/>
                <a:gd name="T94" fmla="*/ 27 w 117"/>
                <a:gd name="T95" fmla="*/ 2 h 115"/>
                <a:gd name="T96" fmla="*/ 28 w 117"/>
                <a:gd name="T97" fmla="*/ 1 h 115"/>
                <a:gd name="T98" fmla="*/ 30 w 117"/>
                <a:gd name="T9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15">
                  <a:moveTo>
                    <a:pt x="30" y="0"/>
                  </a:moveTo>
                  <a:lnTo>
                    <a:pt x="31" y="0"/>
                  </a:lnTo>
                  <a:lnTo>
                    <a:pt x="33" y="1"/>
                  </a:lnTo>
                  <a:lnTo>
                    <a:pt x="34" y="2"/>
                  </a:lnTo>
                  <a:lnTo>
                    <a:pt x="34" y="5"/>
                  </a:lnTo>
                  <a:lnTo>
                    <a:pt x="31" y="11"/>
                  </a:lnTo>
                  <a:lnTo>
                    <a:pt x="28" y="17"/>
                  </a:lnTo>
                  <a:lnTo>
                    <a:pt x="26" y="24"/>
                  </a:lnTo>
                  <a:lnTo>
                    <a:pt x="19" y="37"/>
                  </a:lnTo>
                  <a:lnTo>
                    <a:pt x="13" y="49"/>
                  </a:lnTo>
                  <a:lnTo>
                    <a:pt x="9" y="61"/>
                  </a:lnTo>
                  <a:lnTo>
                    <a:pt x="6" y="74"/>
                  </a:lnTo>
                  <a:lnTo>
                    <a:pt x="6" y="85"/>
                  </a:lnTo>
                  <a:lnTo>
                    <a:pt x="11" y="93"/>
                  </a:lnTo>
                  <a:lnTo>
                    <a:pt x="20" y="99"/>
                  </a:lnTo>
                  <a:lnTo>
                    <a:pt x="30" y="99"/>
                  </a:lnTo>
                  <a:lnTo>
                    <a:pt x="41" y="97"/>
                  </a:lnTo>
                  <a:lnTo>
                    <a:pt x="52" y="93"/>
                  </a:lnTo>
                  <a:lnTo>
                    <a:pt x="63" y="89"/>
                  </a:lnTo>
                  <a:lnTo>
                    <a:pt x="75" y="86"/>
                  </a:lnTo>
                  <a:lnTo>
                    <a:pt x="86" y="85"/>
                  </a:lnTo>
                  <a:lnTo>
                    <a:pt x="97" y="88"/>
                  </a:lnTo>
                  <a:lnTo>
                    <a:pt x="107" y="96"/>
                  </a:lnTo>
                  <a:lnTo>
                    <a:pt x="117" y="110"/>
                  </a:lnTo>
                  <a:lnTo>
                    <a:pt x="117" y="112"/>
                  </a:lnTo>
                  <a:lnTo>
                    <a:pt x="115" y="114"/>
                  </a:lnTo>
                  <a:lnTo>
                    <a:pt x="115" y="114"/>
                  </a:lnTo>
                  <a:lnTo>
                    <a:pt x="113" y="115"/>
                  </a:lnTo>
                  <a:lnTo>
                    <a:pt x="111" y="114"/>
                  </a:lnTo>
                  <a:lnTo>
                    <a:pt x="110" y="112"/>
                  </a:lnTo>
                  <a:lnTo>
                    <a:pt x="101" y="100"/>
                  </a:lnTo>
                  <a:lnTo>
                    <a:pt x="90" y="93"/>
                  </a:lnTo>
                  <a:lnTo>
                    <a:pt x="79" y="92"/>
                  </a:lnTo>
                  <a:lnTo>
                    <a:pt x="68" y="95"/>
                  </a:lnTo>
                  <a:lnTo>
                    <a:pt x="55" y="99"/>
                  </a:lnTo>
                  <a:lnTo>
                    <a:pt x="42" y="104"/>
                  </a:lnTo>
                  <a:lnTo>
                    <a:pt x="28" y="107"/>
                  </a:lnTo>
                  <a:lnTo>
                    <a:pt x="17" y="106"/>
                  </a:lnTo>
                  <a:lnTo>
                    <a:pt x="5" y="97"/>
                  </a:lnTo>
                  <a:lnTo>
                    <a:pt x="0" y="88"/>
                  </a:lnTo>
                  <a:lnTo>
                    <a:pt x="0" y="77"/>
                  </a:lnTo>
                  <a:lnTo>
                    <a:pt x="1" y="63"/>
                  </a:lnTo>
                  <a:lnTo>
                    <a:pt x="6" y="49"/>
                  </a:lnTo>
                  <a:lnTo>
                    <a:pt x="12" y="35"/>
                  </a:lnTo>
                  <a:lnTo>
                    <a:pt x="19" y="22"/>
                  </a:lnTo>
                  <a:lnTo>
                    <a:pt x="22" y="15"/>
                  </a:lnTo>
                  <a:lnTo>
                    <a:pt x="24" y="8"/>
                  </a:lnTo>
                  <a:lnTo>
                    <a:pt x="27" y="2"/>
                  </a:lnTo>
                  <a:lnTo>
                    <a:pt x="28" y="1"/>
                  </a:lnTo>
                  <a:lnTo>
                    <a:pt x="3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95" name="Freeform 282"/>
            <p:cNvSpPr>
              <a:spLocks/>
            </p:cNvSpPr>
            <p:nvPr/>
          </p:nvSpPr>
          <p:spPr bwMode="auto">
            <a:xfrm>
              <a:off x="3341399" y="2958812"/>
              <a:ext cx="698500" cy="258763"/>
            </a:xfrm>
            <a:custGeom>
              <a:avLst/>
              <a:gdLst>
                <a:gd name="T0" fmla="*/ 382 w 440"/>
                <a:gd name="T1" fmla="*/ 11 h 163"/>
                <a:gd name="T2" fmla="*/ 433 w 440"/>
                <a:gd name="T3" fmla="*/ 47 h 163"/>
                <a:gd name="T4" fmla="*/ 436 w 440"/>
                <a:gd name="T5" fmla="*/ 79 h 163"/>
                <a:gd name="T6" fmla="*/ 424 w 440"/>
                <a:gd name="T7" fmla="*/ 89 h 163"/>
                <a:gd name="T8" fmla="*/ 421 w 440"/>
                <a:gd name="T9" fmla="*/ 83 h 163"/>
                <a:gd name="T10" fmla="*/ 432 w 440"/>
                <a:gd name="T11" fmla="*/ 73 h 163"/>
                <a:gd name="T12" fmla="*/ 428 w 440"/>
                <a:gd name="T13" fmla="*/ 51 h 163"/>
                <a:gd name="T14" fmla="*/ 381 w 440"/>
                <a:gd name="T15" fmla="*/ 18 h 163"/>
                <a:gd name="T16" fmla="*/ 323 w 440"/>
                <a:gd name="T17" fmla="*/ 7 h 163"/>
                <a:gd name="T18" fmla="*/ 294 w 440"/>
                <a:gd name="T19" fmla="*/ 29 h 163"/>
                <a:gd name="T20" fmla="*/ 289 w 440"/>
                <a:gd name="T21" fmla="*/ 58 h 163"/>
                <a:gd name="T22" fmla="*/ 264 w 440"/>
                <a:gd name="T23" fmla="*/ 73 h 163"/>
                <a:gd name="T24" fmla="*/ 230 w 440"/>
                <a:gd name="T25" fmla="*/ 69 h 163"/>
                <a:gd name="T26" fmla="*/ 194 w 440"/>
                <a:gd name="T27" fmla="*/ 82 h 163"/>
                <a:gd name="T28" fmla="*/ 151 w 440"/>
                <a:gd name="T29" fmla="*/ 97 h 163"/>
                <a:gd name="T30" fmla="*/ 101 w 440"/>
                <a:gd name="T31" fmla="*/ 91 h 163"/>
                <a:gd name="T32" fmla="*/ 82 w 440"/>
                <a:gd name="T33" fmla="*/ 102 h 163"/>
                <a:gd name="T34" fmla="*/ 78 w 440"/>
                <a:gd name="T35" fmla="*/ 112 h 163"/>
                <a:gd name="T36" fmla="*/ 73 w 440"/>
                <a:gd name="T37" fmla="*/ 123 h 163"/>
                <a:gd name="T38" fmla="*/ 55 w 440"/>
                <a:gd name="T39" fmla="*/ 134 h 163"/>
                <a:gd name="T40" fmla="*/ 20 w 440"/>
                <a:gd name="T41" fmla="*/ 135 h 163"/>
                <a:gd name="T42" fmla="*/ 35 w 440"/>
                <a:gd name="T43" fmla="*/ 148 h 163"/>
                <a:gd name="T44" fmla="*/ 85 w 440"/>
                <a:gd name="T45" fmla="*/ 153 h 163"/>
                <a:gd name="T46" fmla="*/ 132 w 440"/>
                <a:gd name="T47" fmla="*/ 155 h 163"/>
                <a:gd name="T48" fmla="*/ 234 w 440"/>
                <a:gd name="T49" fmla="*/ 127 h 163"/>
                <a:gd name="T50" fmla="*/ 289 w 440"/>
                <a:gd name="T51" fmla="*/ 112 h 163"/>
                <a:gd name="T52" fmla="*/ 289 w 440"/>
                <a:gd name="T53" fmla="*/ 118 h 163"/>
                <a:gd name="T54" fmla="*/ 205 w 440"/>
                <a:gd name="T55" fmla="*/ 145 h 163"/>
                <a:gd name="T56" fmla="*/ 104 w 440"/>
                <a:gd name="T57" fmla="*/ 163 h 163"/>
                <a:gd name="T58" fmla="*/ 85 w 440"/>
                <a:gd name="T59" fmla="*/ 162 h 163"/>
                <a:gd name="T60" fmla="*/ 35 w 440"/>
                <a:gd name="T61" fmla="*/ 156 h 163"/>
                <a:gd name="T62" fmla="*/ 0 w 440"/>
                <a:gd name="T63" fmla="*/ 137 h 163"/>
                <a:gd name="T64" fmla="*/ 1 w 440"/>
                <a:gd name="T65" fmla="*/ 133 h 163"/>
                <a:gd name="T66" fmla="*/ 48 w 440"/>
                <a:gd name="T67" fmla="*/ 129 h 163"/>
                <a:gd name="T68" fmla="*/ 68 w 440"/>
                <a:gd name="T69" fmla="*/ 118 h 163"/>
                <a:gd name="T70" fmla="*/ 71 w 440"/>
                <a:gd name="T71" fmla="*/ 107 h 163"/>
                <a:gd name="T72" fmla="*/ 79 w 440"/>
                <a:gd name="T73" fmla="*/ 94 h 163"/>
                <a:gd name="T74" fmla="*/ 117 w 440"/>
                <a:gd name="T75" fmla="*/ 84 h 163"/>
                <a:gd name="T76" fmla="*/ 166 w 440"/>
                <a:gd name="T77" fmla="*/ 89 h 163"/>
                <a:gd name="T78" fmla="*/ 201 w 440"/>
                <a:gd name="T79" fmla="*/ 69 h 163"/>
                <a:gd name="T80" fmla="*/ 235 w 440"/>
                <a:gd name="T81" fmla="*/ 62 h 163"/>
                <a:gd name="T82" fmla="*/ 256 w 440"/>
                <a:gd name="T83" fmla="*/ 67 h 163"/>
                <a:gd name="T84" fmla="*/ 281 w 440"/>
                <a:gd name="T85" fmla="*/ 58 h 163"/>
                <a:gd name="T86" fmla="*/ 286 w 440"/>
                <a:gd name="T87" fmla="*/ 32 h 163"/>
                <a:gd name="T88" fmla="*/ 305 w 440"/>
                <a:gd name="T89" fmla="*/ 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0" h="163">
                  <a:moveTo>
                    <a:pt x="340" y="0"/>
                  </a:moveTo>
                  <a:lnTo>
                    <a:pt x="362" y="5"/>
                  </a:lnTo>
                  <a:lnTo>
                    <a:pt x="382" y="11"/>
                  </a:lnTo>
                  <a:lnTo>
                    <a:pt x="403" y="21"/>
                  </a:lnTo>
                  <a:lnTo>
                    <a:pt x="421" y="34"/>
                  </a:lnTo>
                  <a:lnTo>
                    <a:pt x="433" y="47"/>
                  </a:lnTo>
                  <a:lnTo>
                    <a:pt x="440" y="62"/>
                  </a:lnTo>
                  <a:lnTo>
                    <a:pt x="440" y="71"/>
                  </a:lnTo>
                  <a:lnTo>
                    <a:pt x="436" y="79"/>
                  </a:lnTo>
                  <a:lnTo>
                    <a:pt x="427" y="89"/>
                  </a:lnTo>
                  <a:lnTo>
                    <a:pt x="425" y="89"/>
                  </a:lnTo>
                  <a:lnTo>
                    <a:pt x="424" y="89"/>
                  </a:lnTo>
                  <a:lnTo>
                    <a:pt x="422" y="87"/>
                  </a:lnTo>
                  <a:lnTo>
                    <a:pt x="421" y="86"/>
                  </a:lnTo>
                  <a:lnTo>
                    <a:pt x="421" y="83"/>
                  </a:lnTo>
                  <a:lnTo>
                    <a:pt x="422" y="82"/>
                  </a:lnTo>
                  <a:lnTo>
                    <a:pt x="428" y="78"/>
                  </a:lnTo>
                  <a:lnTo>
                    <a:pt x="432" y="73"/>
                  </a:lnTo>
                  <a:lnTo>
                    <a:pt x="433" y="69"/>
                  </a:lnTo>
                  <a:lnTo>
                    <a:pt x="433" y="64"/>
                  </a:lnTo>
                  <a:lnTo>
                    <a:pt x="428" y="51"/>
                  </a:lnTo>
                  <a:lnTo>
                    <a:pt x="417" y="39"/>
                  </a:lnTo>
                  <a:lnTo>
                    <a:pt x="400" y="28"/>
                  </a:lnTo>
                  <a:lnTo>
                    <a:pt x="381" y="18"/>
                  </a:lnTo>
                  <a:lnTo>
                    <a:pt x="360" y="11"/>
                  </a:lnTo>
                  <a:lnTo>
                    <a:pt x="340" y="7"/>
                  </a:lnTo>
                  <a:lnTo>
                    <a:pt x="323" y="7"/>
                  </a:lnTo>
                  <a:lnTo>
                    <a:pt x="309" y="11"/>
                  </a:lnTo>
                  <a:lnTo>
                    <a:pt x="298" y="20"/>
                  </a:lnTo>
                  <a:lnTo>
                    <a:pt x="294" y="29"/>
                  </a:lnTo>
                  <a:lnTo>
                    <a:pt x="292" y="42"/>
                  </a:lnTo>
                  <a:lnTo>
                    <a:pt x="290" y="50"/>
                  </a:lnTo>
                  <a:lnTo>
                    <a:pt x="289" y="58"/>
                  </a:lnTo>
                  <a:lnTo>
                    <a:pt x="285" y="65"/>
                  </a:lnTo>
                  <a:lnTo>
                    <a:pt x="276" y="71"/>
                  </a:lnTo>
                  <a:lnTo>
                    <a:pt x="264" y="73"/>
                  </a:lnTo>
                  <a:lnTo>
                    <a:pt x="252" y="73"/>
                  </a:lnTo>
                  <a:lnTo>
                    <a:pt x="241" y="71"/>
                  </a:lnTo>
                  <a:lnTo>
                    <a:pt x="230" y="69"/>
                  </a:lnTo>
                  <a:lnTo>
                    <a:pt x="216" y="71"/>
                  </a:lnTo>
                  <a:lnTo>
                    <a:pt x="205" y="75"/>
                  </a:lnTo>
                  <a:lnTo>
                    <a:pt x="194" y="82"/>
                  </a:lnTo>
                  <a:lnTo>
                    <a:pt x="183" y="90"/>
                  </a:lnTo>
                  <a:lnTo>
                    <a:pt x="169" y="96"/>
                  </a:lnTo>
                  <a:lnTo>
                    <a:pt x="151" y="97"/>
                  </a:lnTo>
                  <a:lnTo>
                    <a:pt x="133" y="94"/>
                  </a:lnTo>
                  <a:lnTo>
                    <a:pt x="117" y="91"/>
                  </a:lnTo>
                  <a:lnTo>
                    <a:pt x="101" y="91"/>
                  </a:lnTo>
                  <a:lnTo>
                    <a:pt x="89" y="97"/>
                  </a:lnTo>
                  <a:lnTo>
                    <a:pt x="85" y="100"/>
                  </a:lnTo>
                  <a:lnTo>
                    <a:pt x="82" y="102"/>
                  </a:lnTo>
                  <a:lnTo>
                    <a:pt x="79" y="105"/>
                  </a:lnTo>
                  <a:lnTo>
                    <a:pt x="78" y="109"/>
                  </a:lnTo>
                  <a:lnTo>
                    <a:pt x="78" y="112"/>
                  </a:lnTo>
                  <a:lnTo>
                    <a:pt x="77" y="116"/>
                  </a:lnTo>
                  <a:lnTo>
                    <a:pt x="75" y="120"/>
                  </a:lnTo>
                  <a:lnTo>
                    <a:pt x="73" y="123"/>
                  </a:lnTo>
                  <a:lnTo>
                    <a:pt x="70" y="127"/>
                  </a:lnTo>
                  <a:lnTo>
                    <a:pt x="64" y="131"/>
                  </a:lnTo>
                  <a:lnTo>
                    <a:pt x="55" y="134"/>
                  </a:lnTo>
                  <a:lnTo>
                    <a:pt x="44" y="135"/>
                  </a:lnTo>
                  <a:lnTo>
                    <a:pt x="33" y="135"/>
                  </a:lnTo>
                  <a:lnTo>
                    <a:pt x="20" y="135"/>
                  </a:lnTo>
                  <a:lnTo>
                    <a:pt x="9" y="137"/>
                  </a:lnTo>
                  <a:lnTo>
                    <a:pt x="19" y="144"/>
                  </a:lnTo>
                  <a:lnTo>
                    <a:pt x="35" y="148"/>
                  </a:lnTo>
                  <a:lnTo>
                    <a:pt x="52" y="151"/>
                  </a:lnTo>
                  <a:lnTo>
                    <a:pt x="70" y="153"/>
                  </a:lnTo>
                  <a:lnTo>
                    <a:pt x="85" y="153"/>
                  </a:lnTo>
                  <a:lnTo>
                    <a:pt x="92" y="155"/>
                  </a:lnTo>
                  <a:lnTo>
                    <a:pt x="97" y="155"/>
                  </a:lnTo>
                  <a:lnTo>
                    <a:pt x="132" y="155"/>
                  </a:lnTo>
                  <a:lnTo>
                    <a:pt x="166" y="149"/>
                  </a:lnTo>
                  <a:lnTo>
                    <a:pt x="201" y="140"/>
                  </a:lnTo>
                  <a:lnTo>
                    <a:pt x="234" y="127"/>
                  </a:lnTo>
                  <a:lnTo>
                    <a:pt x="285" y="111"/>
                  </a:lnTo>
                  <a:lnTo>
                    <a:pt x="287" y="111"/>
                  </a:lnTo>
                  <a:lnTo>
                    <a:pt x="289" y="112"/>
                  </a:lnTo>
                  <a:lnTo>
                    <a:pt x="289" y="113"/>
                  </a:lnTo>
                  <a:lnTo>
                    <a:pt x="290" y="115"/>
                  </a:lnTo>
                  <a:lnTo>
                    <a:pt x="289" y="118"/>
                  </a:lnTo>
                  <a:lnTo>
                    <a:pt x="287" y="118"/>
                  </a:lnTo>
                  <a:lnTo>
                    <a:pt x="236" y="134"/>
                  </a:lnTo>
                  <a:lnTo>
                    <a:pt x="205" y="145"/>
                  </a:lnTo>
                  <a:lnTo>
                    <a:pt x="172" y="155"/>
                  </a:lnTo>
                  <a:lnTo>
                    <a:pt x="139" y="162"/>
                  </a:lnTo>
                  <a:lnTo>
                    <a:pt x="104" y="163"/>
                  </a:lnTo>
                  <a:lnTo>
                    <a:pt x="96" y="162"/>
                  </a:lnTo>
                  <a:lnTo>
                    <a:pt x="90" y="162"/>
                  </a:lnTo>
                  <a:lnTo>
                    <a:pt x="85" y="162"/>
                  </a:lnTo>
                  <a:lnTo>
                    <a:pt x="70" y="160"/>
                  </a:lnTo>
                  <a:lnTo>
                    <a:pt x="53" y="159"/>
                  </a:lnTo>
                  <a:lnTo>
                    <a:pt x="35" y="156"/>
                  </a:lnTo>
                  <a:lnTo>
                    <a:pt x="20" y="152"/>
                  </a:lnTo>
                  <a:lnTo>
                    <a:pt x="8" y="145"/>
                  </a:lnTo>
                  <a:lnTo>
                    <a:pt x="0" y="137"/>
                  </a:lnTo>
                  <a:lnTo>
                    <a:pt x="0" y="135"/>
                  </a:lnTo>
                  <a:lnTo>
                    <a:pt x="0" y="134"/>
                  </a:lnTo>
                  <a:lnTo>
                    <a:pt x="1" y="133"/>
                  </a:lnTo>
                  <a:lnTo>
                    <a:pt x="16" y="129"/>
                  </a:lnTo>
                  <a:lnTo>
                    <a:pt x="33" y="129"/>
                  </a:lnTo>
                  <a:lnTo>
                    <a:pt x="48" y="129"/>
                  </a:lnTo>
                  <a:lnTo>
                    <a:pt x="60" y="124"/>
                  </a:lnTo>
                  <a:lnTo>
                    <a:pt x="66" y="122"/>
                  </a:lnTo>
                  <a:lnTo>
                    <a:pt x="68" y="118"/>
                  </a:lnTo>
                  <a:lnTo>
                    <a:pt x="70" y="115"/>
                  </a:lnTo>
                  <a:lnTo>
                    <a:pt x="71" y="111"/>
                  </a:lnTo>
                  <a:lnTo>
                    <a:pt x="71" y="107"/>
                  </a:lnTo>
                  <a:lnTo>
                    <a:pt x="73" y="102"/>
                  </a:lnTo>
                  <a:lnTo>
                    <a:pt x="75" y="98"/>
                  </a:lnTo>
                  <a:lnTo>
                    <a:pt x="79" y="94"/>
                  </a:lnTo>
                  <a:lnTo>
                    <a:pt x="85" y="90"/>
                  </a:lnTo>
                  <a:lnTo>
                    <a:pt x="100" y="84"/>
                  </a:lnTo>
                  <a:lnTo>
                    <a:pt x="117" y="84"/>
                  </a:lnTo>
                  <a:lnTo>
                    <a:pt x="135" y="87"/>
                  </a:lnTo>
                  <a:lnTo>
                    <a:pt x="151" y="89"/>
                  </a:lnTo>
                  <a:lnTo>
                    <a:pt x="166" y="89"/>
                  </a:lnTo>
                  <a:lnTo>
                    <a:pt x="179" y="83"/>
                  </a:lnTo>
                  <a:lnTo>
                    <a:pt x="190" y="76"/>
                  </a:lnTo>
                  <a:lnTo>
                    <a:pt x="201" y="69"/>
                  </a:lnTo>
                  <a:lnTo>
                    <a:pt x="214" y="64"/>
                  </a:lnTo>
                  <a:lnTo>
                    <a:pt x="225" y="61"/>
                  </a:lnTo>
                  <a:lnTo>
                    <a:pt x="235" y="62"/>
                  </a:lnTo>
                  <a:lnTo>
                    <a:pt x="243" y="64"/>
                  </a:lnTo>
                  <a:lnTo>
                    <a:pt x="249" y="67"/>
                  </a:lnTo>
                  <a:lnTo>
                    <a:pt x="256" y="67"/>
                  </a:lnTo>
                  <a:lnTo>
                    <a:pt x="263" y="67"/>
                  </a:lnTo>
                  <a:lnTo>
                    <a:pt x="274" y="64"/>
                  </a:lnTo>
                  <a:lnTo>
                    <a:pt x="281" y="58"/>
                  </a:lnTo>
                  <a:lnTo>
                    <a:pt x="283" y="50"/>
                  </a:lnTo>
                  <a:lnTo>
                    <a:pt x="285" y="40"/>
                  </a:lnTo>
                  <a:lnTo>
                    <a:pt x="286" y="32"/>
                  </a:lnTo>
                  <a:lnTo>
                    <a:pt x="287" y="23"/>
                  </a:lnTo>
                  <a:lnTo>
                    <a:pt x="293" y="14"/>
                  </a:lnTo>
                  <a:lnTo>
                    <a:pt x="305" y="6"/>
                  </a:lnTo>
                  <a:lnTo>
                    <a:pt x="320" y="0"/>
                  </a:lnTo>
                  <a:lnTo>
                    <a:pt x="34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96" name="Freeform 283"/>
            <p:cNvSpPr>
              <a:spLocks/>
            </p:cNvSpPr>
            <p:nvPr/>
          </p:nvSpPr>
          <p:spPr bwMode="auto">
            <a:xfrm>
              <a:off x="3892262" y="4244687"/>
              <a:ext cx="660400" cy="74613"/>
            </a:xfrm>
            <a:custGeom>
              <a:avLst/>
              <a:gdLst>
                <a:gd name="T0" fmla="*/ 4 w 416"/>
                <a:gd name="T1" fmla="*/ 0 h 47"/>
                <a:gd name="T2" fmla="*/ 5 w 416"/>
                <a:gd name="T3" fmla="*/ 0 h 47"/>
                <a:gd name="T4" fmla="*/ 26 w 416"/>
                <a:gd name="T5" fmla="*/ 10 h 47"/>
                <a:gd name="T6" fmla="*/ 45 w 416"/>
                <a:gd name="T7" fmla="*/ 17 h 47"/>
                <a:gd name="T8" fmla="*/ 64 w 416"/>
                <a:gd name="T9" fmla="*/ 23 h 47"/>
                <a:gd name="T10" fmla="*/ 84 w 416"/>
                <a:gd name="T11" fmla="*/ 24 h 47"/>
                <a:gd name="T12" fmla="*/ 107 w 416"/>
                <a:gd name="T13" fmla="*/ 21 h 47"/>
                <a:gd name="T14" fmla="*/ 122 w 416"/>
                <a:gd name="T15" fmla="*/ 17 h 47"/>
                <a:gd name="T16" fmla="*/ 136 w 416"/>
                <a:gd name="T17" fmla="*/ 11 h 47"/>
                <a:gd name="T18" fmla="*/ 148 w 416"/>
                <a:gd name="T19" fmla="*/ 6 h 47"/>
                <a:gd name="T20" fmla="*/ 162 w 416"/>
                <a:gd name="T21" fmla="*/ 2 h 47"/>
                <a:gd name="T22" fmla="*/ 176 w 416"/>
                <a:gd name="T23" fmla="*/ 0 h 47"/>
                <a:gd name="T24" fmla="*/ 191 w 416"/>
                <a:gd name="T25" fmla="*/ 3 h 47"/>
                <a:gd name="T26" fmla="*/ 206 w 416"/>
                <a:gd name="T27" fmla="*/ 10 h 47"/>
                <a:gd name="T28" fmla="*/ 217 w 416"/>
                <a:gd name="T29" fmla="*/ 17 h 47"/>
                <a:gd name="T30" fmla="*/ 224 w 416"/>
                <a:gd name="T31" fmla="*/ 23 h 47"/>
                <a:gd name="T32" fmla="*/ 232 w 416"/>
                <a:gd name="T33" fmla="*/ 25 h 47"/>
                <a:gd name="T34" fmla="*/ 242 w 416"/>
                <a:gd name="T35" fmla="*/ 27 h 47"/>
                <a:gd name="T36" fmla="*/ 257 w 416"/>
                <a:gd name="T37" fmla="*/ 25 h 47"/>
                <a:gd name="T38" fmla="*/ 297 w 416"/>
                <a:gd name="T39" fmla="*/ 21 h 47"/>
                <a:gd name="T40" fmla="*/ 337 w 416"/>
                <a:gd name="T41" fmla="*/ 24 h 47"/>
                <a:gd name="T42" fmla="*/ 376 w 416"/>
                <a:gd name="T43" fmla="*/ 31 h 47"/>
                <a:gd name="T44" fmla="*/ 413 w 416"/>
                <a:gd name="T45" fmla="*/ 40 h 47"/>
                <a:gd name="T46" fmla="*/ 416 w 416"/>
                <a:gd name="T47" fmla="*/ 42 h 47"/>
                <a:gd name="T48" fmla="*/ 416 w 416"/>
                <a:gd name="T49" fmla="*/ 43 h 47"/>
                <a:gd name="T50" fmla="*/ 416 w 416"/>
                <a:gd name="T51" fmla="*/ 45 h 47"/>
                <a:gd name="T52" fmla="*/ 416 w 416"/>
                <a:gd name="T53" fmla="*/ 47 h 47"/>
                <a:gd name="T54" fmla="*/ 414 w 416"/>
                <a:gd name="T55" fmla="*/ 47 h 47"/>
                <a:gd name="T56" fmla="*/ 412 w 416"/>
                <a:gd name="T57" fmla="*/ 47 h 47"/>
                <a:gd name="T58" fmla="*/ 412 w 416"/>
                <a:gd name="T59" fmla="*/ 47 h 47"/>
                <a:gd name="T60" fmla="*/ 374 w 416"/>
                <a:gd name="T61" fmla="*/ 38 h 47"/>
                <a:gd name="T62" fmla="*/ 336 w 416"/>
                <a:gd name="T63" fmla="*/ 31 h 47"/>
                <a:gd name="T64" fmla="*/ 299 w 416"/>
                <a:gd name="T65" fmla="*/ 29 h 47"/>
                <a:gd name="T66" fmla="*/ 259 w 416"/>
                <a:gd name="T67" fmla="*/ 32 h 47"/>
                <a:gd name="T68" fmla="*/ 242 w 416"/>
                <a:gd name="T69" fmla="*/ 35 h 47"/>
                <a:gd name="T70" fmla="*/ 230 w 416"/>
                <a:gd name="T71" fmla="*/ 34 h 47"/>
                <a:gd name="T72" fmla="*/ 220 w 416"/>
                <a:gd name="T73" fmla="*/ 29 h 47"/>
                <a:gd name="T74" fmla="*/ 212 w 416"/>
                <a:gd name="T75" fmla="*/ 24 h 47"/>
                <a:gd name="T76" fmla="*/ 202 w 416"/>
                <a:gd name="T77" fmla="*/ 17 h 47"/>
                <a:gd name="T78" fmla="*/ 188 w 416"/>
                <a:gd name="T79" fmla="*/ 11 h 47"/>
                <a:gd name="T80" fmla="*/ 172 w 416"/>
                <a:gd name="T81" fmla="*/ 9 h 47"/>
                <a:gd name="T82" fmla="*/ 155 w 416"/>
                <a:gd name="T83" fmla="*/ 11 h 47"/>
                <a:gd name="T84" fmla="*/ 139 w 416"/>
                <a:gd name="T85" fmla="*/ 18 h 47"/>
                <a:gd name="T86" fmla="*/ 125 w 416"/>
                <a:gd name="T87" fmla="*/ 24 h 47"/>
                <a:gd name="T88" fmla="*/ 108 w 416"/>
                <a:gd name="T89" fmla="*/ 29 h 47"/>
                <a:gd name="T90" fmla="*/ 84 w 416"/>
                <a:gd name="T91" fmla="*/ 32 h 47"/>
                <a:gd name="T92" fmla="*/ 63 w 416"/>
                <a:gd name="T93" fmla="*/ 31 h 47"/>
                <a:gd name="T94" fmla="*/ 42 w 416"/>
                <a:gd name="T95" fmla="*/ 25 h 47"/>
                <a:gd name="T96" fmla="*/ 22 w 416"/>
                <a:gd name="T97" fmla="*/ 17 h 47"/>
                <a:gd name="T98" fmla="*/ 1 w 416"/>
                <a:gd name="T99" fmla="*/ 7 h 47"/>
                <a:gd name="T100" fmla="*/ 0 w 416"/>
                <a:gd name="T101" fmla="*/ 6 h 47"/>
                <a:gd name="T102" fmla="*/ 0 w 416"/>
                <a:gd name="T103" fmla="*/ 5 h 47"/>
                <a:gd name="T104" fmla="*/ 0 w 416"/>
                <a:gd name="T105" fmla="*/ 2 h 47"/>
                <a:gd name="T106" fmla="*/ 1 w 416"/>
                <a:gd name="T107" fmla="*/ 0 h 47"/>
                <a:gd name="T108" fmla="*/ 4 w 416"/>
                <a:gd name="T10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16" h="47">
                  <a:moveTo>
                    <a:pt x="4" y="0"/>
                  </a:moveTo>
                  <a:lnTo>
                    <a:pt x="5" y="0"/>
                  </a:lnTo>
                  <a:lnTo>
                    <a:pt x="26" y="10"/>
                  </a:lnTo>
                  <a:lnTo>
                    <a:pt x="45" y="17"/>
                  </a:lnTo>
                  <a:lnTo>
                    <a:pt x="64" y="23"/>
                  </a:lnTo>
                  <a:lnTo>
                    <a:pt x="84" y="24"/>
                  </a:lnTo>
                  <a:lnTo>
                    <a:pt x="107" y="21"/>
                  </a:lnTo>
                  <a:lnTo>
                    <a:pt x="122" y="17"/>
                  </a:lnTo>
                  <a:lnTo>
                    <a:pt x="136" y="11"/>
                  </a:lnTo>
                  <a:lnTo>
                    <a:pt x="148" y="6"/>
                  </a:lnTo>
                  <a:lnTo>
                    <a:pt x="162" y="2"/>
                  </a:lnTo>
                  <a:lnTo>
                    <a:pt x="176" y="0"/>
                  </a:lnTo>
                  <a:lnTo>
                    <a:pt x="191" y="3"/>
                  </a:lnTo>
                  <a:lnTo>
                    <a:pt x="206" y="10"/>
                  </a:lnTo>
                  <a:lnTo>
                    <a:pt x="217" y="17"/>
                  </a:lnTo>
                  <a:lnTo>
                    <a:pt x="224" y="23"/>
                  </a:lnTo>
                  <a:lnTo>
                    <a:pt x="232" y="25"/>
                  </a:lnTo>
                  <a:lnTo>
                    <a:pt x="242" y="27"/>
                  </a:lnTo>
                  <a:lnTo>
                    <a:pt x="257" y="25"/>
                  </a:lnTo>
                  <a:lnTo>
                    <a:pt x="297" y="21"/>
                  </a:lnTo>
                  <a:lnTo>
                    <a:pt x="337" y="24"/>
                  </a:lnTo>
                  <a:lnTo>
                    <a:pt x="376" y="31"/>
                  </a:lnTo>
                  <a:lnTo>
                    <a:pt x="413" y="40"/>
                  </a:lnTo>
                  <a:lnTo>
                    <a:pt x="416" y="42"/>
                  </a:lnTo>
                  <a:lnTo>
                    <a:pt x="416" y="43"/>
                  </a:lnTo>
                  <a:lnTo>
                    <a:pt x="416" y="45"/>
                  </a:lnTo>
                  <a:lnTo>
                    <a:pt x="416" y="47"/>
                  </a:lnTo>
                  <a:lnTo>
                    <a:pt x="414" y="47"/>
                  </a:lnTo>
                  <a:lnTo>
                    <a:pt x="412" y="47"/>
                  </a:lnTo>
                  <a:lnTo>
                    <a:pt x="412" y="47"/>
                  </a:lnTo>
                  <a:lnTo>
                    <a:pt x="374" y="38"/>
                  </a:lnTo>
                  <a:lnTo>
                    <a:pt x="336" y="31"/>
                  </a:lnTo>
                  <a:lnTo>
                    <a:pt x="299" y="29"/>
                  </a:lnTo>
                  <a:lnTo>
                    <a:pt x="259" y="32"/>
                  </a:lnTo>
                  <a:lnTo>
                    <a:pt x="242" y="35"/>
                  </a:lnTo>
                  <a:lnTo>
                    <a:pt x="230" y="34"/>
                  </a:lnTo>
                  <a:lnTo>
                    <a:pt x="220" y="29"/>
                  </a:lnTo>
                  <a:lnTo>
                    <a:pt x="212" y="24"/>
                  </a:lnTo>
                  <a:lnTo>
                    <a:pt x="202" y="17"/>
                  </a:lnTo>
                  <a:lnTo>
                    <a:pt x="188" y="11"/>
                  </a:lnTo>
                  <a:lnTo>
                    <a:pt x="172" y="9"/>
                  </a:lnTo>
                  <a:lnTo>
                    <a:pt x="155" y="11"/>
                  </a:lnTo>
                  <a:lnTo>
                    <a:pt x="139" y="18"/>
                  </a:lnTo>
                  <a:lnTo>
                    <a:pt x="125" y="24"/>
                  </a:lnTo>
                  <a:lnTo>
                    <a:pt x="108" y="29"/>
                  </a:lnTo>
                  <a:lnTo>
                    <a:pt x="84" y="32"/>
                  </a:lnTo>
                  <a:lnTo>
                    <a:pt x="63" y="31"/>
                  </a:lnTo>
                  <a:lnTo>
                    <a:pt x="42" y="25"/>
                  </a:lnTo>
                  <a:lnTo>
                    <a:pt x="22" y="17"/>
                  </a:lnTo>
                  <a:lnTo>
                    <a:pt x="1" y="7"/>
                  </a:lnTo>
                  <a:lnTo>
                    <a:pt x="0" y="6"/>
                  </a:lnTo>
                  <a:lnTo>
                    <a:pt x="0" y="5"/>
                  </a:lnTo>
                  <a:lnTo>
                    <a:pt x="0" y="2"/>
                  </a:lnTo>
                  <a:lnTo>
                    <a:pt x="1" y="0"/>
                  </a:lnTo>
                  <a:lnTo>
                    <a:pt x="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97" name="Freeform 284"/>
            <p:cNvSpPr>
              <a:spLocks/>
            </p:cNvSpPr>
            <p:nvPr/>
          </p:nvSpPr>
          <p:spPr bwMode="auto">
            <a:xfrm>
              <a:off x="4051012" y="3873212"/>
              <a:ext cx="138113" cy="109538"/>
            </a:xfrm>
            <a:custGeom>
              <a:avLst/>
              <a:gdLst>
                <a:gd name="T0" fmla="*/ 40 w 87"/>
                <a:gd name="T1" fmla="*/ 0 h 69"/>
                <a:gd name="T2" fmla="*/ 58 w 87"/>
                <a:gd name="T3" fmla="*/ 4 h 69"/>
                <a:gd name="T4" fmla="*/ 73 w 87"/>
                <a:gd name="T5" fmla="*/ 11 h 69"/>
                <a:gd name="T6" fmla="*/ 84 w 87"/>
                <a:gd name="T7" fmla="*/ 21 h 69"/>
                <a:gd name="T8" fmla="*/ 87 w 87"/>
                <a:gd name="T9" fmla="*/ 28 h 69"/>
                <a:gd name="T10" fmla="*/ 87 w 87"/>
                <a:gd name="T11" fmla="*/ 36 h 69"/>
                <a:gd name="T12" fmla="*/ 84 w 87"/>
                <a:gd name="T13" fmla="*/ 46 h 69"/>
                <a:gd name="T14" fmla="*/ 76 w 87"/>
                <a:gd name="T15" fmla="*/ 57 h 69"/>
                <a:gd name="T16" fmla="*/ 65 w 87"/>
                <a:gd name="T17" fmla="*/ 65 h 69"/>
                <a:gd name="T18" fmla="*/ 55 w 87"/>
                <a:gd name="T19" fmla="*/ 69 h 69"/>
                <a:gd name="T20" fmla="*/ 47 w 87"/>
                <a:gd name="T21" fmla="*/ 69 h 69"/>
                <a:gd name="T22" fmla="*/ 42 w 87"/>
                <a:gd name="T23" fmla="*/ 69 h 69"/>
                <a:gd name="T24" fmla="*/ 36 w 87"/>
                <a:gd name="T25" fmla="*/ 66 h 69"/>
                <a:gd name="T26" fmla="*/ 28 w 87"/>
                <a:gd name="T27" fmla="*/ 60 h 69"/>
                <a:gd name="T28" fmla="*/ 21 w 87"/>
                <a:gd name="T29" fmla="*/ 50 h 69"/>
                <a:gd name="T30" fmla="*/ 17 w 87"/>
                <a:gd name="T31" fmla="*/ 39 h 69"/>
                <a:gd name="T32" fmla="*/ 17 w 87"/>
                <a:gd name="T33" fmla="*/ 28 h 69"/>
                <a:gd name="T34" fmla="*/ 18 w 87"/>
                <a:gd name="T35" fmla="*/ 22 h 69"/>
                <a:gd name="T36" fmla="*/ 21 w 87"/>
                <a:gd name="T37" fmla="*/ 17 h 69"/>
                <a:gd name="T38" fmla="*/ 25 w 87"/>
                <a:gd name="T39" fmla="*/ 14 h 69"/>
                <a:gd name="T40" fmla="*/ 29 w 87"/>
                <a:gd name="T41" fmla="*/ 13 h 69"/>
                <a:gd name="T42" fmla="*/ 32 w 87"/>
                <a:gd name="T43" fmla="*/ 13 h 69"/>
                <a:gd name="T44" fmla="*/ 33 w 87"/>
                <a:gd name="T45" fmla="*/ 14 h 69"/>
                <a:gd name="T46" fmla="*/ 35 w 87"/>
                <a:gd name="T47" fmla="*/ 15 h 69"/>
                <a:gd name="T48" fmla="*/ 35 w 87"/>
                <a:gd name="T49" fmla="*/ 18 h 69"/>
                <a:gd name="T50" fmla="*/ 33 w 87"/>
                <a:gd name="T51" fmla="*/ 20 h 69"/>
                <a:gd name="T52" fmla="*/ 31 w 87"/>
                <a:gd name="T53" fmla="*/ 21 h 69"/>
                <a:gd name="T54" fmla="*/ 28 w 87"/>
                <a:gd name="T55" fmla="*/ 21 h 69"/>
                <a:gd name="T56" fmla="*/ 26 w 87"/>
                <a:gd name="T57" fmla="*/ 24 h 69"/>
                <a:gd name="T58" fmla="*/ 26 w 87"/>
                <a:gd name="T59" fmla="*/ 26 h 69"/>
                <a:gd name="T60" fmla="*/ 25 w 87"/>
                <a:gd name="T61" fmla="*/ 29 h 69"/>
                <a:gd name="T62" fmla="*/ 26 w 87"/>
                <a:gd name="T63" fmla="*/ 40 h 69"/>
                <a:gd name="T64" fmla="*/ 32 w 87"/>
                <a:gd name="T65" fmla="*/ 51 h 69"/>
                <a:gd name="T66" fmla="*/ 40 w 87"/>
                <a:gd name="T67" fmla="*/ 60 h 69"/>
                <a:gd name="T68" fmla="*/ 51 w 87"/>
                <a:gd name="T69" fmla="*/ 61 h 69"/>
                <a:gd name="T70" fmla="*/ 61 w 87"/>
                <a:gd name="T71" fmla="*/ 57 h 69"/>
                <a:gd name="T72" fmla="*/ 69 w 87"/>
                <a:gd name="T73" fmla="*/ 50 h 69"/>
                <a:gd name="T74" fmla="*/ 77 w 87"/>
                <a:gd name="T75" fmla="*/ 42 h 69"/>
                <a:gd name="T76" fmla="*/ 79 w 87"/>
                <a:gd name="T77" fmla="*/ 33 h 69"/>
                <a:gd name="T78" fmla="*/ 77 w 87"/>
                <a:gd name="T79" fmla="*/ 25 h 69"/>
                <a:gd name="T80" fmla="*/ 68 w 87"/>
                <a:gd name="T81" fmla="*/ 17 h 69"/>
                <a:gd name="T82" fmla="*/ 55 w 87"/>
                <a:gd name="T83" fmla="*/ 11 h 69"/>
                <a:gd name="T84" fmla="*/ 40 w 87"/>
                <a:gd name="T85" fmla="*/ 9 h 69"/>
                <a:gd name="T86" fmla="*/ 26 w 87"/>
                <a:gd name="T87" fmla="*/ 10 h 69"/>
                <a:gd name="T88" fmla="*/ 20 w 87"/>
                <a:gd name="T89" fmla="*/ 13 h 69"/>
                <a:gd name="T90" fmla="*/ 14 w 87"/>
                <a:gd name="T91" fmla="*/ 17 h 69"/>
                <a:gd name="T92" fmla="*/ 10 w 87"/>
                <a:gd name="T93" fmla="*/ 24 h 69"/>
                <a:gd name="T94" fmla="*/ 8 w 87"/>
                <a:gd name="T95" fmla="*/ 33 h 69"/>
                <a:gd name="T96" fmla="*/ 7 w 87"/>
                <a:gd name="T97" fmla="*/ 36 h 69"/>
                <a:gd name="T98" fmla="*/ 6 w 87"/>
                <a:gd name="T99" fmla="*/ 37 h 69"/>
                <a:gd name="T100" fmla="*/ 4 w 87"/>
                <a:gd name="T101" fmla="*/ 37 h 69"/>
                <a:gd name="T102" fmla="*/ 2 w 87"/>
                <a:gd name="T103" fmla="*/ 37 h 69"/>
                <a:gd name="T104" fmla="*/ 0 w 87"/>
                <a:gd name="T105" fmla="*/ 36 h 69"/>
                <a:gd name="T106" fmla="*/ 0 w 87"/>
                <a:gd name="T107" fmla="*/ 35 h 69"/>
                <a:gd name="T108" fmla="*/ 2 w 87"/>
                <a:gd name="T109" fmla="*/ 20 h 69"/>
                <a:gd name="T110" fmla="*/ 10 w 87"/>
                <a:gd name="T111" fmla="*/ 9 h 69"/>
                <a:gd name="T112" fmla="*/ 24 w 87"/>
                <a:gd name="T113" fmla="*/ 3 h 69"/>
                <a:gd name="T114" fmla="*/ 40 w 87"/>
                <a:gd name="T11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 h="69">
                  <a:moveTo>
                    <a:pt x="40" y="0"/>
                  </a:moveTo>
                  <a:lnTo>
                    <a:pt x="58" y="4"/>
                  </a:lnTo>
                  <a:lnTo>
                    <a:pt x="73" y="11"/>
                  </a:lnTo>
                  <a:lnTo>
                    <a:pt x="84" y="21"/>
                  </a:lnTo>
                  <a:lnTo>
                    <a:pt x="87" y="28"/>
                  </a:lnTo>
                  <a:lnTo>
                    <a:pt x="87" y="36"/>
                  </a:lnTo>
                  <a:lnTo>
                    <a:pt x="84" y="46"/>
                  </a:lnTo>
                  <a:lnTo>
                    <a:pt x="76" y="57"/>
                  </a:lnTo>
                  <a:lnTo>
                    <a:pt x="65" y="65"/>
                  </a:lnTo>
                  <a:lnTo>
                    <a:pt x="55" y="69"/>
                  </a:lnTo>
                  <a:lnTo>
                    <a:pt x="47" y="69"/>
                  </a:lnTo>
                  <a:lnTo>
                    <a:pt x="42" y="69"/>
                  </a:lnTo>
                  <a:lnTo>
                    <a:pt x="36" y="66"/>
                  </a:lnTo>
                  <a:lnTo>
                    <a:pt x="28" y="60"/>
                  </a:lnTo>
                  <a:lnTo>
                    <a:pt x="21" y="50"/>
                  </a:lnTo>
                  <a:lnTo>
                    <a:pt x="17" y="39"/>
                  </a:lnTo>
                  <a:lnTo>
                    <a:pt x="17" y="28"/>
                  </a:lnTo>
                  <a:lnTo>
                    <a:pt x="18" y="22"/>
                  </a:lnTo>
                  <a:lnTo>
                    <a:pt x="21" y="17"/>
                  </a:lnTo>
                  <a:lnTo>
                    <a:pt x="25" y="14"/>
                  </a:lnTo>
                  <a:lnTo>
                    <a:pt x="29" y="13"/>
                  </a:lnTo>
                  <a:lnTo>
                    <a:pt x="32" y="13"/>
                  </a:lnTo>
                  <a:lnTo>
                    <a:pt x="33" y="14"/>
                  </a:lnTo>
                  <a:lnTo>
                    <a:pt x="35" y="15"/>
                  </a:lnTo>
                  <a:lnTo>
                    <a:pt x="35" y="18"/>
                  </a:lnTo>
                  <a:lnTo>
                    <a:pt x="33" y="20"/>
                  </a:lnTo>
                  <a:lnTo>
                    <a:pt x="31" y="21"/>
                  </a:lnTo>
                  <a:lnTo>
                    <a:pt x="28" y="21"/>
                  </a:lnTo>
                  <a:lnTo>
                    <a:pt x="26" y="24"/>
                  </a:lnTo>
                  <a:lnTo>
                    <a:pt x="26" y="26"/>
                  </a:lnTo>
                  <a:lnTo>
                    <a:pt x="25" y="29"/>
                  </a:lnTo>
                  <a:lnTo>
                    <a:pt x="26" y="40"/>
                  </a:lnTo>
                  <a:lnTo>
                    <a:pt x="32" y="51"/>
                  </a:lnTo>
                  <a:lnTo>
                    <a:pt x="40" y="60"/>
                  </a:lnTo>
                  <a:lnTo>
                    <a:pt x="51" y="61"/>
                  </a:lnTo>
                  <a:lnTo>
                    <a:pt x="61" y="57"/>
                  </a:lnTo>
                  <a:lnTo>
                    <a:pt x="69" y="50"/>
                  </a:lnTo>
                  <a:lnTo>
                    <a:pt x="77" y="42"/>
                  </a:lnTo>
                  <a:lnTo>
                    <a:pt x="79" y="33"/>
                  </a:lnTo>
                  <a:lnTo>
                    <a:pt x="77" y="25"/>
                  </a:lnTo>
                  <a:lnTo>
                    <a:pt x="68" y="17"/>
                  </a:lnTo>
                  <a:lnTo>
                    <a:pt x="55" y="11"/>
                  </a:lnTo>
                  <a:lnTo>
                    <a:pt x="40" y="9"/>
                  </a:lnTo>
                  <a:lnTo>
                    <a:pt x="26" y="10"/>
                  </a:lnTo>
                  <a:lnTo>
                    <a:pt x="20" y="13"/>
                  </a:lnTo>
                  <a:lnTo>
                    <a:pt x="14" y="17"/>
                  </a:lnTo>
                  <a:lnTo>
                    <a:pt x="10" y="24"/>
                  </a:lnTo>
                  <a:lnTo>
                    <a:pt x="8" y="33"/>
                  </a:lnTo>
                  <a:lnTo>
                    <a:pt x="7" y="36"/>
                  </a:lnTo>
                  <a:lnTo>
                    <a:pt x="6" y="37"/>
                  </a:lnTo>
                  <a:lnTo>
                    <a:pt x="4" y="37"/>
                  </a:lnTo>
                  <a:lnTo>
                    <a:pt x="2" y="37"/>
                  </a:lnTo>
                  <a:lnTo>
                    <a:pt x="0" y="36"/>
                  </a:lnTo>
                  <a:lnTo>
                    <a:pt x="0" y="35"/>
                  </a:lnTo>
                  <a:lnTo>
                    <a:pt x="2" y="20"/>
                  </a:lnTo>
                  <a:lnTo>
                    <a:pt x="10" y="9"/>
                  </a:lnTo>
                  <a:lnTo>
                    <a:pt x="24" y="3"/>
                  </a:lnTo>
                  <a:lnTo>
                    <a:pt x="4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98" name="Freeform 285"/>
            <p:cNvSpPr>
              <a:spLocks noEditPoints="1"/>
            </p:cNvSpPr>
            <p:nvPr/>
          </p:nvSpPr>
          <p:spPr bwMode="auto">
            <a:xfrm>
              <a:off x="4254212" y="3897024"/>
              <a:ext cx="131763" cy="98425"/>
            </a:xfrm>
            <a:custGeom>
              <a:avLst/>
              <a:gdLst>
                <a:gd name="T0" fmla="*/ 33 w 83"/>
                <a:gd name="T1" fmla="*/ 9 h 62"/>
                <a:gd name="T2" fmla="*/ 29 w 83"/>
                <a:gd name="T3" fmla="*/ 9 h 62"/>
                <a:gd name="T4" fmla="*/ 25 w 83"/>
                <a:gd name="T5" fmla="*/ 10 h 62"/>
                <a:gd name="T6" fmla="*/ 21 w 83"/>
                <a:gd name="T7" fmla="*/ 11 h 62"/>
                <a:gd name="T8" fmla="*/ 18 w 83"/>
                <a:gd name="T9" fmla="*/ 14 h 62"/>
                <a:gd name="T10" fmla="*/ 14 w 83"/>
                <a:gd name="T11" fmla="*/ 18 h 62"/>
                <a:gd name="T12" fmla="*/ 13 w 83"/>
                <a:gd name="T13" fmla="*/ 21 h 62"/>
                <a:gd name="T14" fmla="*/ 11 w 83"/>
                <a:gd name="T15" fmla="*/ 21 h 62"/>
                <a:gd name="T16" fmla="*/ 9 w 83"/>
                <a:gd name="T17" fmla="*/ 21 h 62"/>
                <a:gd name="T18" fmla="*/ 9 w 83"/>
                <a:gd name="T19" fmla="*/ 21 h 62"/>
                <a:gd name="T20" fmla="*/ 9 w 83"/>
                <a:gd name="T21" fmla="*/ 32 h 62"/>
                <a:gd name="T22" fmla="*/ 11 w 83"/>
                <a:gd name="T23" fmla="*/ 42 h 62"/>
                <a:gd name="T24" fmla="*/ 20 w 83"/>
                <a:gd name="T25" fmla="*/ 49 h 62"/>
                <a:gd name="T26" fmla="*/ 29 w 83"/>
                <a:gd name="T27" fmla="*/ 51 h 62"/>
                <a:gd name="T28" fmla="*/ 40 w 83"/>
                <a:gd name="T29" fmla="*/ 54 h 62"/>
                <a:gd name="T30" fmla="*/ 53 w 83"/>
                <a:gd name="T31" fmla="*/ 54 h 62"/>
                <a:gd name="T32" fmla="*/ 64 w 83"/>
                <a:gd name="T33" fmla="*/ 51 h 62"/>
                <a:gd name="T34" fmla="*/ 71 w 83"/>
                <a:gd name="T35" fmla="*/ 47 h 62"/>
                <a:gd name="T36" fmla="*/ 73 w 83"/>
                <a:gd name="T37" fmla="*/ 43 h 62"/>
                <a:gd name="T38" fmla="*/ 75 w 83"/>
                <a:gd name="T39" fmla="*/ 40 h 62"/>
                <a:gd name="T40" fmla="*/ 75 w 83"/>
                <a:gd name="T41" fmla="*/ 36 h 62"/>
                <a:gd name="T42" fmla="*/ 73 w 83"/>
                <a:gd name="T43" fmla="*/ 31 h 62"/>
                <a:gd name="T44" fmla="*/ 64 w 83"/>
                <a:gd name="T45" fmla="*/ 20 h 62"/>
                <a:gd name="T46" fmla="*/ 50 w 83"/>
                <a:gd name="T47" fmla="*/ 11 h 62"/>
                <a:gd name="T48" fmla="*/ 33 w 83"/>
                <a:gd name="T49" fmla="*/ 9 h 62"/>
                <a:gd name="T50" fmla="*/ 33 w 83"/>
                <a:gd name="T51" fmla="*/ 0 h 62"/>
                <a:gd name="T52" fmla="*/ 49 w 83"/>
                <a:gd name="T53" fmla="*/ 3 h 62"/>
                <a:gd name="T54" fmla="*/ 62 w 83"/>
                <a:gd name="T55" fmla="*/ 9 h 62"/>
                <a:gd name="T56" fmla="*/ 73 w 83"/>
                <a:gd name="T57" fmla="*/ 18 h 62"/>
                <a:gd name="T58" fmla="*/ 82 w 83"/>
                <a:gd name="T59" fmla="*/ 28 h 62"/>
                <a:gd name="T60" fmla="*/ 83 w 83"/>
                <a:gd name="T61" fmla="*/ 40 h 62"/>
                <a:gd name="T62" fmla="*/ 77 w 83"/>
                <a:gd name="T63" fmla="*/ 53 h 62"/>
                <a:gd name="T64" fmla="*/ 68 w 83"/>
                <a:gd name="T65" fmla="*/ 58 h 62"/>
                <a:gd name="T66" fmla="*/ 55 w 83"/>
                <a:gd name="T67" fmla="*/ 61 h 62"/>
                <a:gd name="T68" fmla="*/ 42 w 83"/>
                <a:gd name="T69" fmla="*/ 62 h 62"/>
                <a:gd name="T70" fmla="*/ 27 w 83"/>
                <a:gd name="T71" fmla="*/ 60 h 62"/>
                <a:gd name="T72" fmla="*/ 15 w 83"/>
                <a:gd name="T73" fmla="*/ 56 h 62"/>
                <a:gd name="T74" fmla="*/ 6 w 83"/>
                <a:gd name="T75" fmla="*/ 47 h 62"/>
                <a:gd name="T76" fmla="*/ 0 w 83"/>
                <a:gd name="T77" fmla="*/ 36 h 62"/>
                <a:gd name="T78" fmla="*/ 0 w 83"/>
                <a:gd name="T79" fmla="*/ 25 h 62"/>
                <a:gd name="T80" fmla="*/ 2 w 83"/>
                <a:gd name="T81" fmla="*/ 14 h 62"/>
                <a:gd name="T82" fmla="*/ 2 w 83"/>
                <a:gd name="T83" fmla="*/ 11 h 62"/>
                <a:gd name="T84" fmla="*/ 3 w 83"/>
                <a:gd name="T85" fmla="*/ 10 h 62"/>
                <a:gd name="T86" fmla="*/ 6 w 83"/>
                <a:gd name="T87" fmla="*/ 10 h 62"/>
                <a:gd name="T88" fmla="*/ 7 w 83"/>
                <a:gd name="T89" fmla="*/ 11 h 62"/>
                <a:gd name="T90" fmla="*/ 9 w 83"/>
                <a:gd name="T91" fmla="*/ 13 h 62"/>
                <a:gd name="T92" fmla="*/ 20 w 83"/>
                <a:gd name="T93" fmla="*/ 3 h 62"/>
                <a:gd name="T94" fmla="*/ 33 w 83"/>
                <a:gd name="T9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 h="62">
                  <a:moveTo>
                    <a:pt x="33" y="9"/>
                  </a:moveTo>
                  <a:lnTo>
                    <a:pt x="29" y="9"/>
                  </a:lnTo>
                  <a:lnTo>
                    <a:pt x="25" y="10"/>
                  </a:lnTo>
                  <a:lnTo>
                    <a:pt x="21" y="11"/>
                  </a:lnTo>
                  <a:lnTo>
                    <a:pt x="18" y="14"/>
                  </a:lnTo>
                  <a:lnTo>
                    <a:pt x="14" y="18"/>
                  </a:lnTo>
                  <a:lnTo>
                    <a:pt x="13" y="21"/>
                  </a:lnTo>
                  <a:lnTo>
                    <a:pt x="11" y="21"/>
                  </a:lnTo>
                  <a:lnTo>
                    <a:pt x="9" y="21"/>
                  </a:lnTo>
                  <a:lnTo>
                    <a:pt x="9" y="21"/>
                  </a:lnTo>
                  <a:lnTo>
                    <a:pt x="9" y="32"/>
                  </a:lnTo>
                  <a:lnTo>
                    <a:pt x="11" y="42"/>
                  </a:lnTo>
                  <a:lnTo>
                    <a:pt x="20" y="49"/>
                  </a:lnTo>
                  <a:lnTo>
                    <a:pt x="29" y="51"/>
                  </a:lnTo>
                  <a:lnTo>
                    <a:pt x="40" y="54"/>
                  </a:lnTo>
                  <a:lnTo>
                    <a:pt x="53" y="54"/>
                  </a:lnTo>
                  <a:lnTo>
                    <a:pt x="64" y="51"/>
                  </a:lnTo>
                  <a:lnTo>
                    <a:pt x="71" y="47"/>
                  </a:lnTo>
                  <a:lnTo>
                    <a:pt x="73" y="43"/>
                  </a:lnTo>
                  <a:lnTo>
                    <a:pt x="75" y="40"/>
                  </a:lnTo>
                  <a:lnTo>
                    <a:pt x="75" y="36"/>
                  </a:lnTo>
                  <a:lnTo>
                    <a:pt x="73" y="31"/>
                  </a:lnTo>
                  <a:lnTo>
                    <a:pt x="64" y="20"/>
                  </a:lnTo>
                  <a:lnTo>
                    <a:pt x="50" y="11"/>
                  </a:lnTo>
                  <a:lnTo>
                    <a:pt x="33" y="9"/>
                  </a:lnTo>
                  <a:close/>
                  <a:moveTo>
                    <a:pt x="33" y="0"/>
                  </a:moveTo>
                  <a:lnTo>
                    <a:pt x="49" y="3"/>
                  </a:lnTo>
                  <a:lnTo>
                    <a:pt x="62" y="9"/>
                  </a:lnTo>
                  <a:lnTo>
                    <a:pt x="73" y="18"/>
                  </a:lnTo>
                  <a:lnTo>
                    <a:pt x="82" y="28"/>
                  </a:lnTo>
                  <a:lnTo>
                    <a:pt x="83" y="40"/>
                  </a:lnTo>
                  <a:lnTo>
                    <a:pt x="77" y="53"/>
                  </a:lnTo>
                  <a:lnTo>
                    <a:pt x="68" y="58"/>
                  </a:lnTo>
                  <a:lnTo>
                    <a:pt x="55" y="61"/>
                  </a:lnTo>
                  <a:lnTo>
                    <a:pt x="42" y="62"/>
                  </a:lnTo>
                  <a:lnTo>
                    <a:pt x="27" y="60"/>
                  </a:lnTo>
                  <a:lnTo>
                    <a:pt x="15" y="56"/>
                  </a:lnTo>
                  <a:lnTo>
                    <a:pt x="6" y="47"/>
                  </a:lnTo>
                  <a:lnTo>
                    <a:pt x="0" y="36"/>
                  </a:lnTo>
                  <a:lnTo>
                    <a:pt x="0" y="25"/>
                  </a:lnTo>
                  <a:lnTo>
                    <a:pt x="2" y="14"/>
                  </a:lnTo>
                  <a:lnTo>
                    <a:pt x="2" y="11"/>
                  </a:lnTo>
                  <a:lnTo>
                    <a:pt x="3" y="10"/>
                  </a:lnTo>
                  <a:lnTo>
                    <a:pt x="6" y="10"/>
                  </a:lnTo>
                  <a:lnTo>
                    <a:pt x="7" y="11"/>
                  </a:lnTo>
                  <a:lnTo>
                    <a:pt x="9" y="13"/>
                  </a:lnTo>
                  <a:lnTo>
                    <a:pt x="20" y="3"/>
                  </a:lnTo>
                  <a:lnTo>
                    <a:pt x="3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99" name="Freeform 286"/>
            <p:cNvSpPr>
              <a:spLocks noEditPoints="1"/>
            </p:cNvSpPr>
            <p:nvPr/>
          </p:nvSpPr>
          <p:spPr bwMode="auto">
            <a:xfrm>
              <a:off x="4430424" y="3887499"/>
              <a:ext cx="133350" cy="107950"/>
            </a:xfrm>
            <a:custGeom>
              <a:avLst/>
              <a:gdLst>
                <a:gd name="T0" fmla="*/ 45 w 84"/>
                <a:gd name="T1" fmla="*/ 8 h 68"/>
                <a:gd name="T2" fmla="*/ 30 w 84"/>
                <a:gd name="T3" fmla="*/ 9 h 68"/>
                <a:gd name="T4" fmla="*/ 26 w 84"/>
                <a:gd name="T5" fmla="*/ 11 h 68"/>
                <a:gd name="T6" fmla="*/ 22 w 84"/>
                <a:gd name="T7" fmla="*/ 12 h 68"/>
                <a:gd name="T8" fmla="*/ 17 w 84"/>
                <a:gd name="T9" fmla="*/ 15 h 68"/>
                <a:gd name="T10" fmla="*/ 15 w 84"/>
                <a:gd name="T11" fmla="*/ 17 h 68"/>
                <a:gd name="T12" fmla="*/ 12 w 84"/>
                <a:gd name="T13" fmla="*/ 22 h 68"/>
                <a:gd name="T14" fmla="*/ 11 w 84"/>
                <a:gd name="T15" fmla="*/ 26 h 68"/>
                <a:gd name="T16" fmla="*/ 11 w 84"/>
                <a:gd name="T17" fmla="*/ 28 h 68"/>
                <a:gd name="T18" fmla="*/ 8 w 84"/>
                <a:gd name="T19" fmla="*/ 28 h 68"/>
                <a:gd name="T20" fmla="*/ 13 w 84"/>
                <a:gd name="T21" fmla="*/ 44 h 68"/>
                <a:gd name="T22" fmla="*/ 22 w 84"/>
                <a:gd name="T23" fmla="*/ 53 h 68"/>
                <a:gd name="T24" fmla="*/ 34 w 84"/>
                <a:gd name="T25" fmla="*/ 59 h 68"/>
                <a:gd name="T26" fmla="*/ 44 w 84"/>
                <a:gd name="T27" fmla="*/ 60 h 68"/>
                <a:gd name="T28" fmla="*/ 53 w 84"/>
                <a:gd name="T29" fmla="*/ 59 h 68"/>
                <a:gd name="T30" fmla="*/ 64 w 84"/>
                <a:gd name="T31" fmla="*/ 53 h 68"/>
                <a:gd name="T32" fmla="*/ 73 w 84"/>
                <a:gd name="T33" fmla="*/ 42 h 68"/>
                <a:gd name="T34" fmla="*/ 77 w 84"/>
                <a:gd name="T35" fmla="*/ 31 h 68"/>
                <a:gd name="T36" fmla="*/ 73 w 84"/>
                <a:gd name="T37" fmla="*/ 20 h 68"/>
                <a:gd name="T38" fmla="*/ 62 w 84"/>
                <a:gd name="T39" fmla="*/ 12 h 68"/>
                <a:gd name="T40" fmla="*/ 45 w 84"/>
                <a:gd name="T41" fmla="*/ 8 h 68"/>
                <a:gd name="T42" fmla="*/ 42 w 84"/>
                <a:gd name="T43" fmla="*/ 0 h 68"/>
                <a:gd name="T44" fmla="*/ 56 w 84"/>
                <a:gd name="T45" fmla="*/ 2 h 68"/>
                <a:gd name="T46" fmla="*/ 70 w 84"/>
                <a:gd name="T47" fmla="*/ 8 h 68"/>
                <a:gd name="T48" fmla="*/ 79 w 84"/>
                <a:gd name="T49" fmla="*/ 16 h 68"/>
                <a:gd name="T50" fmla="*/ 84 w 84"/>
                <a:gd name="T51" fmla="*/ 24 h 68"/>
                <a:gd name="T52" fmla="*/ 84 w 84"/>
                <a:gd name="T53" fmla="*/ 35 h 68"/>
                <a:gd name="T54" fmla="*/ 79 w 84"/>
                <a:gd name="T55" fmla="*/ 46 h 68"/>
                <a:gd name="T56" fmla="*/ 70 w 84"/>
                <a:gd name="T57" fmla="*/ 59 h 68"/>
                <a:gd name="T58" fmla="*/ 56 w 84"/>
                <a:gd name="T59" fmla="*/ 66 h 68"/>
                <a:gd name="T60" fmla="*/ 41 w 84"/>
                <a:gd name="T61" fmla="*/ 68 h 68"/>
                <a:gd name="T62" fmla="*/ 37 w 84"/>
                <a:gd name="T63" fmla="*/ 68 h 68"/>
                <a:gd name="T64" fmla="*/ 31 w 84"/>
                <a:gd name="T65" fmla="*/ 67 h 68"/>
                <a:gd name="T66" fmla="*/ 19 w 84"/>
                <a:gd name="T67" fmla="*/ 60 h 68"/>
                <a:gd name="T68" fmla="*/ 8 w 84"/>
                <a:gd name="T69" fmla="*/ 51 h 68"/>
                <a:gd name="T70" fmla="*/ 1 w 84"/>
                <a:gd name="T71" fmla="*/ 37 h 68"/>
                <a:gd name="T72" fmla="*/ 0 w 84"/>
                <a:gd name="T73" fmla="*/ 19 h 68"/>
                <a:gd name="T74" fmla="*/ 1 w 84"/>
                <a:gd name="T75" fmla="*/ 17 h 68"/>
                <a:gd name="T76" fmla="*/ 2 w 84"/>
                <a:gd name="T77" fmla="*/ 16 h 68"/>
                <a:gd name="T78" fmla="*/ 5 w 84"/>
                <a:gd name="T79" fmla="*/ 16 h 68"/>
                <a:gd name="T80" fmla="*/ 5 w 84"/>
                <a:gd name="T81" fmla="*/ 16 h 68"/>
                <a:gd name="T82" fmla="*/ 9 w 84"/>
                <a:gd name="T83" fmla="*/ 11 h 68"/>
                <a:gd name="T84" fmla="*/ 15 w 84"/>
                <a:gd name="T85" fmla="*/ 6 h 68"/>
                <a:gd name="T86" fmla="*/ 20 w 84"/>
                <a:gd name="T87" fmla="*/ 4 h 68"/>
                <a:gd name="T88" fmla="*/ 27 w 84"/>
                <a:gd name="T89" fmla="*/ 1 h 68"/>
                <a:gd name="T90" fmla="*/ 42 w 84"/>
                <a:gd name="T9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 h="68">
                  <a:moveTo>
                    <a:pt x="45" y="8"/>
                  </a:moveTo>
                  <a:lnTo>
                    <a:pt x="30" y="9"/>
                  </a:lnTo>
                  <a:lnTo>
                    <a:pt x="26" y="11"/>
                  </a:lnTo>
                  <a:lnTo>
                    <a:pt x="22" y="12"/>
                  </a:lnTo>
                  <a:lnTo>
                    <a:pt x="17" y="15"/>
                  </a:lnTo>
                  <a:lnTo>
                    <a:pt x="15" y="17"/>
                  </a:lnTo>
                  <a:lnTo>
                    <a:pt x="12" y="22"/>
                  </a:lnTo>
                  <a:lnTo>
                    <a:pt x="11" y="26"/>
                  </a:lnTo>
                  <a:lnTo>
                    <a:pt x="11" y="28"/>
                  </a:lnTo>
                  <a:lnTo>
                    <a:pt x="8" y="28"/>
                  </a:lnTo>
                  <a:lnTo>
                    <a:pt x="13" y="44"/>
                  </a:lnTo>
                  <a:lnTo>
                    <a:pt x="22" y="53"/>
                  </a:lnTo>
                  <a:lnTo>
                    <a:pt x="34" y="59"/>
                  </a:lnTo>
                  <a:lnTo>
                    <a:pt x="44" y="60"/>
                  </a:lnTo>
                  <a:lnTo>
                    <a:pt x="53" y="59"/>
                  </a:lnTo>
                  <a:lnTo>
                    <a:pt x="64" y="53"/>
                  </a:lnTo>
                  <a:lnTo>
                    <a:pt x="73" y="42"/>
                  </a:lnTo>
                  <a:lnTo>
                    <a:pt x="77" y="31"/>
                  </a:lnTo>
                  <a:lnTo>
                    <a:pt x="73" y="20"/>
                  </a:lnTo>
                  <a:lnTo>
                    <a:pt x="62" y="12"/>
                  </a:lnTo>
                  <a:lnTo>
                    <a:pt x="45" y="8"/>
                  </a:lnTo>
                  <a:close/>
                  <a:moveTo>
                    <a:pt x="42" y="0"/>
                  </a:moveTo>
                  <a:lnTo>
                    <a:pt x="56" y="2"/>
                  </a:lnTo>
                  <a:lnTo>
                    <a:pt x="70" y="8"/>
                  </a:lnTo>
                  <a:lnTo>
                    <a:pt x="79" y="16"/>
                  </a:lnTo>
                  <a:lnTo>
                    <a:pt x="84" y="24"/>
                  </a:lnTo>
                  <a:lnTo>
                    <a:pt x="84" y="35"/>
                  </a:lnTo>
                  <a:lnTo>
                    <a:pt x="79" y="46"/>
                  </a:lnTo>
                  <a:lnTo>
                    <a:pt x="70" y="59"/>
                  </a:lnTo>
                  <a:lnTo>
                    <a:pt x="56" y="66"/>
                  </a:lnTo>
                  <a:lnTo>
                    <a:pt x="41" y="68"/>
                  </a:lnTo>
                  <a:lnTo>
                    <a:pt x="37" y="68"/>
                  </a:lnTo>
                  <a:lnTo>
                    <a:pt x="31" y="67"/>
                  </a:lnTo>
                  <a:lnTo>
                    <a:pt x="19" y="60"/>
                  </a:lnTo>
                  <a:lnTo>
                    <a:pt x="8" y="51"/>
                  </a:lnTo>
                  <a:lnTo>
                    <a:pt x="1" y="37"/>
                  </a:lnTo>
                  <a:lnTo>
                    <a:pt x="0" y="19"/>
                  </a:lnTo>
                  <a:lnTo>
                    <a:pt x="1" y="17"/>
                  </a:lnTo>
                  <a:lnTo>
                    <a:pt x="2" y="16"/>
                  </a:lnTo>
                  <a:lnTo>
                    <a:pt x="5" y="16"/>
                  </a:lnTo>
                  <a:lnTo>
                    <a:pt x="5" y="16"/>
                  </a:lnTo>
                  <a:lnTo>
                    <a:pt x="9" y="11"/>
                  </a:lnTo>
                  <a:lnTo>
                    <a:pt x="15" y="6"/>
                  </a:lnTo>
                  <a:lnTo>
                    <a:pt x="20" y="4"/>
                  </a:lnTo>
                  <a:lnTo>
                    <a:pt x="27" y="1"/>
                  </a:lnTo>
                  <a:lnTo>
                    <a:pt x="42"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0" name="Freeform 287"/>
            <p:cNvSpPr>
              <a:spLocks noEditPoints="1"/>
            </p:cNvSpPr>
            <p:nvPr/>
          </p:nvSpPr>
          <p:spPr bwMode="auto">
            <a:xfrm>
              <a:off x="4616162" y="3858924"/>
              <a:ext cx="115888" cy="77788"/>
            </a:xfrm>
            <a:custGeom>
              <a:avLst/>
              <a:gdLst>
                <a:gd name="T0" fmla="*/ 38 w 73"/>
                <a:gd name="T1" fmla="*/ 8 h 49"/>
                <a:gd name="T2" fmla="*/ 24 w 73"/>
                <a:gd name="T3" fmla="*/ 11 h 49"/>
                <a:gd name="T4" fmla="*/ 12 w 73"/>
                <a:gd name="T5" fmla="*/ 18 h 49"/>
                <a:gd name="T6" fmla="*/ 11 w 73"/>
                <a:gd name="T7" fmla="*/ 18 h 49"/>
                <a:gd name="T8" fmla="*/ 8 w 73"/>
                <a:gd name="T9" fmla="*/ 18 h 49"/>
                <a:gd name="T10" fmla="*/ 8 w 73"/>
                <a:gd name="T11" fmla="*/ 23 h 49"/>
                <a:gd name="T12" fmla="*/ 9 w 73"/>
                <a:gd name="T13" fmla="*/ 29 h 49"/>
                <a:gd name="T14" fmla="*/ 11 w 73"/>
                <a:gd name="T15" fmla="*/ 33 h 49"/>
                <a:gd name="T16" fmla="*/ 13 w 73"/>
                <a:gd name="T17" fmla="*/ 35 h 49"/>
                <a:gd name="T18" fmla="*/ 16 w 73"/>
                <a:gd name="T19" fmla="*/ 37 h 49"/>
                <a:gd name="T20" fmla="*/ 19 w 73"/>
                <a:gd name="T21" fmla="*/ 38 h 49"/>
                <a:gd name="T22" fmla="*/ 31 w 73"/>
                <a:gd name="T23" fmla="*/ 41 h 49"/>
                <a:gd name="T24" fmla="*/ 45 w 73"/>
                <a:gd name="T25" fmla="*/ 40 h 49"/>
                <a:gd name="T26" fmla="*/ 56 w 73"/>
                <a:gd name="T27" fmla="*/ 33 h 49"/>
                <a:gd name="T28" fmla="*/ 60 w 73"/>
                <a:gd name="T29" fmla="*/ 27 h 49"/>
                <a:gd name="T30" fmla="*/ 63 w 73"/>
                <a:gd name="T31" fmla="*/ 23 h 49"/>
                <a:gd name="T32" fmla="*/ 64 w 73"/>
                <a:gd name="T33" fmla="*/ 20 h 49"/>
                <a:gd name="T34" fmla="*/ 64 w 73"/>
                <a:gd name="T35" fmla="*/ 16 h 49"/>
                <a:gd name="T36" fmla="*/ 62 w 73"/>
                <a:gd name="T37" fmla="*/ 13 h 49"/>
                <a:gd name="T38" fmla="*/ 58 w 73"/>
                <a:gd name="T39" fmla="*/ 11 h 49"/>
                <a:gd name="T40" fmla="*/ 52 w 73"/>
                <a:gd name="T41" fmla="*/ 9 h 49"/>
                <a:gd name="T42" fmla="*/ 38 w 73"/>
                <a:gd name="T43" fmla="*/ 8 h 49"/>
                <a:gd name="T44" fmla="*/ 42 w 73"/>
                <a:gd name="T45" fmla="*/ 0 h 49"/>
                <a:gd name="T46" fmla="*/ 55 w 73"/>
                <a:gd name="T47" fmla="*/ 1 h 49"/>
                <a:gd name="T48" fmla="*/ 62 w 73"/>
                <a:gd name="T49" fmla="*/ 4 h 49"/>
                <a:gd name="T50" fmla="*/ 66 w 73"/>
                <a:gd name="T51" fmla="*/ 7 h 49"/>
                <a:gd name="T52" fmla="*/ 70 w 73"/>
                <a:gd name="T53" fmla="*/ 11 h 49"/>
                <a:gd name="T54" fmla="*/ 73 w 73"/>
                <a:gd name="T55" fmla="*/ 15 h 49"/>
                <a:gd name="T56" fmla="*/ 71 w 73"/>
                <a:gd name="T57" fmla="*/ 26 h 49"/>
                <a:gd name="T58" fmla="*/ 62 w 73"/>
                <a:gd name="T59" fmla="*/ 38 h 49"/>
                <a:gd name="T60" fmla="*/ 46 w 73"/>
                <a:gd name="T61" fmla="*/ 46 h 49"/>
                <a:gd name="T62" fmla="*/ 30 w 73"/>
                <a:gd name="T63" fmla="*/ 49 h 49"/>
                <a:gd name="T64" fmla="*/ 23 w 73"/>
                <a:gd name="T65" fmla="*/ 48 h 49"/>
                <a:gd name="T66" fmla="*/ 16 w 73"/>
                <a:gd name="T67" fmla="*/ 46 h 49"/>
                <a:gd name="T68" fmla="*/ 5 w 73"/>
                <a:gd name="T69" fmla="*/ 38 h 49"/>
                <a:gd name="T70" fmla="*/ 0 w 73"/>
                <a:gd name="T71" fmla="*/ 27 h 49"/>
                <a:gd name="T72" fmla="*/ 0 w 73"/>
                <a:gd name="T73" fmla="*/ 13 h 49"/>
                <a:gd name="T74" fmla="*/ 1 w 73"/>
                <a:gd name="T75" fmla="*/ 12 h 49"/>
                <a:gd name="T76" fmla="*/ 2 w 73"/>
                <a:gd name="T77" fmla="*/ 11 h 49"/>
                <a:gd name="T78" fmla="*/ 4 w 73"/>
                <a:gd name="T79" fmla="*/ 9 h 49"/>
                <a:gd name="T80" fmla="*/ 7 w 73"/>
                <a:gd name="T81" fmla="*/ 11 h 49"/>
                <a:gd name="T82" fmla="*/ 18 w 73"/>
                <a:gd name="T83" fmla="*/ 4 h 49"/>
                <a:gd name="T84" fmla="*/ 30 w 73"/>
                <a:gd name="T85" fmla="*/ 1 h 49"/>
                <a:gd name="T86" fmla="*/ 42 w 73"/>
                <a:gd name="T8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 h="49">
                  <a:moveTo>
                    <a:pt x="38" y="8"/>
                  </a:moveTo>
                  <a:lnTo>
                    <a:pt x="24" y="11"/>
                  </a:lnTo>
                  <a:lnTo>
                    <a:pt x="12" y="18"/>
                  </a:lnTo>
                  <a:lnTo>
                    <a:pt x="11" y="18"/>
                  </a:lnTo>
                  <a:lnTo>
                    <a:pt x="8" y="18"/>
                  </a:lnTo>
                  <a:lnTo>
                    <a:pt x="8" y="23"/>
                  </a:lnTo>
                  <a:lnTo>
                    <a:pt x="9" y="29"/>
                  </a:lnTo>
                  <a:lnTo>
                    <a:pt x="11" y="33"/>
                  </a:lnTo>
                  <a:lnTo>
                    <a:pt x="13" y="35"/>
                  </a:lnTo>
                  <a:lnTo>
                    <a:pt x="16" y="37"/>
                  </a:lnTo>
                  <a:lnTo>
                    <a:pt x="19" y="38"/>
                  </a:lnTo>
                  <a:lnTo>
                    <a:pt x="31" y="41"/>
                  </a:lnTo>
                  <a:lnTo>
                    <a:pt x="45" y="40"/>
                  </a:lnTo>
                  <a:lnTo>
                    <a:pt x="56" y="33"/>
                  </a:lnTo>
                  <a:lnTo>
                    <a:pt x="60" y="27"/>
                  </a:lnTo>
                  <a:lnTo>
                    <a:pt x="63" y="23"/>
                  </a:lnTo>
                  <a:lnTo>
                    <a:pt x="64" y="20"/>
                  </a:lnTo>
                  <a:lnTo>
                    <a:pt x="64" y="16"/>
                  </a:lnTo>
                  <a:lnTo>
                    <a:pt x="62" y="13"/>
                  </a:lnTo>
                  <a:lnTo>
                    <a:pt x="58" y="11"/>
                  </a:lnTo>
                  <a:lnTo>
                    <a:pt x="52" y="9"/>
                  </a:lnTo>
                  <a:lnTo>
                    <a:pt x="38" y="8"/>
                  </a:lnTo>
                  <a:close/>
                  <a:moveTo>
                    <a:pt x="42" y="0"/>
                  </a:moveTo>
                  <a:lnTo>
                    <a:pt x="55" y="1"/>
                  </a:lnTo>
                  <a:lnTo>
                    <a:pt x="62" y="4"/>
                  </a:lnTo>
                  <a:lnTo>
                    <a:pt x="66" y="7"/>
                  </a:lnTo>
                  <a:lnTo>
                    <a:pt x="70" y="11"/>
                  </a:lnTo>
                  <a:lnTo>
                    <a:pt x="73" y="15"/>
                  </a:lnTo>
                  <a:lnTo>
                    <a:pt x="71" y="26"/>
                  </a:lnTo>
                  <a:lnTo>
                    <a:pt x="62" y="38"/>
                  </a:lnTo>
                  <a:lnTo>
                    <a:pt x="46" y="46"/>
                  </a:lnTo>
                  <a:lnTo>
                    <a:pt x="30" y="49"/>
                  </a:lnTo>
                  <a:lnTo>
                    <a:pt x="23" y="48"/>
                  </a:lnTo>
                  <a:lnTo>
                    <a:pt x="16" y="46"/>
                  </a:lnTo>
                  <a:lnTo>
                    <a:pt x="5" y="38"/>
                  </a:lnTo>
                  <a:lnTo>
                    <a:pt x="0" y="27"/>
                  </a:lnTo>
                  <a:lnTo>
                    <a:pt x="0" y="13"/>
                  </a:lnTo>
                  <a:lnTo>
                    <a:pt x="1" y="12"/>
                  </a:lnTo>
                  <a:lnTo>
                    <a:pt x="2" y="11"/>
                  </a:lnTo>
                  <a:lnTo>
                    <a:pt x="4" y="9"/>
                  </a:lnTo>
                  <a:lnTo>
                    <a:pt x="7" y="11"/>
                  </a:lnTo>
                  <a:lnTo>
                    <a:pt x="18" y="4"/>
                  </a:lnTo>
                  <a:lnTo>
                    <a:pt x="30" y="1"/>
                  </a:lnTo>
                  <a:lnTo>
                    <a:pt x="42"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1" name="Freeform 288"/>
            <p:cNvSpPr>
              <a:spLocks noEditPoints="1"/>
            </p:cNvSpPr>
            <p:nvPr/>
          </p:nvSpPr>
          <p:spPr bwMode="auto">
            <a:xfrm>
              <a:off x="4746337" y="3790662"/>
              <a:ext cx="133350" cy="88900"/>
            </a:xfrm>
            <a:custGeom>
              <a:avLst/>
              <a:gdLst>
                <a:gd name="T0" fmla="*/ 55 w 84"/>
                <a:gd name="T1" fmla="*/ 8 h 56"/>
                <a:gd name="T2" fmla="*/ 42 w 84"/>
                <a:gd name="T3" fmla="*/ 10 h 56"/>
                <a:gd name="T4" fmla="*/ 28 w 84"/>
                <a:gd name="T5" fmla="*/ 14 h 56"/>
                <a:gd name="T6" fmla="*/ 17 w 84"/>
                <a:gd name="T7" fmla="*/ 22 h 56"/>
                <a:gd name="T8" fmla="*/ 11 w 84"/>
                <a:gd name="T9" fmla="*/ 34 h 56"/>
                <a:gd name="T10" fmla="*/ 24 w 84"/>
                <a:gd name="T11" fmla="*/ 43 h 56"/>
                <a:gd name="T12" fmla="*/ 40 w 84"/>
                <a:gd name="T13" fmla="*/ 48 h 56"/>
                <a:gd name="T14" fmla="*/ 57 w 84"/>
                <a:gd name="T15" fmla="*/ 48 h 56"/>
                <a:gd name="T16" fmla="*/ 61 w 84"/>
                <a:gd name="T17" fmla="*/ 47 h 56"/>
                <a:gd name="T18" fmla="*/ 64 w 84"/>
                <a:gd name="T19" fmla="*/ 45 h 56"/>
                <a:gd name="T20" fmla="*/ 68 w 84"/>
                <a:gd name="T21" fmla="*/ 44 h 56"/>
                <a:gd name="T22" fmla="*/ 71 w 84"/>
                <a:gd name="T23" fmla="*/ 41 h 56"/>
                <a:gd name="T24" fmla="*/ 73 w 84"/>
                <a:gd name="T25" fmla="*/ 37 h 56"/>
                <a:gd name="T26" fmla="*/ 75 w 84"/>
                <a:gd name="T27" fmla="*/ 33 h 56"/>
                <a:gd name="T28" fmla="*/ 76 w 84"/>
                <a:gd name="T29" fmla="*/ 27 h 56"/>
                <a:gd name="T30" fmla="*/ 76 w 84"/>
                <a:gd name="T31" fmla="*/ 22 h 56"/>
                <a:gd name="T32" fmla="*/ 75 w 84"/>
                <a:gd name="T33" fmla="*/ 18 h 56"/>
                <a:gd name="T34" fmla="*/ 72 w 84"/>
                <a:gd name="T35" fmla="*/ 14 h 56"/>
                <a:gd name="T36" fmla="*/ 69 w 84"/>
                <a:gd name="T37" fmla="*/ 12 h 56"/>
                <a:gd name="T38" fmla="*/ 65 w 84"/>
                <a:gd name="T39" fmla="*/ 10 h 56"/>
                <a:gd name="T40" fmla="*/ 62 w 84"/>
                <a:gd name="T41" fmla="*/ 8 h 56"/>
                <a:gd name="T42" fmla="*/ 58 w 84"/>
                <a:gd name="T43" fmla="*/ 8 h 56"/>
                <a:gd name="T44" fmla="*/ 55 w 84"/>
                <a:gd name="T45" fmla="*/ 8 h 56"/>
                <a:gd name="T46" fmla="*/ 57 w 84"/>
                <a:gd name="T47" fmla="*/ 0 h 56"/>
                <a:gd name="T48" fmla="*/ 69 w 84"/>
                <a:gd name="T49" fmla="*/ 3 h 56"/>
                <a:gd name="T50" fmla="*/ 77 w 84"/>
                <a:gd name="T51" fmla="*/ 8 h 56"/>
                <a:gd name="T52" fmla="*/ 83 w 84"/>
                <a:gd name="T53" fmla="*/ 16 h 56"/>
                <a:gd name="T54" fmla="*/ 84 w 84"/>
                <a:gd name="T55" fmla="*/ 27 h 56"/>
                <a:gd name="T56" fmla="*/ 80 w 84"/>
                <a:gd name="T57" fmla="*/ 41 h 56"/>
                <a:gd name="T58" fmla="*/ 72 w 84"/>
                <a:gd name="T59" fmla="*/ 51 h 56"/>
                <a:gd name="T60" fmla="*/ 60 w 84"/>
                <a:gd name="T61" fmla="*/ 56 h 56"/>
                <a:gd name="T62" fmla="*/ 53 w 84"/>
                <a:gd name="T63" fmla="*/ 56 h 56"/>
                <a:gd name="T64" fmla="*/ 47 w 84"/>
                <a:gd name="T65" fmla="*/ 56 h 56"/>
                <a:gd name="T66" fmla="*/ 28 w 84"/>
                <a:gd name="T67" fmla="*/ 54 h 56"/>
                <a:gd name="T68" fmla="*/ 11 w 84"/>
                <a:gd name="T69" fmla="*/ 45 h 56"/>
                <a:gd name="T70" fmla="*/ 0 w 84"/>
                <a:gd name="T71" fmla="*/ 33 h 56"/>
                <a:gd name="T72" fmla="*/ 0 w 84"/>
                <a:gd name="T73" fmla="*/ 32 h 56"/>
                <a:gd name="T74" fmla="*/ 0 w 84"/>
                <a:gd name="T75" fmla="*/ 29 h 56"/>
                <a:gd name="T76" fmla="*/ 3 w 84"/>
                <a:gd name="T77" fmla="*/ 27 h 56"/>
                <a:gd name="T78" fmla="*/ 4 w 84"/>
                <a:gd name="T79" fmla="*/ 27 h 56"/>
                <a:gd name="T80" fmla="*/ 13 w 84"/>
                <a:gd name="T81" fmla="*/ 15 h 56"/>
                <a:gd name="T82" fmla="*/ 25 w 84"/>
                <a:gd name="T83" fmla="*/ 5 h 56"/>
                <a:gd name="T84" fmla="*/ 40 w 84"/>
                <a:gd name="T85" fmla="*/ 1 h 56"/>
                <a:gd name="T86" fmla="*/ 57 w 84"/>
                <a:gd name="T8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 h="56">
                  <a:moveTo>
                    <a:pt x="55" y="8"/>
                  </a:moveTo>
                  <a:lnTo>
                    <a:pt x="42" y="10"/>
                  </a:lnTo>
                  <a:lnTo>
                    <a:pt x="28" y="14"/>
                  </a:lnTo>
                  <a:lnTo>
                    <a:pt x="17" y="22"/>
                  </a:lnTo>
                  <a:lnTo>
                    <a:pt x="11" y="34"/>
                  </a:lnTo>
                  <a:lnTo>
                    <a:pt x="24" y="43"/>
                  </a:lnTo>
                  <a:lnTo>
                    <a:pt x="40" y="48"/>
                  </a:lnTo>
                  <a:lnTo>
                    <a:pt x="57" y="48"/>
                  </a:lnTo>
                  <a:lnTo>
                    <a:pt x="61" y="47"/>
                  </a:lnTo>
                  <a:lnTo>
                    <a:pt x="64" y="45"/>
                  </a:lnTo>
                  <a:lnTo>
                    <a:pt x="68" y="44"/>
                  </a:lnTo>
                  <a:lnTo>
                    <a:pt x="71" y="41"/>
                  </a:lnTo>
                  <a:lnTo>
                    <a:pt x="73" y="37"/>
                  </a:lnTo>
                  <a:lnTo>
                    <a:pt x="75" y="33"/>
                  </a:lnTo>
                  <a:lnTo>
                    <a:pt x="76" y="27"/>
                  </a:lnTo>
                  <a:lnTo>
                    <a:pt x="76" y="22"/>
                  </a:lnTo>
                  <a:lnTo>
                    <a:pt x="75" y="18"/>
                  </a:lnTo>
                  <a:lnTo>
                    <a:pt x="72" y="14"/>
                  </a:lnTo>
                  <a:lnTo>
                    <a:pt x="69" y="12"/>
                  </a:lnTo>
                  <a:lnTo>
                    <a:pt x="65" y="10"/>
                  </a:lnTo>
                  <a:lnTo>
                    <a:pt x="62" y="8"/>
                  </a:lnTo>
                  <a:lnTo>
                    <a:pt x="58" y="8"/>
                  </a:lnTo>
                  <a:lnTo>
                    <a:pt x="55" y="8"/>
                  </a:lnTo>
                  <a:close/>
                  <a:moveTo>
                    <a:pt x="57" y="0"/>
                  </a:moveTo>
                  <a:lnTo>
                    <a:pt x="69" y="3"/>
                  </a:lnTo>
                  <a:lnTo>
                    <a:pt x="77" y="8"/>
                  </a:lnTo>
                  <a:lnTo>
                    <a:pt x="83" y="16"/>
                  </a:lnTo>
                  <a:lnTo>
                    <a:pt x="84" y="27"/>
                  </a:lnTo>
                  <a:lnTo>
                    <a:pt x="80" y="41"/>
                  </a:lnTo>
                  <a:lnTo>
                    <a:pt x="72" y="51"/>
                  </a:lnTo>
                  <a:lnTo>
                    <a:pt x="60" y="56"/>
                  </a:lnTo>
                  <a:lnTo>
                    <a:pt x="53" y="56"/>
                  </a:lnTo>
                  <a:lnTo>
                    <a:pt x="47" y="56"/>
                  </a:lnTo>
                  <a:lnTo>
                    <a:pt x="28" y="54"/>
                  </a:lnTo>
                  <a:lnTo>
                    <a:pt x="11" y="45"/>
                  </a:lnTo>
                  <a:lnTo>
                    <a:pt x="0" y="33"/>
                  </a:lnTo>
                  <a:lnTo>
                    <a:pt x="0" y="32"/>
                  </a:lnTo>
                  <a:lnTo>
                    <a:pt x="0" y="29"/>
                  </a:lnTo>
                  <a:lnTo>
                    <a:pt x="3" y="27"/>
                  </a:lnTo>
                  <a:lnTo>
                    <a:pt x="4" y="27"/>
                  </a:lnTo>
                  <a:lnTo>
                    <a:pt x="13" y="15"/>
                  </a:lnTo>
                  <a:lnTo>
                    <a:pt x="25" y="5"/>
                  </a:lnTo>
                  <a:lnTo>
                    <a:pt x="40" y="1"/>
                  </a:lnTo>
                  <a:lnTo>
                    <a:pt x="57"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2" name="Freeform 289"/>
            <p:cNvSpPr>
              <a:spLocks noEditPoints="1"/>
            </p:cNvSpPr>
            <p:nvPr/>
          </p:nvSpPr>
          <p:spPr bwMode="auto">
            <a:xfrm>
              <a:off x="3628737" y="2963574"/>
              <a:ext cx="1481138" cy="1292225"/>
            </a:xfrm>
            <a:custGeom>
              <a:avLst/>
              <a:gdLst>
                <a:gd name="T0" fmla="*/ 494 w 933"/>
                <a:gd name="T1" fmla="*/ 773 h 814"/>
                <a:gd name="T2" fmla="*/ 324 w 933"/>
                <a:gd name="T3" fmla="*/ 756 h 814"/>
                <a:gd name="T4" fmla="*/ 82 w 933"/>
                <a:gd name="T5" fmla="*/ 710 h 814"/>
                <a:gd name="T6" fmla="*/ 274 w 933"/>
                <a:gd name="T7" fmla="*/ 700 h 814"/>
                <a:gd name="T8" fmla="*/ 294 w 933"/>
                <a:gd name="T9" fmla="*/ 730 h 814"/>
                <a:gd name="T10" fmla="*/ 334 w 933"/>
                <a:gd name="T11" fmla="*/ 750 h 814"/>
                <a:gd name="T12" fmla="*/ 350 w 933"/>
                <a:gd name="T13" fmla="*/ 744 h 814"/>
                <a:gd name="T14" fmla="*/ 638 w 933"/>
                <a:gd name="T15" fmla="*/ 509 h 814"/>
                <a:gd name="T16" fmla="*/ 608 w 933"/>
                <a:gd name="T17" fmla="*/ 488 h 814"/>
                <a:gd name="T18" fmla="*/ 536 w 933"/>
                <a:gd name="T19" fmla="*/ 241 h 814"/>
                <a:gd name="T20" fmla="*/ 477 w 933"/>
                <a:gd name="T21" fmla="*/ 75 h 814"/>
                <a:gd name="T22" fmla="*/ 549 w 933"/>
                <a:gd name="T23" fmla="*/ 221 h 814"/>
                <a:gd name="T24" fmla="*/ 660 w 933"/>
                <a:gd name="T25" fmla="*/ 186 h 814"/>
                <a:gd name="T26" fmla="*/ 595 w 933"/>
                <a:gd name="T27" fmla="*/ 21 h 814"/>
                <a:gd name="T28" fmla="*/ 609 w 933"/>
                <a:gd name="T29" fmla="*/ 14 h 814"/>
                <a:gd name="T30" fmla="*/ 587 w 933"/>
                <a:gd name="T31" fmla="*/ 58 h 814"/>
                <a:gd name="T32" fmla="*/ 573 w 933"/>
                <a:gd name="T33" fmla="*/ 62 h 814"/>
                <a:gd name="T34" fmla="*/ 584 w 933"/>
                <a:gd name="T35" fmla="*/ 17 h 814"/>
                <a:gd name="T36" fmla="*/ 649 w 933"/>
                <a:gd name="T37" fmla="*/ 110 h 814"/>
                <a:gd name="T38" fmla="*/ 562 w 933"/>
                <a:gd name="T39" fmla="*/ 247 h 814"/>
                <a:gd name="T40" fmla="*/ 681 w 933"/>
                <a:gd name="T41" fmla="*/ 425 h 814"/>
                <a:gd name="T42" fmla="*/ 714 w 933"/>
                <a:gd name="T43" fmla="*/ 462 h 814"/>
                <a:gd name="T44" fmla="*/ 854 w 933"/>
                <a:gd name="T45" fmla="*/ 475 h 814"/>
                <a:gd name="T46" fmla="*/ 863 w 933"/>
                <a:gd name="T47" fmla="*/ 711 h 814"/>
                <a:gd name="T48" fmla="*/ 839 w 933"/>
                <a:gd name="T49" fmla="*/ 718 h 814"/>
                <a:gd name="T50" fmla="*/ 797 w 933"/>
                <a:gd name="T51" fmla="*/ 744 h 814"/>
                <a:gd name="T52" fmla="*/ 795 w 933"/>
                <a:gd name="T53" fmla="*/ 719 h 814"/>
                <a:gd name="T54" fmla="*/ 805 w 933"/>
                <a:gd name="T55" fmla="*/ 675 h 814"/>
                <a:gd name="T56" fmla="*/ 780 w 933"/>
                <a:gd name="T57" fmla="*/ 648 h 814"/>
                <a:gd name="T58" fmla="*/ 815 w 933"/>
                <a:gd name="T59" fmla="*/ 634 h 814"/>
                <a:gd name="T60" fmla="*/ 826 w 933"/>
                <a:gd name="T61" fmla="*/ 646 h 814"/>
                <a:gd name="T62" fmla="*/ 854 w 933"/>
                <a:gd name="T63" fmla="*/ 668 h 814"/>
                <a:gd name="T64" fmla="*/ 831 w 933"/>
                <a:gd name="T65" fmla="*/ 696 h 814"/>
                <a:gd name="T66" fmla="*/ 849 w 933"/>
                <a:gd name="T67" fmla="*/ 485 h 814"/>
                <a:gd name="T68" fmla="*/ 733 w 933"/>
                <a:gd name="T69" fmla="*/ 456 h 814"/>
                <a:gd name="T70" fmla="*/ 633 w 933"/>
                <a:gd name="T71" fmla="*/ 531 h 814"/>
                <a:gd name="T72" fmla="*/ 208 w 933"/>
                <a:gd name="T73" fmla="*/ 480 h 814"/>
                <a:gd name="T74" fmla="*/ 225 w 933"/>
                <a:gd name="T75" fmla="*/ 692 h 814"/>
                <a:gd name="T76" fmla="*/ 474 w 933"/>
                <a:gd name="T77" fmla="*/ 751 h 814"/>
                <a:gd name="T78" fmla="*/ 682 w 933"/>
                <a:gd name="T79" fmla="*/ 772 h 814"/>
                <a:gd name="T80" fmla="*/ 932 w 933"/>
                <a:gd name="T81" fmla="*/ 755 h 814"/>
                <a:gd name="T82" fmla="*/ 649 w 933"/>
                <a:gd name="T83" fmla="*/ 807 h 814"/>
                <a:gd name="T84" fmla="*/ 458 w 933"/>
                <a:gd name="T85" fmla="*/ 794 h 814"/>
                <a:gd name="T86" fmla="*/ 319 w 933"/>
                <a:gd name="T87" fmla="*/ 783 h 814"/>
                <a:gd name="T88" fmla="*/ 310 w 933"/>
                <a:gd name="T89" fmla="*/ 791 h 814"/>
                <a:gd name="T90" fmla="*/ 277 w 933"/>
                <a:gd name="T91" fmla="*/ 769 h 814"/>
                <a:gd name="T92" fmla="*/ 95 w 933"/>
                <a:gd name="T93" fmla="*/ 745 h 814"/>
                <a:gd name="T94" fmla="*/ 240 w 933"/>
                <a:gd name="T95" fmla="*/ 737 h 814"/>
                <a:gd name="T96" fmla="*/ 239 w 933"/>
                <a:gd name="T97" fmla="*/ 719 h 814"/>
                <a:gd name="T98" fmla="*/ 60 w 933"/>
                <a:gd name="T99" fmla="*/ 715 h 814"/>
                <a:gd name="T100" fmla="*/ 86 w 933"/>
                <a:gd name="T101" fmla="*/ 697 h 814"/>
                <a:gd name="T102" fmla="*/ 171 w 933"/>
                <a:gd name="T103" fmla="*/ 584 h 814"/>
                <a:gd name="T104" fmla="*/ 316 w 933"/>
                <a:gd name="T105" fmla="*/ 521 h 814"/>
                <a:gd name="T106" fmla="*/ 583 w 933"/>
                <a:gd name="T107" fmla="*/ 484 h 814"/>
                <a:gd name="T108" fmla="*/ 449 w 933"/>
                <a:gd name="T109" fmla="*/ 481 h 814"/>
                <a:gd name="T110" fmla="*/ 469 w 933"/>
                <a:gd name="T111" fmla="*/ 298 h 814"/>
                <a:gd name="T112" fmla="*/ 564 w 933"/>
                <a:gd name="T113" fmla="*/ 467 h 814"/>
                <a:gd name="T114" fmla="*/ 608 w 933"/>
                <a:gd name="T115" fmla="*/ 453 h 814"/>
                <a:gd name="T116" fmla="*/ 602 w 933"/>
                <a:gd name="T117" fmla="*/ 280 h 814"/>
                <a:gd name="T118" fmla="*/ 477 w 933"/>
                <a:gd name="T119" fmla="*/ 285 h 814"/>
                <a:gd name="T120" fmla="*/ 542 w 933"/>
                <a:gd name="T121" fmla="*/ 270 h 814"/>
                <a:gd name="T122" fmla="*/ 455 w 933"/>
                <a:gd name="T123" fmla="*/ 222 h 814"/>
                <a:gd name="T124" fmla="*/ 471 w 933"/>
                <a:gd name="T125" fmla="*/ 69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3" h="814">
                  <a:moveTo>
                    <a:pt x="335" y="769"/>
                  </a:moveTo>
                  <a:lnTo>
                    <a:pt x="332" y="769"/>
                  </a:lnTo>
                  <a:lnTo>
                    <a:pt x="331" y="769"/>
                  </a:lnTo>
                  <a:lnTo>
                    <a:pt x="330" y="770"/>
                  </a:lnTo>
                  <a:lnTo>
                    <a:pt x="335" y="769"/>
                  </a:lnTo>
                  <a:close/>
                  <a:moveTo>
                    <a:pt x="491" y="756"/>
                  </a:moveTo>
                  <a:lnTo>
                    <a:pt x="481" y="758"/>
                  </a:lnTo>
                  <a:lnTo>
                    <a:pt x="473" y="759"/>
                  </a:lnTo>
                  <a:lnTo>
                    <a:pt x="481" y="761"/>
                  </a:lnTo>
                  <a:lnTo>
                    <a:pt x="488" y="762"/>
                  </a:lnTo>
                  <a:lnTo>
                    <a:pt x="495" y="766"/>
                  </a:lnTo>
                  <a:lnTo>
                    <a:pt x="495" y="768"/>
                  </a:lnTo>
                  <a:lnTo>
                    <a:pt x="496" y="769"/>
                  </a:lnTo>
                  <a:lnTo>
                    <a:pt x="495" y="772"/>
                  </a:lnTo>
                  <a:lnTo>
                    <a:pt x="494" y="773"/>
                  </a:lnTo>
                  <a:lnTo>
                    <a:pt x="485" y="779"/>
                  </a:lnTo>
                  <a:lnTo>
                    <a:pt x="480" y="783"/>
                  </a:lnTo>
                  <a:lnTo>
                    <a:pt x="473" y="787"/>
                  </a:lnTo>
                  <a:lnTo>
                    <a:pt x="469" y="791"/>
                  </a:lnTo>
                  <a:lnTo>
                    <a:pt x="492" y="792"/>
                  </a:lnTo>
                  <a:lnTo>
                    <a:pt x="516" y="791"/>
                  </a:lnTo>
                  <a:lnTo>
                    <a:pt x="544" y="790"/>
                  </a:lnTo>
                  <a:lnTo>
                    <a:pt x="540" y="787"/>
                  </a:lnTo>
                  <a:lnTo>
                    <a:pt x="532" y="781"/>
                  </a:lnTo>
                  <a:lnTo>
                    <a:pt x="527" y="776"/>
                  </a:lnTo>
                  <a:lnTo>
                    <a:pt x="521" y="772"/>
                  </a:lnTo>
                  <a:lnTo>
                    <a:pt x="513" y="763"/>
                  </a:lnTo>
                  <a:lnTo>
                    <a:pt x="503" y="758"/>
                  </a:lnTo>
                  <a:lnTo>
                    <a:pt x="491" y="756"/>
                  </a:lnTo>
                  <a:close/>
                  <a:moveTo>
                    <a:pt x="324" y="756"/>
                  </a:moveTo>
                  <a:lnTo>
                    <a:pt x="330" y="761"/>
                  </a:lnTo>
                  <a:lnTo>
                    <a:pt x="331" y="761"/>
                  </a:lnTo>
                  <a:lnTo>
                    <a:pt x="336" y="758"/>
                  </a:lnTo>
                  <a:lnTo>
                    <a:pt x="331" y="756"/>
                  </a:lnTo>
                  <a:lnTo>
                    <a:pt x="324" y="756"/>
                  </a:lnTo>
                  <a:close/>
                  <a:moveTo>
                    <a:pt x="263" y="718"/>
                  </a:moveTo>
                  <a:lnTo>
                    <a:pt x="266" y="719"/>
                  </a:lnTo>
                  <a:lnTo>
                    <a:pt x="268" y="722"/>
                  </a:lnTo>
                  <a:lnTo>
                    <a:pt x="269" y="723"/>
                  </a:lnTo>
                  <a:lnTo>
                    <a:pt x="274" y="725"/>
                  </a:lnTo>
                  <a:lnTo>
                    <a:pt x="281" y="726"/>
                  </a:lnTo>
                  <a:lnTo>
                    <a:pt x="288" y="723"/>
                  </a:lnTo>
                  <a:lnTo>
                    <a:pt x="277" y="721"/>
                  </a:lnTo>
                  <a:lnTo>
                    <a:pt x="263" y="718"/>
                  </a:lnTo>
                  <a:close/>
                  <a:moveTo>
                    <a:pt x="82" y="710"/>
                  </a:moveTo>
                  <a:lnTo>
                    <a:pt x="71" y="712"/>
                  </a:lnTo>
                  <a:lnTo>
                    <a:pt x="83" y="717"/>
                  </a:lnTo>
                  <a:lnTo>
                    <a:pt x="97" y="718"/>
                  </a:lnTo>
                  <a:lnTo>
                    <a:pt x="113" y="718"/>
                  </a:lnTo>
                  <a:lnTo>
                    <a:pt x="104" y="715"/>
                  </a:lnTo>
                  <a:lnTo>
                    <a:pt x="95" y="712"/>
                  </a:lnTo>
                  <a:lnTo>
                    <a:pt x="82" y="710"/>
                  </a:lnTo>
                  <a:close/>
                  <a:moveTo>
                    <a:pt x="272" y="695"/>
                  </a:moveTo>
                  <a:lnTo>
                    <a:pt x="255" y="695"/>
                  </a:lnTo>
                  <a:lnTo>
                    <a:pt x="239" y="699"/>
                  </a:lnTo>
                  <a:lnTo>
                    <a:pt x="221" y="704"/>
                  </a:lnTo>
                  <a:lnTo>
                    <a:pt x="228" y="704"/>
                  </a:lnTo>
                  <a:lnTo>
                    <a:pt x="243" y="701"/>
                  </a:lnTo>
                  <a:lnTo>
                    <a:pt x="259" y="700"/>
                  </a:lnTo>
                  <a:lnTo>
                    <a:pt x="274" y="700"/>
                  </a:lnTo>
                  <a:lnTo>
                    <a:pt x="279" y="700"/>
                  </a:lnTo>
                  <a:lnTo>
                    <a:pt x="280" y="700"/>
                  </a:lnTo>
                  <a:lnTo>
                    <a:pt x="281" y="701"/>
                  </a:lnTo>
                  <a:lnTo>
                    <a:pt x="283" y="703"/>
                  </a:lnTo>
                  <a:lnTo>
                    <a:pt x="283" y="706"/>
                  </a:lnTo>
                  <a:lnTo>
                    <a:pt x="281" y="707"/>
                  </a:lnTo>
                  <a:lnTo>
                    <a:pt x="279" y="707"/>
                  </a:lnTo>
                  <a:lnTo>
                    <a:pt x="262" y="710"/>
                  </a:lnTo>
                  <a:lnTo>
                    <a:pt x="283" y="714"/>
                  </a:lnTo>
                  <a:lnTo>
                    <a:pt x="299" y="719"/>
                  </a:lnTo>
                  <a:lnTo>
                    <a:pt x="301" y="721"/>
                  </a:lnTo>
                  <a:lnTo>
                    <a:pt x="301" y="723"/>
                  </a:lnTo>
                  <a:lnTo>
                    <a:pt x="301" y="725"/>
                  </a:lnTo>
                  <a:lnTo>
                    <a:pt x="299" y="726"/>
                  </a:lnTo>
                  <a:lnTo>
                    <a:pt x="294" y="730"/>
                  </a:lnTo>
                  <a:lnTo>
                    <a:pt x="287" y="733"/>
                  </a:lnTo>
                  <a:lnTo>
                    <a:pt x="286" y="734"/>
                  </a:lnTo>
                  <a:lnTo>
                    <a:pt x="284" y="734"/>
                  </a:lnTo>
                  <a:lnTo>
                    <a:pt x="265" y="741"/>
                  </a:lnTo>
                  <a:lnTo>
                    <a:pt x="244" y="745"/>
                  </a:lnTo>
                  <a:lnTo>
                    <a:pt x="241" y="747"/>
                  </a:lnTo>
                  <a:lnTo>
                    <a:pt x="268" y="744"/>
                  </a:lnTo>
                  <a:lnTo>
                    <a:pt x="292" y="740"/>
                  </a:lnTo>
                  <a:lnTo>
                    <a:pt x="294" y="740"/>
                  </a:lnTo>
                  <a:lnTo>
                    <a:pt x="297" y="741"/>
                  </a:lnTo>
                  <a:lnTo>
                    <a:pt x="297" y="743"/>
                  </a:lnTo>
                  <a:lnTo>
                    <a:pt x="298" y="744"/>
                  </a:lnTo>
                  <a:lnTo>
                    <a:pt x="297" y="747"/>
                  </a:lnTo>
                  <a:lnTo>
                    <a:pt x="316" y="747"/>
                  </a:lnTo>
                  <a:lnTo>
                    <a:pt x="334" y="750"/>
                  </a:lnTo>
                  <a:lnTo>
                    <a:pt x="348" y="755"/>
                  </a:lnTo>
                  <a:lnTo>
                    <a:pt x="350" y="756"/>
                  </a:lnTo>
                  <a:lnTo>
                    <a:pt x="350" y="758"/>
                  </a:lnTo>
                  <a:lnTo>
                    <a:pt x="350" y="759"/>
                  </a:lnTo>
                  <a:lnTo>
                    <a:pt x="352" y="759"/>
                  </a:lnTo>
                  <a:lnTo>
                    <a:pt x="353" y="759"/>
                  </a:lnTo>
                  <a:lnTo>
                    <a:pt x="356" y="762"/>
                  </a:lnTo>
                  <a:lnTo>
                    <a:pt x="356" y="763"/>
                  </a:lnTo>
                  <a:lnTo>
                    <a:pt x="354" y="766"/>
                  </a:lnTo>
                  <a:lnTo>
                    <a:pt x="352" y="769"/>
                  </a:lnTo>
                  <a:lnTo>
                    <a:pt x="348" y="772"/>
                  </a:lnTo>
                  <a:lnTo>
                    <a:pt x="379" y="766"/>
                  </a:lnTo>
                  <a:lnTo>
                    <a:pt x="396" y="763"/>
                  </a:lnTo>
                  <a:lnTo>
                    <a:pt x="374" y="755"/>
                  </a:lnTo>
                  <a:lnTo>
                    <a:pt x="350" y="744"/>
                  </a:lnTo>
                  <a:lnTo>
                    <a:pt x="338" y="736"/>
                  </a:lnTo>
                  <a:lnTo>
                    <a:pt x="323" y="723"/>
                  </a:lnTo>
                  <a:lnTo>
                    <a:pt x="306" y="710"/>
                  </a:lnTo>
                  <a:lnTo>
                    <a:pt x="288" y="699"/>
                  </a:lnTo>
                  <a:lnTo>
                    <a:pt x="272" y="695"/>
                  </a:lnTo>
                  <a:close/>
                  <a:moveTo>
                    <a:pt x="633" y="499"/>
                  </a:moveTo>
                  <a:lnTo>
                    <a:pt x="631" y="502"/>
                  </a:lnTo>
                  <a:lnTo>
                    <a:pt x="630" y="502"/>
                  </a:lnTo>
                  <a:lnTo>
                    <a:pt x="627" y="502"/>
                  </a:lnTo>
                  <a:lnTo>
                    <a:pt x="626" y="502"/>
                  </a:lnTo>
                  <a:lnTo>
                    <a:pt x="631" y="509"/>
                  </a:lnTo>
                  <a:lnTo>
                    <a:pt x="637" y="517"/>
                  </a:lnTo>
                  <a:lnTo>
                    <a:pt x="640" y="515"/>
                  </a:lnTo>
                  <a:lnTo>
                    <a:pt x="640" y="513"/>
                  </a:lnTo>
                  <a:lnTo>
                    <a:pt x="638" y="509"/>
                  </a:lnTo>
                  <a:lnTo>
                    <a:pt x="635" y="504"/>
                  </a:lnTo>
                  <a:lnTo>
                    <a:pt x="633" y="499"/>
                  </a:lnTo>
                  <a:close/>
                  <a:moveTo>
                    <a:pt x="597" y="471"/>
                  </a:moveTo>
                  <a:lnTo>
                    <a:pt x="590" y="471"/>
                  </a:lnTo>
                  <a:lnTo>
                    <a:pt x="600" y="484"/>
                  </a:lnTo>
                  <a:lnTo>
                    <a:pt x="606" y="496"/>
                  </a:lnTo>
                  <a:lnTo>
                    <a:pt x="609" y="502"/>
                  </a:lnTo>
                  <a:lnTo>
                    <a:pt x="613" y="509"/>
                  </a:lnTo>
                  <a:lnTo>
                    <a:pt x="613" y="509"/>
                  </a:lnTo>
                  <a:lnTo>
                    <a:pt x="618" y="514"/>
                  </a:lnTo>
                  <a:lnTo>
                    <a:pt x="623" y="517"/>
                  </a:lnTo>
                  <a:lnTo>
                    <a:pt x="627" y="520"/>
                  </a:lnTo>
                  <a:lnTo>
                    <a:pt x="629" y="520"/>
                  </a:lnTo>
                  <a:lnTo>
                    <a:pt x="618" y="504"/>
                  </a:lnTo>
                  <a:lnTo>
                    <a:pt x="608" y="488"/>
                  </a:lnTo>
                  <a:lnTo>
                    <a:pt x="598" y="475"/>
                  </a:lnTo>
                  <a:lnTo>
                    <a:pt x="598" y="475"/>
                  </a:lnTo>
                  <a:lnTo>
                    <a:pt x="597" y="473"/>
                  </a:lnTo>
                  <a:lnTo>
                    <a:pt x="597" y="471"/>
                  </a:lnTo>
                  <a:close/>
                  <a:moveTo>
                    <a:pt x="605" y="470"/>
                  </a:moveTo>
                  <a:lnTo>
                    <a:pt x="604" y="470"/>
                  </a:lnTo>
                  <a:lnTo>
                    <a:pt x="605" y="470"/>
                  </a:lnTo>
                  <a:lnTo>
                    <a:pt x="605" y="470"/>
                  </a:lnTo>
                  <a:close/>
                  <a:moveTo>
                    <a:pt x="538" y="228"/>
                  </a:moveTo>
                  <a:lnTo>
                    <a:pt x="538" y="228"/>
                  </a:lnTo>
                  <a:lnTo>
                    <a:pt x="536" y="230"/>
                  </a:lnTo>
                  <a:lnTo>
                    <a:pt x="538" y="233"/>
                  </a:lnTo>
                  <a:lnTo>
                    <a:pt x="536" y="234"/>
                  </a:lnTo>
                  <a:lnTo>
                    <a:pt x="535" y="239"/>
                  </a:lnTo>
                  <a:lnTo>
                    <a:pt x="536" y="241"/>
                  </a:lnTo>
                  <a:lnTo>
                    <a:pt x="538" y="245"/>
                  </a:lnTo>
                  <a:lnTo>
                    <a:pt x="538" y="248"/>
                  </a:lnTo>
                  <a:lnTo>
                    <a:pt x="539" y="252"/>
                  </a:lnTo>
                  <a:lnTo>
                    <a:pt x="539" y="255"/>
                  </a:lnTo>
                  <a:lnTo>
                    <a:pt x="536" y="256"/>
                  </a:lnTo>
                  <a:lnTo>
                    <a:pt x="538" y="259"/>
                  </a:lnTo>
                  <a:lnTo>
                    <a:pt x="540" y="251"/>
                  </a:lnTo>
                  <a:lnTo>
                    <a:pt x="543" y="243"/>
                  </a:lnTo>
                  <a:lnTo>
                    <a:pt x="544" y="236"/>
                  </a:lnTo>
                  <a:lnTo>
                    <a:pt x="546" y="229"/>
                  </a:lnTo>
                  <a:lnTo>
                    <a:pt x="538" y="228"/>
                  </a:lnTo>
                  <a:close/>
                  <a:moveTo>
                    <a:pt x="514" y="68"/>
                  </a:moveTo>
                  <a:lnTo>
                    <a:pt x="499" y="69"/>
                  </a:lnTo>
                  <a:lnTo>
                    <a:pt x="485" y="70"/>
                  </a:lnTo>
                  <a:lnTo>
                    <a:pt x="477" y="75"/>
                  </a:lnTo>
                  <a:lnTo>
                    <a:pt x="476" y="77"/>
                  </a:lnTo>
                  <a:lnTo>
                    <a:pt x="474" y="79"/>
                  </a:lnTo>
                  <a:lnTo>
                    <a:pt x="474" y="81"/>
                  </a:lnTo>
                  <a:lnTo>
                    <a:pt x="474" y="83"/>
                  </a:lnTo>
                  <a:lnTo>
                    <a:pt x="474" y="84"/>
                  </a:lnTo>
                  <a:lnTo>
                    <a:pt x="474" y="86"/>
                  </a:lnTo>
                  <a:lnTo>
                    <a:pt x="481" y="104"/>
                  </a:lnTo>
                  <a:lnTo>
                    <a:pt x="484" y="126"/>
                  </a:lnTo>
                  <a:lnTo>
                    <a:pt x="483" y="149"/>
                  </a:lnTo>
                  <a:lnTo>
                    <a:pt x="478" y="174"/>
                  </a:lnTo>
                  <a:lnTo>
                    <a:pt x="473" y="196"/>
                  </a:lnTo>
                  <a:lnTo>
                    <a:pt x="466" y="215"/>
                  </a:lnTo>
                  <a:lnTo>
                    <a:pt x="488" y="216"/>
                  </a:lnTo>
                  <a:lnTo>
                    <a:pt x="547" y="221"/>
                  </a:lnTo>
                  <a:lnTo>
                    <a:pt x="549" y="221"/>
                  </a:lnTo>
                  <a:lnTo>
                    <a:pt x="549" y="221"/>
                  </a:lnTo>
                  <a:lnTo>
                    <a:pt x="550" y="219"/>
                  </a:lnTo>
                  <a:lnTo>
                    <a:pt x="553" y="219"/>
                  </a:lnTo>
                  <a:lnTo>
                    <a:pt x="554" y="219"/>
                  </a:lnTo>
                  <a:lnTo>
                    <a:pt x="557" y="221"/>
                  </a:lnTo>
                  <a:lnTo>
                    <a:pt x="557" y="222"/>
                  </a:lnTo>
                  <a:lnTo>
                    <a:pt x="598" y="225"/>
                  </a:lnTo>
                  <a:lnTo>
                    <a:pt x="606" y="226"/>
                  </a:lnTo>
                  <a:lnTo>
                    <a:pt x="619" y="226"/>
                  </a:lnTo>
                  <a:lnTo>
                    <a:pt x="631" y="228"/>
                  </a:lnTo>
                  <a:lnTo>
                    <a:pt x="642" y="225"/>
                  </a:lnTo>
                  <a:lnTo>
                    <a:pt x="651" y="221"/>
                  </a:lnTo>
                  <a:lnTo>
                    <a:pt x="656" y="214"/>
                  </a:lnTo>
                  <a:lnTo>
                    <a:pt x="659" y="201"/>
                  </a:lnTo>
                  <a:lnTo>
                    <a:pt x="660" y="186"/>
                  </a:lnTo>
                  <a:lnTo>
                    <a:pt x="660" y="172"/>
                  </a:lnTo>
                  <a:lnTo>
                    <a:pt x="660" y="161"/>
                  </a:lnTo>
                  <a:lnTo>
                    <a:pt x="653" y="137"/>
                  </a:lnTo>
                  <a:lnTo>
                    <a:pt x="642" y="115"/>
                  </a:lnTo>
                  <a:lnTo>
                    <a:pt x="624" y="97"/>
                  </a:lnTo>
                  <a:lnTo>
                    <a:pt x="602" y="83"/>
                  </a:lnTo>
                  <a:lnTo>
                    <a:pt x="575" y="75"/>
                  </a:lnTo>
                  <a:lnTo>
                    <a:pt x="562" y="72"/>
                  </a:lnTo>
                  <a:lnTo>
                    <a:pt x="547" y="70"/>
                  </a:lnTo>
                  <a:lnTo>
                    <a:pt x="531" y="69"/>
                  </a:lnTo>
                  <a:lnTo>
                    <a:pt x="514" y="68"/>
                  </a:lnTo>
                  <a:close/>
                  <a:moveTo>
                    <a:pt x="593" y="17"/>
                  </a:moveTo>
                  <a:lnTo>
                    <a:pt x="594" y="18"/>
                  </a:lnTo>
                  <a:lnTo>
                    <a:pt x="595" y="20"/>
                  </a:lnTo>
                  <a:lnTo>
                    <a:pt x="595" y="21"/>
                  </a:lnTo>
                  <a:lnTo>
                    <a:pt x="595" y="22"/>
                  </a:lnTo>
                  <a:lnTo>
                    <a:pt x="595" y="25"/>
                  </a:lnTo>
                  <a:lnTo>
                    <a:pt x="594" y="26"/>
                  </a:lnTo>
                  <a:lnTo>
                    <a:pt x="595" y="31"/>
                  </a:lnTo>
                  <a:lnTo>
                    <a:pt x="602" y="20"/>
                  </a:lnTo>
                  <a:lnTo>
                    <a:pt x="597" y="18"/>
                  </a:lnTo>
                  <a:lnTo>
                    <a:pt x="593" y="17"/>
                  </a:lnTo>
                  <a:close/>
                  <a:moveTo>
                    <a:pt x="573" y="0"/>
                  </a:moveTo>
                  <a:lnTo>
                    <a:pt x="576" y="2"/>
                  </a:lnTo>
                  <a:lnTo>
                    <a:pt x="582" y="6"/>
                  </a:lnTo>
                  <a:lnTo>
                    <a:pt x="587" y="7"/>
                  </a:lnTo>
                  <a:lnTo>
                    <a:pt x="594" y="8"/>
                  </a:lnTo>
                  <a:lnTo>
                    <a:pt x="598" y="10"/>
                  </a:lnTo>
                  <a:lnTo>
                    <a:pt x="604" y="11"/>
                  </a:lnTo>
                  <a:lnTo>
                    <a:pt x="609" y="14"/>
                  </a:lnTo>
                  <a:lnTo>
                    <a:pt x="611" y="15"/>
                  </a:lnTo>
                  <a:lnTo>
                    <a:pt x="612" y="17"/>
                  </a:lnTo>
                  <a:lnTo>
                    <a:pt x="612" y="18"/>
                  </a:lnTo>
                  <a:lnTo>
                    <a:pt x="612" y="20"/>
                  </a:lnTo>
                  <a:lnTo>
                    <a:pt x="602" y="35"/>
                  </a:lnTo>
                  <a:lnTo>
                    <a:pt x="595" y="51"/>
                  </a:lnTo>
                  <a:lnTo>
                    <a:pt x="594" y="55"/>
                  </a:lnTo>
                  <a:lnTo>
                    <a:pt x="594" y="57"/>
                  </a:lnTo>
                  <a:lnTo>
                    <a:pt x="594" y="57"/>
                  </a:lnTo>
                  <a:lnTo>
                    <a:pt x="594" y="57"/>
                  </a:lnTo>
                  <a:lnTo>
                    <a:pt x="594" y="57"/>
                  </a:lnTo>
                  <a:lnTo>
                    <a:pt x="593" y="58"/>
                  </a:lnTo>
                  <a:lnTo>
                    <a:pt x="591" y="59"/>
                  </a:lnTo>
                  <a:lnTo>
                    <a:pt x="589" y="59"/>
                  </a:lnTo>
                  <a:lnTo>
                    <a:pt x="587" y="58"/>
                  </a:lnTo>
                  <a:lnTo>
                    <a:pt x="586" y="57"/>
                  </a:lnTo>
                  <a:lnTo>
                    <a:pt x="586" y="57"/>
                  </a:lnTo>
                  <a:lnTo>
                    <a:pt x="586" y="55"/>
                  </a:lnTo>
                  <a:lnTo>
                    <a:pt x="586" y="55"/>
                  </a:lnTo>
                  <a:lnTo>
                    <a:pt x="586" y="54"/>
                  </a:lnTo>
                  <a:lnTo>
                    <a:pt x="586" y="54"/>
                  </a:lnTo>
                  <a:lnTo>
                    <a:pt x="586" y="54"/>
                  </a:lnTo>
                  <a:lnTo>
                    <a:pt x="586" y="53"/>
                  </a:lnTo>
                  <a:lnTo>
                    <a:pt x="587" y="48"/>
                  </a:lnTo>
                  <a:lnTo>
                    <a:pt x="589" y="42"/>
                  </a:lnTo>
                  <a:lnTo>
                    <a:pt x="583" y="48"/>
                  </a:lnTo>
                  <a:lnTo>
                    <a:pt x="580" y="55"/>
                  </a:lnTo>
                  <a:lnTo>
                    <a:pt x="576" y="61"/>
                  </a:lnTo>
                  <a:lnTo>
                    <a:pt x="575" y="62"/>
                  </a:lnTo>
                  <a:lnTo>
                    <a:pt x="573" y="62"/>
                  </a:lnTo>
                  <a:lnTo>
                    <a:pt x="572" y="62"/>
                  </a:lnTo>
                  <a:lnTo>
                    <a:pt x="569" y="61"/>
                  </a:lnTo>
                  <a:lnTo>
                    <a:pt x="569" y="58"/>
                  </a:lnTo>
                  <a:lnTo>
                    <a:pt x="569" y="54"/>
                  </a:lnTo>
                  <a:lnTo>
                    <a:pt x="571" y="51"/>
                  </a:lnTo>
                  <a:lnTo>
                    <a:pt x="571" y="51"/>
                  </a:lnTo>
                  <a:lnTo>
                    <a:pt x="573" y="44"/>
                  </a:lnTo>
                  <a:lnTo>
                    <a:pt x="576" y="37"/>
                  </a:lnTo>
                  <a:lnTo>
                    <a:pt x="579" y="29"/>
                  </a:lnTo>
                  <a:lnTo>
                    <a:pt x="579" y="22"/>
                  </a:lnTo>
                  <a:lnTo>
                    <a:pt x="579" y="21"/>
                  </a:lnTo>
                  <a:lnTo>
                    <a:pt x="580" y="20"/>
                  </a:lnTo>
                  <a:lnTo>
                    <a:pt x="583" y="20"/>
                  </a:lnTo>
                  <a:lnTo>
                    <a:pt x="583" y="18"/>
                  </a:lnTo>
                  <a:lnTo>
                    <a:pt x="584" y="17"/>
                  </a:lnTo>
                  <a:lnTo>
                    <a:pt x="586" y="17"/>
                  </a:lnTo>
                  <a:lnTo>
                    <a:pt x="589" y="18"/>
                  </a:lnTo>
                  <a:lnTo>
                    <a:pt x="589" y="17"/>
                  </a:lnTo>
                  <a:lnTo>
                    <a:pt x="591" y="17"/>
                  </a:lnTo>
                  <a:lnTo>
                    <a:pt x="583" y="15"/>
                  </a:lnTo>
                  <a:lnTo>
                    <a:pt x="576" y="11"/>
                  </a:lnTo>
                  <a:lnTo>
                    <a:pt x="573" y="26"/>
                  </a:lnTo>
                  <a:lnTo>
                    <a:pt x="565" y="64"/>
                  </a:lnTo>
                  <a:lnTo>
                    <a:pt x="565" y="65"/>
                  </a:lnTo>
                  <a:lnTo>
                    <a:pt x="569" y="65"/>
                  </a:lnTo>
                  <a:lnTo>
                    <a:pt x="573" y="66"/>
                  </a:lnTo>
                  <a:lnTo>
                    <a:pt x="576" y="66"/>
                  </a:lnTo>
                  <a:lnTo>
                    <a:pt x="605" y="76"/>
                  </a:lnTo>
                  <a:lnTo>
                    <a:pt x="630" y="91"/>
                  </a:lnTo>
                  <a:lnTo>
                    <a:pt x="649" y="110"/>
                  </a:lnTo>
                  <a:lnTo>
                    <a:pt x="662" y="134"/>
                  </a:lnTo>
                  <a:lnTo>
                    <a:pt x="668" y="160"/>
                  </a:lnTo>
                  <a:lnTo>
                    <a:pt x="668" y="170"/>
                  </a:lnTo>
                  <a:lnTo>
                    <a:pt x="668" y="183"/>
                  </a:lnTo>
                  <a:lnTo>
                    <a:pt x="667" y="200"/>
                  </a:lnTo>
                  <a:lnTo>
                    <a:pt x="663" y="216"/>
                  </a:lnTo>
                  <a:lnTo>
                    <a:pt x="657" y="226"/>
                  </a:lnTo>
                  <a:lnTo>
                    <a:pt x="646" y="233"/>
                  </a:lnTo>
                  <a:lnTo>
                    <a:pt x="634" y="234"/>
                  </a:lnTo>
                  <a:lnTo>
                    <a:pt x="620" y="234"/>
                  </a:lnTo>
                  <a:lnTo>
                    <a:pt x="606" y="234"/>
                  </a:lnTo>
                  <a:lnTo>
                    <a:pt x="598" y="233"/>
                  </a:lnTo>
                  <a:lnTo>
                    <a:pt x="562" y="230"/>
                  </a:lnTo>
                  <a:lnTo>
                    <a:pt x="562" y="237"/>
                  </a:lnTo>
                  <a:lnTo>
                    <a:pt x="562" y="247"/>
                  </a:lnTo>
                  <a:lnTo>
                    <a:pt x="561" y="256"/>
                  </a:lnTo>
                  <a:lnTo>
                    <a:pt x="561" y="265"/>
                  </a:lnTo>
                  <a:lnTo>
                    <a:pt x="562" y="272"/>
                  </a:lnTo>
                  <a:lnTo>
                    <a:pt x="586" y="270"/>
                  </a:lnTo>
                  <a:lnTo>
                    <a:pt x="608" y="272"/>
                  </a:lnTo>
                  <a:lnTo>
                    <a:pt x="629" y="277"/>
                  </a:lnTo>
                  <a:lnTo>
                    <a:pt x="648" y="285"/>
                  </a:lnTo>
                  <a:lnTo>
                    <a:pt x="663" y="299"/>
                  </a:lnTo>
                  <a:lnTo>
                    <a:pt x="674" y="314"/>
                  </a:lnTo>
                  <a:lnTo>
                    <a:pt x="684" y="339"/>
                  </a:lnTo>
                  <a:lnTo>
                    <a:pt x="688" y="365"/>
                  </a:lnTo>
                  <a:lnTo>
                    <a:pt x="686" y="393"/>
                  </a:lnTo>
                  <a:lnTo>
                    <a:pt x="685" y="401"/>
                  </a:lnTo>
                  <a:lnTo>
                    <a:pt x="684" y="409"/>
                  </a:lnTo>
                  <a:lnTo>
                    <a:pt x="681" y="425"/>
                  </a:lnTo>
                  <a:lnTo>
                    <a:pt x="681" y="437"/>
                  </a:lnTo>
                  <a:lnTo>
                    <a:pt x="681" y="440"/>
                  </a:lnTo>
                  <a:lnTo>
                    <a:pt x="680" y="441"/>
                  </a:lnTo>
                  <a:lnTo>
                    <a:pt x="649" y="456"/>
                  </a:lnTo>
                  <a:lnTo>
                    <a:pt x="619" y="466"/>
                  </a:lnTo>
                  <a:lnTo>
                    <a:pt x="627" y="477"/>
                  </a:lnTo>
                  <a:lnTo>
                    <a:pt x="635" y="489"/>
                  </a:lnTo>
                  <a:lnTo>
                    <a:pt x="644" y="502"/>
                  </a:lnTo>
                  <a:lnTo>
                    <a:pt x="648" y="513"/>
                  </a:lnTo>
                  <a:lnTo>
                    <a:pt x="656" y="509"/>
                  </a:lnTo>
                  <a:lnTo>
                    <a:pt x="674" y="496"/>
                  </a:lnTo>
                  <a:lnTo>
                    <a:pt x="689" y="482"/>
                  </a:lnTo>
                  <a:lnTo>
                    <a:pt x="692" y="480"/>
                  </a:lnTo>
                  <a:lnTo>
                    <a:pt x="703" y="470"/>
                  </a:lnTo>
                  <a:lnTo>
                    <a:pt x="714" y="462"/>
                  </a:lnTo>
                  <a:lnTo>
                    <a:pt x="728" y="451"/>
                  </a:lnTo>
                  <a:lnTo>
                    <a:pt x="739" y="440"/>
                  </a:lnTo>
                  <a:lnTo>
                    <a:pt x="743" y="434"/>
                  </a:lnTo>
                  <a:lnTo>
                    <a:pt x="746" y="429"/>
                  </a:lnTo>
                  <a:lnTo>
                    <a:pt x="750" y="422"/>
                  </a:lnTo>
                  <a:lnTo>
                    <a:pt x="755" y="411"/>
                  </a:lnTo>
                  <a:lnTo>
                    <a:pt x="764" y="400"/>
                  </a:lnTo>
                  <a:lnTo>
                    <a:pt x="772" y="391"/>
                  </a:lnTo>
                  <a:lnTo>
                    <a:pt x="783" y="387"/>
                  </a:lnTo>
                  <a:lnTo>
                    <a:pt x="798" y="389"/>
                  </a:lnTo>
                  <a:lnTo>
                    <a:pt x="809" y="397"/>
                  </a:lnTo>
                  <a:lnTo>
                    <a:pt x="821" y="411"/>
                  </a:lnTo>
                  <a:lnTo>
                    <a:pt x="832" y="430"/>
                  </a:lnTo>
                  <a:lnTo>
                    <a:pt x="843" y="452"/>
                  </a:lnTo>
                  <a:lnTo>
                    <a:pt x="854" y="475"/>
                  </a:lnTo>
                  <a:lnTo>
                    <a:pt x="857" y="481"/>
                  </a:lnTo>
                  <a:lnTo>
                    <a:pt x="859" y="486"/>
                  </a:lnTo>
                  <a:lnTo>
                    <a:pt x="861" y="491"/>
                  </a:lnTo>
                  <a:lnTo>
                    <a:pt x="874" y="518"/>
                  </a:lnTo>
                  <a:lnTo>
                    <a:pt x="885" y="547"/>
                  </a:lnTo>
                  <a:lnTo>
                    <a:pt x="892" y="577"/>
                  </a:lnTo>
                  <a:lnTo>
                    <a:pt x="893" y="606"/>
                  </a:lnTo>
                  <a:lnTo>
                    <a:pt x="890" y="630"/>
                  </a:lnTo>
                  <a:lnTo>
                    <a:pt x="883" y="656"/>
                  </a:lnTo>
                  <a:lnTo>
                    <a:pt x="875" y="681"/>
                  </a:lnTo>
                  <a:lnTo>
                    <a:pt x="863" y="706"/>
                  </a:lnTo>
                  <a:lnTo>
                    <a:pt x="864" y="707"/>
                  </a:lnTo>
                  <a:lnTo>
                    <a:pt x="865" y="708"/>
                  </a:lnTo>
                  <a:lnTo>
                    <a:pt x="864" y="710"/>
                  </a:lnTo>
                  <a:lnTo>
                    <a:pt x="863" y="711"/>
                  </a:lnTo>
                  <a:lnTo>
                    <a:pt x="861" y="712"/>
                  </a:lnTo>
                  <a:lnTo>
                    <a:pt x="857" y="714"/>
                  </a:lnTo>
                  <a:lnTo>
                    <a:pt x="843" y="730"/>
                  </a:lnTo>
                  <a:lnTo>
                    <a:pt x="827" y="743"/>
                  </a:lnTo>
                  <a:lnTo>
                    <a:pt x="806" y="751"/>
                  </a:lnTo>
                  <a:lnTo>
                    <a:pt x="805" y="751"/>
                  </a:lnTo>
                  <a:lnTo>
                    <a:pt x="803" y="750"/>
                  </a:lnTo>
                  <a:lnTo>
                    <a:pt x="802" y="747"/>
                  </a:lnTo>
                  <a:lnTo>
                    <a:pt x="802" y="745"/>
                  </a:lnTo>
                  <a:lnTo>
                    <a:pt x="802" y="744"/>
                  </a:lnTo>
                  <a:lnTo>
                    <a:pt x="805" y="743"/>
                  </a:lnTo>
                  <a:lnTo>
                    <a:pt x="820" y="737"/>
                  </a:lnTo>
                  <a:lnTo>
                    <a:pt x="832" y="728"/>
                  </a:lnTo>
                  <a:lnTo>
                    <a:pt x="845" y="717"/>
                  </a:lnTo>
                  <a:lnTo>
                    <a:pt x="839" y="718"/>
                  </a:lnTo>
                  <a:lnTo>
                    <a:pt x="809" y="725"/>
                  </a:lnTo>
                  <a:lnTo>
                    <a:pt x="777" y="733"/>
                  </a:lnTo>
                  <a:lnTo>
                    <a:pt x="777" y="733"/>
                  </a:lnTo>
                  <a:lnTo>
                    <a:pt x="815" y="728"/>
                  </a:lnTo>
                  <a:lnTo>
                    <a:pt x="816" y="728"/>
                  </a:lnTo>
                  <a:lnTo>
                    <a:pt x="817" y="729"/>
                  </a:lnTo>
                  <a:lnTo>
                    <a:pt x="819" y="730"/>
                  </a:lnTo>
                  <a:lnTo>
                    <a:pt x="819" y="733"/>
                  </a:lnTo>
                  <a:lnTo>
                    <a:pt x="817" y="734"/>
                  </a:lnTo>
                  <a:lnTo>
                    <a:pt x="816" y="736"/>
                  </a:lnTo>
                  <a:lnTo>
                    <a:pt x="808" y="739"/>
                  </a:lnTo>
                  <a:lnTo>
                    <a:pt x="799" y="740"/>
                  </a:lnTo>
                  <a:lnTo>
                    <a:pt x="799" y="740"/>
                  </a:lnTo>
                  <a:lnTo>
                    <a:pt x="798" y="743"/>
                  </a:lnTo>
                  <a:lnTo>
                    <a:pt x="797" y="744"/>
                  </a:lnTo>
                  <a:lnTo>
                    <a:pt x="795" y="744"/>
                  </a:lnTo>
                  <a:lnTo>
                    <a:pt x="788" y="745"/>
                  </a:lnTo>
                  <a:lnTo>
                    <a:pt x="757" y="748"/>
                  </a:lnTo>
                  <a:lnTo>
                    <a:pt x="725" y="750"/>
                  </a:lnTo>
                  <a:lnTo>
                    <a:pt x="719" y="750"/>
                  </a:lnTo>
                  <a:lnTo>
                    <a:pt x="717" y="748"/>
                  </a:lnTo>
                  <a:lnTo>
                    <a:pt x="715" y="747"/>
                  </a:lnTo>
                  <a:lnTo>
                    <a:pt x="715" y="745"/>
                  </a:lnTo>
                  <a:lnTo>
                    <a:pt x="715" y="744"/>
                  </a:lnTo>
                  <a:lnTo>
                    <a:pt x="717" y="743"/>
                  </a:lnTo>
                  <a:lnTo>
                    <a:pt x="718" y="741"/>
                  </a:lnTo>
                  <a:lnTo>
                    <a:pt x="751" y="736"/>
                  </a:lnTo>
                  <a:lnTo>
                    <a:pt x="753" y="734"/>
                  </a:lnTo>
                  <a:lnTo>
                    <a:pt x="754" y="733"/>
                  </a:lnTo>
                  <a:lnTo>
                    <a:pt x="795" y="719"/>
                  </a:lnTo>
                  <a:lnTo>
                    <a:pt x="777" y="722"/>
                  </a:lnTo>
                  <a:lnTo>
                    <a:pt x="759" y="721"/>
                  </a:lnTo>
                  <a:lnTo>
                    <a:pt x="757" y="719"/>
                  </a:lnTo>
                  <a:lnTo>
                    <a:pt x="755" y="718"/>
                  </a:lnTo>
                  <a:lnTo>
                    <a:pt x="757" y="715"/>
                  </a:lnTo>
                  <a:lnTo>
                    <a:pt x="758" y="714"/>
                  </a:lnTo>
                  <a:lnTo>
                    <a:pt x="768" y="708"/>
                  </a:lnTo>
                  <a:lnTo>
                    <a:pt x="779" y="704"/>
                  </a:lnTo>
                  <a:lnTo>
                    <a:pt x="757" y="704"/>
                  </a:lnTo>
                  <a:lnTo>
                    <a:pt x="755" y="703"/>
                  </a:lnTo>
                  <a:lnTo>
                    <a:pt x="754" y="700"/>
                  </a:lnTo>
                  <a:lnTo>
                    <a:pt x="754" y="699"/>
                  </a:lnTo>
                  <a:lnTo>
                    <a:pt x="755" y="696"/>
                  </a:lnTo>
                  <a:lnTo>
                    <a:pt x="779" y="685"/>
                  </a:lnTo>
                  <a:lnTo>
                    <a:pt x="805" y="675"/>
                  </a:lnTo>
                  <a:lnTo>
                    <a:pt x="795" y="675"/>
                  </a:lnTo>
                  <a:lnTo>
                    <a:pt x="792" y="674"/>
                  </a:lnTo>
                  <a:lnTo>
                    <a:pt x="791" y="671"/>
                  </a:lnTo>
                  <a:lnTo>
                    <a:pt x="792" y="670"/>
                  </a:lnTo>
                  <a:lnTo>
                    <a:pt x="794" y="667"/>
                  </a:lnTo>
                  <a:lnTo>
                    <a:pt x="808" y="661"/>
                  </a:lnTo>
                  <a:lnTo>
                    <a:pt x="821" y="656"/>
                  </a:lnTo>
                  <a:lnTo>
                    <a:pt x="830" y="655"/>
                  </a:lnTo>
                  <a:lnTo>
                    <a:pt x="827" y="655"/>
                  </a:lnTo>
                  <a:lnTo>
                    <a:pt x="803" y="657"/>
                  </a:lnTo>
                  <a:lnTo>
                    <a:pt x="780" y="656"/>
                  </a:lnTo>
                  <a:lnTo>
                    <a:pt x="777" y="655"/>
                  </a:lnTo>
                  <a:lnTo>
                    <a:pt x="777" y="652"/>
                  </a:lnTo>
                  <a:lnTo>
                    <a:pt x="777" y="649"/>
                  </a:lnTo>
                  <a:lnTo>
                    <a:pt x="780" y="648"/>
                  </a:lnTo>
                  <a:lnTo>
                    <a:pt x="806" y="639"/>
                  </a:lnTo>
                  <a:lnTo>
                    <a:pt x="805" y="638"/>
                  </a:lnTo>
                  <a:lnTo>
                    <a:pt x="805" y="637"/>
                  </a:lnTo>
                  <a:lnTo>
                    <a:pt x="805" y="634"/>
                  </a:lnTo>
                  <a:lnTo>
                    <a:pt x="816" y="621"/>
                  </a:lnTo>
                  <a:lnTo>
                    <a:pt x="830" y="610"/>
                  </a:lnTo>
                  <a:lnTo>
                    <a:pt x="831" y="610"/>
                  </a:lnTo>
                  <a:lnTo>
                    <a:pt x="834" y="610"/>
                  </a:lnTo>
                  <a:lnTo>
                    <a:pt x="835" y="612"/>
                  </a:lnTo>
                  <a:lnTo>
                    <a:pt x="837" y="613"/>
                  </a:lnTo>
                  <a:lnTo>
                    <a:pt x="835" y="616"/>
                  </a:lnTo>
                  <a:lnTo>
                    <a:pt x="834" y="617"/>
                  </a:lnTo>
                  <a:lnTo>
                    <a:pt x="827" y="623"/>
                  </a:lnTo>
                  <a:lnTo>
                    <a:pt x="820" y="628"/>
                  </a:lnTo>
                  <a:lnTo>
                    <a:pt x="815" y="634"/>
                  </a:lnTo>
                  <a:lnTo>
                    <a:pt x="816" y="634"/>
                  </a:lnTo>
                  <a:lnTo>
                    <a:pt x="819" y="635"/>
                  </a:lnTo>
                  <a:lnTo>
                    <a:pt x="821" y="635"/>
                  </a:lnTo>
                  <a:lnTo>
                    <a:pt x="830" y="634"/>
                  </a:lnTo>
                  <a:lnTo>
                    <a:pt x="831" y="634"/>
                  </a:lnTo>
                  <a:lnTo>
                    <a:pt x="834" y="635"/>
                  </a:lnTo>
                  <a:lnTo>
                    <a:pt x="834" y="637"/>
                  </a:lnTo>
                  <a:lnTo>
                    <a:pt x="834" y="638"/>
                  </a:lnTo>
                  <a:lnTo>
                    <a:pt x="834" y="641"/>
                  </a:lnTo>
                  <a:lnTo>
                    <a:pt x="831" y="642"/>
                  </a:lnTo>
                  <a:lnTo>
                    <a:pt x="827" y="644"/>
                  </a:lnTo>
                  <a:lnTo>
                    <a:pt x="823" y="644"/>
                  </a:lnTo>
                  <a:lnTo>
                    <a:pt x="812" y="646"/>
                  </a:lnTo>
                  <a:lnTo>
                    <a:pt x="801" y="649"/>
                  </a:lnTo>
                  <a:lnTo>
                    <a:pt x="826" y="646"/>
                  </a:lnTo>
                  <a:lnTo>
                    <a:pt x="852" y="644"/>
                  </a:lnTo>
                  <a:lnTo>
                    <a:pt x="854" y="644"/>
                  </a:lnTo>
                  <a:lnTo>
                    <a:pt x="856" y="646"/>
                  </a:lnTo>
                  <a:lnTo>
                    <a:pt x="856" y="649"/>
                  </a:lnTo>
                  <a:lnTo>
                    <a:pt x="854" y="650"/>
                  </a:lnTo>
                  <a:lnTo>
                    <a:pt x="839" y="659"/>
                  </a:lnTo>
                  <a:lnTo>
                    <a:pt x="824" y="664"/>
                  </a:lnTo>
                  <a:lnTo>
                    <a:pt x="812" y="668"/>
                  </a:lnTo>
                  <a:lnTo>
                    <a:pt x="821" y="667"/>
                  </a:lnTo>
                  <a:lnTo>
                    <a:pt x="831" y="667"/>
                  </a:lnTo>
                  <a:lnTo>
                    <a:pt x="841" y="666"/>
                  </a:lnTo>
                  <a:lnTo>
                    <a:pt x="850" y="664"/>
                  </a:lnTo>
                  <a:lnTo>
                    <a:pt x="853" y="666"/>
                  </a:lnTo>
                  <a:lnTo>
                    <a:pt x="854" y="667"/>
                  </a:lnTo>
                  <a:lnTo>
                    <a:pt x="854" y="668"/>
                  </a:lnTo>
                  <a:lnTo>
                    <a:pt x="854" y="670"/>
                  </a:lnTo>
                  <a:lnTo>
                    <a:pt x="853" y="672"/>
                  </a:lnTo>
                  <a:lnTo>
                    <a:pt x="852" y="672"/>
                  </a:lnTo>
                  <a:lnTo>
                    <a:pt x="827" y="678"/>
                  </a:lnTo>
                  <a:lnTo>
                    <a:pt x="799" y="686"/>
                  </a:lnTo>
                  <a:lnTo>
                    <a:pt x="773" y="696"/>
                  </a:lnTo>
                  <a:lnTo>
                    <a:pt x="788" y="695"/>
                  </a:lnTo>
                  <a:lnTo>
                    <a:pt x="803" y="692"/>
                  </a:lnTo>
                  <a:lnTo>
                    <a:pt x="830" y="688"/>
                  </a:lnTo>
                  <a:lnTo>
                    <a:pt x="831" y="688"/>
                  </a:lnTo>
                  <a:lnTo>
                    <a:pt x="834" y="689"/>
                  </a:lnTo>
                  <a:lnTo>
                    <a:pt x="834" y="690"/>
                  </a:lnTo>
                  <a:lnTo>
                    <a:pt x="834" y="693"/>
                  </a:lnTo>
                  <a:lnTo>
                    <a:pt x="832" y="695"/>
                  </a:lnTo>
                  <a:lnTo>
                    <a:pt x="831" y="696"/>
                  </a:lnTo>
                  <a:lnTo>
                    <a:pt x="802" y="704"/>
                  </a:lnTo>
                  <a:lnTo>
                    <a:pt x="777" y="714"/>
                  </a:lnTo>
                  <a:lnTo>
                    <a:pt x="812" y="710"/>
                  </a:lnTo>
                  <a:lnTo>
                    <a:pt x="832" y="706"/>
                  </a:lnTo>
                  <a:lnTo>
                    <a:pt x="853" y="704"/>
                  </a:lnTo>
                  <a:lnTo>
                    <a:pt x="865" y="681"/>
                  </a:lnTo>
                  <a:lnTo>
                    <a:pt x="875" y="655"/>
                  </a:lnTo>
                  <a:lnTo>
                    <a:pt x="882" y="630"/>
                  </a:lnTo>
                  <a:lnTo>
                    <a:pt x="885" y="606"/>
                  </a:lnTo>
                  <a:lnTo>
                    <a:pt x="883" y="577"/>
                  </a:lnTo>
                  <a:lnTo>
                    <a:pt x="876" y="550"/>
                  </a:lnTo>
                  <a:lnTo>
                    <a:pt x="865" y="521"/>
                  </a:lnTo>
                  <a:lnTo>
                    <a:pt x="853" y="493"/>
                  </a:lnTo>
                  <a:lnTo>
                    <a:pt x="852" y="489"/>
                  </a:lnTo>
                  <a:lnTo>
                    <a:pt x="849" y="485"/>
                  </a:lnTo>
                  <a:lnTo>
                    <a:pt x="846" y="478"/>
                  </a:lnTo>
                  <a:lnTo>
                    <a:pt x="841" y="464"/>
                  </a:lnTo>
                  <a:lnTo>
                    <a:pt x="832" y="448"/>
                  </a:lnTo>
                  <a:lnTo>
                    <a:pt x="823" y="430"/>
                  </a:lnTo>
                  <a:lnTo>
                    <a:pt x="813" y="415"/>
                  </a:lnTo>
                  <a:lnTo>
                    <a:pt x="803" y="402"/>
                  </a:lnTo>
                  <a:lnTo>
                    <a:pt x="795" y="396"/>
                  </a:lnTo>
                  <a:lnTo>
                    <a:pt x="783" y="396"/>
                  </a:lnTo>
                  <a:lnTo>
                    <a:pt x="773" y="401"/>
                  </a:lnTo>
                  <a:lnTo>
                    <a:pt x="765" y="412"/>
                  </a:lnTo>
                  <a:lnTo>
                    <a:pt x="757" y="426"/>
                  </a:lnTo>
                  <a:lnTo>
                    <a:pt x="754" y="433"/>
                  </a:lnTo>
                  <a:lnTo>
                    <a:pt x="750" y="438"/>
                  </a:lnTo>
                  <a:lnTo>
                    <a:pt x="746" y="444"/>
                  </a:lnTo>
                  <a:lnTo>
                    <a:pt x="733" y="456"/>
                  </a:lnTo>
                  <a:lnTo>
                    <a:pt x="718" y="467"/>
                  </a:lnTo>
                  <a:lnTo>
                    <a:pt x="708" y="477"/>
                  </a:lnTo>
                  <a:lnTo>
                    <a:pt x="699" y="485"/>
                  </a:lnTo>
                  <a:lnTo>
                    <a:pt x="696" y="488"/>
                  </a:lnTo>
                  <a:lnTo>
                    <a:pt x="680" y="503"/>
                  </a:lnTo>
                  <a:lnTo>
                    <a:pt x="660" y="515"/>
                  </a:lnTo>
                  <a:lnTo>
                    <a:pt x="648" y="521"/>
                  </a:lnTo>
                  <a:lnTo>
                    <a:pt x="645" y="525"/>
                  </a:lnTo>
                  <a:lnTo>
                    <a:pt x="644" y="526"/>
                  </a:lnTo>
                  <a:lnTo>
                    <a:pt x="642" y="528"/>
                  </a:lnTo>
                  <a:lnTo>
                    <a:pt x="641" y="529"/>
                  </a:lnTo>
                  <a:lnTo>
                    <a:pt x="640" y="529"/>
                  </a:lnTo>
                  <a:lnTo>
                    <a:pt x="640" y="529"/>
                  </a:lnTo>
                  <a:lnTo>
                    <a:pt x="635" y="529"/>
                  </a:lnTo>
                  <a:lnTo>
                    <a:pt x="633" y="531"/>
                  </a:lnTo>
                  <a:lnTo>
                    <a:pt x="629" y="529"/>
                  </a:lnTo>
                  <a:lnTo>
                    <a:pt x="627" y="529"/>
                  </a:lnTo>
                  <a:lnTo>
                    <a:pt x="586" y="540"/>
                  </a:lnTo>
                  <a:lnTo>
                    <a:pt x="542" y="548"/>
                  </a:lnTo>
                  <a:lnTo>
                    <a:pt x="498" y="553"/>
                  </a:lnTo>
                  <a:lnTo>
                    <a:pt x="458" y="555"/>
                  </a:lnTo>
                  <a:lnTo>
                    <a:pt x="412" y="551"/>
                  </a:lnTo>
                  <a:lnTo>
                    <a:pt x="367" y="543"/>
                  </a:lnTo>
                  <a:lnTo>
                    <a:pt x="323" y="531"/>
                  </a:lnTo>
                  <a:lnTo>
                    <a:pt x="313" y="528"/>
                  </a:lnTo>
                  <a:lnTo>
                    <a:pt x="284" y="520"/>
                  </a:lnTo>
                  <a:lnTo>
                    <a:pt x="258" y="509"/>
                  </a:lnTo>
                  <a:lnTo>
                    <a:pt x="230" y="492"/>
                  </a:lnTo>
                  <a:lnTo>
                    <a:pt x="219" y="484"/>
                  </a:lnTo>
                  <a:lnTo>
                    <a:pt x="208" y="480"/>
                  </a:lnTo>
                  <a:lnTo>
                    <a:pt x="199" y="478"/>
                  </a:lnTo>
                  <a:lnTo>
                    <a:pt x="195" y="481"/>
                  </a:lnTo>
                  <a:lnTo>
                    <a:pt x="190" y="485"/>
                  </a:lnTo>
                  <a:lnTo>
                    <a:pt x="186" y="492"/>
                  </a:lnTo>
                  <a:lnTo>
                    <a:pt x="182" y="507"/>
                  </a:lnTo>
                  <a:lnTo>
                    <a:pt x="181" y="524"/>
                  </a:lnTo>
                  <a:lnTo>
                    <a:pt x="179" y="543"/>
                  </a:lnTo>
                  <a:lnTo>
                    <a:pt x="179" y="562"/>
                  </a:lnTo>
                  <a:lnTo>
                    <a:pt x="179" y="579"/>
                  </a:lnTo>
                  <a:lnTo>
                    <a:pt x="179" y="584"/>
                  </a:lnTo>
                  <a:lnTo>
                    <a:pt x="182" y="615"/>
                  </a:lnTo>
                  <a:lnTo>
                    <a:pt x="192" y="642"/>
                  </a:lnTo>
                  <a:lnTo>
                    <a:pt x="206" y="668"/>
                  </a:lnTo>
                  <a:lnTo>
                    <a:pt x="224" y="690"/>
                  </a:lnTo>
                  <a:lnTo>
                    <a:pt x="225" y="692"/>
                  </a:lnTo>
                  <a:lnTo>
                    <a:pt x="225" y="693"/>
                  </a:lnTo>
                  <a:lnTo>
                    <a:pt x="224" y="696"/>
                  </a:lnTo>
                  <a:lnTo>
                    <a:pt x="248" y="688"/>
                  </a:lnTo>
                  <a:lnTo>
                    <a:pt x="272" y="686"/>
                  </a:lnTo>
                  <a:lnTo>
                    <a:pt x="292" y="692"/>
                  </a:lnTo>
                  <a:lnTo>
                    <a:pt x="310" y="703"/>
                  </a:lnTo>
                  <a:lnTo>
                    <a:pt x="328" y="718"/>
                  </a:lnTo>
                  <a:lnTo>
                    <a:pt x="342" y="729"/>
                  </a:lnTo>
                  <a:lnTo>
                    <a:pt x="356" y="737"/>
                  </a:lnTo>
                  <a:lnTo>
                    <a:pt x="378" y="748"/>
                  </a:lnTo>
                  <a:lnTo>
                    <a:pt x="403" y="756"/>
                  </a:lnTo>
                  <a:lnTo>
                    <a:pt x="426" y="761"/>
                  </a:lnTo>
                  <a:lnTo>
                    <a:pt x="443" y="759"/>
                  </a:lnTo>
                  <a:lnTo>
                    <a:pt x="459" y="755"/>
                  </a:lnTo>
                  <a:lnTo>
                    <a:pt x="474" y="751"/>
                  </a:lnTo>
                  <a:lnTo>
                    <a:pt x="491" y="748"/>
                  </a:lnTo>
                  <a:lnTo>
                    <a:pt x="503" y="750"/>
                  </a:lnTo>
                  <a:lnTo>
                    <a:pt x="513" y="754"/>
                  </a:lnTo>
                  <a:lnTo>
                    <a:pt x="520" y="759"/>
                  </a:lnTo>
                  <a:lnTo>
                    <a:pt x="528" y="765"/>
                  </a:lnTo>
                  <a:lnTo>
                    <a:pt x="532" y="770"/>
                  </a:lnTo>
                  <a:lnTo>
                    <a:pt x="538" y="774"/>
                  </a:lnTo>
                  <a:lnTo>
                    <a:pt x="544" y="780"/>
                  </a:lnTo>
                  <a:lnTo>
                    <a:pt x="571" y="795"/>
                  </a:lnTo>
                  <a:lnTo>
                    <a:pt x="597" y="805"/>
                  </a:lnTo>
                  <a:lnTo>
                    <a:pt x="622" y="806"/>
                  </a:lnTo>
                  <a:lnTo>
                    <a:pt x="646" y="799"/>
                  </a:lnTo>
                  <a:lnTo>
                    <a:pt x="662" y="791"/>
                  </a:lnTo>
                  <a:lnTo>
                    <a:pt x="673" y="780"/>
                  </a:lnTo>
                  <a:lnTo>
                    <a:pt x="682" y="772"/>
                  </a:lnTo>
                  <a:lnTo>
                    <a:pt x="692" y="765"/>
                  </a:lnTo>
                  <a:lnTo>
                    <a:pt x="704" y="759"/>
                  </a:lnTo>
                  <a:lnTo>
                    <a:pt x="718" y="758"/>
                  </a:lnTo>
                  <a:lnTo>
                    <a:pt x="735" y="759"/>
                  </a:lnTo>
                  <a:lnTo>
                    <a:pt x="751" y="762"/>
                  </a:lnTo>
                  <a:lnTo>
                    <a:pt x="765" y="763"/>
                  </a:lnTo>
                  <a:lnTo>
                    <a:pt x="777" y="765"/>
                  </a:lnTo>
                  <a:lnTo>
                    <a:pt x="826" y="763"/>
                  </a:lnTo>
                  <a:lnTo>
                    <a:pt x="876" y="758"/>
                  </a:lnTo>
                  <a:lnTo>
                    <a:pt x="927" y="748"/>
                  </a:lnTo>
                  <a:lnTo>
                    <a:pt x="930" y="748"/>
                  </a:lnTo>
                  <a:lnTo>
                    <a:pt x="932" y="750"/>
                  </a:lnTo>
                  <a:lnTo>
                    <a:pt x="933" y="751"/>
                  </a:lnTo>
                  <a:lnTo>
                    <a:pt x="933" y="754"/>
                  </a:lnTo>
                  <a:lnTo>
                    <a:pt x="932" y="755"/>
                  </a:lnTo>
                  <a:lnTo>
                    <a:pt x="930" y="756"/>
                  </a:lnTo>
                  <a:lnTo>
                    <a:pt x="876" y="766"/>
                  </a:lnTo>
                  <a:lnTo>
                    <a:pt x="826" y="772"/>
                  </a:lnTo>
                  <a:lnTo>
                    <a:pt x="776" y="773"/>
                  </a:lnTo>
                  <a:lnTo>
                    <a:pt x="764" y="772"/>
                  </a:lnTo>
                  <a:lnTo>
                    <a:pt x="750" y="769"/>
                  </a:lnTo>
                  <a:lnTo>
                    <a:pt x="735" y="768"/>
                  </a:lnTo>
                  <a:lnTo>
                    <a:pt x="719" y="766"/>
                  </a:lnTo>
                  <a:lnTo>
                    <a:pt x="707" y="768"/>
                  </a:lnTo>
                  <a:lnTo>
                    <a:pt x="696" y="772"/>
                  </a:lnTo>
                  <a:lnTo>
                    <a:pt x="688" y="779"/>
                  </a:lnTo>
                  <a:lnTo>
                    <a:pt x="680" y="785"/>
                  </a:lnTo>
                  <a:lnTo>
                    <a:pt x="671" y="794"/>
                  </a:lnTo>
                  <a:lnTo>
                    <a:pt x="662" y="802"/>
                  </a:lnTo>
                  <a:lnTo>
                    <a:pt x="649" y="807"/>
                  </a:lnTo>
                  <a:lnTo>
                    <a:pt x="630" y="813"/>
                  </a:lnTo>
                  <a:lnTo>
                    <a:pt x="609" y="814"/>
                  </a:lnTo>
                  <a:lnTo>
                    <a:pt x="579" y="807"/>
                  </a:lnTo>
                  <a:lnTo>
                    <a:pt x="549" y="792"/>
                  </a:lnTo>
                  <a:lnTo>
                    <a:pt x="549" y="794"/>
                  </a:lnTo>
                  <a:lnTo>
                    <a:pt x="549" y="795"/>
                  </a:lnTo>
                  <a:lnTo>
                    <a:pt x="547" y="796"/>
                  </a:lnTo>
                  <a:lnTo>
                    <a:pt x="544" y="798"/>
                  </a:lnTo>
                  <a:lnTo>
                    <a:pt x="516" y="799"/>
                  </a:lnTo>
                  <a:lnTo>
                    <a:pt x="474" y="799"/>
                  </a:lnTo>
                  <a:lnTo>
                    <a:pt x="462" y="798"/>
                  </a:lnTo>
                  <a:lnTo>
                    <a:pt x="459" y="798"/>
                  </a:lnTo>
                  <a:lnTo>
                    <a:pt x="458" y="796"/>
                  </a:lnTo>
                  <a:lnTo>
                    <a:pt x="458" y="795"/>
                  </a:lnTo>
                  <a:lnTo>
                    <a:pt x="458" y="794"/>
                  </a:lnTo>
                  <a:lnTo>
                    <a:pt x="463" y="785"/>
                  </a:lnTo>
                  <a:lnTo>
                    <a:pt x="471" y="779"/>
                  </a:lnTo>
                  <a:lnTo>
                    <a:pt x="481" y="772"/>
                  </a:lnTo>
                  <a:lnTo>
                    <a:pt x="484" y="770"/>
                  </a:lnTo>
                  <a:lnTo>
                    <a:pt x="469" y="766"/>
                  </a:lnTo>
                  <a:lnTo>
                    <a:pt x="449" y="768"/>
                  </a:lnTo>
                  <a:lnTo>
                    <a:pt x="432" y="770"/>
                  </a:lnTo>
                  <a:lnTo>
                    <a:pt x="421" y="772"/>
                  </a:lnTo>
                  <a:lnTo>
                    <a:pt x="411" y="772"/>
                  </a:lnTo>
                  <a:lnTo>
                    <a:pt x="408" y="772"/>
                  </a:lnTo>
                  <a:lnTo>
                    <a:pt x="407" y="769"/>
                  </a:lnTo>
                  <a:lnTo>
                    <a:pt x="407" y="769"/>
                  </a:lnTo>
                  <a:lnTo>
                    <a:pt x="381" y="774"/>
                  </a:lnTo>
                  <a:lnTo>
                    <a:pt x="349" y="780"/>
                  </a:lnTo>
                  <a:lnTo>
                    <a:pt x="319" y="783"/>
                  </a:lnTo>
                  <a:lnTo>
                    <a:pt x="317" y="784"/>
                  </a:lnTo>
                  <a:lnTo>
                    <a:pt x="317" y="785"/>
                  </a:lnTo>
                  <a:lnTo>
                    <a:pt x="317" y="787"/>
                  </a:lnTo>
                  <a:lnTo>
                    <a:pt x="317" y="788"/>
                  </a:lnTo>
                  <a:lnTo>
                    <a:pt x="320" y="788"/>
                  </a:lnTo>
                  <a:lnTo>
                    <a:pt x="324" y="790"/>
                  </a:lnTo>
                  <a:lnTo>
                    <a:pt x="325" y="791"/>
                  </a:lnTo>
                  <a:lnTo>
                    <a:pt x="327" y="794"/>
                  </a:lnTo>
                  <a:lnTo>
                    <a:pt x="327" y="795"/>
                  </a:lnTo>
                  <a:lnTo>
                    <a:pt x="324" y="798"/>
                  </a:lnTo>
                  <a:lnTo>
                    <a:pt x="323" y="798"/>
                  </a:lnTo>
                  <a:lnTo>
                    <a:pt x="321" y="798"/>
                  </a:lnTo>
                  <a:lnTo>
                    <a:pt x="316" y="796"/>
                  </a:lnTo>
                  <a:lnTo>
                    <a:pt x="312" y="794"/>
                  </a:lnTo>
                  <a:lnTo>
                    <a:pt x="310" y="791"/>
                  </a:lnTo>
                  <a:lnTo>
                    <a:pt x="309" y="788"/>
                  </a:lnTo>
                  <a:lnTo>
                    <a:pt x="308" y="784"/>
                  </a:lnTo>
                  <a:lnTo>
                    <a:pt x="309" y="781"/>
                  </a:lnTo>
                  <a:lnTo>
                    <a:pt x="312" y="777"/>
                  </a:lnTo>
                  <a:lnTo>
                    <a:pt x="312" y="776"/>
                  </a:lnTo>
                  <a:lnTo>
                    <a:pt x="313" y="774"/>
                  </a:lnTo>
                  <a:lnTo>
                    <a:pt x="316" y="772"/>
                  </a:lnTo>
                  <a:lnTo>
                    <a:pt x="291" y="776"/>
                  </a:lnTo>
                  <a:lnTo>
                    <a:pt x="279" y="777"/>
                  </a:lnTo>
                  <a:lnTo>
                    <a:pt x="277" y="777"/>
                  </a:lnTo>
                  <a:lnTo>
                    <a:pt x="276" y="776"/>
                  </a:lnTo>
                  <a:lnTo>
                    <a:pt x="274" y="774"/>
                  </a:lnTo>
                  <a:lnTo>
                    <a:pt x="274" y="772"/>
                  </a:lnTo>
                  <a:lnTo>
                    <a:pt x="276" y="770"/>
                  </a:lnTo>
                  <a:lnTo>
                    <a:pt x="277" y="769"/>
                  </a:lnTo>
                  <a:lnTo>
                    <a:pt x="295" y="763"/>
                  </a:lnTo>
                  <a:lnTo>
                    <a:pt x="316" y="761"/>
                  </a:lnTo>
                  <a:lnTo>
                    <a:pt x="302" y="758"/>
                  </a:lnTo>
                  <a:lnTo>
                    <a:pt x="287" y="756"/>
                  </a:lnTo>
                  <a:lnTo>
                    <a:pt x="270" y="758"/>
                  </a:lnTo>
                  <a:lnTo>
                    <a:pt x="257" y="758"/>
                  </a:lnTo>
                  <a:lnTo>
                    <a:pt x="221" y="762"/>
                  </a:lnTo>
                  <a:lnTo>
                    <a:pt x="219" y="761"/>
                  </a:lnTo>
                  <a:lnTo>
                    <a:pt x="218" y="759"/>
                  </a:lnTo>
                  <a:lnTo>
                    <a:pt x="217" y="758"/>
                  </a:lnTo>
                  <a:lnTo>
                    <a:pt x="217" y="756"/>
                  </a:lnTo>
                  <a:lnTo>
                    <a:pt x="218" y="755"/>
                  </a:lnTo>
                  <a:lnTo>
                    <a:pt x="162" y="752"/>
                  </a:lnTo>
                  <a:lnTo>
                    <a:pt x="105" y="747"/>
                  </a:lnTo>
                  <a:lnTo>
                    <a:pt x="95" y="745"/>
                  </a:lnTo>
                  <a:lnTo>
                    <a:pt x="72" y="743"/>
                  </a:lnTo>
                  <a:lnTo>
                    <a:pt x="38" y="740"/>
                  </a:lnTo>
                  <a:lnTo>
                    <a:pt x="4" y="739"/>
                  </a:lnTo>
                  <a:lnTo>
                    <a:pt x="4" y="739"/>
                  </a:lnTo>
                  <a:lnTo>
                    <a:pt x="3" y="737"/>
                  </a:lnTo>
                  <a:lnTo>
                    <a:pt x="2" y="736"/>
                  </a:lnTo>
                  <a:lnTo>
                    <a:pt x="0" y="734"/>
                  </a:lnTo>
                  <a:lnTo>
                    <a:pt x="2" y="732"/>
                  </a:lnTo>
                  <a:lnTo>
                    <a:pt x="3" y="730"/>
                  </a:lnTo>
                  <a:lnTo>
                    <a:pt x="6" y="730"/>
                  </a:lnTo>
                  <a:lnTo>
                    <a:pt x="51" y="733"/>
                  </a:lnTo>
                  <a:lnTo>
                    <a:pt x="97" y="737"/>
                  </a:lnTo>
                  <a:lnTo>
                    <a:pt x="145" y="741"/>
                  </a:lnTo>
                  <a:lnTo>
                    <a:pt x="195" y="741"/>
                  </a:lnTo>
                  <a:lnTo>
                    <a:pt x="240" y="737"/>
                  </a:lnTo>
                  <a:lnTo>
                    <a:pt x="243" y="736"/>
                  </a:lnTo>
                  <a:lnTo>
                    <a:pt x="235" y="734"/>
                  </a:lnTo>
                  <a:lnTo>
                    <a:pt x="228" y="733"/>
                  </a:lnTo>
                  <a:lnTo>
                    <a:pt x="221" y="732"/>
                  </a:lnTo>
                  <a:lnTo>
                    <a:pt x="219" y="730"/>
                  </a:lnTo>
                  <a:lnTo>
                    <a:pt x="218" y="729"/>
                  </a:lnTo>
                  <a:lnTo>
                    <a:pt x="218" y="726"/>
                  </a:lnTo>
                  <a:lnTo>
                    <a:pt x="219" y="725"/>
                  </a:lnTo>
                  <a:lnTo>
                    <a:pt x="221" y="723"/>
                  </a:lnTo>
                  <a:lnTo>
                    <a:pt x="224" y="723"/>
                  </a:lnTo>
                  <a:lnTo>
                    <a:pt x="246" y="723"/>
                  </a:lnTo>
                  <a:lnTo>
                    <a:pt x="258" y="723"/>
                  </a:lnTo>
                  <a:lnTo>
                    <a:pt x="252" y="721"/>
                  </a:lnTo>
                  <a:lnTo>
                    <a:pt x="246" y="719"/>
                  </a:lnTo>
                  <a:lnTo>
                    <a:pt x="239" y="719"/>
                  </a:lnTo>
                  <a:lnTo>
                    <a:pt x="221" y="723"/>
                  </a:lnTo>
                  <a:lnTo>
                    <a:pt x="204" y="725"/>
                  </a:lnTo>
                  <a:lnTo>
                    <a:pt x="201" y="725"/>
                  </a:lnTo>
                  <a:lnTo>
                    <a:pt x="200" y="723"/>
                  </a:lnTo>
                  <a:lnTo>
                    <a:pt x="199" y="722"/>
                  </a:lnTo>
                  <a:lnTo>
                    <a:pt x="199" y="719"/>
                  </a:lnTo>
                  <a:lnTo>
                    <a:pt x="200" y="718"/>
                  </a:lnTo>
                  <a:lnTo>
                    <a:pt x="184" y="719"/>
                  </a:lnTo>
                  <a:lnTo>
                    <a:pt x="164" y="722"/>
                  </a:lnTo>
                  <a:lnTo>
                    <a:pt x="131" y="725"/>
                  </a:lnTo>
                  <a:lnTo>
                    <a:pt x="100" y="726"/>
                  </a:lnTo>
                  <a:lnTo>
                    <a:pt x="84" y="725"/>
                  </a:lnTo>
                  <a:lnTo>
                    <a:pt x="72" y="721"/>
                  </a:lnTo>
                  <a:lnTo>
                    <a:pt x="61" y="717"/>
                  </a:lnTo>
                  <a:lnTo>
                    <a:pt x="60" y="715"/>
                  </a:lnTo>
                  <a:lnTo>
                    <a:pt x="58" y="712"/>
                  </a:lnTo>
                  <a:lnTo>
                    <a:pt x="58" y="711"/>
                  </a:lnTo>
                  <a:lnTo>
                    <a:pt x="60" y="710"/>
                  </a:lnTo>
                  <a:lnTo>
                    <a:pt x="64" y="707"/>
                  </a:lnTo>
                  <a:lnTo>
                    <a:pt x="69" y="704"/>
                  </a:lnTo>
                  <a:lnTo>
                    <a:pt x="73" y="703"/>
                  </a:lnTo>
                  <a:lnTo>
                    <a:pt x="79" y="703"/>
                  </a:lnTo>
                  <a:lnTo>
                    <a:pt x="73" y="697"/>
                  </a:lnTo>
                  <a:lnTo>
                    <a:pt x="73" y="696"/>
                  </a:lnTo>
                  <a:lnTo>
                    <a:pt x="73" y="693"/>
                  </a:lnTo>
                  <a:lnTo>
                    <a:pt x="75" y="692"/>
                  </a:lnTo>
                  <a:lnTo>
                    <a:pt x="76" y="690"/>
                  </a:lnTo>
                  <a:lnTo>
                    <a:pt x="79" y="690"/>
                  </a:lnTo>
                  <a:lnTo>
                    <a:pt x="80" y="692"/>
                  </a:lnTo>
                  <a:lnTo>
                    <a:pt x="86" y="697"/>
                  </a:lnTo>
                  <a:lnTo>
                    <a:pt x="91" y="701"/>
                  </a:lnTo>
                  <a:lnTo>
                    <a:pt x="98" y="704"/>
                  </a:lnTo>
                  <a:lnTo>
                    <a:pt x="104" y="706"/>
                  </a:lnTo>
                  <a:lnTo>
                    <a:pt x="112" y="708"/>
                  </a:lnTo>
                  <a:lnTo>
                    <a:pt x="119" y="710"/>
                  </a:lnTo>
                  <a:lnTo>
                    <a:pt x="151" y="710"/>
                  </a:lnTo>
                  <a:lnTo>
                    <a:pt x="181" y="708"/>
                  </a:lnTo>
                  <a:lnTo>
                    <a:pt x="189" y="707"/>
                  </a:lnTo>
                  <a:lnTo>
                    <a:pt x="213" y="700"/>
                  </a:lnTo>
                  <a:lnTo>
                    <a:pt x="219" y="697"/>
                  </a:lnTo>
                  <a:lnTo>
                    <a:pt x="218" y="696"/>
                  </a:lnTo>
                  <a:lnTo>
                    <a:pt x="199" y="672"/>
                  </a:lnTo>
                  <a:lnTo>
                    <a:pt x="184" y="646"/>
                  </a:lnTo>
                  <a:lnTo>
                    <a:pt x="174" y="616"/>
                  </a:lnTo>
                  <a:lnTo>
                    <a:pt x="171" y="584"/>
                  </a:lnTo>
                  <a:lnTo>
                    <a:pt x="171" y="579"/>
                  </a:lnTo>
                  <a:lnTo>
                    <a:pt x="171" y="557"/>
                  </a:lnTo>
                  <a:lnTo>
                    <a:pt x="171" y="532"/>
                  </a:lnTo>
                  <a:lnTo>
                    <a:pt x="174" y="509"/>
                  </a:lnTo>
                  <a:lnTo>
                    <a:pt x="179" y="489"/>
                  </a:lnTo>
                  <a:lnTo>
                    <a:pt x="182" y="482"/>
                  </a:lnTo>
                  <a:lnTo>
                    <a:pt x="186" y="477"/>
                  </a:lnTo>
                  <a:lnTo>
                    <a:pt x="190" y="473"/>
                  </a:lnTo>
                  <a:lnTo>
                    <a:pt x="196" y="471"/>
                  </a:lnTo>
                  <a:lnTo>
                    <a:pt x="208" y="471"/>
                  </a:lnTo>
                  <a:lnTo>
                    <a:pt x="222" y="477"/>
                  </a:lnTo>
                  <a:lnTo>
                    <a:pt x="236" y="485"/>
                  </a:lnTo>
                  <a:lnTo>
                    <a:pt x="262" y="500"/>
                  </a:lnTo>
                  <a:lnTo>
                    <a:pt x="287" y="511"/>
                  </a:lnTo>
                  <a:lnTo>
                    <a:pt x="316" y="521"/>
                  </a:lnTo>
                  <a:lnTo>
                    <a:pt x="325" y="524"/>
                  </a:lnTo>
                  <a:lnTo>
                    <a:pt x="370" y="535"/>
                  </a:lnTo>
                  <a:lnTo>
                    <a:pt x="414" y="543"/>
                  </a:lnTo>
                  <a:lnTo>
                    <a:pt x="458" y="547"/>
                  </a:lnTo>
                  <a:lnTo>
                    <a:pt x="496" y="546"/>
                  </a:lnTo>
                  <a:lnTo>
                    <a:pt x="536" y="540"/>
                  </a:lnTo>
                  <a:lnTo>
                    <a:pt x="578" y="533"/>
                  </a:lnTo>
                  <a:lnTo>
                    <a:pt x="618" y="524"/>
                  </a:lnTo>
                  <a:lnTo>
                    <a:pt x="616" y="522"/>
                  </a:lnTo>
                  <a:lnTo>
                    <a:pt x="615" y="522"/>
                  </a:lnTo>
                  <a:lnTo>
                    <a:pt x="613" y="522"/>
                  </a:lnTo>
                  <a:lnTo>
                    <a:pt x="605" y="518"/>
                  </a:lnTo>
                  <a:lnTo>
                    <a:pt x="597" y="509"/>
                  </a:lnTo>
                  <a:lnTo>
                    <a:pt x="590" y="496"/>
                  </a:lnTo>
                  <a:lnTo>
                    <a:pt x="583" y="484"/>
                  </a:lnTo>
                  <a:lnTo>
                    <a:pt x="579" y="474"/>
                  </a:lnTo>
                  <a:lnTo>
                    <a:pt x="564" y="475"/>
                  </a:lnTo>
                  <a:lnTo>
                    <a:pt x="549" y="477"/>
                  </a:lnTo>
                  <a:lnTo>
                    <a:pt x="529" y="477"/>
                  </a:lnTo>
                  <a:lnTo>
                    <a:pt x="509" y="477"/>
                  </a:lnTo>
                  <a:lnTo>
                    <a:pt x="488" y="478"/>
                  </a:lnTo>
                  <a:lnTo>
                    <a:pt x="469" y="481"/>
                  </a:lnTo>
                  <a:lnTo>
                    <a:pt x="460" y="485"/>
                  </a:lnTo>
                  <a:lnTo>
                    <a:pt x="452" y="488"/>
                  </a:lnTo>
                  <a:lnTo>
                    <a:pt x="451" y="488"/>
                  </a:lnTo>
                  <a:lnTo>
                    <a:pt x="449" y="488"/>
                  </a:lnTo>
                  <a:lnTo>
                    <a:pt x="448" y="485"/>
                  </a:lnTo>
                  <a:lnTo>
                    <a:pt x="447" y="484"/>
                  </a:lnTo>
                  <a:lnTo>
                    <a:pt x="448" y="482"/>
                  </a:lnTo>
                  <a:lnTo>
                    <a:pt x="449" y="481"/>
                  </a:lnTo>
                  <a:lnTo>
                    <a:pt x="456" y="477"/>
                  </a:lnTo>
                  <a:lnTo>
                    <a:pt x="465" y="474"/>
                  </a:lnTo>
                  <a:lnTo>
                    <a:pt x="478" y="459"/>
                  </a:lnTo>
                  <a:lnTo>
                    <a:pt x="488" y="440"/>
                  </a:lnTo>
                  <a:lnTo>
                    <a:pt x="495" y="413"/>
                  </a:lnTo>
                  <a:lnTo>
                    <a:pt x="498" y="389"/>
                  </a:lnTo>
                  <a:lnTo>
                    <a:pt x="496" y="367"/>
                  </a:lnTo>
                  <a:lnTo>
                    <a:pt x="494" y="346"/>
                  </a:lnTo>
                  <a:lnTo>
                    <a:pt x="488" y="328"/>
                  </a:lnTo>
                  <a:lnTo>
                    <a:pt x="480" y="313"/>
                  </a:lnTo>
                  <a:lnTo>
                    <a:pt x="469" y="305"/>
                  </a:lnTo>
                  <a:lnTo>
                    <a:pt x="467" y="303"/>
                  </a:lnTo>
                  <a:lnTo>
                    <a:pt x="467" y="301"/>
                  </a:lnTo>
                  <a:lnTo>
                    <a:pt x="467" y="299"/>
                  </a:lnTo>
                  <a:lnTo>
                    <a:pt x="469" y="298"/>
                  </a:lnTo>
                  <a:lnTo>
                    <a:pt x="471" y="296"/>
                  </a:lnTo>
                  <a:lnTo>
                    <a:pt x="473" y="298"/>
                  </a:lnTo>
                  <a:lnTo>
                    <a:pt x="485" y="309"/>
                  </a:lnTo>
                  <a:lnTo>
                    <a:pt x="495" y="325"/>
                  </a:lnTo>
                  <a:lnTo>
                    <a:pt x="502" y="345"/>
                  </a:lnTo>
                  <a:lnTo>
                    <a:pt x="506" y="368"/>
                  </a:lnTo>
                  <a:lnTo>
                    <a:pt x="506" y="391"/>
                  </a:lnTo>
                  <a:lnTo>
                    <a:pt x="503" y="413"/>
                  </a:lnTo>
                  <a:lnTo>
                    <a:pt x="499" y="437"/>
                  </a:lnTo>
                  <a:lnTo>
                    <a:pt x="491" y="455"/>
                  </a:lnTo>
                  <a:lnTo>
                    <a:pt x="480" y="470"/>
                  </a:lnTo>
                  <a:lnTo>
                    <a:pt x="505" y="469"/>
                  </a:lnTo>
                  <a:lnTo>
                    <a:pt x="529" y="469"/>
                  </a:lnTo>
                  <a:lnTo>
                    <a:pt x="547" y="469"/>
                  </a:lnTo>
                  <a:lnTo>
                    <a:pt x="564" y="467"/>
                  </a:lnTo>
                  <a:lnTo>
                    <a:pt x="576" y="466"/>
                  </a:lnTo>
                  <a:lnTo>
                    <a:pt x="578" y="464"/>
                  </a:lnTo>
                  <a:lnTo>
                    <a:pt x="579" y="463"/>
                  </a:lnTo>
                  <a:lnTo>
                    <a:pt x="582" y="462"/>
                  </a:lnTo>
                  <a:lnTo>
                    <a:pt x="583" y="463"/>
                  </a:lnTo>
                  <a:lnTo>
                    <a:pt x="584" y="464"/>
                  </a:lnTo>
                  <a:lnTo>
                    <a:pt x="601" y="462"/>
                  </a:lnTo>
                  <a:lnTo>
                    <a:pt x="600" y="456"/>
                  </a:lnTo>
                  <a:lnTo>
                    <a:pt x="598" y="455"/>
                  </a:lnTo>
                  <a:lnTo>
                    <a:pt x="600" y="453"/>
                  </a:lnTo>
                  <a:lnTo>
                    <a:pt x="601" y="452"/>
                  </a:lnTo>
                  <a:lnTo>
                    <a:pt x="602" y="451"/>
                  </a:lnTo>
                  <a:lnTo>
                    <a:pt x="604" y="451"/>
                  </a:lnTo>
                  <a:lnTo>
                    <a:pt x="606" y="452"/>
                  </a:lnTo>
                  <a:lnTo>
                    <a:pt x="608" y="453"/>
                  </a:lnTo>
                  <a:lnTo>
                    <a:pt x="609" y="456"/>
                  </a:lnTo>
                  <a:lnTo>
                    <a:pt x="612" y="459"/>
                  </a:lnTo>
                  <a:lnTo>
                    <a:pt x="642" y="451"/>
                  </a:lnTo>
                  <a:lnTo>
                    <a:pt x="673" y="436"/>
                  </a:lnTo>
                  <a:lnTo>
                    <a:pt x="673" y="422"/>
                  </a:lnTo>
                  <a:lnTo>
                    <a:pt x="675" y="408"/>
                  </a:lnTo>
                  <a:lnTo>
                    <a:pt x="677" y="400"/>
                  </a:lnTo>
                  <a:lnTo>
                    <a:pt x="678" y="393"/>
                  </a:lnTo>
                  <a:lnTo>
                    <a:pt x="680" y="367"/>
                  </a:lnTo>
                  <a:lnTo>
                    <a:pt x="675" y="342"/>
                  </a:lnTo>
                  <a:lnTo>
                    <a:pt x="666" y="317"/>
                  </a:lnTo>
                  <a:lnTo>
                    <a:pt x="656" y="303"/>
                  </a:lnTo>
                  <a:lnTo>
                    <a:pt x="644" y="292"/>
                  </a:lnTo>
                  <a:lnTo>
                    <a:pt x="626" y="284"/>
                  </a:lnTo>
                  <a:lnTo>
                    <a:pt x="602" y="280"/>
                  </a:lnTo>
                  <a:lnTo>
                    <a:pt x="578" y="278"/>
                  </a:lnTo>
                  <a:lnTo>
                    <a:pt x="551" y="283"/>
                  </a:lnTo>
                  <a:lnTo>
                    <a:pt x="527" y="291"/>
                  </a:lnTo>
                  <a:lnTo>
                    <a:pt x="525" y="291"/>
                  </a:lnTo>
                  <a:lnTo>
                    <a:pt x="522" y="291"/>
                  </a:lnTo>
                  <a:lnTo>
                    <a:pt x="521" y="290"/>
                  </a:lnTo>
                  <a:lnTo>
                    <a:pt x="521" y="288"/>
                  </a:lnTo>
                  <a:lnTo>
                    <a:pt x="521" y="287"/>
                  </a:lnTo>
                  <a:lnTo>
                    <a:pt x="510" y="288"/>
                  </a:lnTo>
                  <a:lnTo>
                    <a:pt x="481" y="292"/>
                  </a:lnTo>
                  <a:lnTo>
                    <a:pt x="480" y="292"/>
                  </a:lnTo>
                  <a:lnTo>
                    <a:pt x="477" y="291"/>
                  </a:lnTo>
                  <a:lnTo>
                    <a:pt x="476" y="290"/>
                  </a:lnTo>
                  <a:lnTo>
                    <a:pt x="476" y="287"/>
                  </a:lnTo>
                  <a:lnTo>
                    <a:pt x="477" y="285"/>
                  </a:lnTo>
                  <a:lnTo>
                    <a:pt x="478" y="284"/>
                  </a:lnTo>
                  <a:lnTo>
                    <a:pt x="509" y="280"/>
                  </a:lnTo>
                  <a:lnTo>
                    <a:pt x="527" y="277"/>
                  </a:lnTo>
                  <a:lnTo>
                    <a:pt x="544" y="274"/>
                  </a:lnTo>
                  <a:lnTo>
                    <a:pt x="546" y="274"/>
                  </a:lnTo>
                  <a:lnTo>
                    <a:pt x="549" y="276"/>
                  </a:lnTo>
                  <a:lnTo>
                    <a:pt x="554" y="274"/>
                  </a:lnTo>
                  <a:lnTo>
                    <a:pt x="553" y="265"/>
                  </a:lnTo>
                  <a:lnTo>
                    <a:pt x="553" y="256"/>
                  </a:lnTo>
                  <a:lnTo>
                    <a:pt x="551" y="254"/>
                  </a:lnTo>
                  <a:lnTo>
                    <a:pt x="551" y="251"/>
                  </a:lnTo>
                  <a:lnTo>
                    <a:pt x="550" y="248"/>
                  </a:lnTo>
                  <a:lnTo>
                    <a:pt x="549" y="256"/>
                  </a:lnTo>
                  <a:lnTo>
                    <a:pt x="546" y="263"/>
                  </a:lnTo>
                  <a:lnTo>
                    <a:pt x="542" y="270"/>
                  </a:lnTo>
                  <a:lnTo>
                    <a:pt x="540" y="272"/>
                  </a:lnTo>
                  <a:lnTo>
                    <a:pt x="538" y="272"/>
                  </a:lnTo>
                  <a:lnTo>
                    <a:pt x="538" y="272"/>
                  </a:lnTo>
                  <a:lnTo>
                    <a:pt x="538" y="272"/>
                  </a:lnTo>
                  <a:lnTo>
                    <a:pt x="536" y="273"/>
                  </a:lnTo>
                  <a:lnTo>
                    <a:pt x="535" y="273"/>
                  </a:lnTo>
                  <a:lnTo>
                    <a:pt x="532" y="272"/>
                  </a:lnTo>
                  <a:lnTo>
                    <a:pt x="531" y="270"/>
                  </a:lnTo>
                  <a:lnTo>
                    <a:pt x="527" y="259"/>
                  </a:lnTo>
                  <a:lnTo>
                    <a:pt x="525" y="244"/>
                  </a:lnTo>
                  <a:lnTo>
                    <a:pt x="529" y="228"/>
                  </a:lnTo>
                  <a:lnTo>
                    <a:pt x="494" y="225"/>
                  </a:lnTo>
                  <a:lnTo>
                    <a:pt x="459" y="223"/>
                  </a:lnTo>
                  <a:lnTo>
                    <a:pt x="456" y="223"/>
                  </a:lnTo>
                  <a:lnTo>
                    <a:pt x="455" y="222"/>
                  </a:lnTo>
                  <a:lnTo>
                    <a:pt x="454" y="219"/>
                  </a:lnTo>
                  <a:lnTo>
                    <a:pt x="455" y="218"/>
                  </a:lnTo>
                  <a:lnTo>
                    <a:pt x="462" y="203"/>
                  </a:lnTo>
                  <a:lnTo>
                    <a:pt x="467" y="185"/>
                  </a:lnTo>
                  <a:lnTo>
                    <a:pt x="473" y="164"/>
                  </a:lnTo>
                  <a:lnTo>
                    <a:pt x="474" y="142"/>
                  </a:lnTo>
                  <a:lnTo>
                    <a:pt x="476" y="123"/>
                  </a:lnTo>
                  <a:lnTo>
                    <a:pt x="473" y="104"/>
                  </a:lnTo>
                  <a:lnTo>
                    <a:pt x="467" y="90"/>
                  </a:lnTo>
                  <a:lnTo>
                    <a:pt x="466" y="87"/>
                  </a:lnTo>
                  <a:lnTo>
                    <a:pt x="467" y="84"/>
                  </a:lnTo>
                  <a:lnTo>
                    <a:pt x="466" y="83"/>
                  </a:lnTo>
                  <a:lnTo>
                    <a:pt x="466" y="77"/>
                  </a:lnTo>
                  <a:lnTo>
                    <a:pt x="469" y="73"/>
                  </a:lnTo>
                  <a:lnTo>
                    <a:pt x="471" y="69"/>
                  </a:lnTo>
                  <a:lnTo>
                    <a:pt x="481" y="64"/>
                  </a:lnTo>
                  <a:lnTo>
                    <a:pt x="495" y="61"/>
                  </a:lnTo>
                  <a:lnTo>
                    <a:pt x="510" y="59"/>
                  </a:lnTo>
                  <a:lnTo>
                    <a:pt x="527" y="61"/>
                  </a:lnTo>
                  <a:lnTo>
                    <a:pt x="543" y="62"/>
                  </a:lnTo>
                  <a:lnTo>
                    <a:pt x="558" y="64"/>
                  </a:lnTo>
                  <a:lnTo>
                    <a:pt x="558" y="61"/>
                  </a:lnTo>
                  <a:lnTo>
                    <a:pt x="565" y="25"/>
                  </a:lnTo>
                  <a:lnTo>
                    <a:pt x="567" y="14"/>
                  </a:lnTo>
                  <a:lnTo>
                    <a:pt x="569" y="4"/>
                  </a:lnTo>
                  <a:lnTo>
                    <a:pt x="569" y="2"/>
                  </a:lnTo>
                  <a:lnTo>
                    <a:pt x="572" y="2"/>
                  </a:lnTo>
                  <a:lnTo>
                    <a:pt x="57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3" name="Freeform 290"/>
            <p:cNvSpPr>
              <a:spLocks noEditPoints="1"/>
            </p:cNvSpPr>
            <p:nvPr/>
          </p:nvSpPr>
          <p:spPr bwMode="auto">
            <a:xfrm>
              <a:off x="4051012" y="3019137"/>
              <a:ext cx="269875" cy="760413"/>
            </a:xfrm>
            <a:custGeom>
              <a:avLst/>
              <a:gdLst>
                <a:gd name="T0" fmla="*/ 51 w 170"/>
                <a:gd name="T1" fmla="*/ 48 h 479"/>
                <a:gd name="T2" fmla="*/ 65 w 170"/>
                <a:gd name="T3" fmla="*/ 132 h 479"/>
                <a:gd name="T4" fmla="*/ 105 w 170"/>
                <a:gd name="T5" fmla="*/ 201 h 479"/>
                <a:gd name="T6" fmla="*/ 161 w 170"/>
                <a:gd name="T7" fmla="*/ 162 h 479"/>
                <a:gd name="T8" fmla="*/ 131 w 170"/>
                <a:gd name="T9" fmla="*/ 85 h 479"/>
                <a:gd name="T10" fmla="*/ 91 w 170"/>
                <a:gd name="T11" fmla="*/ 60 h 479"/>
                <a:gd name="T12" fmla="*/ 83 w 170"/>
                <a:gd name="T13" fmla="*/ 56 h 479"/>
                <a:gd name="T14" fmla="*/ 87 w 170"/>
                <a:gd name="T15" fmla="*/ 34 h 479"/>
                <a:gd name="T16" fmla="*/ 83 w 170"/>
                <a:gd name="T17" fmla="*/ 16 h 479"/>
                <a:gd name="T18" fmla="*/ 76 w 170"/>
                <a:gd name="T19" fmla="*/ 12 h 479"/>
                <a:gd name="T20" fmla="*/ 94 w 170"/>
                <a:gd name="T21" fmla="*/ 22 h 479"/>
                <a:gd name="T22" fmla="*/ 130 w 170"/>
                <a:gd name="T23" fmla="*/ 74 h 479"/>
                <a:gd name="T24" fmla="*/ 168 w 170"/>
                <a:gd name="T25" fmla="*/ 147 h 479"/>
                <a:gd name="T26" fmla="*/ 156 w 170"/>
                <a:gd name="T27" fmla="*/ 201 h 479"/>
                <a:gd name="T28" fmla="*/ 120 w 170"/>
                <a:gd name="T29" fmla="*/ 216 h 479"/>
                <a:gd name="T30" fmla="*/ 124 w 170"/>
                <a:gd name="T31" fmla="*/ 235 h 479"/>
                <a:gd name="T32" fmla="*/ 123 w 170"/>
                <a:gd name="T33" fmla="*/ 263 h 479"/>
                <a:gd name="T34" fmla="*/ 117 w 170"/>
                <a:gd name="T35" fmla="*/ 260 h 479"/>
                <a:gd name="T36" fmla="*/ 150 w 170"/>
                <a:gd name="T37" fmla="*/ 292 h 479"/>
                <a:gd name="T38" fmla="*/ 161 w 170"/>
                <a:gd name="T39" fmla="*/ 378 h 479"/>
                <a:gd name="T40" fmla="*/ 98 w 170"/>
                <a:gd name="T41" fmla="*/ 442 h 479"/>
                <a:gd name="T42" fmla="*/ 70 w 170"/>
                <a:gd name="T43" fmla="*/ 471 h 479"/>
                <a:gd name="T44" fmla="*/ 64 w 170"/>
                <a:gd name="T45" fmla="*/ 478 h 479"/>
                <a:gd name="T46" fmla="*/ 64 w 170"/>
                <a:gd name="T47" fmla="*/ 464 h 479"/>
                <a:gd name="T48" fmla="*/ 54 w 170"/>
                <a:gd name="T49" fmla="*/ 472 h 479"/>
                <a:gd name="T50" fmla="*/ 44 w 170"/>
                <a:gd name="T51" fmla="*/ 471 h 479"/>
                <a:gd name="T52" fmla="*/ 44 w 170"/>
                <a:gd name="T53" fmla="*/ 475 h 479"/>
                <a:gd name="T54" fmla="*/ 36 w 170"/>
                <a:gd name="T55" fmla="*/ 476 h 479"/>
                <a:gd name="T56" fmla="*/ 54 w 170"/>
                <a:gd name="T57" fmla="*/ 442 h 479"/>
                <a:gd name="T58" fmla="*/ 53 w 170"/>
                <a:gd name="T59" fmla="*/ 451 h 479"/>
                <a:gd name="T60" fmla="*/ 62 w 170"/>
                <a:gd name="T61" fmla="*/ 446 h 479"/>
                <a:gd name="T62" fmla="*/ 70 w 170"/>
                <a:gd name="T63" fmla="*/ 440 h 479"/>
                <a:gd name="T64" fmla="*/ 0 w 170"/>
                <a:gd name="T65" fmla="*/ 403 h 479"/>
                <a:gd name="T66" fmla="*/ 26 w 170"/>
                <a:gd name="T67" fmla="*/ 416 h 479"/>
                <a:gd name="T68" fmla="*/ 130 w 170"/>
                <a:gd name="T69" fmla="*/ 421 h 479"/>
                <a:gd name="T70" fmla="*/ 160 w 170"/>
                <a:gd name="T71" fmla="*/ 343 h 479"/>
                <a:gd name="T72" fmla="*/ 113 w 170"/>
                <a:gd name="T73" fmla="*/ 270 h 479"/>
                <a:gd name="T74" fmla="*/ 106 w 170"/>
                <a:gd name="T75" fmla="*/ 275 h 479"/>
                <a:gd name="T76" fmla="*/ 94 w 170"/>
                <a:gd name="T77" fmla="*/ 266 h 479"/>
                <a:gd name="T78" fmla="*/ 64 w 170"/>
                <a:gd name="T79" fmla="*/ 323 h 479"/>
                <a:gd name="T80" fmla="*/ 13 w 170"/>
                <a:gd name="T81" fmla="*/ 398 h 479"/>
                <a:gd name="T82" fmla="*/ 25 w 170"/>
                <a:gd name="T83" fmla="*/ 373 h 479"/>
                <a:gd name="T84" fmla="*/ 61 w 170"/>
                <a:gd name="T85" fmla="*/ 263 h 479"/>
                <a:gd name="T86" fmla="*/ 73 w 170"/>
                <a:gd name="T87" fmla="*/ 259 h 479"/>
                <a:gd name="T88" fmla="*/ 101 w 170"/>
                <a:gd name="T89" fmla="*/ 252 h 479"/>
                <a:gd name="T90" fmla="*/ 102 w 170"/>
                <a:gd name="T91" fmla="*/ 209 h 479"/>
                <a:gd name="T92" fmla="*/ 58 w 170"/>
                <a:gd name="T93" fmla="*/ 217 h 479"/>
                <a:gd name="T94" fmla="*/ 61 w 170"/>
                <a:gd name="T95" fmla="*/ 194 h 479"/>
                <a:gd name="T96" fmla="*/ 43 w 170"/>
                <a:gd name="T97" fmla="*/ 89 h 479"/>
                <a:gd name="T98" fmla="*/ 46 w 170"/>
                <a:gd name="T99" fmla="*/ 40 h 479"/>
                <a:gd name="T100" fmla="*/ 69 w 170"/>
                <a:gd name="T101" fmla="*/ 18 h 479"/>
                <a:gd name="T102" fmla="*/ 68 w 170"/>
                <a:gd name="T103"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0" h="479">
                  <a:moveTo>
                    <a:pt x="113" y="208"/>
                  </a:moveTo>
                  <a:lnTo>
                    <a:pt x="110" y="208"/>
                  </a:lnTo>
                  <a:lnTo>
                    <a:pt x="112" y="209"/>
                  </a:lnTo>
                  <a:lnTo>
                    <a:pt x="113" y="208"/>
                  </a:lnTo>
                  <a:close/>
                  <a:moveTo>
                    <a:pt x="51" y="48"/>
                  </a:moveTo>
                  <a:lnTo>
                    <a:pt x="39" y="49"/>
                  </a:lnTo>
                  <a:lnTo>
                    <a:pt x="44" y="67"/>
                  </a:lnTo>
                  <a:lnTo>
                    <a:pt x="51" y="86"/>
                  </a:lnTo>
                  <a:lnTo>
                    <a:pt x="58" y="108"/>
                  </a:lnTo>
                  <a:lnTo>
                    <a:pt x="65" y="132"/>
                  </a:lnTo>
                  <a:lnTo>
                    <a:pt x="70" y="155"/>
                  </a:lnTo>
                  <a:lnTo>
                    <a:pt x="72" y="177"/>
                  </a:lnTo>
                  <a:lnTo>
                    <a:pt x="69" y="198"/>
                  </a:lnTo>
                  <a:lnTo>
                    <a:pt x="86" y="201"/>
                  </a:lnTo>
                  <a:lnTo>
                    <a:pt x="105" y="201"/>
                  </a:lnTo>
                  <a:lnTo>
                    <a:pt x="123" y="198"/>
                  </a:lnTo>
                  <a:lnTo>
                    <a:pt x="141" y="195"/>
                  </a:lnTo>
                  <a:lnTo>
                    <a:pt x="152" y="193"/>
                  </a:lnTo>
                  <a:lnTo>
                    <a:pt x="159" y="179"/>
                  </a:lnTo>
                  <a:lnTo>
                    <a:pt x="161" y="162"/>
                  </a:lnTo>
                  <a:lnTo>
                    <a:pt x="160" y="146"/>
                  </a:lnTo>
                  <a:lnTo>
                    <a:pt x="156" y="128"/>
                  </a:lnTo>
                  <a:lnTo>
                    <a:pt x="150" y="111"/>
                  </a:lnTo>
                  <a:lnTo>
                    <a:pt x="142" y="97"/>
                  </a:lnTo>
                  <a:lnTo>
                    <a:pt x="131" y="85"/>
                  </a:lnTo>
                  <a:lnTo>
                    <a:pt x="115" y="73"/>
                  </a:lnTo>
                  <a:lnTo>
                    <a:pt x="94" y="62"/>
                  </a:lnTo>
                  <a:lnTo>
                    <a:pt x="94" y="62"/>
                  </a:lnTo>
                  <a:lnTo>
                    <a:pt x="93" y="62"/>
                  </a:lnTo>
                  <a:lnTo>
                    <a:pt x="91" y="60"/>
                  </a:lnTo>
                  <a:lnTo>
                    <a:pt x="91" y="60"/>
                  </a:lnTo>
                  <a:lnTo>
                    <a:pt x="88" y="62"/>
                  </a:lnTo>
                  <a:lnTo>
                    <a:pt x="87" y="62"/>
                  </a:lnTo>
                  <a:lnTo>
                    <a:pt x="86" y="59"/>
                  </a:lnTo>
                  <a:lnTo>
                    <a:pt x="83" y="56"/>
                  </a:lnTo>
                  <a:lnTo>
                    <a:pt x="66" y="51"/>
                  </a:lnTo>
                  <a:lnTo>
                    <a:pt x="51" y="48"/>
                  </a:lnTo>
                  <a:close/>
                  <a:moveTo>
                    <a:pt x="83" y="16"/>
                  </a:moveTo>
                  <a:lnTo>
                    <a:pt x="84" y="26"/>
                  </a:lnTo>
                  <a:lnTo>
                    <a:pt x="87" y="34"/>
                  </a:lnTo>
                  <a:lnTo>
                    <a:pt x="87" y="31"/>
                  </a:lnTo>
                  <a:lnTo>
                    <a:pt x="87" y="27"/>
                  </a:lnTo>
                  <a:lnTo>
                    <a:pt x="86" y="23"/>
                  </a:lnTo>
                  <a:lnTo>
                    <a:pt x="84" y="19"/>
                  </a:lnTo>
                  <a:lnTo>
                    <a:pt x="83" y="16"/>
                  </a:lnTo>
                  <a:close/>
                  <a:moveTo>
                    <a:pt x="76" y="12"/>
                  </a:moveTo>
                  <a:lnTo>
                    <a:pt x="76" y="13"/>
                  </a:lnTo>
                  <a:lnTo>
                    <a:pt x="77" y="12"/>
                  </a:lnTo>
                  <a:lnTo>
                    <a:pt x="77" y="12"/>
                  </a:lnTo>
                  <a:lnTo>
                    <a:pt x="76" y="12"/>
                  </a:lnTo>
                  <a:close/>
                  <a:moveTo>
                    <a:pt x="68" y="0"/>
                  </a:moveTo>
                  <a:lnTo>
                    <a:pt x="70" y="1"/>
                  </a:lnTo>
                  <a:lnTo>
                    <a:pt x="84" y="8"/>
                  </a:lnTo>
                  <a:lnTo>
                    <a:pt x="91" y="15"/>
                  </a:lnTo>
                  <a:lnTo>
                    <a:pt x="94" y="22"/>
                  </a:lnTo>
                  <a:lnTo>
                    <a:pt x="95" y="31"/>
                  </a:lnTo>
                  <a:lnTo>
                    <a:pt x="95" y="41"/>
                  </a:lnTo>
                  <a:lnTo>
                    <a:pt x="98" y="55"/>
                  </a:lnTo>
                  <a:lnTo>
                    <a:pt x="115" y="64"/>
                  </a:lnTo>
                  <a:lnTo>
                    <a:pt x="130" y="74"/>
                  </a:lnTo>
                  <a:lnTo>
                    <a:pt x="141" y="84"/>
                  </a:lnTo>
                  <a:lnTo>
                    <a:pt x="149" y="92"/>
                  </a:lnTo>
                  <a:lnTo>
                    <a:pt x="159" y="108"/>
                  </a:lnTo>
                  <a:lnTo>
                    <a:pt x="164" y="126"/>
                  </a:lnTo>
                  <a:lnTo>
                    <a:pt x="168" y="147"/>
                  </a:lnTo>
                  <a:lnTo>
                    <a:pt x="170" y="166"/>
                  </a:lnTo>
                  <a:lnTo>
                    <a:pt x="166" y="183"/>
                  </a:lnTo>
                  <a:lnTo>
                    <a:pt x="157" y="198"/>
                  </a:lnTo>
                  <a:lnTo>
                    <a:pt x="157" y="199"/>
                  </a:lnTo>
                  <a:lnTo>
                    <a:pt x="156" y="201"/>
                  </a:lnTo>
                  <a:lnTo>
                    <a:pt x="142" y="202"/>
                  </a:lnTo>
                  <a:lnTo>
                    <a:pt x="116" y="208"/>
                  </a:lnTo>
                  <a:lnTo>
                    <a:pt x="117" y="208"/>
                  </a:lnTo>
                  <a:lnTo>
                    <a:pt x="119" y="209"/>
                  </a:lnTo>
                  <a:lnTo>
                    <a:pt x="120" y="216"/>
                  </a:lnTo>
                  <a:lnTo>
                    <a:pt x="123" y="216"/>
                  </a:lnTo>
                  <a:lnTo>
                    <a:pt x="124" y="217"/>
                  </a:lnTo>
                  <a:lnTo>
                    <a:pt x="124" y="220"/>
                  </a:lnTo>
                  <a:lnTo>
                    <a:pt x="123" y="227"/>
                  </a:lnTo>
                  <a:lnTo>
                    <a:pt x="124" y="235"/>
                  </a:lnTo>
                  <a:lnTo>
                    <a:pt x="124" y="243"/>
                  </a:lnTo>
                  <a:lnTo>
                    <a:pt x="124" y="252"/>
                  </a:lnTo>
                  <a:lnTo>
                    <a:pt x="126" y="259"/>
                  </a:lnTo>
                  <a:lnTo>
                    <a:pt x="124" y="261"/>
                  </a:lnTo>
                  <a:lnTo>
                    <a:pt x="123" y="263"/>
                  </a:lnTo>
                  <a:lnTo>
                    <a:pt x="121" y="263"/>
                  </a:lnTo>
                  <a:lnTo>
                    <a:pt x="120" y="263"/>
                  </a:lnTo>
                  <a:lnTo>
                    <a:pt x="119" y="263"/>
                  </a:lnTo>
                  <a:lnTo>
                    <a:pt x="117" y="261"/>
                  </a:lnTo>
                  <a:lnTo>
                    <a:pt x="117" y="260"/>
                  </a:lnTo>
                  <a:lnTo>
                    <a:pt x="116" y="257"/>
                  </a:lnTo>
                  <a:lnTo>
                    <a:pt x="116" y="263"/>
                  </a:lnTo>
                  <a:lnTo>
                    <a:pt x="128" y="270"/>
                  </a:lnTo>
                  <a:lnTo>
                    <a:pt x="141" y="281"/>
                  </a:lnTo>
                  <a:lnTo>
                    <a:pt x="150" y="292"/>
                  </a:lnTo>
                  <a:lnTo>
                    <a:pt x="163" y="310"/>
                  </a:lnTo>
                  <a:lnTo>
                    <a:pt x="168" y="326"/>
                  </a:lnTo>
                  <a:lnTo>
                    <a:pt x="168" y="343"/>
                  </a:lnTo>
                  <a:lnTo>
                    <a:pt x="166" y="361"/>
                  </a:lnTo>
                  <a:lnTo>
                    <a:pt x="161" y="378"/>
                  </a:lnTo>
                  <a:lnTo>
                    <a:pt x="155" y="399"/>
                  </a:lnTo>
                  <a:lnTo>
                    <a:pt x="146" y="414"/>
                  </a:lnTo>
                  <a:lnTo>
                    <a:pt x="135" y="427"/>
                  </a:lnTo>
                  <a:lnTo>
                    <a:pt x="120" y="436"/>
                  </a:lnTo>
                  <a:lnTo>
                    <a:pt x="98" y="442"/>
                  </a:lnTo>
                  <a:lnTo>
                    <a:pt x="90" y="442"/>
                  </a:lnTo>
                  <a:lnTo>
                    <a:pt x="83" y="442"/>
                  </a:lnTo>
                  <a:lnTo>
                    <a:pt x="79" y="442"/>
                  </a:lnTo>
                  <a:lnTo>
                    <a:pt x="79" y="443"/>
                  </a:lnTo>
                  <a:lnTo>
                    <a:pt x="70" y="471"/>
                  </a:lnTo>
                  <a:lnTo>
                    <a:pt x="69" y="475"/>
                  </a:lnTo>
                  <a:lnTo>
                    <a:pt x="68" y="476"/>
                  </a:lnTo>
                  <a:lnTo>
                    <a:pt x="66" y="478"/>
                  </a:lnTo>
                  <a:lnTo>
                    <a:pt x="65" y="478"/>
                  </a:lnTo>
                  <a:lnTo>
                    <a:pt x="64" y="478"/>
                  </a:lnTo>
                  <a:lnTo>
                    <a:pt x="62" y="476"/>
                  </a:lnTo>
                  <a:lnTo>
                    <a:pt x="61" y="475"/>
                  </a:lnTo>
                  <a:lnTo>
                    <a:pt x="61" y="472"/>
                  </a:lnTo>
                  <a:lnTo>
                    <a:pt x="62" y="469"/>
                  </a:lnTo>
                  <a:lnTo>
                    <a:pt x="64" y="464"/>
                  </a:lnTo>
                  <a:lnTo>
                    <a:pt x="61" y="472"/>
                  </a:lnTo>
                  <a:lnTo>
                    <a:pt x="59" y="474"/>
                  </a:lnTo>
                  <a:lnTo>
                    <a:pt x="58" y="474"/>
                  </a:lnTo>
                  <a:lnTo>
                    <a:pt x="55" y="474"/>
                  </a:lnTo>
                  <a:lnTo>
                    <a:pt x="54" y="472"/>
                  </a:lnTo>
                  <a:lnTo>
                    <a:pt x="50" y="475"/>
                  </a:lnTo>
                  <a:lnTo>
                    <a:pt x="48" y="476"/>
                  </a:lnTo>
                  <a:lnTo>
                    <a:pt x="46" y="475"/>
                  </a:lnTo>
                  <a:lnTo>
                    <a:pt x="44" y="472"/>
                  </a:lnTo>
                  <a:lnTo>
                    <a:pt x="44" y="471"/>
                  </a:lnTo>
                  <a:lnTo>
                    <a:pt x="46" y="465"/>
                  </a:lnTo>
                  <a:lnTo>
                    <a:pt x="44" y="465"/>
                  </a:lnTo>
                  <a:lnTo>
                    <a:pt x="43" y="469"/>
                  </a:lnTo>
                  <a:lnTo>
                    <a:pt x="43" y="474"/>
                  </a:lnTo>
                  <a:lnTo>
                    <a:pt x="44" y="475"/>
                  </a:lnTo>
                  <a:lnTo>
                    <a:pt x="43" y="478"/>
                  </a:lnTo>
                  <a:lnTo>
                    <a:pt x="42" y="479"/>
                  </a:lnTo>
                  <a:lnTo>
                    <a:pt x="40" y="479"/>
                  </a:lnTo>
                  <a:lnTo>
                    <a:pt x="37" y="478"/>
                  </a:lnTo>
                  <a:lnTo>
                    <a:pt x="36" y="476"/>
                  </a:lnTo>
                  <a:lnTo>
                    <a:pt x="35" y="464"/>
                  </a:lnTo>
                  <a:lnTo>
                    <a:pt x="40" y="453"/>
                  </a:lnTo>
                  <a:lnTo>
                    <a:pt x="50" y="443"/>
                  </a:lnTo>
                  <a:lnTo>
                    <a:pt x="51" y="442"/>
                  </a:lnTo>
                  <a:lnTo>
                    <a:pt x="54" y="442"/>
                  </a:lnTo>
                  <a:lnTo>
                    <a:pt x="55" y="443"/>
                  </a:lnTo>
                  <a:lnTo>
                    <a:pt x="57" y="446"/>
                  </a:lnTo>
                  <a:lnTo>
                    <a:pt x="57" y="447"/>
                  </a:lnTo>
                  <a:lnTo>
                    <a:pt x="55" y="449"/>
                  </a:lnTo>
                  <a:lnTo>
                    <a:pt x="53" y="451"/>
                  </a:lnTo>
                  <a:lnTo>
                    <a:pt x="54" y="451"/>
                  </a:lnTo>
                  <a:lnTo>
                    <a:pt x="57" y="451"/>
                  </a:lnTo>
                  <a:lnTo>
                    <a:pt x="58" y="453"/>
                  </a:lnTo>
                  <a:lnTo>
                    <a:pt x="58" y="454"/>
                  </a:lnTo>
                  <a:lnTo>
                    <a:pt x="62" y="446"/>
                  </a:lnTo>
                  <a:lnTo>
                    <a:pt x="64" y="445"/>
                  </a:lnTo>
                  <a:lnTo>
                    <a:pt x="66" y="443"/>
                  </a:lnTo>
                  <a:lnTo>
                    <a:pt x="68" y="443"/>
                  </a:lnTo>
                  <a:lnTo>
                    <a:pt x="69" y="445"/>
                  </a:lnTo>
                  <a:lnTo>
                    <a:pt x="70" y="440"/>
                  </a:lnTo>
                  <a:lnTo>
                    <a:pt x="46" y="435"/>
                  </a:lnTo>
                  <a:lnTo>
                    <a:pt x="21" y="423"/>
                  </a:lnTo>
                  <a:lnTo>
                    <a:pt x="0" y="406"/>
                  </a:lnTo>
                  <a:lnTo>
                    <a:pt x="0" y="405"/>
                  </a:lnTo>
                  <a:lnTo>
                    <a:pt x="0" y="403"/>
                  </a:lnTo>
                  <a:lnTo>
                    <a:pt x="2" y="401"/>
                  </a:lnTo>
                  <a:lnTo>
                    <a:pt x="3" y="399"/>
                  </a:lnTo>
                  <a:lnTo>
                    <a:pt x="6" y="401"/>
                  </a:lnTo>
                  <a:lnTo>
                    <a:pt x="7" y="401"/>
                  </a:lnTo>
                  <a:lnTo>
                    <a:pt x="26" y="416"/>
                  </a:lnTo>
                  <a:lnTo>
                    <a:pt x="50" y="427"/>
                  </a:lnTo>
                  <a:lnTo>
                    <a:pt x="73" y="434"/>
                  </a:lnTo>
                  <a:lnTo>
                    <a:pt x="97" y="434"/>
                  </a:lnTo>
                  <a:lnTo>
                    <a:pt x="116" y="429"/>
                  </a:lnTo>
                  <a:lnTo>
                    <a:pt x="130" y="421"/>
                  </a:lnTo>
                  <a:lnTo>
                    <a:pt x="139" y="410"/>
                  </a:lnTo>
                  <a:lnTo>
                    <a:pt x="148" y="395"/>
                  </a:lnTo>
                  <a:lnTo>
                    <a:pt x="153" y="377"/>
                  </a:lnTo>
                  <a:lnTo>
                    <a:pt x="157" y="359"/>
                  </a:lnTo>
                  <a:lnTo>
                    <a:pt x="160" y="343"/>
                  </a:lnTo>
                  <a:lnTo>
                    <a:pt x="160" y="328"/>
                  </a:lnTo>
                  <a:lnTo>
                    <a:pt x="155" y="312"/>
                  </a:lnTo>
                  <a:lnTo>
                    <a:pt x="143" y="297"/>
                  </a:lnTo>
                  <a:lnTo>
                    <a:pt x="130" y="282"/>
                  </a:lnTo>
                  <a:lnTo>
                    <a:pt x="113" y="270"/>
                  </a:lnTo>
                  <a:lnTo>
                    <a:pt x="112" y="274"/>
                  </a:lnTo>
                  <a:lnTo>
                    <a:pt x="110" y="275"/>
                  </a:lnTo>
                  <a:lnTo>
                    <a:pt x="108" y="277"/>
                  </a:lnTo>
                  <a:lnTo>
                    <a:pt x="108" y="277"/>
                  </a:lnTo>
                  <a:lnTo>
                    <a:pt x="106" y="275"/>
                  </a:lnTo>
                  <a:lnTo>
                    <a:pt x="105" y="274"/>
                  </a:lnTo>
                  <a:lnTo>
                    <a:pt x="104" y="268"/>
                  </a:lnTo>
                  <a:lnTo>
                    <a:pt x="101" y="267"/>
                  </a:lnTo>
                  <a:lnTo>
                    <a:pt x="101" y="266"/>
                  </a:lnTo>
                  <a:lnTo>
                    <a:pt x="94" y="266"/>
                  </a:lnTo>
                  <a:lnTo>
                    <a:pt x="87" y="267"/>
                  </a:lnTo>
                  <a:lnTo>
                    <a:pt x="79" y="267"/>
                  </a:lnTo>
                  <a:lnTo>
                    <a:pt x="70" y="267"/>
                  </a:lnTo>
                  <a:lnTo>
                    <a:pt x="70" y="296"/>
                  </a:lnTo>
                  <a:lnTo>
                    <a:pt x="64" y="323"/>
                  </a:lnTo>
                  <a:lnTo>
                    <a:pt x="51" y="350"/>
                  </a:lnTo>
                  <a:lnTo>
                    <a:pt x="35" y="373"/>
                  </a:lnTo>
                  <a:lnTo>
                    <a:pt x="17" y="396"/>
                  </a:lnTo>
                  <a:lnTo>
                    <a:pt x="14" y="398"/>
                  </a:lnTo>
                  <a:lnTo>
                    <a:pt x="13" y="398"/>
                  </a:lnTo>
                  <a:lnTo>
                    <a:pt x="10" y="396"/>
                  </a:lnTo>
                  <a:lnTo>
                    <a:pt x="8" y="395"/>
                  </a:lnTo>
                  <a:lnTo>
                    <a:pt x="8" y="392"/>
                  </a:lnTo>
                  <a:lnTo>
                    <a:pt x="10" y="391"/>
                  </a:lnTo>
                  <a:lnTo>
                    <a:pt x="25" y="373"/>
                  </a:lnTo>
                  <a:lnTo>
                    <a:pt x="39" y="352"/>
                  </a:lnTo>
                  <a:lnTo>
                    <a:pt x="51" y="332"/>
                  </a:lnTo>
                  <a:lnTo>
                    <a:pt x="59" y="310"/>
                  </a:lnTo>
                  <a:lnTo>
                    <a:pt x="64" y="288"/>
                  </a:lnTo>
                  <a:lnTo>
                    <a:pt x="61" y="263"/>
                  </a:lnTo>
                  <a:lnTo>
                    <a:pt x="61" y="261"/>
                  </a:lnTo>
                  <a:lnTo>
                    <a:pt x="62" y="259"/>
                  </a:lnTo>
                  <a:lnTo>
                    <a:pt x="64" y="259"/>
                  </a:lnTo>
                  <a:lnTo>
                    <a:pt x="66" y="259"/>
                  </a:lnTo>
                  <a:lnTo>
                    <a:pt x="73" y="259"/>
                  </a:lnTo>
                  <a:lnTo>
                    <a:pt x="80" y="259"/>
                  </a:lnTo>
                  <a:lnTo>
                    <a:pt x="86" y="259"/>
                  </a:lnTo>
                  <a:lnTo>
                    <a:pt x="93" y="257"/>
                  </a:lnTo>
                  <a:lnTo>
                    <a:pt x="99" y="257"/>
                  </a:lnTo>
                  <a:lnTo>
                    <a:pt x="101" y="252"/>
                  </a:lnTo>
                  <a:lnTo>
                    <a:pt x="102" y="245"/>
                  </a:lnTo>
                  <a:lnTo>
                    <a:pt x="105" y="232"/>
                  </a:lnTo>
                  <a:lnTo>
                    <a:pt x="106" y="221"/>
                  </a:lnTo>
                  <a:lnTo>
                    <a:pt x="102" y="209"/>
                  </a:lnTo>
                  <a:lnTo>
                    <a:pt x="102" y="209"/>
                  </a:lnTo>
                  <a:lnTo>
                    <a:pt x="84" y="209"/>
                  </a:lnTo>
                  <a:lnTo>
                    <a:pt x="66" y="206"/>
                  </a:lnTo>
                  <a:lnTo>
                    <a:pt x="62" y="216"/>
                  </a:lnTo>
                  <a:lnTo>
                    <a:pt x="61" y="217"/>
                  </a:lnTo>
                  <a:lnTo>
                    <a:pt x="58" y="217"/>
                  </a:lnTo>
                  <a:lnTo>
                    <a:pt x="57" y="217"/>
                  </a:lnTo>
                  <a:lnTo>
                    <a:pt x="55" y="216"/>
                  </a:lnTo>
                  <a:lnTo>
                    <a:pt x="54" y="215"/>
                  </a:lnTo>
                  <a:lnTo>
                    <a:pt x="55" y="212"/>
                  </a:lnTo>
                  <a:lnTo>
                    <a:pt x="61" y="194"/>
                  </a:lnTo>
                  <a:lnTo>
                    <a:pt x="64" y="175"/>
                  </a:lnTo>
                  <a:lnTo>
                    <a:pt x="61" y="154"/>
                  </a:lnTo>
                  <a:lnTo>
                    <a:pt x="57" y="132"/>
                  </a:lnTo>
                  <a:lnTo>
                    <a:pt x="50" y="110"/>
                  </a:lnTo>
                  <a:lnTo>
                    <a:pt x="43" y="89"/>
                  </a:lnTo>
                  <a:lnTo>
                    <a:pt x="36" y="67"/>
                  </a:lnTo>
                  <a:lnTo>
                    <a:pt x="31" y="46"/>
                  </a:lnTo>
                  <a:lnTo>
                    <a:pt x="31" y="45"/>
                  </a:lnTo>
                  <a:lnTo>
                    <a:pt x="32" y="42"/>
                  </a:lnTo>
                  <a:lnTo>
                    <a:pt x="46" y="40"/>
                  </a:lnTo>
                  <a:lnTo>
                    <a:pt x="62" y="41"/>
                  </a:lnTo>
                  <a:lnTo>
                    <a:pt x="79" y="46"/>
                  </a:lnTo>
                  <a:lnTo>
                    <a:pt x="76" y="35"/>
                  </a:lnTo>
                  <a:lnTo>
                    <a:pt x="73" y="27"/>
                  </a:lnTo>
                  <a:lnTo>
                    <a:pt x="69" y="18"/>
                  </a:lnTo>
                  <a:lnTo>
                    <a:pt x="68" y="11"/>
                  </a:lnTo>
                  <a:lnTo>
                    <a:pt x="65" y="5"/>
                  </a:lnTo>
                  <a:lnTo>
                    <a:pt x="65" y="4"/>
                  </a:lnTo>
                  <a:lnTo>
                    <a:pt x="66" y="1"/>
                  </a:lnTo>
                  <a:lnTo>
                    <a:pt x="68"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4" name="Freeform 291"/>
            <p:cNvSpPr>
              <a:spLocks/>
            </p:cNvSpPr>
            <p:nvPr/>
          </p:nvSpPr>
          <p:spPr bwMode="auto">
            <a:xfrm>
              <a:off x="5167024" y="3055649"/>
              <a:ext cx="306388" cy="233363"/>
            </a:xfrm>
            <a:custGeom>
              <a:avLst/>
              <a:gdLst>
                <a:gd name="T0" fmla="*/ 106 w 193"/>
                <a:gd name="T1" fmla="*/ 0 h 147"/>
                <a:gd name="T2" fmla="*/ 147 w 193"/>
                <a:gd name="T3" fmla="*/ 11 h 147"/>
                <a:gd name="T4" fmla="*/ 180 w 193"/>
                <a:gd name="T5" fmla="*/ 35 h 147"/>
                <a:gd name="T6" fmla="*/ 191 w 193"/>
                <a:gd name="T7" fmla="*/ 55 h 147"/>
                <a:gd name="T8" fmla="*/ 190 w 193"/>
                <a:gd name="T9" fmla="*/ 85 h 147"/>
                <a:gd name="T10" fmla="*/ 171 w 193"/>
                <a:gd name="T11" fmla="*/ 121 h 147"/>
                <a:gd name="T12" fmla="*/ 136 w 193"/>
                <a:gd name="T13" fmla="*/ 142 h 147"/>
                <a:gd name="T14" fmla="*/ 96 w 193"/>
                <a:gd name="T15" fmla="*/ 147 h 147"/>
                <a:gd name="T16" fmla="*/ 51 w 193"/>
                <a:gd name="T17" fmla="*/ 136 h 147"/>
                <a:gd name="T18" fmla="*/ 23 w 193"/>
                <a:gd name="T19" fmla="*/ 119 h 147"/>
                <a:gd name="T20" fmla="*/ 4 w 193"/>
                <a:gd name="T21" fmla="*/ 90 h 147"/>
                <a:gd name="T22" fmla="*/ 0 w 193"/>
                <a:gd name="T23" fmla="*/ 54 h 147"/>
                <a:gd name="T24" fmla="*/ 8 w 193"/>
                <a:gd name="T25" fmla="*/ 32 h 147"/>
                <a:gd name="T26" fmla="*/ 12 w 193"/>
                <a:gd name="T27" fmla="*/ 32 h 147"/>
                <a:gd name="T28" fmla="*/ 14 w 193"/>
                <a:gd name="T29" fmla="*/ 35 h 147"/>
                <a:gd name="T30" fmla="*/ 7 w 193"/>
                <a:gd name="T31" fmla="*/ 58 h 147"/>
                <a:gd name="T32" fmla="*/ 14 w 193"/>
                <a:gd name="T33" fmla="*/ 95 h 147"/>
                <a:gd name="T34" fmla="*/ 38 w 193"/>
                <a:gd name="T35" fmla="*/ 121 h 147"/>
                <a:gd name="T36" fmla="*/ 73 w 193"/>
                <a:gd name="T37" fmla="*/ 136 h 147"/>
                <a:gd name="T38" fmla="*/ 111 w 193"/>
                <a:gd name="T39" fmla="*/ 141 h 147"/>
                <a:gd name="T40" fmla="*/ 149 w 193"/>
                <a:gd name="T41" fmla="*/ 130 h 147"/>
                <a:gd name="T42" fmla="*/ 176 w 193"/>
                <a:gd name="T43" fmla="*/ 101 h 147"/>
                <a:gd name="T44" fmla="*/ 186 w 193"/>
                <a:gd name="T45" fmla="*/ 68 h 147"/>
                <a:gd name="T46" fmla="*/ 175 w 193"/>
                <a:gd name="T47" fmla="*/ 39 h 147"/>
                <a:gd name="T48" fmla="*/ 139 w 193"/>
                <a:gd name="T49" fmla="*/ 15 h 147"/>
                <a:gd name="T50" fmla="*/ 91 w 193"/>
                <a:gd name="T51" fmla="*/ 7 h 147"/>
                <a:gd name="T52" fmla="*/ 58 w 193"/>
                <a:gd name="T53" fmla="*/ 12 h 147"/>
                <a:gd name="T54" fmla="*/ 37 w 193"/>
                <a:gd name="T55" fmla="*/ 23 h 147"/>
                <a:gd name="T56" fmla="*/ 23 w 193"/>
                <a:gd name="T57" fmla="*/ 46 h 147"/>
                <a:gd name="T58" fmla="*/ 20 w 193"/>
                <a:gd name="T59" fmla="*/ 48 h 147"/>
                <a:gd name="T60" fmla="*/ 18 w 193"/>
                <a:gd name="T61" fmla="*/ 47 h 147"/>
                <a:gd name="T62" fmla="*/ 16 w 193"/>
                <a:gd name="T63" fmla="*/ 44 h 147"/>
                <a:gd name="T64" fmla="*/ 31 w 193"/>
                <a:gd name="T65" fmla="*/ 18 h 147"/>
                <a:gd name="T66" fmla="*/ 65 w 193"/>
                <a:gd name="T67" fmla="*/ 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47">
                  <a:moveTo>
                    <a:pt x="84" y="0"/>
                  </a:moveTo>
                  <a:lnTo>
                    <a:pt x="106" y="0"/>
                  </a:lnTo>
                  <a:lnTo>
                    <a:pt x="127" y="4"/>
                  </a:lnTo>
                  <a:lnTo>
                    <a:pt x="147" y="11"/>
                  </a:lnTo>
                  <a:lnTo>
                    <a:pt x="165" y="21"/>
                  </a:lnTo>
                  <a:lnTo>
                    <a:pt x="180" y="35"/>
                  </a:lnTo>
                  <a:lnTo>
                    <a:pt x="187" y="44"/>
                  </a:lnTo>
                  <a:lnTo>
                    <a:pt x="191" y="55"/>
                  </a:lnTo>
                  <a:lnTo>
                    <a:pt x="193" y="69"/>
                  </a:lnTo>
                  <a:lnTo>
                    <a:pt x="190" y="85"/>
                  </a:lnTo>
                  <a:lnTo>
                    <a:pt x="183" y="103"/>
                  </a:lnTo>
                  <a:lnTo>
                    <a:pt x="171" y="121"/>
                  </a:lnTo>
                  <a:lnTo>
                    <a:pt x="154" y="134"/>
                  </a:lnTo>
                  <a:lnTo>
                    <a:pt x="136" y="142"/>
                  </a:lnTo>
                  <a:lnTo>
                    <a:pt x="117" y="147"/>
                  </a:lnTo>
                  <a:lnTo>
                    <a:pt x="96" y="147"/>
                  </a:lnTo>
                  <a:lnTo>
                    <a:pt x="73" y="145"/>
                  </a:lnTo>
                  <a:lnTo>
                    <a:pt x="51" y="136"/>
                  </a:lnTo>
                  <a:lnTo>
                    <a:pt x="37" y="128"/>
                  </a:lnTo>
                  <a:lnTo>
                    <a:pt x="23" y="119"/>
                  </a:lnTo>
                  <a:lnTo>
                    <a:pt x="12" y="105"/>
                  </a:lnTo>
                  <a:lnTo>
                    <a:pt x="4" y="90"/>
                  </a:lnTo>
                  <a:lnTo>
                    <a:pt x="0" y="73"/>
                  </a:lnTo>
                  <a:lnTo>
                    <a:pt x="0" y="54"/>
                  </a:lnTo>
                  <a:lnTo>
                    <a:pt x="7" y="33"/>
                  </a:lnTo>
                  <a:lnTo>
                    <a:pt x="8" y="32"/>
                  </a:lnTo>
                  <a:lnTo>
                    <a:pt x="9" y="32"/>
                  </a:lnTo>
                  <a:lnTo>
                    <a:pt x="12" y="32"/>
                  </a:lnTo>
                  <a:lnTo>
                    <a:pt x="14" y="33"/>
                  </a:lnTo>
                  <a:lnTo>
                    <a:pt x="14" y="35"/>
                  </a:lnTo>
                  <a:lnTo>
                    <a:pt x="14" y="36"/>
                  </a:lnTo>
                  <a:lnTo>
                    <a:pt x="7" y="58"/>
                  </a:lnTo>
                  <a:lnTo>
                    <a:pt x="8" y="77"/>
                  </a:lnTo>
                  <a:lnTo>
                    <a:pt x="14" y="95"/>
                  </a:lnTo>
                  <a:lnTo>
                    <a:pt x="25" y="109"/>
                  </a:lnTo>
                  <a:lnTo>
                    <a:pt x="38" y="121"/>
                  </a:lnTo>
                  <a:lnTo>
                    <a:pt x="55" y="130"/>
                  </a:lnTo>
                  <a:lnTo>
                    <a:pt x="73" y="136"/>
                  </a:lnTo>
                  <a:lnTo>
                    <a:pt x="92" y="141"/>
                  </a:lnTo>
                  <a:lnTo>
                    <a:pt x="111" y="141"/>
                  </a:lnTo>
                  <a:lnTo>
                    <a:pt x="131" y="136"/>
                  </a:lnTo>
                  <a:lnTo>
                    <a:pt x="149" y="130"/>
                  </a:lnTo>
                  <a:lnTo>
                    <a:pt x="164" y="117"/>
                  </a:lnTo>
                  <a:lnTo>
                    <a:pt x="176" y="101"/>
                  </a:lnTo>
                  <a:lnTo>
                    <a:pt x="183" y="84"/>
                  </a:lnTo>
                  <a:lnTo>
                    <a:pt x="186" y="68"/>
                  </a:lnTo>
                  <a:lnTo>
                    <a:pt x="183" y="52"/>
                  </a:lnTo>
                  <a:lnTo>
                    <a:pt x="175" y="39"/>
                  </a:lnTo>
                  <a:lnTo>
                    <a:pt x="160" y="26"/>
                  </a:lnTo>
                  <a:lnTo>
                    <a:pt x="139" y="15"/>
                  </a:lnTo>
                  <a:lnTo>
                    <a:pt x="116" y="10"/>
                  </a:lnTo>
                  <a:lnTo>
                    <a:pt x="91" y="7"/>
                  </a:lnTo>
                  <a:lnTo>
                    <a:pt x="66" y="10"/>
                  </a:lnTo>
                  <a:lnTo>
                    <a:pt x="58" y="12"/>
                  </a:lnTo>
                  <a:lnTo>
                    <a:pt x="47" y="17"/>
                  </a:lnTo>
                  <a:lnTo>
                    <a:pt x="37" y="23"/>
                  </a:lnTo>
                  <a:lnTo>
                    <a:pt x="29" y="33"/>
                  </a:lnTo>
                  <a:lnTo>
                    <a:pt x="23" y="46"/>
                  </a:lnTo>
                  <a:lnTo>
                    <a:pt x="23" y="47"/>
                  </a:lnTo>
                  <a:lnTo>
                    <a:pt x="20" y="48"/>
                  </a:lnTo>
                  <a:lnTo>
                    <a:pt x="19" y="48"/>
                  </a:lnTo>
                  <a:lnTo>
                    <a:pt x="18" y="47"/>
                  </a:lnTo>
                  <a:lnTo>
                    <a:pt x="16" y="46"/>
                  </a:lnTo>
                  <a:lnTo>
                    <a:pt x="16" y="44"/>
                  </a:lnTo>
                  <a:lnTo>
                    <a:pt x="22" y="30"/>
                  </a:lnTo>
                  <a:lnTo>
                    <a:pt x="31" y="18"/>
                  </a:lnTo>
                  <a:lnTo>
                    <a:pt x="47" y="10"/>
                  </a:lnTo>
                  <a:lnTo>
                    <a:pt x="65" y="3"/>
                  </a:lnTo>
                  <a:lnTo>
                    <a:pt x="8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5" name="Freeform 292"/>
            <p:cNvSpPr>
              <a:spLocks/>
            </p:cNvSpPr>
            <p:nvPr/>
          </p:nvSpPr>
          <p:spPr bwMode="auto">
            <a:xfrm>
              <a:off x="4971762" y="3039774"/>
              <a:ext cx="550863" cy="384175"/>
            </a:xfrm>
            <a:custGeom>
              <a:avLst/>
              <a:gdLst>
                <a:gd name="T0" fmla="*/ 116 w 347"/>
                <a:gd name="T1" fmla="*/ 2 h 242"/>
                <a:gd name="T2" fmla="*/ 115 w 347"/>
                <a:gd name="T3" fmla="*/ 6 h 242"/>
                <a:gd name="T4" fmla="*/ 66 w 347"/>
                <a:gd name="T5" fmla="*/ 7 h 242"/>
                <a:gd name="T6" fmla="*/ 11 w 347"/>
                <a:gd name="T7" fmla="*/ 16 h 242"/>
                <a:gd name="T8" fmla="*/ 55 w 347"/>
                <a:gd name="T9" fmla="*/ 25 h 242"/>
                <a:gd name="T10" fmla="*/ 91 w 347"/>
                <a:gd name="T11" fmla="*/ 28 h 242"/>
                <a:gd name="T12" fmla="*/ 94 w 347"/>
                <a:gd name="T13" fmla="*/ 33 h 242"/>
                <a:gd name="T14" fmla="*/ 64 w 347"/>
                <a:gd name="T15" fmla="*/ 43 h 242"/>
                <a:gd name="T16" fmla="*/ 36 w 347"/>
                <a:gd name="T17" fmla="*/ 61 h 242"/>
                <a:gd name="T18" fmla="*/ 69 w 347"/>
                <a:gd name="T19" fmla="*/ 65 h 242"/>
                <a:gd name="T20" fmla="*/ 81 w 347"/>
                <a:gd name="T21" fmla="*/ 73 h 242"/>
                <a:gd name="T22" fmla="*/ 72 w 347"/>
                <a:gd name="T23" fmla="*/ 84 h 242"/>
                <a:gd name="T24" fmla="*/ 57 w 347"/>
                <a:gd name="T25" fmla="*/ 98 h 242"/>
                <a:gd name="T26" fmla="*/ 77 w 347"/>
                <a:gd name="T27" fmla="*/ 102 h 242"/>
                <a:gd name="T28" fmla="*/ 95 w 347"/>
                <a:gd name="T29" fmla="*/ 113 h 242"/>
                <a:gd name="T30" fmla="*/ 87 w 347"/>
                <a:gd name="T31" fmla="*/ 135 h 242"/>
                <a:gd name="T32" fmla="*/ 79 w 347"/>
                <a:gd name="T33" fmla="*/ 151 h 242"/>
                <a:gd name="T34" fmla="*/ 108 w 347"/>
                <a:gd name="T35" fmla="*/ 155 h 242"/>
                <a:gd name="T36" fmla="*/ 121 w 347"/>
                <a:gd name="T37" fmla="*/ 160 h 242"/>
                <a:gd name="T38" fmla="*/ 115 w 347"/>
                <a:gd name="T39" fmla="*/ 171 h 242"/>
                <a:gd name="T40" fmla="*/ 102 w 347"/>
                <a:gd name="T41" fmla="*/ 182 h 242"/>
                <a:gd name="T42" fmla="*/ 115 w 347"/>
                <a:gd name="T43" fmla="*/ 181 h 242"/>
                <a:gd name="T44" fmla="*/ 170 w 347"/>
                <a:gd name="T45" fmla="*/ 181 h 242"/>
                <a:gd name="T46" fmla="*/ 171 w 347"/>
                <a:gd name="T47" fmla="*/ 185 h 242"/>
                <a:gd name="T48" fmla="*/ 160 w 347"/>
                <a:gd name="T49" fmla="*/ 200 h 242"/>
                <a:gd name="T50" fmla="*/ 221 w 347"/>
                <a:gd name="T51" fmla="*/ 188 h 242"/>
                <a:gd name="T52" fmla="*/ 225 w 347"/>
                <a:gd name="T53" fmla="*/ 191 h 242"/>
                <a:gd name="T54" fmla="*/ 245 w 347"/>
                <a:gd name="T55" fmla="*/ 228 h 242"/>
                <a:gd name="T56" fmla="*/ 287 w 347"/>
                <a:gd name="T57" fmla="*/ 235 h 242"/>
                <a:gd name="T58" fmla="*/ 346 w 347"/>
                <a:gd name="T59" fmla="*/ 235 h 242"/>
                <a:gd name="T60" fmla="*/ 347 w 347"/>
                <a:gd name="T61" fmla="*/ 240 h 242"/>
                <a:gd name="T62" fmla="*/ 324 w 347"/>
                <a:gd name="T63" fmla="*/ 240 h 242"/>
                <a:gd name="T64" fmla="*/ 258 w 347"/>
                <a:gd name="T65" fmla="*/ 240 h 242"/>
                <a:gd name="T66" fmla="*/ 222 w 347"/>
                <a:gd name="T67" fmla="*/ 214 h 242"/>
                <a:gd name="T68" fmla="*/ 186 w 347"/>
                <a:gd name="T69" fmla="*/ 202 h 242"/>
                <a:gd name="T70" fmla="*/ 149 w 347"/>
                <a:gd name="T71" fmla="*/ 207 h 242"/>
                <a:gd name="T72" fmla="*/ 148 w 347"/>
                <a:gd name="T73" fmla="*/ 203 h 242"/>
                <a:gd name="T74" fmla="*/ 148 w 347"/>
                <a:gd name="T75" fmla="*/ 184 h 242"/>
                <a:gd name="T76" fmla="*/ 102 w 347"/>
                <a:gd name="T77" fmla="*/ 191 h 242"/>
                <a:gd name="T78" fmla="*/ 86 w 347"/>
                <a:gd name="T79" fmla="*/ 189 h 242"/>
                <a:gd name="T80" fmla="*/ 91 w 347"/>
                <a:gd name="T81" fmla="*/ 181 h 242"/>
                <a:gd name="T82" fmla="*/ 108 w 347"/>
                <a:gd name="T83" fmla="*/ 167 h 242"/>
                <a:gd name="T84" fmla="*/ 95 w 347"/>
                <a:gd name="T85" fmla="*/ 160 h 242"/>
                <a:gd name="T86" fmla="*/ 75 w 347"/>
                <a:gd name="T87" fmla="*/ 156 h 242"/>
                <a:gd name="T88" fmla="*/ 75 w 347"/>
                <a:gd name="T89" fmla="*/ 142 h 242"/>
                <a:gd name="T90" fmla="*/ 87 w 347"/>
                <a:gd name="T91" fmla="*/ 123 h 242"/>
                <a:gd name="T92" fmla="*/ 87 w 347"/>
                <a:gd name="T93" fmla="*/ 113 h 242"/>
                <a:gd name="T94" fmla="*/ 76 w 347"/>
                <a:gd name="T95" fmla="*/ 109 h 242"/>
                <a:gd name="T96" fmla="*/ 61 w 347"/>
                <a:gd name="T97" fmla="*/ 107 h 242"/>
                <a:gd name="T98" fmla="*/ 48 w 347"/>
                <a:gd name="T99" fmla="*/ 102 h 242"/>
                <a:gd name="T100" fmla="*/ 53 w 347"/>
                <a:gd name="T101" fmla="*/ 93 h 242"/>
                <a:gd name="T102" fmla="*/ 68 w 347"/>
                <a:gd name="T103" fmla="*/ 79 h 242"/>
                <a:gd name="T104" fmla="*/ 47 w 347"/>
                <a:gd name="T105" fmla="*/ 69 h 242"/>
                <a:gd name="T106" fmla="*/ 15 w 347"/>
                <a:gd name="T107" fmla="*/ 61 h 242"/>
                <a:gd name="T108" fmla="*/ 15 w 347"/>
                <a:gd name="T109" fmla="*/ 56 h 242"/>
                <a:gd name="T110" fmla="*/ 62 w 347"/>
                <a:gd name="T111" fmla="*/ 36 h 242"/>
                <a:gd name="T112" fmla="*/ 51 w 347"/>
                <a:gd name="T113" fmla="*/ 32 h 242"/>
                <a:gd name="T114" fmla="*/ 2 w 347"/>
                <a:gd name="T115" fmla="*/ 18 h 242"/>
                <a:gd name="T116" fmla="*/ 0 w 347"/>
                <a:gd name="T117" fmla="*/ 13 h 242"/>
                <a:gd name="T118" fmla="*/ 42 w 347"/>
                <a:gd name="T119" fmla="*/ 2 h 242"/>
                <a:gd name="T120" fmla="*/ 113 w 347"/>
                <a:gd name="T1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 h="242">
                  <a:moveTo>
                    <a:pt x="113" y="0"/>
                  </a:moveTo>
                  <a:lnTo>
                    <a:pt x="115" y="0"/>
                  </a:lnTo>
                  <a:lnTo>
                    <a:pt x="116" y="2"/>
                  </a:lnTo>
                  <a:lnTo>
                    <a:pt x="117" y="3"/>
                  </a:lnTo>
                  <a:lnTo>
                    <a:pt x="116" y="5"/>
                  </a:lnTo>
                  <a:lnTo>
                    <a:pt x="115" y="6"/>
                  </a:lnTo>
                  <a:lnTo>
                    <a:pt x="113" y="7"/>
                  </a:lnTo>
                  <a:lnTo>
                    <a:pt x="87" y="7"/>
                  </a:lnTo>
                  <a:lnTo>
                    <a:pt x="66" y="7"/>
                  </a:lnTo>
                  <a:lnTo>
                    <a:pt x="47" y="9"/>
                  </a:lnTo>
                  <a:lnTo>
                    <a:pt x="28" y="10"/>
                  </a:lnTo>
                  <a:lnTo>
                    <a:pt x="11" y="16"/>
                  </a:lnTo>
                  <a:lnTo>
                    <a:pt x="24" y="21"/>
                  </a:lnTo>
                  <a:lnTo>
                    <a:pt x="39" y="24"/>
                  </a:lnTo>
                  <a:lnTo>
                    <a:pt x="55" y="25"/>
                  </a:lnTo>
                  <a:lnTo>
                    <a:pt x="72" y="27"/>
                  </a:lnTo>
                  <a:lnTo>
                    <a:pt x="81" y="27"/>
                  </a:lnTo>
                  <a:lnTo>
                    <a:pt x="91" y="28"/>
                  </a:lnTo>
                  <a:lnTo>
                    <a:pt x="94" y="29"/>
                  </a:lnTo>
                  <a:lnTo>
                    <a:pt x="95" y="31"/>
                  </a:lnTo>
                  <a:lnTo>
                    <a:pt x="94" y="33"/>
                  </a:lnTo>
                  <a:lnTo>
                    <a:pt x="92" y="35"/>
                  </a:lnTo>
                  <a:lnTo>
                    <a:pt x="79" y="39"/>
                  </a:lnTo>
                  <a:lnTo>
                    <a:pt x="64" y="43"/>
                  </a:lnTo>
                  <a:lnTo>
                    <a:pt x="43" y="50"/>
                  </a:lnTo>
                  <a:lnTo>
                    <a:pt x="25" y="58"/>
                  </a:lnTo>
                  <a:lnTo>
                    <a:pt x="36" y="61"/>
                  </a:lnTo>
                  <a:lnTo>
                    <a:pt x="47" y="61"/>
                  </a:lnTo>
                  <a:lnTo>
                    <a:pt x="58" y="62"/>
                  </a:lnTo>
                  <a:lnTo>
                    <a:pt x="69" y="65"/>
                  </a:lnTo>
                  <a:lnTo>
                    <a:pt x="80" y="71"/>
                  </a:lnTo>
                  <a:lnTo>
                    <a:pt x="80" y="72"/>
                  </a:lnTo>
                  <a:lnTo>
                    <a:pt x="81" y="73"/>
                  </a:lnTo>
                  <a:lnTo>
                    <a:pt x="80" y="75"/>
                  </a:lnTo>
                  <a:lnTo>
                    <a:pt x="76" y="80"/>
                  </a:lnTo>
                  <a:lnTo>
                    <a:pt x="72" y="84"/>
                  </a:lnTo>
                  <a:lnTo>
                    <a:pt x="66" y="90"/>
                  </a:lnTo>
                  <a:lnTo>
                    <a:pt x="62" y="94"/>
                  </a:lnTo>
                  <a:lnTo>
                    <a:pt x="57" y="98"/>
                  </a:lnTo>
                  <a:lnTo>
                    <a:pt x="62" y="100"/>
                  </a:lnTo>
                  <a:lnTo>
                    <a:pt x="68" y="101"/>
                  </a:lnTo>
                  <a:lnTo>
                    <a:pt x="77" y="102"/>
                  </a:lnTo>
                  <a:lnTo>
                    <a:pt x="86" y="104"/>
                  </a:lnTo>
                  <a:lnTo>
                    <a:pt x="91" y="108"/>
                  </a:lnTo>
                  <a:lnTo>
                    <a:pt x="95" y="113"/>
                  </a:lnTo>
                  <a:lnTo>
                    <a:pt x="95" y="120"/>
                  </a:lnTo>
                  <a:lnTo>
                    <a:pt x="92" y="129"/>
                  </a:lnTo>
                  <a:lnTo>
                    <a:pt x="87" y="135"/>
                  </a:lnTo>
                  <a:lnTo>
                    <a:pt x="84" y="141"/>
                  </a:lnTo>
                  <a:lnTo>
                    <a:pt x="81" y="146"/>
                  </a:lnTo>
                  <a:lnTo>
                    <a:pt x="79" y="151"/>
                  </a:lnTo>
                  <a:lnTo>
                    <a:pt x="87" y="153"/>
                  </a:lnTo>
                  <a:lnTo>
                    <a:pt x="95" y="153"/>
                  </a:lnTo>
                  <a:lnTo>
                    <a:pt x="108" y="155"/>
                  </a:lnTo>
                  <a:lnTo>
                    <a:pt x="119" y="157"/>
                  </a:lnTo>
                  <a:lnTo>
                    <a:pt x="120" y="159"/>
                  </a:lnTo>
                  <a:lnTo>
                    <a:pt x="121" y="160"/>
                  </a:lnTo>
                  <a:lnTo>
                    <a:pt x="120" y="162"/>
                  </a:lnTo>
                  <a:lnTo>
                    <a:pt x="119" y="167"/>
                  </a:lnTo>
                  <a:lnTo>
                    <a:pt x="115" y="171"/>
                  </a:lnTo>
                  <a:lnTo>
                    <a:pt x="110" y="175"/>
                  </a:lnTo>
                  <a:lnTo>
                    <a:pt x="106" y="178"/>
                  </a:lnTo>
                  <a:lnTo>
                    <a:pt x="102" y="182"/>
                  </a:lnTo>
                  <a:lnTo>
                    <a:pt x="99" y="184"/>
                  </a:lnTo>
                  <a:lnTo>
                    <a:pt x="108" y="182"/>
                  </a:lnTo>
                  <a:lnTo>
                    <a:pt x="115" y="181"/>
                  </a:lnTo>
                  <a:lnTo>
                    <a:pt x="134" y="177"/>
                  </a:lnTo>
                  <a:lnTo>
                    <a:pt x="153" y="177"/>
                  </a:lnTo>
                  <a:lnTo>
                    <a:pt x="170" y="181"/>
                  </a:lnTo>
                  <a:lnTo>
                    <a:pt x="171" y="182"/>
                  </a:lnTo>
                  <a:lnTo>
                    <a:pt x="171" y="184"/>
                  </a:lnTo>
                  <a:lnTo>
                    <a:pt x="171" y="185"/>
                  </a:lnTo>
                  <a:lnTo>
                    <a:pt x="171" y="186"/>
                  </a:lnTo>
                  <a:lnTo>
                    <a:pt x="161" y="199"/>
                  </a:lnTo>
                  <a:lnTo>
                    <a:pt x="160" y="200"/>
                  </a:lnTo>
                  <a:lnTo>
                    <a:pt x="183" y="195"/>
                  </a:lnTo>
                  <a:lnTo>
                    <a:pt x="201" y="191"/>
                  </a:lnTo>
                  <a:lnTo>
                    <a:pt x="221" y="188"/>
                  </a:lnTo>
                  <a:lnTo>
                    <a:pt x="222" y="188"/>
                  </a:lnTo>
                  <a:lnTo>
                    <a:pt x="223" y="189"/>
                  </a:lnTo>
                  <a:lnTo>
                    <a:pt x="225" y="191"/>
                  </a:lnTo>
                  <a:lnTo>
                    <a:pt x="229" y="208"/>
                  </a:lnTo>
                  <a:lnTo>
                    <a:pt x="236" y="219"/>
                  </a:lnTo>
                  <a:lnTo>
                    <a:pt x="245" y="228"/>
                  </a:lnTo>
                  <a:lnTo>
                    <a:pt x="258" y="232"/>
                  </a:lnTo>
                  <a:lnTo>
                    <a:pt x="272" y="235"/>
                  </a:lnTo>
                  <a:lnTo>
                    <a:pt x="287" y="235"/>
                  </a:lnTo>
                  <a:lnTo>
                    <a:pt x="305" y="235"/>
                  </a:lnTo>
                  <a:lnTo>
                    <a:pt x="345" y="235"/>
                  </a:lnTo>
                  <a:lnTo>
                    <a:pt x="346" y="235"/>
                  </a:lnTo>
                  <a:lnTo>
                    <a:pt x="347" y="236"/>
                  </a:lnTo>
                  <a:lnTo>
                    <a:pt x="347" y="237"/>
                  </a:lnTo>
                  <a:lnTo>
                    <a:pt x="347" y="240"/>
                  </a:lnTo>
                  <a:lnTo>
                    <a:pt x="346" y="240"/>
                  </a:lnTo>
                  <a:lnTo>
                    <a:pt x="343" y="242"/>
                  </a:lnTo>
                  <a:lnTo>
                    <a:pt x="324" y="240"/>
                  </a:lnTo>
                  <a:lnTo>
                    <a:pt x="305" y="242"/>
                  </a:lnTo>
                  <a:lnTo>
                    <a:pt x="274" y="242"/>
                  </a:lnTo>
                  <a:lnTo>
                    <a:pt x="258" y="240"/>
                  </a:lnTo>
                  <a:lnTo>
                    <a:pt x="244" y="235"/>
                  </a:lnTo>
                  <a:lnTo>
                    <a:pt x="232" y="226"/>
                  </a:lnTo>
                  <a:lnTo>
                    <a:pt x="222" y="214"/>
                  </a:lnTo>
                  <a:lnTo>
                    <a:pt x="218" y="195"/>
                  </a:lnTo>
                  <a:lnTo>
                    <a:pt x="201" y="197"/>
                  </a:lnTo>
                  <a:lnTo>
                    <a:pt x="186" y="202"/>
                  </a:lnTo>
                  <a:lnTo>
                    <a:pt x="168" y="206"/>
                  </a:lnTo>
                  <a:lnTo>
                    <a:pt x="150" y="208"/>
                  </a:lnTo>
                  <a:lnTo>
                    <a:pt x="149" y="207"/>
                  </a:lnTo>
                  <a:lnTo>
                    <a:pt x="148" y="206"/>
                  </a:lnTo>
                  <a:lnTo>
                    <a:pt x="148" y="204"/>
                  </a:lnTo>
                  <a:lnTo>
                    <a:pt x="148" y="203"/>
                  </a:lnTo>
                  <a:lnTo>
                    <a:pt x="154" y="195"/>
                  </a:lnTo>
                  <a:lnTo>
                    <a:pt x="163" y="186"/>
                  </a:lnTo>
                  <a:lnTo>
                    <a:pt x="148" y="184"/>
                  </a:lnTo>
                  <a:lnTo>
                    <a:pt x="132" y="185"/>
                  </a:lnTo>
                  <a:lnTo>
                    <a:pt x="116" y="188"/>
                  </a:lnTo>
                  <a:lnTo>
                    <a:pt x="102" y="191"/>
                  </a:lnTo>
                  <a:lnTo>
                    <a:pt x="88" y="191"/>
                  </a:lnTo>
                  <a:lnTo>
                    <a:pt x="87" y="191"/>
                  </a:lnTo>
                  <a:lnTo>
                    <a:pt x="86" y="189"/>
                  </a:lnTo>
                  <a:lnTo>
                    <a:pt x="84" y="186"/>
                  </a:lnTo>
                  <a:lnTo>
                    <a:pt x="86" y="185"/>
                  </a:lnTo>
                  <a:lnTo>
                    <a:pt x="91" y="181"/>
                  </a:lnTo>
                  <a:lnTo>
                    <a:pt x="98" y="175"/>
                  </a:lnTo>
                  <a:lnTo>
                    <a:pt x="104" y="171"/>
                  </a:lnTo>
                  <a:lnTo>
                    <a:pt x="108" y="167"/>
                  </a:lnTo>
                  <a:lnTo>
                    <a:pt x="112" y="163"/>
                  </a:lnTo>
                  <a:lnTo>
                    <a:pt x="104" y="162"/>
                  </a:lnTo>
                  <a:lnTo>
                    <a:pt x="95" y="160"/>
                  </a:lnTo>
                  <a:lnTo>
                    <a:pt x="88" y="160"/>
                  </a:lnTo>
                  <a:lnTo>
                    <a:pt x="81" y="159"/>
                  </a:lnTo>
                  <a:lnTo>
                    <a:pt x="75" y="156"/>
                  </a:lnTo>
                  <a:lnTo>
                    <a:pt x="72" y="156"/>
                  </a:lnTo>
                  <a:lnTo>
                    <a:pt x="72" y="153"/>
                  </a:lnTo>
                  <a:lnTo>
                    <a:pt x="75" y="142"/>
                  </a:lnTo>
                  <a:lnTo>
                    <a:pt x="81" y="131"/>
                  </a:lnTo>
                  <a:lnTo>
                    <a:pt x="84" y="127"/>
                  </a:lnTo>
                  <a:lnTo>
                    <a:pt x="87" y="123"/>
                  </a:lnTo>
                  <a:lnTo>
                    <a:pt x="88" y="119"/>
                  </a:lnTo>
                  <a:lnTo>
                    <a:pt x="88" y="115"/>
                  </a:lnTo>
                  <a:lnTo>
                    <a:pt x="87" y="113"/>
                  </a:lnTo>
                  <a:lnTo>
                    <a:pt x="84" y="112"/>
                  </a:lnTo>
                  <a:lnTo>
                    <a:pt x="80" y="111"/>
                  </a:lnTo>
                  <a:lnTo>
                    <a:pt x="76" y="109"/>
                  </a:lnTo>
                  <a:lnTo>
                    <a:pt x="72" y="108"/>
                  </a:lnTo>
                  <a:lnTo>
                    <a:pt x="68" y="108"/>
                  </a:lnTo>
                  <a:lnTo>
                    <a:pt x="61" y="107"/>
                  </a:lnTo>
                  <a:lnTo>
                    <a:pt x="54" y="105"/>
                  </a:lnTo>
                  <a:lnTo>
                    <a:pt x="50" y="104"/>
                  </a:lnTo>
                  <a:lnTo>
                    <a:pt x="48" y="102"/>
                  </a:lnTo>
                  <a:lnTo>
                    <a:pt x="47" y="100"/>
                  </a:lnTo>
                  <a:lnTo>
                    <a:pt x="48" y="98"/>
                  </a:lnTo>
                  <a:lnTo>
                    <a:pt x="53" y="93"/>
                  </a:lnTo>
                  <a:lnTo>
                    <a:pt x="57" y="89"/>
                  </a:lnTo>
                  <a:lnTo>
                    <a:pt x="62" y="84"/>
                  </a:lnTo>
                  <a:lnTo>
                    <a:pt x="68" y="79"/>
                  </a:lnTo>
                  <a:lnTo>
                    <a:pt x="72" y="73"/>
                  </a:lnTo>
                  <a:lnTo>
                    <a:pt x="61" y="71"/>
                  </a:lnTo>
                  <a:lnTo>
                    <a:pt x="47" y="69"/>
                  </a:lnTo>
                  <a:lnTo>
                    <a:pt x="30" y="67"/>
                  </a:lnTo>
                  <a:lnTo>
                    <a:pt x="15" y="62"/>
                  </a:lnTo>
                  <a:lnTo>
                    <a:pt x="15" y="61"/>
                  </a:lnTo>
                  <a:lnTo>
                    <a:pt x="14" y="60"/>
                  </a:lnTo>
                  <a:lnTo>
                    <a:pt x="14" y="57"/>
                  </a:lnTo>
                  <a:lnTo>
                    <a:pt x="15" y="56"/>
                  </a:lnTo>
                  <a:lnTo>
                    <a:pt x="29" y="47"/>
                  </a:lnTo>
                  <a:lnTo>
                    <a:pt x="46" y="42"/>
                  </a:lnTo>
                  <a:lnTo>
                    <a:pt x="62" y="36"/>
                  </a:lnTo>
                  <a:lnTo>
                    <a:pt x="73" y="33"/>
                  </a:lnTo>
                  <a:lnTo>
                    <a:pt x="70" y="33"/>
                  </a:lnTo>
                  <a:lnTo>
                    <a:pt x="51" y="32"/>
                  </a:lnTo>
                  <a:lnTo>
                    <a:pt x="32" y="29"/>
                  </a:lnTo>
                  <a:lnTo>
                    <a:pt x="15" y="25"/>
                  </a:lnTo>
                  <a:lnTo>
                    <a:pt x="2" y="18"/>
                  </a:lnTo>
                  <a:lnTo>
                    <a:pt x="0" y="17"/>
                  </a:lnTo>
                  <a:lnTo>
                    <a:pt x="0" y="14"/>
                  </a:lnTo>
                  <a:lnTo>
                    <a:pt x="0" y="13"/>
                  </a:lnTo>
                  <a:lnTo>
                    <a:pt x="2" y="11"/>
                  </a:lnTo>
                  <a:lnTo>
                    <a:pt x="21" y="5"/>
                  </a:lnTo>
                  <a:lnTo>
                    <a:pt x="42" y="2"/>
                  </a:lnTo>
                  <a:lnTo>
                    <a:pt x="65" y="0"/>
                  </a:lnTo>
                  <a:lnTo>
                    <a:pt x="87" y="0"/>
                  </a:lnTo>
                  <a:lnTo>
                    <a:pt x="11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6" name="Freeform 293"/>
            <p:cNvSpPr>
              <a:spLocks/>
            </p:cNvSpPr>
            <p:nvPr/>
          </p:nvSpPr>
          <p:spPr bwMode="auto">
            <a:xfrm>
              <a:off x="5103524" y="2938174"/>
              <a:ext cx="636588" cy="301625"/>
            </a:xfrm>
            <a:custGeom>
              <a:avLst/>
              <a:gdLst>
                <a:gd name="T0" fmla="*/ 267 w 401"/>
                <a:gd name="T1" fmla="*/ 2 h 190"/>
                <a:gd name="T2" fmla="*/ 259 w 401"/>
                <a:gd name="T3" fmla="*/ 16 h 190"/>
                <a:gd name="T4" fmla="*/ 248 w 401"/>
                <a:gd name="T5" fmla="*/ 33 h 190"/>
                <a:gd name="T6" fmla="*/ 273 w 401"/>
                <a:gd name="T7" fmla="*/ 29 h 190"/>
                <a:gd name="T8" fmla="*/ 289 w 401"/>
                <a:gd name="T9" fmla="*/ 29 h 190"/>
                <a:gd name="T10" fmla="*/ 288 w 401"/>
                <a:gd name="T11" fmla="*/ 55 h 190"/>
                <a:gd name="T12" fmla="*/ 285 w 401"/>
                <a:gd name="T13" fmla="*/ 66 h 190"/>
                <a:gd name="T14" fmla="*/ 291 w 401"/>
                <a:gd name="T15" fmla="*/ 74 h 190"/>
                <a:gd name="T16" fmla="*/ 315 w 401"/>
                <a:gd name="T17" fmla="*/ 73 h 190"/>
                <a:gd name="T18" fmla="*/ 329 w 401"/>
                <a:gd name="T19" fmla="*/ 74 h 190"/>
                <a:gd name="T20" fmla="*/ 328 w 401"/>
                <a:gd name="T21" fmla="*/ 84 h 190"/>
                <a:gd name="T22" fmla="*/ 317 w 401"/>
                <a:gd name="T23" fmla="*/ 100 h 190"/>
                <a:gd name="T24" fmla="*/ 340 w 401"/>
                <a:gd name="T25" fmla="*/ 104 h 190"/>
                <a:gd name="T26" fmla="*/ 373 w 401"/>
                <a:gd name="T27" fmla="*/ 103 h 190"/>
                <a:gd name="T28" fmla="*/ 373 w 401"/>
                <a:gd name="T29" fmla="*/ 109 h 190"/>
                <a:gd name="T30" fmla="*/ 335 w 401"/>
                <a:gd name="T31" fmla="*/ 139 h 190"/>
                <a:gd name="T32" fmla="*/ 347 w 401"/>
                <a:gd name="T33" fmla="*/ 142 h 190"/>
                <a:gd name="T34" fmla="*/ 399 w 401"/>
                <a:gd name="T35" fmla="*/ 142 h 190"/>
                <a:gd name="T36" fmla="*/ 401 w 401"/>
                <a:gd name="T37" fmla="*/ 146 h 190"/>
                <a:gd name="T38" fmla="*/ 365 w 401"/>
                <a:gd name="T39" fmla="*/ 168 h 190"/>
                <a:gd name="T40" fmla="*/ 297 w 401"/>
                <a:gd name="T41" fmla="*/ 188 h 190"/>
                <a:gd name="T42" fmla="*/ 293 w 401"/>
                <a:gd name="T43" fmla="*/ 187 h 190"/>
                <a:gd name="T44" fmla="*/ 296 w 401"/>
                <a:gd name="T45" fmla="*/ 183 h 190"/>
                <a:gd name="T46" fmla="*/ 358 w 401"/>
                <a:gd name="T47" fmla="*/ 162 h 190"/>
                <a:gd name="T48" fmla="*/ 377 w 401"/>
                <a:gd name="T49" fmla="*/ 144 h 190"/>
                <a:gd name="T50" fmla="*/ 329 w 401"/>
                <a:gd name="T51" fmla="*/ 153 h 190"/>
                <a:gd name="T52" fmla="*/ 307 w 401"/>
                <a:gd name="T53" fmla="*/ 155 h 190"/>
                <a:gd name="T54" fmla="*/ 307 w 401"/>
                <a:gd name="T55" fmla="*/ 150 h 190"/>
                <a:gd name="T56" fmla="*/ 350 w 401"/>
                <a:gd name="T57" fmla="*/ 122 h 190"/>
                <a:gd name="T58" fmla="*/ 341 w 401"/>
                <a:gd name="T59" fmla="*/ 111 h 190"/>
                <a:gd name="T60" fmla="*/ 307 w 401"/>
                <a:gd name="T61" fmla="*/ 111 h 190"/>
                <a:gd name="T62" fmla="*/ 308 w 401"/>
                <a:gd name="T63" fmla="*/ 102 h 190"/>
                <a:gd name="T64" fmla="*/ 318 w 401"/>
                <a:gd name="T65" fmla="*/ 85 h 190"/>
                <a:gd name="T66" fmla="*/ 310 w 401"/>
                <a:gd name="T67" fmla="*/ 81 h 190"/>
                <a:gd name="T68" fmla="*/ 279 w 401"/>
                <a:gd name="T69" fmla="*/ 75 h 190"/>
                <a:gd name="T70" fmla="*/ 281 w 401"/>
                <a:gd name="T71" fmla="*/ 52 h 190"/>
                <a:gd name="T72" fmla="*/ 284 w 401"/>
                <a:gd name="T73" fmla="*/ 36 h 190"/>
                <a:gd name="T74" fmla="*/ 256 w 401"/>
                <a:gd name="T75" fmla="*/ 40 h 190"/>
                <a:gd name="T76" fmla="*/ 241 w 401"/>
                <a:gd name="T77" fmla="*/ 36 h 190"/>
                <a:gd name="T78" fmla="*/ 253 w 401"/>
                <a:gd name="T79" fmla="*/ 11 h 190"/>
                <a:gd name="T80" fmla="*/ 223 w 401"/>
                <a:gd name="T81" fmla="*/ 26 h 190"/>
                <a:gd name="T82" fmla="*/ 186 w 401"/>
                <a:gd name="T83" fmla="*/ 30 h 190"/>
                <a:gd name="T84" fmla="*/ 184 w 401"/>
                <a:gd name="T85" fmla="*/ 26 h 190"/>
                <a:gd name="T86" fmla="*/ 180 w 401"/>
                <a:gd name="T87" fmla="*/ 16 h 190"/>
                <a:gd name="T88" fmla="*/ 136 w 401"/>
                <a:gd name="T89" fmla="*/ 40 h 190"/>
                <a:gd name="T90" fmla="*/ 121 w 401"/>
                <a:gd name="T91" fmla="*/ 20 h 190"/>
                <a:gd name="T92" fmla="*/ 78 w 401"/>
                <a:gd name="T93" fmla="*/ 8 h 190"/>
                <a:gd name="T94" fmla="*/ 5 w 401"/>
                <a:gd name="T95" fmla="*/ 30 h 190"/>
                <a:gd name="T96" fmla="*/ 0 w 401"/>
                <a:gd name="T97" fmla="*/ 27 h 190"/>
                <a:gd name="T98" fmla="*/ 3 w 401"/>
                <a:gd name="T99" fmla="*/ 23 h 190"/>
                <a:gd name="T100" fmla="*/ 85 w 401"/>
                <a:gd name="T101" fmla="*/ 0 h 190"/>
                <a:gd name="T102" fmla="*/ 127 w 401"/>
                <a:gd name="T103" fmla="*/ 15 h 190"/>
                <a:gd name="T104" fmla="*/ 167 w 401"/>
                <a:gd name="T105" fmla="*/ 16 h 190"/>
                <a:gd name="T106" fmla="*/ 200 w 401"/>
                <a:gd name="T107" fmla="*/ 0 h 190"/>
                <a:gd name="T108" fmla="*/ 202 w 401"/>
                <a:gd name="T109" fmla="*/ 5 h 190"/>
                <a:gd name="T110" fmla="*/ 208 w 401"/>
                <a:gd name="T111" fmla="*/ 23 h 190"/>
                <a:gd name="T112" fmla="*/ 249 w 401"/>
                <a:gd name="T113" fmla="*/ 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1" h="190">
                  <a:moveTo>
                    <a:pt x="264" y="0"/>
                  </a:moveTo>
                  <a:lnTo>
                    <a:pt x="266" y="1"/>
                  </a:lnTo>
                  <a:lnTo>
                    <a:pt x="267" y="2"/>
                  </a:lnTo>
                  <a:lnTo>
                    <a:pt x="267" y="4"/>
                  </a:lnTo>
                  <a:lnTo>
                    <a:pt x="263" y="11"/>
                  </a:lnTo>
                  <a:lnTo>
                    <a:pt x="259" y="16"/>
                  </a:lnTo>
                  <a:lnTo>
                    <a:pt x="255" y="22"/>
                  </a:lnTo>
                  <a:lnTo>
                    <a:pt x="251" y="27"/>
                  </a:lnTo>
                  <a:lnTo>
                    <a:pt x="248" y="33"/>
                  </a:lnTo>
                  <a:lnTo>
                    <a:pt x="256" y="33"/>
                  </a:lnTo>
                  <a:lnTo>
                    <a:pt x="266" y="30"/>
                  </a:lnTo>
                  <a:lnTo>
                    <a:pt x="273" y="29"/>
                  </a:lnTo>
                  <a:lnTo>
                    <a:pt x="279" y="29"/>
                  </a:lnTo>
                  <a:lnTo>
                    <a:pt x="286" y="29"/>
                  </a:lnTo>
                  <a:lnTo>
                    <a:pt x="289" y="29"/>
                  </a:lnTo>
                  <a:lnTo>
                    <a:pt x="291" y="30"/>
                  </a:lnTo>
                  <a:lnTo>
                    <a:pt x="291" y="42"/>
                  </a:lnTo>
                  <a:lnTo>
                    <a:pt x="288" y="55"/>
                  </a:lnTo>
                  <a:lnTo>
                    <a:pt x="286" y="59"/>
                  </a:lnTo>
                  <a:lnTo>
                    <a:pt x="285" y="63"/>
                  </a:lnTo>
                  <a:lnTo>
                    <a:pt x="285" y="66"/>
                  </a:lnTo>
                  <a:lnTo>
                    <a:pt x="285" y="70"/>
                  </a:lnTo>
                  <a:lnTo>
                    <a:pt x="286" y="71"/>
                  </a:lnTo>
                  <a:lnTo>
                    <a:pt x="291" y="74"/>
                  </a:lnTo>
                  <a:lnTo>
                    <a:pt x="299" y="74"/>
                  </a:lnTo>
                  <a:lnTo>
                    <a:pt x="308" y="73"/>
                  </a:lnTo>
                  <a:lnTo>
                    <a:pt x="315" y="73"/>
                  </a:lnTo>
                  <a:lnTo>
                    <a:pt x="322" y="73"/>
                  </a:lnTo>
                  <a:lnTo>
                    <a:pt x="326" y="73"/>
                  </a:lnTo>
                  <a:lnTo>
                    <a:pt x="329" y="74"/>
                  </a:lnTo>
                  <a:lnTo>
                    <a:pt x="329" y="75"/>
                  </a:lnTo>
                  <a:lnTo>
                    <a:pt x="329" y="77"/>
                  </a:lnTo>
                  <a:lnTo>
                    <a:pt x="328" y="84"/>
                  </a:lnTo>
                  <a:lnTo>
                    <a:pt x="324" y="89"/>
                  </a:lnTo>
                  <a:lnTo>
                    <a:pt x="321" y="95"/>
                  </a:lnTo>
                  <a:lnTo>
                    <a:pt x="317" y="100"/>
                  </a:lnTo>
                  <a:lnTo>
                    <a:pt x="314" y="107"/>
                  </a:lnTo>
                  <a:lnTo>
                    <a:pt x="326" y="107"/>
                  </a:lnTo>
                  <a:lnTo>
                    <a:pt x="340" y="104"/>
                  </a:lnTo>
                  <a:lnTo>
                    <a:pt x="355" y="102"/>
                  </a:lnTo>
                  <a:lnTo>
                    <a:pt x="372" y="103"/>
                  </a:lnTo>
                  <a:lnTo>
                    <a:pt x="373" y="103"/>
                  </a:lnTo>
                  <a:lnTo>
                    <a:pt x="375" y="104"/>
                  </a:lnTo>
                  <a:lnTo>
                    <a:pt x="375" y="107"/>
                  </a:lnTo>
                  <a:lnTo>
                    <a:pt x="373" y="109"/>
                  </a:lnTo>
                  <a:lnTo>
                    <a:pt x="364" y="120"/>
                  </a:lnTo>
                  <a:lnTo>
                    <a:pt x="350" y="131"/>
                  </a:lnTo>
                  <a:lnTo>
                    <a:pt x="335" y="139"/>
                  </a:lnTo>
                  <a:lnTo>
                    <a:pt x="325" y="146"/>
                  </a:lnTo>
                  <a:lnTo>
                    <a:pt x="328" y="146"/>
                  </a:lnTo>
                  <a:lnTo>
                    <a:pt x="347" y="142"/>
                  </a:lnTo>
                  <a:lnTo>
                    <a:pt x="366" y="137"/>
                  </a:lnTo>
                  <a:lnTo>
                    <a:pt x="384" y="137"/>
                  </a:lnTo>
                  <a:lnTo>
                    <a:pt x="399" y="142"/>
                  </a:lnTo>
                  <a:lnTo>
                    <a:pt x="401" y="142"/>
                  </a:lnTo>
                  <a:lnTo>
                    <a:pt x="401" y="143"/>
                  </a:lnTo>
                  <a:lnTo>
                    <a:pt x="401" y="146"/>
                  </a:lnTo>
                  <a:lnTo>
                    <a:pt x="401" y="147"/>
                  </a:lnTo>
                  <a:lnTo>
                    <a:pt x="384" y="158"/>
                  </a:lnTo>
                  <a:lnTo>
                    <a:pt x="365" y="168"/>
                  </a:lnTo>
                  <a:lnTo>
                    <a:pt x="344" y="175"/>
                  </a:lnTo>
                  <a:lnTo>
                    <a:pt x="322" y="182"/>
                  </a:lnTo>
                  <a:lnTo>
                    <a:pt x="297" y="188"/>
                  </a:lnTo>
                  <a:lnTo>
                    <a:pt x="296" y="190"/>
                  </a:lnTo>
                  <a:lnTo>
                    <a:pt x="295" y="188"/>
                  </a:lnTo>
                  <a:lnTo>
                    <a:pt x="293" y="187"/>
                  </a:lnTo>
                  <a:lnTo>
                    <a:pt x="293" y="184"/>
                  </a:lnTo>
                  <a:lnTo>
                    <a:pt x="293" y="183"/>
                  </a:lnTo>
                  <a:lnTo>
                    <a:pt x="296" y="183"/>
                  </a:lnTo>
                  <a:lnTo>
                    <a:pt x="321" y="175"/>
                  </a:lnTo>
                  <a:lnTo>
                    <a:pt x="340" y="169"/>
                  </a:lnTo>
                  <a:lnTo>
                    <a:pt x="358" y="162"/>
                  </a:lnTo>
                  <a:lnTo>
                    <a:pt x="376" y="155"/>
                  </a:lnTo>
                  <a:lnTo>
                    <a:pt x="391" y="146"/>
                  </a:lnTo>
                  <a:lnTo>
                    <a:pt x="377" y="144"/>
                  </a:lnTo>
                  <a:lnTo>
                    <a:pt x="362" y="146"/>
                  </a:lnTo>
                  <a:lnTo>
                    <a:pt x="346" y="148"/>
                  </a:lnTo>
                  <a:lnTo>
                    <a:pt x="329" y="153"/>
                  </a:lnTo>
                  <a:lnTo>
                    <a:pt x="319" y="154"/>
                  </a:lnTo>
                  <a:lnTo>
                    <a:pt x="310" y="157"/>
                  </a:lnTo>
                  <a:lnTo>
                    <a:pt x="307" y="155"/>
                  </a:lnTo>
                  <a:lnTo>
                    <a:pt x="306" y="154"/>
                  </a:lnTo>
                  <a:lnTo>
                    <a:pt x="306" y="153"/>
                  </a:lnTo>
                  <a:lnTo>
                    <a:pt x="307" y="150"/>
                  </a:lnTo>
                  <a:lnTo>
                    <a:pt x="318" y="142"/>
                  </a:lnTo>
                  <a:lnTo>
                    <a:pt x="332" y="133"/>
                  </a:lnTo>
                  <a:lnTo>
                    <a:pt x="350" y="122"/>
                  </a:lnTo>
                  <a:lnTo>
                    <a:pt x="364" y="109"/>
                  </a:lnTo>
                  <a:lnTo>
                    <a:pt x="353" y="110"/>
                  </a:lnTo>
                  <a:lnTo>
                    <a:pt x="341" y="111"/>
                  </a:lnTo>
                  <a:lnTo>
                    <a:pt x="325" y="114"/>
                  </a:lnTo>
                  <a:lnTo>
                    <a:pt x="308" y="113"/>
                  </a:lnTo>
                  <a:lnTo>
                    <a:pt x="307" y="111"/>
                  </a:lnTo>
                  <a:lnTo>
                    <a:pt x="306" y="110"/>
                  </a:lnTo>
                  <a:lnTo>
                    <a:pt x="306" y="109"/>
                  </a:lnTo>
                  <a:lnTo>
                    <a:pt x="308" y="102"/>
                  </a:lnTo>
                  <a:lnTo>
                    <a:pt x="311" y="96"/>
                  </a:lnTo>
                  <a:lnTo>
                    <a:pt x="314" y="91"/>
                  </a:lnTo>
                  <a:lnTo>
                    <a:pt x="318" y="85"/>
                  </a:lnTo>
                  <a:lnTo>
                    <a:pt x="321" y="80"/>
                  </a:lnTo>
                  <a:lnTo>
                    <a:pt x="315" y="80"/>
                  </a:lnTo>
                  <a:lnTo>
                    <a:pt x="310" y="81"/>
                  </a:lnTo>
                  <a:lnTo>
                    <a:pt x="297" y="81"/>
                  </a:lnTo>
                  <a:lnTo>
                    <a:pt x="288" y="81"/>
                  </a:lnTo>
                  <a:lnTo>
                    <a:pt x="279" y="75"/>
                  </a:lnTo>
                  <a:lnTo>
                    <a:pt x="277" y="69"/>
                  </a:lnTo>
                  <a:lnTo>
                    <a:pt x="278" y="60"/>
                  </a:lnTo>
                  <a:lnTo>
                    <a:pt x="281" y="52"/>
                  </a:lnTo>
                  <a:lnTo>
                    <a:pt x="282" y="47"/>
                  </a:lnTo>
                  <a:lnTo>
                    <a:pt x="284" y="41"/>
                  </a:lnTo>
                  <a:lnTo>
                    <a:pt x="284" y="36"/>
                  </a:lnTo>
                  <a:lnTo>
                    <a:pt x="275" y="36"/>
                  </a:lnTo>
                  <a:lnTo>
                    <a:pt x="267" y="37"/>
                  </a:lnTo>
                  <a:lnTo>
                    <a:pt x="256" y="40"/>
                  </a:lnTo>
                  <a:lnTo>
                    <a:pt x="244" y="40"/>
                  </a:lnTo>
                  <a:lnTo>
                    <a:pt x="241" y="38"/>
                  </a:lnTo>
                  <a:lnTo>
                    <a:pt x="241" y="36"/>
                  </a:lnTo>
                  <a:lnTo>
                    <a:pt x="245" y="23"/>
                  </a:lnTo>
                  <a:lnTo>
                    <a:pt x="252" y="12"/>
                  </a:lnTo>
                  <a:lnTo>
                    <a:pt x="253" y="11"/>
                  </a:lnTo>
                  <a:lnTo>
                    <a:pt x="248" y="13"/>
                  </a:lnTo>
                  <a:lnTo>
                    <a:pt x="241" y="16"/>
                  </a:lnTo>
                  <a:lnTo>
                    <a:pt x="223" y="26"/>
                  </a:lnTo>
                  <a:lnTo>
                    <a:pt x="205" y="31"/>
                  </a:lnTo>
                  <a:lnTo>
                    <a:pt x="187" y="31"/>
                  </a:lnTo>
                  <a:lnTo>
                    <a:pt x="186" y="30"/>
                  </a:lnTo>
                  <a:lnTo>
                    <a:pt x="184" y="30"/>
                  </a:lnTo>
                  <a:lnTo>
                    <a:pt x="184" y="27"/>
                  </a:lnTo>
                  <a:lnTo>
                    <a:pt x="184" y="26"/>
                  </a:lnTo>
                  <a:lnTo>
                    <a:pt x="191" y="12"/>
                  </a:lnTo>
                  <a:lnTo>
                    <a:pt x="191" y="11"/>
                  </a:lnTo>
                  <a:lnTo>
                    <a:pt x="180" y="16"/>
                  </a:lnTo>
                  <a:lnTo>
                    <a:pt x="171" y="23"/>
                  </a:lnTo>
                  <a:lnTo>
                    <a:pt x="154" y="33"/>
                  </a:lnTo>
                  <a:lnTo>
                    <a:pt x="136" y="40"/>
                  </a:lnTo>
                  <a:lnTo>
                    <a:pt x="135" y="38"/>
                  </a:lnTo>
                  <a:lnTo>
                    <a:pt x="132" y="37"/>
                  </a:lnTo>
                  <a:lnTo>
                    <a:pt x="121" y="20"/>
                  </a:lnTo>
                  <a:lnTo>
                    <a:pt x="109" y="11"/>
                  </a:lnTo>
                  <a:lnTo>
                    <a:pt x="95" y="7"/>
                  </a:lnTo>
                  <a:lnTo>
                    <a:pt x="78" y="8"/>
                  </a:lnTo>
                  <a:lnTo>
                    <a:pt x="62" y="12"/>
                  </a:lnTo>
                  <a:lnTo>
                    <a:pt x="43" y="19"/>
                  </a:lnTo>
                  <a:lnTo>
                    <a:pt x="5" y="30"/>
                  </a:lnTo>
                  <a:lnTo>
                    <a:pt x="3" y="30"/>
                  </a:lnTo>
                  <a:lnTo>
                    <a:pt x="1" y="29"/>
                  </a:lnTo>
                  <a:lnTo>
                    <a:pt x="0" y="27"/>
                  </a:lnTo>
                  <a:lnTo>
                    <a:pt x="0" y="24"/>
                  </a:lnTo>
                  <a:lnTo>
                    <a:pt x="1" y="23"/>
                  </a:lnTo>
                  <a:lnTo>
                    <a:pt x="3" y="23"/>
                  </a:lnTo>
                  <a:lnTo>
                    <a:pt x="40" y="12"/>
                  </a:lnTo>
                  <a:lnTo>
                    <a:pt x="69" y="2"/>
                  </a:lnTo>
                  <a:lnTo>
                    <a:pt x="85" y="0"/>
                  </a:lnTo>
                  <a:lnTo>
                    <a:pt x="100" y="0"/>
                  </a:lnTo>
                  <a:lnTo>
                    <a:pt x="114" y="5"/>
                  </a:lnTo>
                  <a:lnTo>
                    <a:pt x="127" y="15"/>
                  </a:lnTo>
                  <a:lnTo>
                    <a:pt x="138" y="31"/>
                  </a:lnTo>
                  <a:lnTo>
                    <a:pt x="153" y="24"/>
                  </a:lnTo>
                  <a:lnTo>
                    <a:pt x="167" y="16"/>
                  </a:lnTo>
                  <a:lnTo>
                    <a:pt x="180" y="8"/>
                  </a:lnTo>
                  <a:lnTo>
                    <a:pt x="197" y="0"/>
                  </a:lnTo>
                  <a:lnTo>
                    <a:pt x="200" y="0"/>
                  </a:lnTo>
                  <a:lnTo>
                    <a:pt x="201" y="1"/>
                  </a:lnTo>
                  <a:lnTo>
                    <a:pt x="202" y="2"/>
                  </a:lnTo>
                  <a:lnTo>
                    <a:pt x="202" y="5"/>
                  </a:lnTo>
                  <a:lnTo>
                    <a:pt x="198" y="15"/>
                  </a:lnTo>
                  <a:lnTo>
                    <a:pt x="194" y="24"/>
                  </a:lnTo>
                  <a:lnTo>
                    <a:pt x="208" y="23"/>
                  </a:lnTo>
                  <a:lnTo>
                    <a:pt x="222" y="18"/>
                  </a:lnTo>
                  <a:lnTo>
                    <a:pt x="237" y="11"/>
                  </a:lnTo>
                  <a:lnTo>
                    <a:pt x="249" y="4"/>
                  </a:lnTo>
                  <a:lnTo>
                    <a:pt x="262" y="0"/>
                  </a:lnTo>
                  <a:lnTo>
                    <a:pt x="26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7" name="Freeform 294"/>
            <p:cNvSpPr>
              <a:spLocks/>
            </p:cNvSpPr>
            <p:nvPr/>
          </p:nvSpPr>
          <p:spPr bwMode="auto">
            <a:xfrm>
              <a:off x="5427374" y="3296949"/>
              <a:ext cx="111125" cy="106363"/>
            </a:xfrm>
            <a:custGeom>
              <a:avLst/>
              <a:gdLst>
                <a:gd name="T0" fmla="*/ 33 w 70"/>
                <a:gd name="T1" fmla="*/ 0 h 67"/>
                <a:gd name="T2" fmla="*/ 36 w 70"/>
                <a:gd name="T3" fmla="*/ 0 h 67"/>
                <a:gd name="T4" fmla="*/ 37 w 70"/>
                <a:gd name="T5" fmla="*/ 1 h 67"/>
                <a:gd name="T6" fmla="*/ 37 w 70"/>
                <a:gd name="T7" fmla="*/ 4 h 67"/>
                <a:gd name="T8" fmla="*/ 36 w 70"/>
                <a:gd name="T9" fmla="*/ 5 h 67"/>
                <a:gd name="T10" fmla="*/ 34 w 70"/>
                <a:gd name="T11" fmla="*/ 6 h 67"/>
                <a:gd name="T12" fmla="*/ 33 w 70"/>
                <a:gd name="T13" fmla="*/ 6 h 67"/>
                <a:gd name="T14" fmla="*/ 30 w 70"/>
                <a:gd name="T15" fmla="*/ 6 h 67"/>
                <a:gd name="T16" fmla="*/ 26 w 70"/>
                <a:gd name="T17" fmla="*/ 8 h 67"/>
                <a:gd name="T18" fmla="*/ 22 w 70"/>
                <a:gd name="T19" fmla="*/ 9 h 67"/>
                <a:gd name="T20" fmla="*/ 18 w 70"/>
                <a:gd name="T21" fmla="*/ 12 h 67"/>
                <a:gd name="T22" fmla="*/ 13 w 70"/>
                <a:gd name="T23" fmla="*/ 16 h 67"/>
                <a:gd name="T24" fmla="*/ 11 w 70"/>
                <a:gd name="T25" fmla="*/ 19 h 67"/>
                <a:gd name="T26" fmla="*/ 9 w 70"/>
                <a:gd name="T27" fmla="*/ 22 h 67"/>
                <a:gd name="T28" fmla="*/ 8 w 70"/>
                <a:gd name="T29" fmla="*/ 26 h 67"/>
                <a:gd name="T30" fmla="*/ 8 w 70"/>
                <a:gd name="T31" fmla="*/ 29 h 67"/>
                <a:gd name="T32" fmla="*/ 13 w 70"/>
                <a:gd name="T33" fmla="*/ 33 h 67"/>
                <a:gd name="T34" fmla="*/ 23 w 70"/>
                <a:gd name="T35" fmla="*/ 35 h 67"/>
                <a:gd name="T36" fmla="*/ 34 w 70"/>
                <a:gd name="T37" fmla="*/ 35 h 67"/>
                <a:gd name="T38" fmla="*/ 47 w 70"/>
                <a:gd name="T39" fmla="*/ 35 h 67"/>
                <a:gd name="T40" fmla="*/ 59 w 70"/>
                <a:gd name="T41" fmla="*/ 38 h 67"/>
                <a:gd name="T42" fmla="*/ 67 w 70"/>
                <a:gd name="T43" fmla="*/ 45 h 67"/>
                <a:gd name="T44" fmla="*/ 69 w 70"/>
                <a:gd name="T45" fmla="*/ 48 h 67"/>
                <a:gd name="T46" fmla="*/ 70 w 70"/>
                <a:gd name="T47" fmla="*/ 53 h 67"/>
                <a:gd name="T48" fmla="*/ 70 w 70"/>
                <a:gd name="T49" fmla="*/ 59 h 67"/>
                <a:gd name="T50" fmla="*/ 69 w 70"/>
                <a:gd name="T51" fmla="*/ 64 h 67"/>
                <a:gd name="T52" fmla="*/ 67 w 70"/>
                <a:gd name="T53" fmla="*/ 67 h 67"/>
                <a:gd name="T54" fmla="*/ 64 w 70"/>
                <a:gd name="T55" fmla="*/ 67 h 67"/>
                <a:gd name="T56" fmla="*/ 64 w 70"/>
                <a:gd name="T57" fmla="*/ 67 h 67"/>
                <a:gd name="T58" fmla="*/ 62 w 70"/>
                <a:gd name="T59" fmla="*/ 67 h 67"/>
                <a:gd name="T60" fmla="*/ 62 w 70"/>
                <a:gd name="T61" fmla="*/ 64 h 67"/>
                <a:gd name="T62" fmla="*/ 62 w 70"/>
                <a:gd name="T63" fmla="*/ 63 h 67"/>
                <a:gd name="T64" fmla="*/ 63 w 70"/>
                <a:gd name="T65" fmla="*/ 57 h 67"/>
                <a:gd name="T66" fmla="*/ 63 w 70"/>
                <a:gd name="T67" fmla="*/ 52 h 67"/>
                <a:gd name="T68" fmla="*/ 60 w 70"/>
                <a:gd name="T69" fmla="*/ 49 h 67"/>
                <a:gd name="T70" fmla="*/ 55 w 70"/>
                <a:gd name="T71" fmla="*/ 45 h 67"/>
                <a:gd name="T72" fmla="*/ 45 w 70"/>
                <a:gd name="T73" fmla="*/ 42 h 67"/>
                <a:gd name="T74" fmla="*/ 33 w 70"/>
                <a:gd name="T75" fmla="*/ 42 h 67"/>
                <a:gd name="T76" fmla="*/ 23 w 70"/>
                <a:gd name="T77" fmla="*/ 42 h 67"/>
                <a:gd name="T78" fmla="*/ 13 w 70"/>
                <a:gd name="T79" fmla="*/ 41 h 67"/>
                <a:gd name="T80" fmla="*/ 7 w 70"/>
                <a:gd name="T81" fmla="*/ 38 h 67"/>
                <a:gd name="T82" fmla="*/ 1 w 70"/>
                <a:gd name="T83" fmla="*/ 31 h 67"/>
                <a:gd name="T84" fmla="*/ 0 w 70"/>
                <a:gd name="T85" fmla="*/ 29 h 67"/>
                <a:gd name="T86" fmla="*/ 0 w 70"/>
                <a:gd name="T87" fmla="*/ 23 h 67"/>
                <a:gd name="T88" fmla="*/ 2 w 70"/>
                <a:gd name="T89" fmla="*/ 19 h 67"/>
                <a:gd name="T90" fmla="*/ 5 w 70"/>
                <a:gd name="T91" fmla="*/ 15 h 67"/>
                <a:gd name="T92" fmla="*/ 13 w 70"/>
                <a:gd name="T93" fmla="*/ 6 h 67"/>
                <a:gd name="T94" fmla="*/ 23 w 70"/>
                <a:gd name="T95" fmla="*/ 1 h 67"/>
                <a:gd name="T96" fmla="*/ 33 w 70"/>
                <a:gd name="T9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 h="67">
                  <a:moveTo>
                    <a:pt x="33" y="0"/>
                  </a:moveTo>
                  <a:lnTo>
                    <a:pt x="36" y="0"/>
                  </a:lnTo>
                  <a:lnTo>
                    <a:pt x="37" y="1"/>
                  </a:lnTo>
                  <a:lnTo>
                    <a:pt x="37" y="4"/>
                  </a:lnTo>
                  <a:lnTo>
                    <a:pt x="36" y="5"/>
                  </a:lnTo>
                  <a:lnTo>
                    <a:pt x="34" y="6"/>
                  </a:lnTo>
                  <a:lnTo>
                    <a:pt x="33" y="6"/>
                  </a:lnTo>
                  <a:lnTo>
                    <a:pt x="30" y="6"/>
                  </a:lnTo>
                  <a:lnTo>
                    <a:pt x="26" y="8"/>
                  </a:lnTo>
                  <a:lnTo>
                    <a:pt x="22" y="9"/>
                  </a:lnTo>
                  <a:lnTo>
                    <a:pt x="18" y="12"/>
                  </a:lnTo>
                  <a:lnTo>
                    <a:pt x="13" y="16"/>
                  </a:lnTo>
                  <a:lnTo>
                    <a:pt x="11" y="19"/>
                  </a:lnTo>
                  <a:lnTo>
                    <a:pt x="9" y="22"/>
                  </a:lnTo>
                  <a:lnTo>
                    <a:pt x="8" y="26"/>
                  </a:lnTo>
                  <a:lnTo>
                    <a:pt x="8" y="29"/>
                  </a:lnTo>
                  <a:lnTo>
                    <a:pt x="13" y="33"/>
                  </a:lnTo>
                  <a:lnTo>
                    <a:pt x="23" y="35"/>
                  </a:lnTo>
                  <a:lnTo>
                    <a:pt x="34" y="35"/>
                  </a:lnTo>
                  <a:lnTo>
                    <a:pt x="47" y="35"/>
                  </a:lnTo>
                  <a:lnTo>
                    <a:pt x="59" y="38"/>
                  </a:lnTo>
                  <a:lnTo>
                    <a:pt x="67" y="45"/>
                  </a:lnTo>
                  <a:lnTo>
                    <a:pt x="69" y="48"/>
                  </a:lnTo>
                  <a:lnTo>
                    <a:pt x="70" y="53"/>
                  </a:lnTo>
                  <a:lnTo>
                    <a:pt x="70" y="59"/>
                  </a:lnTo>
                  <a:lnTo>
                    <a:pt x="69" y="64"/>
                  </a:lnTo>
                  <a:lnTo>
                    <a:pt x="67" y="67"/>
                  </a:lnTo>
                  <a:lnTo>
                    <a:pt x="64" y="67"/>
                  </a:lnTo>
                  <a:lnTo>
                    <a:pt x="64" y="67"/>
                  </a:lnTo>
                  <a:lnTo>
                    <a:pt x="62" y="67"/>
                  </a:lnTo>
                  <a:lnTo>
                    <a:pt x="62" y="64"/>
                  </a:lnTo>
                  <a:lnTo>
                    <a:pt x="62" y="63"/>
                  </a:lnTo>
                  <a:lnTo>
                    <a:pt x="63" y="57"/>
                  </a:lnTo>
                  <a:lnTo>
                    <a:pt x="63" y="52"/>
                  </a:lnTo>
                  <a:lnTo>
                    <a:pt x="60" y="49"/>
                  </a:lnTo>
                  <a:lnTo>
                    <a:pt x="55" y="45"/>
                  </a:lnTo>
                  <a:lnTo>
                    <a:pt x="45" y="42"/>
                  </a:lnTo>
                  <a:lnTo>
                    <a:pt x="33" y="42"/>
                  </a:lnTo>
                  <a:lnTo>
                    <a:pt x="23" y="42"/>
                  </a:lnTo>
                  <a:lnTo>
                    <a:pt x="13" y="41"/>
                  </a:lnTo>
                  <a:lnTo>
                    <a:pt x="7" y="38"/>
                  </a:lnTo>
                  <a:lnTo>
                    <a:pt x="1" y="31"/>
                  </a:lnTo>
                  <a:lnTo>
                    <a:pt x="0" y="29"/>
                  </a:lnTo>
                  <a:lnTo>
                    <a:pt x="0" y="23"/>
                  </a:lnTo>
                  <a:lnTo>
                    <a:pt x="2" y="19"/>
                  </a:lnTo>
                  <a:lnTo>
                    <a:pt x="5" y="15"/>
                  </a:lnTo>
                  <a:lnTo>
                    <a:pt x="13" y="6"/>
                  </a:lnTo>
                  <a:lnTo>
                    <a:pt x="23" y="1"/>
                  </a:lnTo>
                  <a:lnTo>
                    <a:pt x="3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909" name="文本框 1908"/>
          <p:cNvSpPr txBox="1"/>
          <p:nvPr/>
        </p:nvSpPr>
        <p:spPr>
          <a:xfrm>
            <a:off x="6452097" y="986934"/>
            <a:ext cx="3986486" cy="584775"/>
          </a:xfrm>
          <a:prstGeom prst="rect">
            <a:avLst/>
          </a:prstGeom>
          <a:noFill/>
        </p:spPr>
        <p:txBody>
          <a:bodyPr wrap="square" rtlCol="0">
            <a:spAutoFit/>
          </a:bodyPr>
          <a:lstStyle/>
          <a:p>
            <a:pPr algn="ctr"/>
            <a:r>
              <a:rPr lang="zh-CN" altLang="en-US" sz="3200" dirty="0">
                <a:blipFill>
                  <a:blip r:embed="rId3"/>
                  <a:stretch>
                    <a:fillRect/>
                  </a:stretch>
                </a:blipFill>
                <a:latin typeface="Arial" panose="020B0604020202020204" pitchFamily="34" charset="0"/>
                <a:ea typeface="微软雅黑" panose="020B0503020204020204" pitchFamily="34" charset="-122"/>
                <a:sym typeface="Arial" panose="020B0604020202020204" pitchFamily="34" charset="0"/>
              </a:rPr>
              <a:t>引入哑变量</a:t>
            </a:r>
          </a:p>
        </p:txBody>
      </p:sp>
      <p:sp>
        <p:nvSpPr>
          <p:cNvPr id="1910" name="文本框 1909"/>
          <p:cNvSpPr txBox="1"/>
          <p:nvPr/>
        </p:nvSpPr>
        <p:spPr>
          <a:xfrm>
            <a:off x="6450672" y="1904559"/>
            <a:ext cx="4639195" cy="923330"/>
          </a:xfrm>
          <a:prstGeom prst="rect">
            <a:avLst/>
          </a:prstGeom>
          <a:noFill/>
        </p:spPr>
        <p:txBody>
          <a:bodyPr wrap="square" rtlCol="0">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对于部分分类变量（是否金牌卖家、承诺、男装或女装、支付手段）拆分为多个哑变量，取值</a:t>
            </a:r>
            <a:r>
              <a:rPr lang="en-US" altLang="zh-CN" sz="1800" kern="100" dirty="0">
                <a:effectLst/>
                <a:latin typeface="Times New Roman" panose="02020603050405020304" pitchFamily="18" charset="0"/>
                <a:ea typeface="宋体" panose="02010600030101010101" pitchFamily="2" charset="-122"/>
              </a:rPr>
              <a:t>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rPr>
              <a:t>1</a:t>
            </a:r>
            <a:endParaRPr lang="zh-CN" altLang="en-US" sz="24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3" name="组合 22"/>
          <p:cNvGrpSpPr/>
          <p:nvPr/>
        </p:nvGrpSpPr>
        <p:grpSpPr>
          <a:xfrm flipH="1">
            <a:off x="2470748" y="239341"/>
            <a:ext cx="6165251" cy="759943"/>
            <a:chOff x="1930399" y="45378"/>
            <a:chExt cx="6457585" cy="759943"/>
          </a:xfrm>
        </p:grpSpPr>
        <p:sp>
          <p:nvSpPr>
            <p:cNvPr id="24" name="任意多边形 23"/>
            <p:cNvSpPr/>
            <p:nvPr/>
          </p:nvSpPr>
          <p:spPr>
            <a:xfrm>
              <a:off x="1930399" y="189984"/>
              <a:ext cx="5800437"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椭圆 24"/>
            <p:cNvSpPr/>
            <p:nvPr/>
          </p:nvSpPr>
          <p:spPr>
            <a:xfrm rot="21305128">
              <a:off x="7366947" y="45378"/>
              <a:ext cx="1021037" cy="759943"/>
            </a:xfrm>
            <a:prstGeom prst="ellipse">
              <a:avLst/>
            </a:prstGeom>
            <a:blipFill>
              <a:blip r:embed="rId3"/>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Arial" panose="020B0604020202020204" pitchFamily="34" charset="0"/>
                  <a:ea typeface="微软雅黑" panose="020B0503020204020204" pitchFamily="34" charset="-122"/>
                  <a:sym typeface="Arial" panose="020B0604020202020204" pitchFamily="34" charset="0"/>
                </a:rPr>
                <a:t>ONE</a:t>
              </a: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6" name="文本框 25"/>
          <p:cNvSpPr txBox="1"/>
          <p:nvPr/>
        </p:nvSpPr>
        <p:spPr>
          <a:xfrm>
            <a:off x="4800484" y="257636"/>
            <a:ext cx="1415772" cy="461665"/>
          </a:xfrm>
          <a:prstGeom prst="rect">
            <a:avLst/>
          </a:prstGeom>
          <a:noFill/>
        </p:spPr>
        <p:txBody>
          <a:bodyPr wrap="none" rtlCol="0">
            <a:spAutoFit/>
          </a:bodyPr>
          <a:lstStyle/>
          <a:p>
            <a:r>
              <a:rPr lang="zh-CN" altLang="en-US" sz="2400" dirty="0">
                <a:blipFill>
                  <a:blip r:embed="rId3"/>
                  <a:stretch>
                    <a:fillRect/>
                  </a:stretch>
                </a:blipFill>
                <a:latin typeface="Arial" panose="020B0604020202020204" pitchFamily="34" charset="0"/>
                <a:ea typeface="微软雅黑" panose="020B0503020204020204" pitchFamily="34" charset="-122"/>
                <a:sym typeface="Arial" panose="020B0604020202020204" pitchFamily="34" charset="0"/>
              </a:rPr>
              <a:t>特征构建</a:t>
            </a:r>
          </a:p>
        </p:txBody>
      </p:sp>
      <p:graphicFrame>
        <p:nvGraphicFramePr>
          <p:cNvPr id="2" name="表格 2">
            <a:extLst>
              <a:ext uri="{FF2B5EF4-FFF2-40B4-BE49-F238E27FC236}">
                <a16:creationId xmlns:a16="http://schemas.microsoft.com/office/drawing/2014/main" id="{BB680465-D7FA-4A2B-9378-37C5D9556F25}"/>
              </a:ext>
            </a:extLst>
          </p:cNvPr>
          <p:cNvGraphicFramePr>
            <a:graphicFrameLocks noGrp="1"/>
          </p:cNvGraphicFramePr>
          <p:nvPr/>
        </p:nvGraphicFramePr>
        <p:xfrm>
          <a:off x="6490206" y="3221012"/>
          <a:ext cx="4126994" cy="2494280"/>
        </p:xfrm>
        <a:graphic>
          <a:graphicData uri="http://schemas.openxmlformats.org/drawingml/2006/table">
            <a:tbl>
              <a:tblPr firstRow="1" bandRow="1">
                <a:tableStyleId>{5C22544A-7EE6-4342-B048-85BDC9FD1C3A}</a:tableStyleId>
              </a:tblPr>
              <a:tblGrid>
                <a:gridCol w="2063497">
                  <a:extLst>
                    <a:ext uri="{9D8B030D-6E8A-4147-A177-3AD203B41FA5}">
                      <a16:colId xmlns:a16="http://schemas.microsoft.com/office/drawing/2014/main" val="895103599"/>
                    </a:ext>
                  </a:extLst>
                </a:gridCol>
                <a:gridCol w="2063497">
                  <a:extLst>
                    <a:ext uri="{9D8B030D-6E8A-4147-A177-3AD203B41FA5}">
                      <a16:colId xmlns:a16="http://schemas.microsoft.com/office/drawing/2014/main" val="128414332"/>
                    </a:ext>
                  </a:extLst>
                </a:gridCol>
              </a:tblGrid>
              <a:tr h="370840">
                <a:tc gridSpan="2">
                  <a:txBody>
                    <a:bodyPr/>
                    <a:lstStyle/>
                    <a:p>
                      <a:pPr algn="ctr"/>
                      <a:r>
                        <a:rPr lang="zh-CN" altLang="en-US" dirty="0"/>
                        <a:t>哑变量</a:t>
                      </a:r>
                    </a:p>
                  </a:txBody>
                  <a:tcPr/>
                </a:tc>
                <a:tc hMerge="1">
                  <a:txBody>
                    <a:bodyPr/>
                    <a:lstStyle/>
                    <a:p>
                      <a:endParaRPr lang="zh-CN" altLang="en-US" dirty="0"/>
                    </a:p>
                  </a:txBody>
                  <a:tcPr/>
                </a:tc>
                <a:extLst>
                  <a:ext uri="{0D108BD9-81ED-4DB2-BD59-A6C34878D82A}">
                    <a16:rowId xmlns:a16="http://schemas.microsoft.com/office/drawing/2014/main" val="2311044923"/>
                  </a:ext>
                </a:extLst>
              </a:tr>
              <a:tr h="370840">
                <a:tc>
                  <a:txBody>
                    <a:bodyPr/>
                    <a:lstStyle/>
                    <a:p>
                      <a:r>
                        <a:rPr lang="zh-CN" altLang="en-US" dirty="0"/>
                        <a:t>是否是金牌卖家</a:t>
                      </a:r>
                    </a:p>
                  </a:txBody>
                  <a:tcPr/>
                </a:tc>
                <a:tc>
                  <a:txBody>
                    <a:bodyPr/>
                    <a:lstStyle/>
                    <a:p>
                      <a:r>
                        <a:rPr lang="zh-CN" altLang="en-US" dirty="0"/>
                        <a:t>是否支持蚂蚁花呗</a:t>
                      </a:r>
                    </a:p>
                  </a:txBody>
                  <a:tcPr/>
                </a:tc>
                <a:extLst>
                  <a:ext uri="{0D108BD9-81ED-4DB2-BD59-A6C34878D82A}">
                    <a16:rowId xmlns:a16="http://schemas.microsoft.com/office/drawing/2014/main" val="624894107"/>
                  </a:ext>
                </a:extLst>
              </a:tr>
              <a:tr h="370840">
                <a:tc>
                  <a:txBody>
                    <a:bodyPr/>
                    <a:lstStyle/>
                    <a:p>
                      <a:r>
                        <a:rPr lang="zh-CN" altLang="en-US" dirty="0"/>
                        <a:t>是否有线下实体店</a:t>
                      </a:r>
                    </a:p>
                  </a:txBody>
                  <a:tcPr/>
                </a:tc>
                <a:tc>
                  <a:txBody>
                    <a:bodyPr/>
                    <a:lstStyle/>
                    <a:p>
                      <a:r>
                        <a:rPr lang="zh-CN" altLang="en-US" dirty="0"/>
                        <a:t>是否支持信用卡支付</a:t>
                      </a:r>
                    </a:p>
                  </a:txBody>
                  <a:tcPr/>
                </a:tc>
                <a:extLst>
                  <a:ext uri="{0D108BD9-81ED-4DB2-BD59-A6C34878D82A}">
                    <a16:rowId xmlns:a16="http://schemas.microsoft.com/office/drawing/2014/main" val="344887517"/>
                  </a:ext>
                </a:extLst>
              </a:tr>
              <a:tr h="370840">
                <a:tc>
                  <a:txBody>
                    <a:bodyPr/>
                    <a:lstStyle/>
                    <a:p>
                      <a:r>
                        <a:rPr lang="zh-CN" altLang="en-US" dirty="0"/>
                        <a:t>男装</a:t>
                      </a:r>
                    </a:p>
                  </a:txBody>
                  <a:tcPr/>
                </a:tc>
                <a:tc>
                  <a:txBody>
                    <a:bodyPr/>
                    <a:lstStyle/>
                    <a:p>
                      <a:r>
                        <a:rPr lang="zh-CN" altLang="en-US" dirty="0"/>
                        <a:t>是否进行直播带货</a:t>
                      </a:r>
                    </a:p>
                  </a:txBody>
                  <a:tcPr/>
                </a:tc>
                <a:extLst>
                  <a:ext uri="{0D108BD9-81ED-4DB2-BD59-A6C34878D82A}">
                    <a16:rowId xmlns:a16="http://schemas.microsoft.com/office/drawing/2014/main" val="3246204463"/>
                  </a:ext>
                </a:extLst>
              </a:tr>
              <a:tr h="370840">
                <a:tc>
                  <a:txBody>
                    <a:bodyPr/>
                    <a:lstStyle/>
                    <a:p>
                      <a:r>
                        <a:rPr lang="zh-CN" altLang="en-US" dirty="0"/>
                        <a:t>女装</a:t>
                      </a:r>
                    </a:p>
                  </a:txBody>
                  <a:tcPr/>
                </a:tc>
                <a:tc>
                  <a:txBody>
                    <a:bodyPr/>
                    <a:lstStyle/>
                    <a:p>
                      <a:r>
                        <a:rPr lang="zh-CN" altLang="en-US" dirty="0"/>
                        <a:t>是否有运费险</a:t>
                      </a:r>
                    </a:p>
                  </a:txBody>
                  <a:tcPr/>
                </a:tc>
                <a:extLst>
                  <a:ext uri="{0D108BD9-81ED-4DB2-BD59-A6C34878D82A}">
                    <a16:rowId xmlns:a16="http://schemas.microsoft.com/office/drawing/2014/main" val="2999335149"/>
                  </a:ext>
                </a:extLst>
              </a:tr>
              <a:tr h="370840">
                <a:tc>
                  <a:txBody>
                    <a:bodyPr/>
                    <a:lstStyle/>
                    <a:p>
                      <a:endParaRPr lang="zh-CN" altLang="en-US" dirty="0"/>
                    </a:p>
                  </a:txBody>
                  <a:tcPr/>
                </a:tc>
                <a:tc>
                  <a:txBody>
                    <a:bodyPr/>
                    <a:lstStyle/>
                    <a:p>
                      <a:r>
                        <a:rPr lang="zh-CN" altLang="en-US" dirty="0"/>
                        <a:t>是否有订单险</a:t>
                      </a:r>
                    </a:p>
                  </a:txBody>
                  <a:tcPr/>
                </a:tc>
                <a:extLst>
                  <a:ext uri="{0D108BD9-81ED-4DB2-BD59-A6C34878D82A}">
                    <a16:rowId xmlns:a16="http://schemas.microsoft.com/office/drawing/2014/main" val="3812238568"/>
                  </a:ext>
                </a:extLst>
              </a:tr>
            </a:tbl>
          </a:graphicData>
        </a:graphic>
      </p:graphicFrame>
    </p:spTree>
    <p:extLst>
      <p:ext uri="{BB962C8B-B14F-4D97-AF65-F5344CB8AC3E}">
        <p14:creationId xmlns:p14="http://schemas.microsoft.com/office/powerpoint/2010/main" val="46855274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1909"/>
                                        </p:tgtEl>
                                        <p:attrNameLst>
                                          <p:attrName>style.visibility</p:attrName>
                                        </p:attrNameLst>
                                      </p:cBhvr>
                                      <p:to>
                                        <p:strVal val="visible"/>
                                      </p:to>
                                    </p:set>
                                    <p:anim calcmode="lin" valueType="num">
                                      <p:cBhvr>
                                        <p:cTn id="12" dur="1000" fill="hold"/>
                                        <p:tgtEl>
                                          <p:spTgt spid="1909"/>
                                        </p:tgtEl>
                                        <p:attrNameLst>
                                          <p:attrName>ppt_w</p:attrName>
                                        </p:attrNameLst>
                                      </p:cBhvr>
                                      <p:tavLst>
                                        <p:tav tm="0">
                                          <p:val>
                                            <p:fltVal val="0"/>
                                          </p:val>
                                        </p:tav>
                                        <p:tav tm="100000">
                                          <p:val>
                                            <p:strVal val="#ppt_w"/>
                                          </p:val>
                                        </p:tav>
                                      </p:tavLst>
                                    </p:anim>
                                    <p:anim calcmode="lin" valueType="num">
                                      <p:cBhvr>
                                        <p:cTn id="13" dur="1000" fill="hold"/>
                                        <p:tgtEl>
                                          <p:spTgt spid="1909"/>
                                        </p:tgtEl>
                                        <p:attrNameLst>
                                          <p:attrName>ppt_h</p:attrName>
                                        </p:attrNameLst>
                                      </p:cBhvr>
                                      <p:tavLst>
                                        <p:tav tm="0">
                                          <p:val>
                                            <p:fltVal val="0"/>
                                          </p:val>
                                        </p:tav>
                                        <p:tav tm="100000">
                                          <p:val>
                                            <p:strVal val="#ppt_h"/>
                                          </p:val>
                                        </p:tav>
                                      </p:tavLst>
                                    </p:anim>
                                    <p:anim calcmode="lin" valueType="num">
                                      <p:cBhvr>
                                        <p:cTn id="14" dur="1000" fill="hold"/>
                                        <p:tgtEl>
                                          <p:spTgt spid="1909"/>
                                        </p:tgtEl>
                                        <p:attrNameLst>
                                          <p:attrName>style.rotation</p:attrName>
                                        </p:attrNameLst>
                                      </p:cBhvr>
                                      <p:tavLst>
                                        <p:tav tm="0">
                                          <p:val>
                                            <p:fltVal val="90"/>
                                          </p:val>
                                        </p:tav>
                                        <p:tav tm="100000">
                                          <p:val>
                                            <p:fltVal val="0"/>
                                          </p:val>
                                        </p:tav>
                                      </p:tavLst>
                                    </p:anim>
                                    <p:animEffect transition="in" filter="fade">
                                      <p:cBhvr>
                                        <p:cTn id="15" dur="1000"/>
                                        <p:tgtEl>
                                          <p:spTgt spid="1909"/>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randombar(horizontal)">
                                      <p:cBhvr>
                                        <p:cTn id="18" dur="500"/>
                                        <p:tgtEl>
                                          <p:spTgt spid="26"/>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1910"/>
                                        </p:tgtEl>
                                        <p:attrNameLst>
                                          <p:attrName>style.visibility</p:attrName>
                                        </p:attrNameLst>
                                      </p:cBhvr>
                                      <p:to>
                                        <p:strVal val="visible"/>
                                      </p:to>
                                    </p:set>
                                    <p:anim calcmode="lin" valueType="num">
                                      <p:cBhvr>
                                        <p:cTn id="21" dur="1000" fill="hold"/>
                                        <p:tgtEl>
                                          <p:spTgt spid="1910"/>
                                        </p:tgtEl>
                                        <p:attrNameLst>
                                          <p:attrName>ppt_w</p:attrName>
                                        </p:attrNameLst>
                                      </p:cBhvr>
                                      <p:tavLst>
                                        <p:tav tm="0">
                                          <p:val>
                                            <p:fltVal val="0"/>
                                          </p:val>
                                        </p:tav>
                                        <p:tav tm="100000">
                                          <p:val>
                                            <p:strVal val="#ppt_w"/>
                                          </p:val>
                                        </p:tav>
                                      </p:tavLst>
                                    </p:anim>
                                    <p:anim calcmode="lin" valueType="num">
                                      <p:cBhvr>
                                        <p:cTn id="22" dur="1000" fill="hold"/>
                                        <p:tgtEl>
                                          <p:spTgt spid="1910"/>
                                        </p:tgtEl>
                                        <p:attrNameLst>
                                          <p:attrName>ppt_h</p:attrName>
                                        </p:attrNameLst>
                                      </p:cBhvr>
                                      <p:tavLst>
                                        <p:tav tm="0">
                                          <p:val>
                                            <p:fltVal val="0"/>
                                          </p:val>
                                        </p:tav>
                                        <p:tav tm="100000">
                                          <p:val>
                                            <p:strVal val="#ppt_h"/>
                                          </p:val>
                                        </p:tav>
                                      </p:tavLst>
                                    </p:anim>
                                    <p:anim calcmode="lin" valueType="num">
                                      <p:cBhvr>
                                        <p:cTn id="23" dur="1000" fill="hold"/>
                                        <p:tgtEl>
                                          <p:spTgt spid="1910"/>
                                        </p:tgtEl>
                                        <p:attrNameLst>
                                          <p:attrName>style.rotation</p:attrName>
                                        </p:attrNameLst>
                                      </p:cBhvr>
                                      <p:tavLst>
                                        <p:tav tm="0">
                                          <p:val>
                                            <p:fltVal val="90"/>
                                          </p:val>
                                        </p:tav>
                                        <p:tav tm="100000">
                                          <p:val>
                                            <p:fltVal val="0"/>
                                          </p:val>
                                        </p:tav>
                                      </p:tavLst>
                                    </p:anim>
                                    <p:animEffect transition="in" filter="fade">
                                      <p:cBhvr>
                                        <p:cTn id="24" dur="1000"/>
                                        <p:tgtEl>
                                          <p:spTgt spid="19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down)">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9" grpId="0"/>
      <p:bldP spid="1910"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2470748" y="239341"/>
            <a:ext cx="6165251" cy="759943"/>
            <a:chOff x="1930399" y="45378"/>
            <a:chExt cx="6457585" cy="759943"/>
          </a:xfrm>
        </p:grpSpPr>
        <p:sp>
          <p:nvSpPr>
            <p:cNvPr id="3" name="任意多边形 2"/>
            <p:cNvSpPr/>
            <p:nvPr/>
          </p:nvSpPr>
          <p:spPr>
            <a:xfrm>
              <a:off x="1930399" y="189984"/>
              <a:ext cx="5800437"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nvSpPr>
          <p:spPr>
            <a:xfrm rot="21305128">
              <a:off x="7366947" y="45378"/>
              <a:ext cx="1021037" cy="759943"/>
            </a:xfrm>
            <a:prstGeom prst="ellipse">
              <a:avLst/>
            </a:prstGeom>
            <a:blipFill>
              <a:blip r:embed="rId3"/>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Arial" panose="020B0604020202020204" pitchFamily="34" charset="0"/>
                  <a:ea typeface="微软雅黑" panose="020B0503020204020204" pitchFamily="34" charset="-122"/>
                  <a:sym typeface="Arial" panose="020B0604020202020204" pitchFamily="34" charset="0"/>
                </a:rPr>
                <a:t>TWO</a:t>
              </a: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p:cNvSpPr txBox="1"/>
          <p:nvPr/>
        </p:nvSpPr>
        <p:spPr>
          <a:xfrm>
            <a:off x="4800484" y="257636"/>
            <a:ext cx="1415772" cy="461665"/>
          </a:xfrm>
          <a:prstGeom prst="rect">
            <a:avLst/>
          </a:prstGeom>
          <a:noFill/>
        </p:spPr>
        <p:txBody>
          <a:bodyPr wrap="none" rtlCol="0">
            <a:spAutoFit/>
          </a:bodyPr>
          <a:lstStyle/>
          <a:p>
            <a:r>
              <a:rPr lang="zh-CN" altLang="en-US" sz="2400" dirty="0">
                <a:blipFill>
                  <a:blip r:embed="rId3"/>
                  <a:stretch>
                    <a:fillRect/>
                  </a:stretch>
                </a:blipFill>
                <a:latin typeface="Arial" panose="020B0604020202020204" pitchFamily="34" charset="0"/>
                <a:ea typeface="微软雅黑" panose="020B0503020204020204" pitchFamily="34" charset="-122"/>
                <a:sym typeface="Arial" panose="020B0604020202020204" pitchFamily="34" charset="0"/>
              </a:rPr>
              <a:t>特征提取</a:t>
            </a:r>
          </a:p>
        </p:txBody>
      </p:sp>
      <p:grpSp>
        <p:nvGrpSpPr>
          <p:cNvPr id="6" name="그룹 7"/>
          <p:cNvGrpSpPr/>
          <p:nvPr/>
        </p:nvGrpSpPr>
        <p:grpSpPr>
          <a:xfrm>
            <a:off x="3040069" y="1743314"/>
            <a:ext cx="6064982" cy="1959148"/>
            <a:chOff x="1845001" y="2192523"/>
            <a:chExt cx="4890802" cy="1579857"/>
          </a:xfrm>
        </p:grpSpPr>
        <p:grpSp>
          <p:nvGrpSpPr>
            <p:cNvPr id="7" name="그룹 8"/>
            <p:cNvGrpSpPr/>
            <p:nvPr/>
          </p:nvGrpSpPr>
          <p:grpSpPr>
            <a:xfrm>
              <a:off x="1845001" y="3318272"/>
              <a:ext cx="1985968" cy="454108"/>
              <a:chOff x="3333750" y="3571441"/>
              <a:chExt cx="1985968" cy="454108"/>
            </a:xfrm>
          </p:grpSpPr>
          <p:sp>
            <p:nvSpPr>
              <p:cNvPr id="16" name="speed"/>
              <p:cNvSpPr txBox="1">
                <a:spLocks noChangeArrowheads="1"/>
              </p:cNvSpPr>
              <p:nvPr/>
            </p:nvSpPr>
            <p:spPr bwMode="auto">
              <a:xfrm>
                <a:off x="3930069" y="3654614"/>
                <a:ext cx="1389649" cy="223372"/>
              </a:xfrm>
              <a:prstGeom prst="rect">
                <a:avLst/>
              </a:prstGeom>
              <a:noFill/>
              <a:scene3d>
                <a:camera prst="orthographicFront">
                  <a:rot lat="0" lon="0" rev="0"/>
                </a:camera>
                <a:lightRig rig="threePt" dir="t"/>
              </a:scene3d>
              <a:sp3d prstMaterial="matte">
                <a:bevelT w="1270" h="1270"/>
              </a:sp3d>
            </p:spPr>
            <p:txBody>
              <a:bodyPr wrap="square" lIns="0" tIns="0" rIns="0" bIns="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buClr>
                    <a:prstClr val="white"/>
                  </a:buClr>
                  <a:defRPr/>
                </a:pPr>
                <a:r>
                  <a:rPr lang="zh-CN" altLang="en-US" dirty="0">
                    <a:solidFill>
                      <a:schemeClr val="tx1">
                        <a:lumMod val="95000"/>
                        <a:lumOff val="5000"/>
                      </a:schemeClr>
                    </a:solidFill>
                    <a:latin typeface="Arial" panose="020B0604020202020204" pitchFamily="34" charset="0"/>
                    <a:ea typeface="微软雅黑" panose="020B0503020204020204" pitchFamily="34" charset="-122"/>
                    <a:cs typeface="Tahoma" pitchFamily="34" charset="0"/>
                    <a:sym typeface="Arial" panose="020B0604020202020204" pitchFamily="34" charset="0"/>
                  </a:rPr>
                  <a:t>因子相关性聚类</a:t>
                </a:r>
                <a:endParaRPr lang="en-US" altLang="ko-KR" dirty="0">
                  <a:solidFill>
                    <a:schemeClr val="tx1">
                      <a:lumMod val="95000"/>
                      <a:lumOff val="5000"/>
                    </a:schemeClr>
                  </a:solidFill>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sp>
            <p:nvSpPr>
              <p:cNvPr id="17" name="Rectangle 3"/>
              <p:cNvSpPr txBox="1">
                <a:spLocks noChangeArrowheads="1"/>
              </p:cNvSpPr>
              <p:nvPr/>
            </p:nvSpPr>
            <p:spPr bwMode="auto">
              <a:xfrm>
                <a:off x="3333750" y="3571441"/>
                <a:ext cx="425312" cy="297829"/>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r">
                  <a:spcBef>
                    <a:spcPts val="0"/>
                  </a:spcBef>
                  <a:defRPr/>
                </a:pPr>
                <a:r>
                  <a:rPr lang="en-US" sz="2400" b="1" dirty="0">
                    <a:latin typeface="Arial" panose="020B0604020202020204" pitchFamily="34" charset="0"/>
                    <a:ea typeface="微软雅黑" panose="020B0503020204020204" pitchFamily="34" charset="-122"/>
                    <a:cs typeface="Tahoma" pitchFamily="34" charset="0"/>
                    <a:sym typeface="Arial" panose="020B0604020202020204" pitchFamily="34" charset="0"/>
                  </a:rPr>
                  <a:t>1</a:t>
                </a:r>
              </a:p>
            </p:txBody>
          </p:sp>
          <p:cxnSp>
            <p:nvCxnSpPr>
              <p:cNvPr id="18" name="직선 연결선 19"/>
              <p:cNvCxnSpPr/>
              <p:nvPr/>
            </p:nvCxnSpPr>
            <p:spPr>
              <a:xfrm>
                <a:off x="3844565" y="3616373"/>
                <a:ext cx="0" cy="409176"/>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8" name="그룹 9"/>
            <p:cNvGrpSpPr/>
            <p:nvPr/>
          </p:nvGrpSpPr>
          <p:grpSpPr>
            <a:xfrm>
              <a:off x="3417825" y="2755397"/>
              <a:ext cx="1789559" cy="529916"/>
              <a:chOff x="3333750" y="3571441"/>
              <a:chExt cx="1789559" cy="529916"/>
            </a:xfrm>
          </p:grpSpPr>
          <p:sp>
            <p:nvSpPr>
              <p:cNvPr id="13" name="speed"/>
              <p:cNvSpPr txBox="1">
                <a:spLocks noChangeArrowheads="1"/>
              </p:cNvSpPr>
              <p:nvPr/>
            </p:nvSpPr>
            <p:spPr bwMode="auto">
              <a:xfrm>
                <a:off x="3930068" y="3654613"/>
                <a:ext cx="1193241" cy="446744"/>
              </a:xfrm>
              <a:prstGeom prst="rect">
                <a:avLst/>
              </a:prstGeom>
              <a:noFill/>
              <a:scene3d>
                <a:camera prst="orthographicFront">
                  <a:rot lat="0" lon="0" rev="0"/>
                </a:camera>
                <a:lightRig rig="threePt" dir="t"/>
              </a:scene3d>
              <a:sp3d prstMaterial="matte">
                <a:bevelT w="1270" h="1270"/>
              </a:sp3d>
            </p:spPr>
            <p:txBody>
              <a:bodyPr wrap="square" lIns="0" tIns="0" rIns="0" bIns="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buClr>
                    <a:prstClr val="white"/>
                  </a:buClr>
                  <a:defRPr/>
                </a:pPr>
                <a:r>
                  <a:rPr lang="en-US" altLang="ko-KR" dirty="0">
                    <a:solidFill>
                      <a:schemeClr val="tx1">
                        <a:lumMod val="95000"/>
                        <a:lumOff val="5000"/>
                      </a:schemeClr>
                    </a:solidFill>
                    <a:latin typeface="Arial" panose="020B0604020202020204" pitchFamily="34" charset="0"/>
                    <a:ea typeface="微软雅黑" panose="020B0503020204020204" pitchFamily="34" charset="-122"/>
                    <a:cs typeface="Tahoma" pitchFamily="34" charset="0"/>
                    <a:sym typeface="Arial" panose="020B0604020202020204" pitchFamily="34" charset="0"/>
                  </a:rPr>
                  <a:t>KMO</a:t>
                </a:r>
                <a:r>
                  <a:rPr lang="zh-CN" altLang="en-US" dirty="0">
                    <a:solidFill>
                      <a:schemeClr val="tx1">
                        <a:lumMod val="95000"/>
                        <a:lumOff val="5000"/>
                      </a:schemeClr>
                    </a:solidFill>
                    <a:latin typeface="Arial" panose="020B0604020202020204" pitchFamily="34" charset="0"/>
                    <a:ea typeface="微软雅黑" panose="020B0503020204020204" pitchFamily="34" charset="-122"/>
                    <a:cs typeface="Tahoma" pitchFamily="34" charset="0"/>
                    <a:sym typeface="Arial" panose="020B0604020202020204" pitchFamily="34" charset="0"/>
                  </a:rPr>
                  <a:t>和</a:t>
                </a:r>
                <a:r>
                  <a:rPr lang="en-US" altLang="ko-KR" dirty="0">
                    <a:solidFill>
                      <a:schemeClr val="tx1">
                        <a:lumMod val="95000"/>
                        <a:lumOff val="5000"/>
                      </a:schemeClr>
                    </a:solidFill>
                    <a:latin typeface="Arial" panose="020B0604020202020204" pitchFamily="34" charset="0"/>
                    <a:ea typeface="微软雅黑" panose="020B0503020204020204" pitchFamily="34" charset="-122"/>
                    <a:cs typeface="Tahoma" pitchFamily="34" charset="0"/>
                    <a:sym typeface="Arial" panose="020B0604020202020204" pitchFamily="34" charset="0"/>
                  </a:rPr>
                  <a:t>Bartlett</a:t>
                </a:r>
                <a:r>
                  <a:rPr lang="zh-CN" altLang="en-US" dirty="0">
                    <a:solidFill>
                      <a:schemeClr val="tx1">
                        <a:lumMod val="95000"/>
                        <a:lumOff val="5000"/>
                      </a:schemeClr>
                    </a:solidFill>
                    <a:latin typeface="Arial" panose="020B0604020202020204" pitchFamily="34" charset="0"/>
                    <a:ea typeface="微软雅黑" panose="020B0503020204020204" pitchFamily="34" charset="-122"/>
                    <a:cs typeface="Tahoma" pitchFamily="34" charset="0"/>
                    <a:sym typeface="Arial" panose="020B0604020202020204" pitchFamily="34" charset="0"/>
                  </a:rPr>
                  <a:t>球体检验</a:t>
                </a:r>
                <a:endParaRPr lang="en-US" altLang="ko-KR" dirty="0">
                  <a:solidFill>
                    <a:schemeClr val="tx1">
                      <a:lumMod val="95000"/>
                      <a:lumOff val="5000"/>
                    </a:schemeClr>
                  </a:solidFill>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sp>
            <p:nvSpPr>
              <p:cNvPr id="14" name="Rectangle 3"/>
              <p:cNvSpPr txBox="1">
                <a:spLocks noChangeArrowheads="1"/>
              </p:cNvSpPr>
              <p:nvPr/>
            </p:nvSpPr>
            <p:spPr bwMode="auto">
              <a:xfrm>
                <a:off x="3333750" y="3571441"/>
                <a:ext cx="425312" cy="297829"/>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r">
                  <a:spcBef>
                    <a:spcPts val="0"/>
                  </a:spcBef>
                  <a:defRPr/>
                </a:pPr>
                <a:r>
                  <a:rPr lang="en-US" sz="2400" b="1">
                    <a:latin typeface="Arial" panose="020B0604020202020204" pitchFamily="34" charset="0"/>
                    <a:ea typeface="微软雅黑" panose="020B0503020204020204" pitchFamily="34" charset="-122"/>
                    <a:cs typeface="Tahoma" pitchFamily="34" charset="0"/>
                    <a:sym typeface="Arial" panose="020B0604020202020204" pitchFamily="34" charset="0"/>
                  </a:rPr>
                  <a:t>2</a:t>
                </a:r>
                <a:endParaRPr lang="en-US" sz="2400" b="1" dirty="0">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cxnSp>
            <p:nvCxnSpPr>
              <p:cNvPr id="15" name="직선 연결선 16"/>
              <p:cNvCxnSpPr/>
              <p:nvPr/>
            </p:nvCxnSpPr>
            <p:spPr>
              <a:xfrm>
                <a:off x="3844565" y="3616373"/>
                <a:ext cx="0" cy="409176"/>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9" name="그룹 10"/>
            <p:cNvGrpSpPr/>
            <p:nvPr/>
          </p:nvGrpSpPr>
          <p:grpSpPr>
            <a:xfrm>
              <a:off x="5030085" y="2192523"/>
              <a:ext cx="1705718" cy="454108"/>
              <a:chOff x="3333750" y="3571441"/>
              <a:chExt cx="1705718" cy="454108"/>
            </a:xfrm>
          </p:grpSpPr>
          <p:sp>
            <p:nvSpPr>
              <p:cNvPr id="10" name="speed"/>
              <p:cNvSpPr txBox="1">
                <a:spLocks noChangeArrowheads="1"/>
              </p:cNvSpPr>
              <p:nvPr/>
            </p:nvSpPr>
            <p:spPr bwMode="auto">
              <a:xfrm>
                <a:off x="3930069" y="3654613"/>
                <a:ext cx="1109399" cy="223372"/>
              </a:xfrm>
              <a:prstGeom prst="rect">
                <a:avLst/>
              </a:prstGeom>
              <a:noFill/>
              <a:scene3d>
                <a:camera prst="orthographicFront">
                  <a:rot lat="0" lon="0" rev="0"/>
                </a:camera>
                <a:lightRig rig="threePt" dir="t"/>
              </a:scene3d>
              <a:sp3d prstMaterial="matte">
                <a:bevelT w="1270" h="1270"/>
              </a:sp3d>
            </p:spPr>
            <p:txBody>
              <a:bodyPr wrap="square" lIns="0" tIns="0" rIns="0" bIns="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buClr>
                    <a:prstClr val="white"/>
                  </a:buClr>
                  <a:defRPr/>
                </a:pPr>
                <a:r>
                  <a:rPr lang="zh-CN" altLang="en-US" dirty="0">
                    <a:solidFill>
                      <a:schemeClr val="tx1">
                        <a:lumMod val="95000"/>
                        <a:lumOff val="5000"/>
                      </a:schemeClr>
                    </a:solidFill>
                    <a:latin typeface="Arial" panose="020B0604020202020204" pitchFamily="34" charset="0"/>
                    <a:ea typeface="微软雅黑" panose="020B0503020204020204" pitchFamily="34" charset="-122"/>
                    <a:cs typeface="Tahoma" pitchFamily="34" charset="0"/>
                    <a:sym typeface="Arial" panose="020B0604020202020204" pitchFamily="34" charset="0"/>
                  </a:rPr>
                  <a:t>因子分析</a:t>
                </a:r>
                <a:endParaRPr lang="en-US" altLang="ko-KR" dirty="0">
                  <a:solidFill>
                    <a:schemeClr val="tx1">
                      <a:lumMod val="95000"/>
                      <a:lumOff val="5000"/>
                    </a:schemeClr>
                  </a:solidFill>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sp>
            <p:nvSpPr>
              <p:cNvPr id="11" name="Rectangle 3"/>
              <p:cNvSpPr txBox="1">
                <a:spLocks noChangeArrowheads="1"/>
              </p:cNvSpPr>
              <p:nvPr/>
            </p:nvSpPr>
            <p:spPr bwMode="auto">
              <a:xfrm>
                <a:off x="3333750" y="3571441"/>
                <a:ext cx="425312" cy="297829"/>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r">
                  <a:spcBef>
                    <a:spcPts val="0"/>
                  </a:spcBef>
                  <a:defRPr/>
                </a:pPr>
                <a:r>
                  <a:rPr lang="en-US" sz="2400" b="1">
                    <a:latin typeface="Arial" panose="020B0604020202020204" pitchFamily="34" charset="0"/>
                    <a:ea typeface="微软雅黑" panose="020B0503020204020204" pitchFamily="34" charset="-122"/>
                    <a:cs typeface="Tahoma" pitchFamily="34" charset="0"/>
                    <a:sym typeface="Arial" panose="020B0604020202020204" pitchFamily="34" charset="0"/>
                  </a:rPr>
                  <a:t>3</a:t>
                </a:r>
                <a:endParaRPr lang="en-US" sz="2400" b="1" dirty="0">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cxnSp>
            <p:nvCxnSpPr>
              <p:cNvPr id="12" name="직선 연결선 13"/>
              <p:cNvCxnSpPr/>
              <p:nvPr/>
            </p:nvCxnSpPr>
            <p:spPr>
              <a:xfrm>
                <a:off x="3844565" y="3616373"/>
                <a:ext cx="0" cy="409176"/>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sp>
        <p:nvSpPr>
          <p:cNvPr id="19" name="자유형 20"/>
          <p:cNvSpPr/>
          <p:nvPr/>
        </p:nvSpPr>
        <p:spPr>
          <a:xfrm>
            <a:off x="2832513" y="3771111"/>
            <a:ext cx="2559934" cy="2559934"/>
          </a:xfrm>
          <a:custGeom>
            <a:avLst/>
            <a:gdLst>
              <a:gd name="connsiteX0" fmla="*/ 818422 w 2064331"/>
              <a:gd name="connsiteY0" fmla="*/ 0 h 2064332"/>
              <a:gd name="connsiteX1" fmla="*/ 1811799 w 2064331"/>
              <a:gd name="connsiteY1" fmla="*/ 0 h 2064332"/>
              <a:gd name="connsiteX2" fmla="*/ 1811800 w 2064331"/>
              <a:gd name="connsiteY2" fmla="*/ 0 h 2064332"/>
              <a:gd name="connsiteX3" fmla="*/ 1811801 w 2064331"/>
              <a:gd name="connsiteY3" fmla="*/ 0 h 2064332"/>
              <a:gd name="connsiteX4" fmla="*/ 2064331 w 2064331"/>
              <a:gd name="connsiteY4" fmla="*/ 252530 h 2064332"/>
              <a:gd name="connsiteX5" fmla="*/ 2064330 w 2064331"/>
              <a:gd name="connsiteY5" fmla="*/ 252530 h 2064332"/>
              <a:gd name="connsiteX6" fmla="*/ 2064329 w 2064331"/>
              <a:gd name="connsiteY6" fmla="*/ 252540 h 2064332"/>
              <a:gd name="connsiteX7" fmla="*/ 2064329 w 2064331"/>
              <a:gd name="connsiteY7" fmla="*/ 1245908 h 2064332"/>
              <a:gd name="connsiteX8" fmla="*/ 1811799 w 2064331"/>
              <a:gd name="connsiteY8" fmla="*/ 1498438 h 2064332"/>
              <a:gd name="connsiteX9" fmla="*/ 1811799 w 2064331"/>
              <a:gd name="connsiteY9" fmla="*/ 1498437 h 2064332"/>
              <a:gd name="connsiteX10" fmla="*/ 1559269 w 2064331"/>
              <a:gd name="connsiteY10" fmla="*/ 1245907 h 2064332"/>
              <a:gd name="connsiteX11" fmla="*/ 1559270 w 2064331"/>
              <a:gd name="connsiteY11" fmla="*/ 862195 h 2064332"/>
              <a:gd name="connsiteX12" fmla="*/ 431094 w 2064331"/>
              <a:gd name="connsiteY12" fmla="*/ 1990368 h 2064332"/>
              <a:gd name="connsiteX13" fmla="*/ 73963 w 2064331"/>
              <a:gd name="connsiteY13" fmla="*/ 1990368 h 2064332"/>
              <a:gd name="connsiteX14" fmla="*/ 73964 w 2064331"/>
              <a:gd name="connsiteY14" fmla="*/ 1990369 h 2064332"/>
              <a:gd name="connsiteX15" fmla="*/ 73964 w 2064331"/>
              <a:gd name="connsiteY15" fmla="*/ 1633238 h 2064332"/>
              <a:gd name="connsiteX16" fmla="*/ 1202142 w 2064331"/>
              <a:gd name="connsiteY16" fmla="*/ 505060 h 2064332"/>
              <a:gd name="connsiteX17" fmla="*/ 818422 w 2064331"/>
              <a:gd name="connsiteY17" fmla="*/ 505059 h 2064332"/>
              <a:gd name="connsiteX18" fmla="*/ 571023 w 2064331"/>
              <a:gd name="connsiteY18" fmla="*/ 303423 h 2064332"/>
              <a:gd name="connsiteX19" fmla="*/ 565892 w 2064331"/>
              <a:gd name="connsiteY19" fmla="*/ 252530 h 2064332"/>
              <a:gd name="connsiteX20" fmla="*/ 571023 w 2064331"/>
              <a:gd name="connsiteY20" fmla="*/ 201637 h 2064332"/>
              <a:gd name="connsiteX21" fmla="*/ 818422 w 2064331"/>
              <a:gd name="connsiteY21" fmla="*/ 0 h 206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4331" h="2064332">
                <a:moveTo>
                  <a:pt x="818422" y="0"/>
                </a:moveTo>
                <a:lnTo>
                  <a:pt x="1811799" y="0"/>
                </a:lnTo>
                <a:lnTo>
                  <a:pt x="1811800" y="0"/>
                </a:lnTo>
                <a:lnTo>
                  <a:pt x="1811801" y="0"/>
                </a:lnTo>
                <a:cubicBezTo>
                  <a:pt x="1951269" y="0"/>
                  <a:pt x="2064331" y="113062"/>
                  <a:pt x="2064331" y="252530"/>
                </a:cubicBezTo>
                <a:lnTo>
                  <a:pt x="2064330" y="252530"/>
                </a:lnTo>
                <a:lnTo>
                  <a:pt x="2064329" y="252540"/>
                </a:lnTo>
                <a:lnTo>
                  <a:pt x="2064329" y="1245908"/>
                </a:lnTo>
                <a:cubicBezTo>
                  <a:pt x="2064329" y="1385376"/>
                  <a:pt x="1951267" y="1498438"/>
                  <a:pt x="1811799" y="1498438"/>
                </a:cubicBezTo>
                <a:lnTo>
                  <a:pt x="1811799" y="1498437"/>
                </a:lnTo>
                <a:cubicBezTo>
                  <a:pt x="1672331" y="1498437"/>
                  <a:pt x="1559269" y="1385375"/>
                  <a:pt x="1559269" y="1245907"/>
                </a:cubicBezTo>
                <a:lnTo>
                  <a:pt x="1559270" y="862195"/>
                </a:lnTo>
                <a:lnTo>
                  <a:pt x="431094" y="1990368"/>
                </a:lnTo>
                <a:cubicBezTo>
                  <a:pt x="332476" y="2088987"/>
                  <a:pt x="172582" y="2088987"/>
                  <a:pt x="73963" y="1990368"/>
                </a:cubicBezTo>
                <a:lnTo>
                  <a:pt x="73964" y="1990369"/>
                </a:lnTo>
                <a:cubicBezTo>
                  <a:pt x="-24655" y="1891750"/>
                  <a:pt x="-24655" y="1731857"/>
                  <a:pt x="73964" y="1633238"/>
                </a:cubicBezTo>
                <a:lnTo>
                  <a:pt x="1202142" y="505060"/>
                </a:lnTo>
                <a:lnTo>
                  <a:pt x="818422" y="505059"/>
                </a:lnTo>
                <a:cubicBezTo>
                  <a:pt x="696388" y="505059"/>
                  <a:pt x="594570" y="418496"/>
                  <a:pt x="571023" y="303423"/>
                </a:cubicBezTo>
                <a:lnTo>
                  <a:pt x="565892" y="252530"/>
                </a:lnTo>
                <a:lnTo>
                  <a:pt x="571023" y="201637"/>
                </a:lnTo>
                <a:cubicBezTo>
                  <a:pt x="594570" y="86563"/>
                  <a:pt x="696388" y="0"/>
                  <a:pt x="818422" y="0"/>
                </a:cubicBezTo>
                <a:close/>
              </a:path>
            </a:pathLst>
          </a:custGeom>
          <a:blipFill>
            <a:blip r:embed="rId4"/>
            <a:stretch>
              <a:fillRect/>
            </a:stretch>
          </a:blipFill>
          <a:ln w="38100">
            <a:solidFill>
              <a:srgbClr val="F8F0E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Arial" panose="020B0604020202020204" pitchFamily="34" charset="0"/>
              <a:sym typeface="Arial" panose="020B0604020202020204" pitchFamily="34" charset="0"/>
            </a:endParaRPr>
          </a:p>
        </p:txBody>
      </p:sp>
      <p:sp>
        <p:nvSpPr>
          <p:cNvPr id="20" name="자유형 21"/>
          <p:cNvSpPr/>
          <p:nvPr/>
        </p:nvSpPr>
        <p:spPr>
          <a:xfrm>
            <a:off x="4767850" y="3072322"/>
            <a:ext cx="2559934" cy="2559934"/>
          </a:xfrm>
          <a:custGeom>
            <a:avLst/>
            <a:gdLst>
              <a:gd name="connsiteX0" fmla="*/ 73963 w 2064331"/>
              <a:gd name="connsiteY0" fmla="*/ 1990368 h 2064332"/>
              <a:gd name="connsiteX1" fmla="*/ 73963 w 2064331"/>
              <a:gd name="connsiteY1" fmla="*/ 1990369 h 2064332"/>
              <a:gd name="connsiteX2" fmla="*/ 73964 w 2064331"/>
              <a:gd name="connsiteY2" fmla="*/ 1990369 h 2064332"/>
              <a:gd name="connsiteX3" fmla="*/ 818422 w 2064331"/>
              <a:gd name="connsiteY3" fmla="*/ 0 h 2064332"/>
              <a:gd name="connsiteX4" fmla="*/ 1811799 w 2064331"/>
              <a:gd name="connsiteY4" fmla="*/ 0 h 2064332"/>
              <a:gd name="connsiteX5" fmla="*/ 1811800 w 2064331"/>
              <a:gd name="connsiteY5" fmla="*/ 0 h 2064332"/>
              <a:gd name="connsiteX6" fmla="*/ 1811801 w 2064331"/>
              <a:gd name="connsiteY6" fmla="*/ 0 h 2064332"/>
              <a:gd name="connsiteX7" fmla="*/ 2064331 w 2064331"/>
              <a:gd name="connsiteY7" fmla="*/ 252530 h 2064332"/>
              <a:gd name="connsiteX8" fmla="*/ 2064330 w 2064331"/>
              <a:gd name="connsiteY8" fmla="*/ 252530 h 2064332"/>
              <a:gd name="connsiteX9" fmla="*/ 2064329 w 2064331"/>
              <a:gd name="connsiteY9" fmla="*/ 252540 h 2064332"/>
              <a:gd name="connsiteX10" fmla="*/ 2064329 w 2064331"/>
              <a:gd name="connsiteY10" fmla="*/ 1245908 h 2064332"/>
              <a:gd name="connsiteX11" fmla="*/ 1811799 w 2064331"/>
              <a:gd name="connsiteY11" fmla="*/ 1498438 h 2064332"/>
              <a:gd name="connsiteX12" fmla="*/ 1811799 w 2064331"/>
              <a:gd name="connsiteY12" fmla="*/ 1498437 h 2064332"/>
              <a:gd name="connsiteX13" fmla="*/ 1559269 w 2064331"/>
              <a:gd name="connsiteY13" fmla="*/ 1245907 h 2064332"/>
              <a:gd name="connsiteX14" fmla="*/ 1559270 w 2064331"/>
              <a:gd name="connsiteY14" fmla="*/ 862194 h 2064332"/>
              <a:gd name="connsiteX15" fmla="*/ 431094 w 2064331"/>
              <a:gd name="connsiteY15" fmla="*/ 1990368 h 2064332"/>
              <a:gd name="connsiteX16" fmla="*/ 113578 w 2064331"/>
              <a:gd name="connsiteY16" fmla="*/ 2022728 h 2064332"/>
              <a:gd name="connsiteX17" fmla="*/ 73963 w 2064331"/>
              <a:gd name="connsiteY17" fmla="*/ 1990369 h 2064332"/>
              <a:gd name="connsiteX18" fmla="*/ 41604 w 2064331"/>
              <a:gd name="connsiteY18" fmla="*/ 1950754 h 2064332"/>
              <a:gd name="connsiteX19" fmla="*/ 73964 w 2064331"/>
              <a:gd name="connsiteY19" fmla="*/ 1633238 h 2064332"/>
              <a:gd name="connsiteX20" fmla="*/ 1202142 w 2064331"/>
              <a:gd name="connsiteY20" fmla="*/ 505060 h 2064332"/>
              <a:gd name="connsiteX21" fmla="*/ 818422 w 2064331"/>
              <a:gd name="connsiteY21" fmla="*/ 505059 h 2064332"/>
              <a:gd name="connsiteX22" fmla="*/ 571023 w 2064331"/>
              <a:gd name="connsiteY22" fmla="*/ 303423 h 2064332"/>
              <a:gd name="connsiteX23" fmla="*/ 565892 w 2064331"/>
              <a:gd name="connsiteY23" fmla="*/ 252530 h 2064332"/>
              <a:gd name="connsiteX24" fmla="*/ 571023 w 2064331"/>
              <a:gd name="connsiteY24" fmla="*/ 201637 h 2064332"/>
              <a:gd name="connsiteX25" fmla="*/ 818422 w 2064331"/>
              <a:gd name="connsiteY25" fmla="*/ 0 h 206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64331" h="2064332">
                <a:moveTo>
                  <a:pt x="73963" y="1990368"/>
                </a:moveTo>
                <a:lnTo>
                  <a:pt x="73963" y="1990369"/>
                </a:lnTo>
                <a:lnTo>
                  <a:pt x="73964" y="1990369"/>
                </a:lnTo>
                <a:close/>
                <a:moveTo>
                  <a:pt x="818422" y="0"/>
                </a:moveTo>
                <a:lnTo>
                  <a:pt x="1811799" y="0"/>
                </a:lnTo>
                <a:lnTo>
                  <a:pt x="1811800" y="0"/>
                </a:lnTo>
                <a:lnTo>
                  <a:pt x="1811801" y="0"/>
                </a:lnTo>
                <a:cubicBezTo>
                  <a:pt x="1951269" y="0"/>
                  <a:pt x="2064331" y="113062"/>
                  <a:pt x="2064331" y="252530"/>
                </a:cubicBezTo>
                <a:lnTo>
                  <a:pt x="2064330" y="252530"/>
                </a:lnTo>
                <a:lnTo>
                  <a:pt x="2064329" y="252540"/>
                </a:lnTo>
                <a:lnTo>
                  <a:pt x="2064329" y="1245908"/>
                </a:lnTo>
                <a:cubicBezTo>
                  <a:pt x="2064329" y="1385376"/>
                  <a:pt x="1951267" y="1498438"/>
                  <a:pt x="1811799" y="1498438"/>
                </a:cubicBezTo>
                <a:lnTo>
                  <a:pt x="1811799" y="1498437"/>
                </a:lnTo>
                <a:cubicBezTo>
                  <a:pt x="1672331" y="1498437"/>
                  <a:pt x="1559269" y="1385375"/>
                  <a:pt x="1559269" y="1245907"/>
                </a:cubicBezTo>
                <a:lnTo>
                  <a:pt x="1559270" y="862194"/>
                </a:lnTo>
                <a:lnTo>
                  <a:pt x="431094" y="1990368"/>
                </a:lnTo>
                <a:cubicBezTo>
                  <a:pt x="344803" y="2076660"/>
                  <a:pt x="211598" y="2087446"/>
                  <a:pt x="113578" y="2022728"/>
                </a:cubicBezTo>
                <a:lnTo>
                  <a:pt x="73963" y="1990369"/>
                </a:lnTo>
                <a:lnTo>
                  <a:pt x="41604" y="1950754"/>
                </a:lnTo>
                <a:cubicBezTo>
                  <a:pt x="-23114" y="1852734"/>
                  <a:pt x="-12328" y="1719529"/>
                  <a:pt x="73964" y="1633238"/>
                </a:cubicBezTo>
                <a:lnTo>
                  <a:pt x="1202142" y="505060"/>
                </a:lnTo>
                <a:lnTo>
                  <a:pt x="818422" y="505059"/>
                </a:lnTo>
                <a:cubicBezTo>
                  <a:pt x="696388" y="505059"/>
                  <a:pt x="594570" y="418496"/>
                  <a:pt x="571023" y="303423"/>
                </a:cubicBezTo>
                <a:lnTo>
                  <a:pt x="565892" y="252530"/>
                </a:lnTo>
                <a:lnTo>
                  <a:pt x="571023" y="201637"/>
                </a:lnTo>
                <a:cubicBezTo>
                  <a:pt x="594570" y="86563"/>
                  <a:pt x="696388" y="0"/>
                  <a:pt x="818422" y="0"/>
                </a:cubicBezTo>
                <a:close/>
              </a:path>
            </a:pathLst>
          </a:custGeom>
          <a:blipFill>
            <a:blip r:embed="rId3"/>
            <a:stretch>
              <a:fillRect/>
            </a:stretch>
          </a:blipFill>
          <a:ln w="38100">
            <a:solidFill>
              <a:srgbClr val="F8F0E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Arial" panose="020B0604020202020204" pitchFamily="34" charset="0"/>
              <a:sym typeface="Arial" panose="020B0604020202020204" pitchFamily="34" charset="0"/>
            </a:endParaRPr>
          </a:p>
        </p:txBody>
      </p:sp>
      <p:sp>
        <p:nvSpPr>
          <p:cNvPr id="21" name="자유형 22"/>
          <p:cNvSpPr/>
          <p:nvPr/>
        </p:nvSpPr>
        <p:spPr>
          <a:xfrm rot="18900000">
            <a:off x="6300368" y="2488472"/>
            <a:ext cx="3360868" cy="2368435"/>
          </a:xfrm>
          <a:custGeom>
            <a:avLst/>
            <a:gdLst>
              <a:gd name="connsiteX0" fmla="*/ 0 w 2710204"/>
              <a:gd name="connsiteY0" fmla="*/ 954954 h 1909906"/>
              <a:gd name="connsiteX1" fmla="*/ 0 w 2710204"/>
              <a:gd name="connsiteY1" fmla="*/ 954955 h 1909906"/>
              <a:gd name="connsiteX2" fmla="*/ 0 w 2710204"/>
              <a:gd name="connsiteY2" fmla="*/ 954955 h 1909906"/>
              <a:gd name="connsiteX3" fmla="*/ 1933815 w 2710204"/>
              <a:gd name="connsiteY3" fmla="*/ 73963 h 1909906"/>
              <a:gd name="connsiteX4" fmla="*/ 2636239 w 2710204"/>
              <a:gd name="connsiteY4" fmla="*/ 776387 h 1909906"/>
              <a:gd name="connsiteX5" fmla="*/ 2636239 w 2710204"/>
              <a:gd name="connsiteY5" fmla="*/ 776387 h 1909906"/>
              <a:gd name="connsiteX6" fmla="*/ 2636240 w 2710204"/>
              <a:gd name="connsiteY6" fmla="*/ 776388 h 1909906"/>
              <a:gd name="connsiteX7" fmla="*/ 2636240 w 2710204"/>
              <a:gd name="connsiteY7" fmla="*/ 1133519 h 1909906"/>
              <a:gd name="connsiteX8" fmla="*/ 2636239 w 2710204"/>
              <a:gd name="connsiteY8" fmla="*/ 1133519 h 1909906"/>
              <a:gd name="connsiteX9" fmla="*/ 2636231 w 2710204"/>
              <a:gd name="connsiteY9" fmla="*/ 1133525 h 1909906"/>
              <a:gd name="connsiteX10" fmla="*/ 1933814 w 2710204"/>
              <a:gd name="connsiteY10" fmla="*/ 1835942 h 1909906"/>
              <a:gd name="connsiteX11" fmla="*/ 1576683 w 2710204"/>
              <a:gd name="connsiteY11" fmla="*/ 1835942 h 1909906"/>
              <a:gd name="connsiteX12" fmla="*/ 1576683 w 2710204"/>
              <a:gd name="connsiteY12" fmla="*/ 1835942 h 1909906"/>
              <a:gd name="connsiteX13" fmla="*/ 1576683 w 2710204"/>
              <a:gd name="connsiteY13" fmla="*/ 1478810 h 1909906"/>
              <a:gd name="connsiteX14" fmla="*/ 1848010 w 2710204"/>
              <a:gd name="connsiteY14" fmla="*/ 1207485 h 1909906"/>
              <a:gd name="connsiteX15" fmla="*/ 252530 w 2710204"/>
              <a:gd name="connsiteY15" fmla="*/ 1207484 h 1909906"/>
              <a:gd name="connsiteX16" fmla="*/ 5130 w 2710204"/>
              <a:gd name="connsiteY16" fmla="*/ 1005847 h 1909906"/>
              <a:gd name="connsiteX17" fmla="*/ 0 w 2710204"/>
              <a:gd name="connsiteY17" fmla="*/ 954955 h 1909906"/>
              <a:gd name="connsiteX18" fmla="*/ 5130 w 2710204"/>
              <a:gd name="connsiteY18" fmla="*/ 904062 h 1909906"/>
              <a:gd name="connsiteX19" fmla="*/ 252530 w 2710204"/>
              <a:gd name="connsiteY19" fmla="*/ 702425 h 1909906"/>
              <a:gd name="connsiteX20" fmla="*/ 1848015 w 2710204"/>
              <a:gd name="connsiteY20" fmla="*/ 702425 h 1909906"/>
              <a:gd name="connsiteX21" fmla="*/ 1576684 w 2710204"/>
              <a:gd name="connsiteY21" fmla="*/ 431094 h 1909906"/>
              <a:gd name="connsiteX22" fmla="*/ 1544325 w 2710204"/>
              <a:gd name="connsiteY22" fmla="*/ 113578 h 1909906"/>
              <a:gd name="connsiteX23" fmla="*/ 1576683 w 2710204"/>
              <a:gd name="connsiteY23" fmla="*/ 73963 h 1909906"/>
              <a:gd name="connsiteX24" fmla="*/ 1616298 w 2710204"/>
              <a:gd name="connsiteY24" fmla="*/ 41604 h 1909906"/>
              <a:gd name="connsiteX25" fmla="*/ 1933815 w 2710204"/>
              <a:gd name="connsiteY25" fmla="*/ 73963 h 190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0204" h="1909906">
                <a:moveTo>
                  <a:pt x="0" y="954954"/>
                </a:moveTo>
                <a:lnTo>
                  <a:pt x="0" y="954955"/>
                </a:lnTo>
                <a:lnTo>
                  <a:pt x="0" y="954955"/>
                </a:lnTo>
                <a:close/>
                <a:moveTo>
                  <a:pt x="1933815" y="73963"/>
                </a:moveTo>
                <a:lnTo>
                  <a:pt x="2636239" y="776387"/>
                </a:lnTo>
                <a:lnTo>
                  <a:pt x="2636239" y="776387"/>
                </a:lnTo>
                <a:lnTo>
                  <a:pt x="2636240" y="776388"/>
                </a:lnTo>
                <a:cubicBezTo>
                  <a:pt x="2734859" y="875007"/>
                  <a:pt x="2734859" y="1034901"/>
                  <a:pt x="2636240" y="1133519"/>
                </a:cubicBezTo>
                <a:lnTo>
                  <a:pt x="2636239" y="1133519"/>
                </a:lnTo>
                <a:lnTo>
                  <a:pt x="2636231" y="1133525"/>
                </a:lnTo>
                <a:lnTo>
                  <a:pt x="1933814" y="1835942"/>
                </a:lnTo>
                <a:cubicBezTo>
                  <a:pt x="1835195" y="1934561"/>
                  <a:pt x="1675302" y="1934561"/>
                  <a:pt x="1576683" y="1835942"/>
                </a:cubicBezTo>
                <a:lnTo>
                  <a:pt x="1576683" y="1835942"/>
                </a:lnTo>
                <a:cubicBezTo>
                  <a:pt x="1478065" y="1737323"/>
                  <a:pt x="1478065" y="1577429"/>
                  <a:pt x="1576683" y="1478810"/>
                </a:cubicBezTo>
                <a:lnTo>
                  <a:pt x="1848010" y="1207485"/>
                </a:lnTo>
                <a:lnTo>
                  <a:pt x="252530" y="1207484"/>
                </a:lnTo>
                <a:cubicBezTo>
                  <a:pt x="130496" y="1207484"/>
                  <a:pt x="28678" y="1120921"/>
                  <a:pt x="5130" y="1005847"/>
                </a:cubicBezTo>
                <a:lnTo>
                  <a:pt x="0" y="954955"/>
                </a:lnTo>
                <a:lnTo>
                  <a:pt x="5130" y="904062"/>
                </a:lnTo>
                <a:cubicBezTo>
                  <a:pt x="28678" y="788988"/>
                  <a:pt x="130496" y="702425"/>
                  <a:pt x="252530" y="702425"/>
                </a:cubicBezTo>
                <a:lnTo>
                  <a:pt x="1848015" y="702425"/>
                </a:lnTo>
                <a:lnTo>
                  <a:pt x="1576684" y="431094"/>
                </a:lnTo>
                <a:cubicBezTo>
                  <a:pt x="1490393" y="344803"/>
                  <a:pt x="1479606" y="211597"/>
                  <a:pt x="1544325" y="113578"/>
                </a:cubicBezTo>
                <a:lnTo>
                  <a:pt x="1576683" y="73963"/>
                </a:lnTo>
                <a:lnTo>
                  <a:pt x="1616298" y="41604"/>
                </a:lnTo>
                <a:cubicBezTo>
                  <a:pt x="1714318" y="-23115"/>
                  <a:pt x="1847524" y="-12328"/>
                  <a:pt x="1933815" y="73963"/>
                </a:cubicBezTo>
                <a:close/>
              </a:path>
            </a:pathLst>
          </a:custGeom>
          <a:blipFill>
            <a:blip r:embed="rId4"/>
            <a:stretch>
              <a:fillRect/>
            </a:stretch>
          </a:blipFill>
          <a:ln w="38100">
            <a:solidFill>
              <a:srgbClr val="F8F0E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Arial" panose="020B0604020202020204" pitchFamily="34" charset="0"/>
              <a:sym typeface="Arial" panose="020B0604020202020204" pitchFamily="34" charset="0"/>
            </a:endParaRPr>
          </a:p>
        </p:txBody>
      </p:sp>
      <p:sp>
        <p:nvSpPr>
          <p:cNvPr id="25" name="speed"/>
          <p:cNvSpPr txBox="1">
            <a:spLocks noChangeArrowheads="1"/>
          </p:cNvSpPr>
          <p:nvPr/>
        </p:nvSpPr>
        <p:spPr bwMode="auto">
          <a:xfrm>
            <a:off x="2043953" y="1745337"/>
            <a:ext cx="3348493" cy="738664"/>
          </a:xfrm>
          <a:prstGeom prst="rect">
            <a:avLst/>
          </a:prstGeom>
          <a:noFill/>
          <a:scene3d>
            <a:camera prst="orthographicFront">
              <a:rot lat="0" lon="0" rev="0"/>
            </a:camera>
            <a:lightRig rig="threePt" dir="t"/>
          </a:scene3d>
          <a:sp3d prstMaterial="matte">
            <a:bevelT w="1270" h="1270"/>
          </a:sp3d>
        </p:spPr>
        <p:txBody>
          <a:bodyPr wrap="square" lIns="0" tIns="0" rIns="0" bIns="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buClr>
                <a:prstClr val="white"/>
              </a:buClr>
              <a:defRPr/>
            </a:pP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首先利用因子之间的相关性，对各个数值型因子进行聚类划分，将两两之间相关度大于</a:t>
            </a:r>
            <a:r>
              <a:rPr lang="en-US" altLang="zh-CN" sz="1600" kern="100" dirty="0">
                <a:effectLst/>
                <a:latin typeface="Times New Roman" panose="02020603050405020304" pitchFamily="18" charset="0"/>
                <a:ea typeface="宋体" panose="02010600030101010101" pitchFamily="2" charset="-122"/>
              </a:rPr>
              <a:t>0.5</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的划分到同一类</a:t>
            </a:r>
            <a:endParaRPr lang="en-US" altLang="ko-KR" sz="1000" dirty="0">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sp>
        <p:nvSpPr>
          <p:cNvPr id="26" name="speed"/>
          <p:cNvSpPr txBox="1">
            <a:spLocks noChangeArrowheads="1"/>
          </p:cNvSpPr>
          <p:nvPr/>
        </p:nvSpPr>
        <p:spPr bwMode="auto">
          <a:xfrm>
            <a:off x="5956820" y="5521906"/>
            <a:ext cx="3251407" cy="15234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r">
              <a:lnSpc>
                <a:spcPct val="90000"/>
              </a:lnSpc>
              <a:buClr>
                <a:prstClr val="white"/>
              </a:buClr>
              <a:defRPr/>
            </a:pPr>
            <a:r>
              <a:rPr lang="zh-CN" altLang="en-US" sz="1100" b="1" dirty="0">
                <a:latin typeface="Arial" panose="020B0604020202020204" pitchFamily="34" charset="0"/>
                <a:ea typeface="微软雅黑" panose="020B0503020204020204" pitchFamily="34" charset="-122"/>
                <a:cs typeface="Tahoma" pitchFamily="34" charset="0"/>
                <a:sym typeface="Arial" panose="020B0604020202020204" pitchFamily="34" charset="0"/>
              </a:rPr>
              <a:t>特征提取步骤</a:t>
            </a:r>
            <a:endParaRPr lang="en-US" altLang="ko-KR" sz="1100" b="1" dirty="0">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sp>
        <p:nvSpPr>
          <p:cNvPr id="28" name="Rectangle 1">
            <a:extLst>
              <a:ext uri="{FF2B5EF4-FFF2-40B4-BE49-F238E27FC236}">
                <a16:creationId xmlns:a16="http://schemas.microsoft.com/office/drawing/2014/main" id="{CC2F9B35-6FB6-4E0E-A6DB-D17F82A51076}"/>
              </a:ext>
            </a:extLst>
          </p:cNvPr>
          <p:cNvSpPr>
            <a:spLocks noChangeArrowheads="1"/>
          </p:cNvSpPr>
          <p:nvPr/>
        </p:nvSpPr>
        <p:spPr bwMode="auto">
          <a:xfrm>
            <a:off x="1749023" y="2270614"/>
            <a:ext cx="15093039" cy="808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cxnSp>
        <p:nvCxnSpPr>
          <p:cNvPr id="31" name="直接箭头连接符 30">
            <a:extLst>
              <a:ext uri="{FF2B5EF4-FFF2-40B4-BE49-F238E27FC236}">
                <a16:creationId xmlns:a16="http://schemas.microsoft.com/office/drawing/2014/main" id="{FCB79531-CA01-4720-8DFC-A87A8C69D5E3}"/>
              </a:ext>
            </a:extLst>
          </p:cNvPr>
          <p:cNvCxnSpPr/>
          <p:nvPr/>
        </p:nvCxnSpPr>
        <p:spPr>
          <a:xfrm flipH="1" flipV="1">
            <a:off x="4069976" y="2607111"/>
            <a:ext cx="116542" cy="532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表格 31">
            <a:extLst>
              <a:ext uri="{FF2B5EF4-FFF2-40B4-BE49-F238E27FC236}">
                <a16:creationId xmlns:a16="http://schemas.microsoft.com/office/drawing/2014/main" id="{8EC6EB8B-82ED-42EC-B5A9-4FE6FA05BEFE}"/>
              </a:ext>
            </a:extLst>
          </p:cNvPr>
          <p:cNvGraphicFramePr>
            <a:graphicFrameLocks noGrp="1"/>
          </p:cNvGraphicFramePr>
          <p:nvPr/>
        </p:nvGraphicFramePr>
        <p:xfrm>
          <a:off x="5414237" y="1365799"/>
          <a:ext cx="6505728" cy="4810624"/>
        </p:xfrm>
        <a:graphic>
          <a:graphicData uri="http://schemas.openxmlformats.org/drawingml/2006/table">
            <a:tbl>
              <a:tblPr firstRow="1" firstCol="1" bandRow="1">
                <a:tableStyleId>{5C22544A-7EE6-4342-B048-85BDC9FD1C3A}</a:tableStyleId>
              </a:tblPr>
              <a:tblGrid>
                <a:gridCol w="1270758">
                  <a:extLst>
                    <a:ext uri="{9D8B030D-6E8A-4147-A177-3AD203B41FA5}">
                      <a16:colId xmlns:a16="http://schemas.microsoft.com/office/drawing/2014/main" val="2922869211"/>
                    </a:ext>
                  </a:extLst>
                </a:gridCol>
                <a:gridCol w="2052917">
                  <a:extLst>
                    <a:ext uri="{9D8B030D-6E8A-4147-A177-3AD203B41FA5}">
                      <a16:colId xmlns:a16="http://schemas.microsoft.com/office/drawing/2014/main" val="3374120070"/>
                    </a:ext>
                  </a:extLst>
                </a:gridCol>
                <a:gridCol w="1281953">
                  <a:extLst>
                    <a:ext uri="{9D8B030D-6E8A-4147-A177-3AD203B41FA5}">
                      <a16:colId xmlns:a16="http://schemas.microsoft.com/office/drawing/2014/main" val="3905107165"/>
                    </a:ext>
                  </a:extLst>
                </a:gridCol>
                <a:gridCol w="1900100">
                  <a:extLst>
                    <a:ext uri="{9D8B030D-6E8A-4147-A177-3AD203B41FA5}">
                      <a16:colId xmlns:a16="http://schemas.microsoft.com/office/drawing/2014/main" val="4012811418"/>
                    </a:ext>
                  </a:extLst>
                </a:gridCol>
              </a:tblGrid>
              <a:tr h="282978">
                <a:tc>
                  <a:txBody>
                    <a:bodyPr/>
                    <a:lstStyle/>
                    <a:p>
                      <a:pPr indent="266700" algn="ctr"/>
                      <a:r>
                        <a:rPr lang="zh-CN" sz="1600" kern="100" dirty="0">
                          <a:effectLst/>
                        </a:rPr>
                        <a:t>类别</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zh-CN" sz="1600" kern="100">
                          <a:effectLst/>
                        </a:rPr>
                        <a:t>指标</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zh-CN" sz="1600" kern="100" dirty="0">
                          <a:effectLst/>
                        </a:rPr>
                        <a:t>类别</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zh-CN" sz="1600" kern="100">
                          <a:effectLst/>
                        </a:rPr>
                        <a:t>指标</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31234207"/>
                  </a:ext>
                </a:extLst>
              </a:tr>
              <a:tr h="565955">
                <a:tc>
                  <a:txBody>
                    <a:bodyPr/>
                    <a:lstStyle/>
                    <a:p>
                      <a:pPr indent="266700" algn="ctr"/>
                      <a:r>
                        <a:rPr lang="zh-CN" sz="1600" kern="100" dirty="0">
                          <a:effectLst/>
                        </a:rPr>
                        <a:t>第一类</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zh-CN" sz="1600" kern="100">
                          <a:effectLst/>
                        </a:rPr>
                        <a:t>交易成功比率</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rowSpan="3">
                  <a:txBody>
                    <a:bodyPr/>
                    <a:lstStyle/>
                    <a:p>
                      <a:pPr indent="266700" algn="ctr"/>
                      <a:r>
                        <a:rPr lang="zh-CN" sz="1600" kern="100" dirty="0">
                          <a:effectLst/>
                        </a:rPr>
                        <a:t>第六类</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zh-CN" sz="1600" kern="100">
                          <a:effectLst/>
                        </a:rPr>
                        <a:t>预测平均客单价</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81827940"/>
                  </a:ext>
                </a:extLst>
              </a:tr>
              <a:tr h="282978">
                <a:tc>
                  <a:txBody>
                    <a:bodyPr/>
                    <a:lstStyle/>
                    <a:p>
                      <a:pPr indent="266700" algn="ctr"/>
                      <a:r>
                        <a:rPr lang="zh-CN" sz="1600" kern="100">
                          <a:effectLst/>
                        </a:rPr>
                        <a:t>第二类</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zh-CN" sz="1600" kern="100" dirty="0">
                          <a:effectLst/>
                        </a:rPr>
                        <a:t>销售环比</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vMerge="1">
                  <a:txBody>
                    <a:bodyPr/>
                    <a:lstStyle/>
                    <a:p>
                      <a:endParaRPr lang="zh-CN" altLang="en-US"/>
                    </a:p>
                  </a:txBody>
                  <a:tcPr/>
                </a:tc>
                <a:tc>
                  <a:txBody>
                    <a:bodyPr/>
                    <a:lstStyle/>
                    <a:p>
                      <a:pPr indent="266700" algn="ctr"/>
                      <a:r>
                        <a:rPr lang="zh-CN" sz="1600" kern="100">
                          <a:effectLst/>
                        </a:rPr>
                        <a:t>价格均值</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95033553"/>
                  </a:ext>
                </a:extLst>
              </a:tr>
              <a:tr h="282978">
                <a:tc>
                  <a:txBody>
                    <a:bodyPr/>
                    <a:lstStyle/>
                    <a:p>
                      <a:pPr indent="266700" algn="ctr"/>
                      <a:r>
                        <a:rPr lang="zh-CN" sz="1600" kern="100">
                          <a:effectLst/>
                        </a:rPr>
                        <a:t>第三类</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zh-CN" sz="1600" kern="100">
                          <a:effectLst/>
                        </a:rPr>
                        <a:t>平均月销量</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vMerge="1">
                  <a:txBody>
                    <a:bodyPr/>
                    <a:lstStyle/>
                    <a:p>
                      <a:endParaRPr lang="zh-CN" altLang="en-US"/>
                    </a:p>
                  </a:txBody>
                  <a:tcPr/>
                </a:tc>
                <a:tc>
                  <a:txBody>
                    <a:bodyPr/>
                    <a:lstStyle/>
                    <a:p>
                      <a:pPr indent="266700" algn="ctr"/>
                      <a:r>
                        <a:rPr lang="zh-CN" sz="1600" kern="100">
                          <a:effectLst/>
                        </a:rPr>
                        <a:t>商品最低价</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635817"/>
                  </a:ext>
                </a:extLst>
              </a:tr>
              <a:tr h="282978">
                <a:tc>
                  <a:txBody>
                    <a:bodyPr/>
                    <a:lstStyle/>
                    <a:p>
                      <a:pPr indent="266700" algn="ctr"/>
                      <a:r>
                        <a:rPr lang="zh-CN" sz="1600" kern="100">
                          <a:effectLst/>
                        </a:rPr>
                        <a:t>第四类</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zh-CN" sz="1600" kern="100">
                          <a:effectLst/>
                        </a:rPr>
                        <a:t>距今天数</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rowSpan="3">
                  <a:txBody>
                    <a:bodyPr/>
                    <a:lstStyle/>
                    <a:p>
                      <a:pPr indent="266700" algn="ctr"/>
                      <a:r>
                        <a:rPr lang="zh-CN" sz="1600" kern="100" dirty="0">
                          <a:effectLst/>
                        </a:rPr>
                        <a:t>第七类</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zh-CN" sz="1600" kern="100">
                          <a:effectLst/>
                        </a:rPr>
                        <a:t>描述相符</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91935697"/>
                  </a:ext>
                </a:extLst>
              </a:tr>
              <a:tr h="282978">
                <a:tc>
                  <a:txBody>
                    <a:bodyPr/>
                    <a:lstStyle/>
                    <a:p>
                      <a:pPr indent="266700" algn="ctr"/>
                      <a:r>
                        <a:rPr lang="zh-CN" sz="1600" kern="100">
                          <a:effectLst/>
                        </a:rPr>
                        <a:t>第五类</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zh-CN" sz="1600" kern="100" dirty="0">
                          <a:effectLst/>
                        </a:rPr>
                        <a:t>好评率</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vMerge="1">
                  <a:txBody>
                    <a:bodyPr/>
                    <a:lstStyle/>
                    <a:p>
                      <a:endParaRPr lang="zh-CN" altLang="en-US"/>
                    </a:p>
                  </a:txBody>
                  <a:tcPr/>
                </a:tc>
                <a:tc>
                  <a:txBody>
                    <a:bodyPr/>
                    <a:lstStyle/>
                    <a:p>
                      <a:pPr indent="266700" algn="ctr"/>
                      <a:r>
                        <a:rPr lang="zh-CN" sz="1600" kern="100">
                          <a:effectLst/>
                        </a:rPr>
                        <a:t>服务态度</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69281462"/>
                  </a:ext>
                </a:extLst>
              </a:tr>
              <a:tr h="282978">
                <a:tc>
                  <a:txBody>
                    <a:bodyPr/>
                    <a:lstStyle/>
                    <a:p>
                      <a:pPr indent="266700" algn="ctr"/>
                      <a:r>
                        <a:rPr lang="zh-CN" sz="1600" kern="100">
                          <a:effectLst/>
                        </a:rPr>
                        <a:t>第八类</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zh-CN" sz="1600" kern="100" dirty="0">
                          <a:effectLst/>
                        </a:rPr>
                        <a:t>发货时间</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vMerge="1">
                  <a:txBody>
                    <a:bodyPr/>
                    <a:lstStyle/>
                    <a:p>
                      <a:endParaRPr lang="zh-CN" altLang="en-US"/>
                    </a:p>
                  </a:txBody>
                  <a:tcPr/>
                </a:tc>
                <a:tc>
                  <a:txBody>
                    <a:bodyPr/>
                    <a:lstStyle/>
                    <a:p>
                      <a:pPr indent="266700" algn="ctr"/>
                      <a:r>
                        <a:rPr lang="zh-CN" sz="1600" kern="100">
                          <a:effectLst/>
                        </a:rPr>
                        <a:t>物流服务</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11375200"/>
                  </a:ext>
                </a:extLst>
              </a:tr>
              <a:tr h="282978">
                <a:tc rowSpan="2">
                  <a:txBody>
                    <a:bodyPr/>
                    <a:lstStyle/>
                    <a:p>
                      <a:pPr indent="266700" algn="ctr"/>
                      <a:r>
                        <a:rPr lang="zh-CN" sz="1600" kern="100">
                          <a:effectLst/>
                        </a:rPr>
                        <a:t>第九类</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zh-CN" sz="1600" kern="100">
                          <a:effectLst/>
                        </a:rPr>
                        <a:t>曝光度</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rowSpan="7">
                  <a:txBody>
                    <a:bodyPr/>
                    <a:lstStyle/>
                    <a:p>
                      <a:pPr indent="266700" algn="ctr"/>
                      <a:r>
                        <a:rPr lang="zh-CN" sz="1600" kern="100" dirty="0">
                          <a:effectLst/>
                        </a:rPr>
                        <a:t>第十一类</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zh-CN" sz="1600" kern="100">
                          <a:effectLst/>
                        </a:rPr>
                        <a:t>店铺收藏数</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81551793"/>
                  </a:ext>
                </a:extLst>
              </a:tr>
              <a:tr h="282978">
                <a:tc vMerge="1">
                  <a:txBody>
                    <a:bodyPr/>
                    <a:lstStyle/>
                    <a:p>
                      <a:endParaRPr lang="zh-CN" altLang="en-US"/>
                    </a:p>
                  </a:txBody>
                  <a:tcPr/>
                </a:tc>
                <a:tc>
                  <a:txBody>
                    <a:bodyPr/>
                    <a:lstStyle/>
                    <a:p>
                      <a:pPr indent="266700" algn="ctr"/>
                      <a:r>
                        <a:rPr lang="zh-CN" sz="1600" kern="100">
                          <a:effectLst/>
                        </a:rPr>
                        <a:t>热度</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vMerge="1">
                  <a:txBody>
                    <a:bodyPr/>
                    <a:lstStyle/>
                    <a:p>
                      <a:endParaRPr lang="zh-CN" altLang="en-US"/>
                    </a:p>
                  </a:txBody>
                  <a:tcPr/>
                </a:tc>
                <a:tc>
                  <a:txBody>
                    <a:bodyPr/>
                    <a:lstStyle/>
                    <a:p>
                      <a:pPr indent="266700" algn="ctr"/>
                      <a:r>
                        <a:rPr lang="zh-CN" sz="1600" kern="100">
                          <a:effectLst/>
                        </a:rPr>
                        <a:t>月销量</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4244013"/>
                  </a:ext>
                </a:extLst>
              </a:tr>
              <a:tr h="282978">
                <a:tc rowSpan="2">
                  <a:txBody>
                    <a:bodyPr/>
                    <a:lstStyle/>
                    <a:p>
                      <a:pPr indent="266700" algn="ctr"/>
                      <a:r>
                        <a:rPr lang="zh-CN" sz="1600" kern="100">
                          <a:effectLst/>
                        </a:rPr>
                        <a:t>第十类</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zh-CN" sz="1600" kern="100">
                          <a:effectLst/>
                        </a:rPr>
                        <a:t>保证金</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vMerge="1">
                  <a:txBody>
                    <a:bodyPr/>
                    <a:lstStyle/>
                    <a:p>
                      <a:endParaRPr lang="zh-CN" altLang="en-US"/>
                    </a:p>
                  </a:txBody>
                  <a:tcPr/>
                </a:tc>
                <a:tc>
                  <a:txBody>
                    <a:bodyPr/>
                    <a:lstStyle/>
                    <a:p>
                      <a:pPr indent="266700" algn="ctr"/>
                      <a:r>
                        <a:rPr lang="zh-CN" sz="1600" kern="100">
                          <a:effectLst/>
                        </a:rPr>
                        <a:t>预测月销售额</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66098662"/>
                  </a:ext>
                </a:extLst>
              </a:tr>
              <a:tr h="282978">
                <a:tc vMerge="1">
                  <a:txBody>
                    <a:bodyPr/>
                    <a:lstStyle/>
                    <a:p>
                      <a:endParaRPr lang="zh-CN" altLang="en-US"/>
                    </a:p>
                  </a:txBody>
                  <a:tcPr/>
                </a:tc>
                <a:tc>
                  <a:txBody>
                    <a:bodyPr/>
                    <a:lstStyle/>
                    <a:p>
                      <a:pPr indent="266700" algn="ctr"/>
                      <a:r>
                        <a:rPr lang="en-US" sz="1600" kern="100">
                          <a:effectLst/>
                        </a:rPr>
                        <a:t>7</a:t>
                      </a:r>
                      <a:r>
                        <a:rPr lang="zh-CN" sz="1600" kern="100">
                          <a:effectLst/>
                        </a:rPr>
                        <a:t>天上新数</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vMerge="1">
                  <a:txBody>
                    <a:bodyPr/>
                    <a:lstStyle/>
                    <a:p>
                      <a:endParaRPr lang="zh-CN" altLang="en-US"/>
                    </a:p>
                  </a:txBody>
                  <a:tcPr/>
                </a:tc>
                <a:tc>
                  <a:txBody>
                    <a:bodyPr/>
                    <a:lstStyle/>
                    <a:p>
                      <a:pPr indent="266700" algn="ctr"/>
                      <a:r>
                        <a:rPr lang="zh-CN" sz="1600" kern="100">
                          <a:effectLst/>
                        </a:rPr>
                        <a:t>预测成交笔数</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0033326"/>
                  </a:ext>
                </a:extLst>
              </a:tr>
              <a:tr h="565955">
                <a:tc rowSpan="2">
                  <a:txBody>
                    <a:bodyPr/>
                    <a:lstStyle/>
                    <a:p>
                      <a:pPr indent="266700" algn="ctr"/>
                      <a:r>
                        <a:rPr lang="zh-CN" sz="1600" kern="100">
                          <a:effectLst/>
                        </a:rPr>
                        <a:t>第十二类</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zh-CN" sz="1600" kern="100">
                          <a:effectLst/>
                        </a:rPr>
                        <a:t>卖家信用</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vMerge="1">
                  <a:txBody>
                    <a:bodyPr/>
                    <a:lstStyle/>
                    <a:p>
                      <a:endParaRPr lang="zh-CN" altLang="en-US"/>
                    </a:p>
                  </a:txBody>
                  <a:tcPr/>
                </a:tc>
                <a:tc>
                  <a:txBody>
                    <a:bodyPr/>
                    <a:lstStyle/>
                    <a:p>
                      <a:pPr indent="266700" algn="ctr"/>
                      <a:r>
                        <a:rPr lang="zh-CN" sz="1600" kern="100">
                          <a:effectLst/>
                        </a:rPr>
                        <a:t>预测平均日销售额</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30145315"/>
                  </a:ext>
                </a:extLst>
              </a:tr>
              <a:tr h="282978">
                <a:tc vMerge="1">
                  <a:txBody>
                    <a:bodyPr/>
                    <a:lstStyle/>
                    <a:p>
                      <a:endParaRPr lang="zh-CN" altLang="en-US"/>
                    </a:p>
                  </a:txBody>
                  <a:tcPr/>
                </a:tc>
                <a:tc>
                  <a:txBody>
                    <a:bodyPr/>
                    <a:lstStyle/>
                    <a:p>
                      <a:pPr indent="266700" algn="ctr"/>
                      <a:r>
                        <a:rPr lang="zh-CN" sz="1600" kern="100">
                          <a:effectLst/>
                        </a:rPr>
                        <a:t>宝贝数</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vMerge="1">
                  <a:txBody>
                    <a:bodyPr/>
                    <a:lstStyle/>
                    <a:p>
                      <a:endParaRPr lang="zh-CN" altLang="en-US"/>
                    </a:p>
                  </a:txBody>
                  <a:tcPr/>
                </a:tc>
                <a:tc>
                  <a:txBody>
                    <a:bodyPr/>
                    <a:lstStyle/>
                    <a:p>
                      <a:pPr indent="266700" algn="ctr"/>
                      <a:r>
                        <a:rPr lang="zh-CN" sz="1600" kern="100">
                          <a:effectLst/>
                        </a:rPr>
                        <a:t>收藏数中位数</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63723043"/>
                  </a:ext>
                </a:extLst>
              </a:tr>
              <a:tr h="282978">
                <a:tc>
                  <a:txBody>
                    <a:bodyPr/>
                    <a:lstStyle/>
                    <a:p>
                      <a:pPr indent="266700" algn="ctr"/>
                      <a:r>
                        <a:rPr lang="zh-CN" sz="1600" kern="100">
                          <a:effectLst/>
                        </a:rPr>
                        <a:t>第十三类</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zh-CN" sz="1600" kern="100">
                          <a:effectLst/>
                        </a:rPr>
                        <a:t>宝贝公益计划</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vMerge="1">
                  <a:txBody>
                    <a:bodyPr/>
                    <a:lstStyle/>
                    <a:p>
                      <a:endParaRPr lang="zh-CN" altLang="en-US"/>
                    </a:p>
                  </a:txBody>
                  <a:tcPr/>
                </a:tc>
                <a:tc>
                  <a:txBody>
                    <a:bodyPr/>
                    <a:lstStyle/>
                    <a:p>
                      <a:pPr indent="266700" algn="ctr"/>
                      <a:r>
                        <a:rPr lang="zh-CN" sz="1600" kern="100">
                          <a:effectLst/>
                        </a:rPr>
                        <a:t>评价数中位数</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51373474"/>
                  </a:ext>
                </a:extLst>
              </a:tr>
              <a:tr h="282978">
                <a:tc>
                  <a:txBody>
                    <a:bodyPr/>
                    <a:lstStyle/>
                    <a:p>
                      <a:pPr indent="266700" algn="ctr"/>
                      <a:r>
                        <a:rPr lang="zh-CN" sz="1600" kern="100">
                          <a:effectLst/>
                        </a:rPr>
                        <a:t>第十四类</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en-US" sz="1600" kern="100" dirty="0">
                          <a:effectLst/>
                        </a:rPr>
                        <a:t>30</a:t>
                      </a:r>
                      <a:r>
                        <a:rPr lang="zh-CN" sz="1600" kern="100" dirty="0">
                          <a:effectLst/>
                        </a:rPr>
                        <a:t>天销售额</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en-US" sz="1600" kern="100">
                          <a:effectLst/>
                        </a:rPr>
                        <a:t> </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en-US" sz="1600" kern="100" dirty="0">
                          <a:effectLst/>
                        </a:rPr>
                        <a:t> </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68908617"/>
                  </a:ext>
                </a:extLst>
              </a:tr>
            </a:tbl>
          </a:graphicData>
        </a:graphic>
      </p:graphicFrame>
    </p:spTree>
    <p:extLst>
      <p:ext uri="{BB962C8B-B14F-4D97-AF65-F5344CB8AC3E}">
        <p14:creationId xmlns:p14="http://schemas.microsoft.com/office/powerpoint/2010/main" val="71594478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1000"/>
                                        <p:tgtEl>
                                          <p:spTgt spid="31"/>
                                        </p:tgtEl>
                                      </p:cBhvr>
                                    </p:animEffect>
                                    <p:anim calcmode="lin" valueType="num">
                                      <p:cBhvr>
                                        <p:cTn id="40" dur="1000" fill="hold"/>
                                        <p:tgtEl>
                                          <p:spTgt spid="31"/>
                                        </p:tgtEl>
                                        <p:attrNameLst>
                                          <p:attrName>ppt_x</p:attrName>
                                        </p:attrNameLst>
                                      </p:cBhvr>
                                      <p:tavLst>
                                        <p:tav tm="0">
                                          <p:val>
                                            <p:strVal val="#ppt_x"/>
                                          </p:val>
                                        </p:tav>
                                        <p:tav tm="100000">
                                          <p:val>
                                            <p:strVal val="#ppt_x"/>
                                          </p:val>
                                        </p:tav>
                                      </p:tavLst>
                                    </p:anim>
                                    <p:anim calcmode="lin" valueType="num">
                                      <p:cBhvr>
                                        <p:cTn id="4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fill="hold"/>
                                        <p:tgtEl>
                                          <p:spTgt spid="25"/>
                                        </p:tgtEl>
                                        <p:attrNameLst>
                                          <p:attrName>ppt_x</p:attrName>
                                        </p:attrNameLst>
                                      </p:cBhvr>
                                      <p:tavLst>
                                        <p:tav tm="0">
                                          <p:val>
                                            <p:strVal val="#ppt_x"/>
                                          </p:val>
                                        </p:tav>
                                        <p:tav tm="100000">
                                          <p:val>
                                            <p:strVal val="#ppt_x"/>
                                          </p:val>
                                        </p:tav>
                                      </p:tavLst>
                                    </p:anim>
                                    <p:anim calcmode="lin" valueType="num">
                                      <p:cBhvr additive="base">
                                        <p:cTn id="4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circle(in)">
                                      <p:cBhvr>
                                        <p:cTn id="52"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animBg="1"/>
      <p:bldP spid="20" grpId="0" animBg="1"/>
      <p:bldP spid="21" grpId="0" animBg="1"/>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2470748" y="239341"/>
            <a:ext cx="6165251" cy="759943"/>
            <a:chOff x="1930399" y="45378"/>
            <a:chExt cx="6457585" cy="759943"/>
          </a:xfrm>
        </p:grpSpPr>
        <p:sp>
          <p:nvSpPr>
            <p:cNvPr id="3" name="任意多边形 2"/>
            <p:cNvSpPr/>
            <p:nvPr/>
          </p:nvSpPr>
          <p:spPr>
            <a:xfrm>
              <a:off x="1930399" y="189984"/>
              <a:ext cx="5800437"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nvSpPr>
          <p:spPr>
            <a:xfrm rot="21305128">
              <a:off x="7366947" y="45378"/>
              <a:ext cx="1021037" cy="759943"/>
            </a:xfrm>
            <a:prstGeom prst="ellipse">
              <a:avLst/>
            </a:prstGeom>
            <a:blipFill>
              <a:blip r:embed="rId3"/>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Arial" panose="020B0604020202020204" pitchFamily="34" charset="0"/>
                  <a:ea typeface="微软雅黑" panose="020B0503020204020204" pitchFamily="34" charset="-122"/>
                  <a:sym typeface="Arial" panose="020B0604020202020204" pitchFamily="34" charset="0"/>
                </a:rPr>
                <a:t>TWO</a:t>
              </a: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p:cNvSpPr txBox="1"/>
          <p:nvPr/>
        </p:nvSpPr>
        <p:spPr>
          <a:xfrm>
            <a:off x="4800484" y="257636"/>
            <a:ext cx="1415772" cy="461665"/>
          </a:xfrm>
          <a:prstGeom prst="rect">
            <a:avLst/>
          </a:prstGeom>
          <a:noFill/>
        </p:spPr>
        <p:txBody>
          <a:bodyPr wrap="none" rtlCol="0">
            <a:spAutoFit/>
          </a:bodyPr>
          <a:lstStyle/>
          <a:p>
            <a:r>
              <a:rPr lang="zh-CN" altLang="en-US" sz="2400" dirty="0">
                <a:blipFill>
                  <a:blip r:embed="rId3"/>
                  <a:stretch>
                    <a:fillRect/>
                  </a:stretch>
                </a:blipFill>
                <a:latin typeface="Arial" panose="020B0604020202020204" pitchFamily="34" charset="0"/>
                <a:ea typeface="微软雅黑" panose="020B0503020204020204" pitchFamily="34" charset="-122"/>
                <a:sym typeface="Arial" panose="020B0604020202020204" pitchFamily="34" charset="0"/>
              </a:rPr>
              <a:t>特征提取</a:t>
            </a:r>
          </a:p>
        </p:txBody>
      </p:sp>
      <p:grpSp>
        <p:nvGrpSpPr>
          <p:cNvPr id="6" name="그룹 7"/>
          <p:cNvGrpSpPr/>
          <p:nvPr/>
        </p:nvGrpSpPr>
        <p:grpSpPr>
          <a:xfrm>
            <a:off x="3040069" y="1743314"/>
            <a:ext cx="6064982" cy="1959148"/>
            <a:chOff x="1845001" y="2192523"/>
            <a:chExt cx="4890802" cy="1579857"/>
          </a:xfrm>
        </p:grpSpPr>
        <p:grpSp>
          <p:nvGrpSpPr>
            <p:cNvPr id="7" name="그룹 8"/>
            <p:cNvGrpSpPr/>
            <p:nvPr/>
          </p:nvGrpSpPr>
          <p:grpSpPr>
            <a:xfrm>
              <a:off x="1845001" y="3318272"/>
              <a:ext cx="1985968" cy="454108"/>
              <a:chOff x="3333750" y="3571441"/>
              <a:chExt cx="1985968" cy="454108"/>
            </a:xfrm>
          </p:grpSpPr>
          <p:sp>
            <p:nvSpPr>
              <p:cNvPr id="16" name="speed"/>
              <p:cNvSpPr txBox="1">
                <a:spLocks noChangeArrowheads="1"/>
              </p:cNvSpPr>
              <p:nvPr/>
            </p:nvSpPr>
            <p:spPr bwMode="auto">
              <a:xfrm>
                <a:off x="3930069" y="3654614"/>
                <a:ext cx="1389649" cy="223372"/>
              </a:xfrm>
              <a:prstGeom prst="rect">
                <a:avLst/>
              </a:prstGeom>
              <a:noFill/>
              <a:scene3d>
                <a:camera prst="orthographicFront">
                  <a:rot lat="0" lon="0" rev="0"/>
                </a:camera>
                <a:lightRig rig="threePt" dir="t"/>
              </a:scene3d>
              <a:sp3d prstMaterial="matte">
                <a:bevelT w="1270" h="1270"/>
              </a:sp3d>
            </p:spPr>
            <p:txBody>
              <a:bodyPr wrap="square" lIns="0" tIns="0" rIns="0" bIns="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buClr>
                    <a:prstClr val="white"/>
                  </a:buClr>
                  <a:defRPr/>
                </a:pPr>
                <a:r>
                  <a:rPr lang="zh-CN" altLang="en-US" dirty="0">
                    <a:solidFill>
                      <a:schemeClr val="tx1">
                        <a:lumMod val="95000"/>
                        <a:lumOff val="5000"/>
                      </a:schemeClr>
                    </a:solidFill>
                    <a:latin typeface="Arial" panose="020B0604020202020204" pitchFamily="34" charset="0"/>
                    <a:ea typeface="微软雅黑" panose="020B0503020204020204" pitchFamily="34" charset="-122"/>
                    <a:cs typeface="Tahoma" pitchFamily="34" charset="0"/>
                    <a:sym typeface="Arial" panose="020B0604020202020204" pitchFamily="34" charset="0"/>
                  </a:rPr>
                  <a:t>因子相关性聚类</a:t>
                </a:r>
                <a:endParaRPr lang="en-US" altLang="ko-KR" dirty="0">
                  <a:solidFill>
                    <a:schemeClr val="tx1">
                      <a:lumMod val="95000"/>
                      <a:lumOff val="5000"/>
                    </a:schemeClr>
                  </a:solidFill>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sp>
            <p:nvSpPr>
              <p:cNvPr id="17" name="Rectangle 3"/>
              <p:cNvSpPr txBox="1">
                <a:spLocks noChangeArrowheads="1"/>
              </p:cNvSpPr>
              <p:nvPr/>
            </p:nvSpPr>
            <p:spPr bwMode="auto">
              <a:xfrm>
                <a:off x="3333750" y="3571441"/>
                <a:ext cx="425312" cy="297829"/>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r">
                  <a:spcBef>
                    <a:spcPts val="0"/>
                  </a:spcBef>
                  <a:defRPr/>
                </a:pPr>
                <a:r>
                  <a:rPr lang="en-US" sz="2400" b="1">
                    <a:latin typeface="Arial" panose="020B0604020202020204" pitchFamily="34" charset="0"/>
                    <a:ea typeface="微软雅黑" panose="020B0503020204020204" pitchFamily="34" charset="-122"/>
                    <a:cs typeface="Tahoma" pitchFamily="34" charset="0"/>
                    <a:sym typeface="Arial" panose="020B0604020202020204" pitchFamily="34" charset="0"/>
                  </a:rPr>
                  <a:t>1</a:t>
                </a:r>
                <a:endParaRPr lang="en-US" sz="2400" b="1" dirty="0">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cxnSp>
            <p:nvCxnSpPr>
              <p:cNvPr id="18" name="직선 연결선 19"/>
              <p:cNvCxnSpPr/>
              <p:nvPr/>
            </p:nvCxnSpPr>
            <p:spPr>
              <a:xfrm>
                <a:off x="3844565" y="3616373"/>
                <a:ext cx="0" cy="409176"/>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8" name="그룹 9"/>
            <p:cNvGrpSpPr/>
            <p:nvPr/>
          </p:nvGrpSpPr>
          <p:grpSpPr>
            <a:xfrm>
              <a:off x="3417825" y="2755397"/>
              <a:ext cx="1789559" cy="529916"/>
              <a:chOff x="3333750" y="3571441"/>
              <a:chExt cx="1789559" cy="529916"/>
            </a:xfrm>
          </p:grpSpPr>
          <p:sp>
            <p:nvSpPr>
              <p:cNvPr id="13" name="speed"/>
              <p:cNvSpPr txBox="1">
                <a:spLocks noChangeArrowheads="1"/>
              </p:cNvSpPr>
              <p:nvPr/>
            </p:nvSpPr>
            <p:spPr bwMode="auto">
              <a:xfrm>
                <a:off x="3930068" y="3654613"/>
                <a:ext cx="1193241" cy="446744"/>
              </a:xfrm>
              <a:prstGeom prst="rect">
                <a:avLst/>
              </a:prstGeom>
              <a:noFill/>
              <a:scene3d>
                <a:camera prst="orthographicFront">
                  <a:rot lat="0" lon="0" rev="0"/>
                </a:camera>
                <a:lightRig rig="threePt" dir="t"/>
              </a:scene3d>
              <a:sp3d prstMaterial="matte">
                <a:bevelT w="1270" h="1270"/>
              </a:sp3d>
            </p:spPr>
            <p:txBody>
              <a:bodyPr wrap="square" lIns="0" tIns="0" rIns="0" bIns="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buClr>
                    <a:prstClr val="white"/>
                  </a:buClr>
                  <a:defRPr/>
                </a:pPr>
                <a:r>
                  <a:rPr lang="en-US" altLang="ko-KR" dirty="0">
                    <a:solidFill>
                      <a:schemeClr val="tx1">
                        <a:lumMod val="95000"/>
                        <a:lumOff val="5000"/>
                      </a:schemeClr>
                    </a:solidFill>
                    <a:latin typeface="Arial" panose="020B0604020202020204" pitchFamily="34" charset="0"/>
                    <a:ea typeface="微软雅黑" panose="020B0503020204020204" pitchFamily="34" charset="-122"/>
                    <a:cs typeface="Tahoma" pitchFamily="34" charset="0"/>
                    <a:sym typeface="Arial" panose="020B0604020202020204" pitchFamily="34" charset="0"/>
                  </a:rPr>
                  <a:t>KMO</a:t>
                </a:r>
                <a:r>
                  <a:rPr lang="zh-CN" altLang="en-US" dirty="0">
                    <a:solidFill>
                      <a:schemeClr val="tx1">
                        <a:lumMod val="95000"/>
                        <a:lumOff val="5000"/>
                      </a:schemeClr>
                    </a:solidFill>
                    <a:latin typeface="Arial" panose="020B0604020202020204" pitchFamily="34" charset="0"/>
                    <a:ea typeface="微软雅黑" panose="020B0503020204020204" pitchFamily="34" charset="-122"/>
                    <a:cs typeface="Tahoma" pitchFamily="34" charset="0"/>
                    <a:sym typeface="Arial" panose="020B0604020202020204" pitchFamily="34" charset="0"/>
                  </a:rPr>
                  <a:t>和</a:t>
                </a:r>
                <a:r>
                  <a:rPr lang="en-US" altLang="ko-KR" dirty="0">
                    <a:solidFill>
                      <a:schemeClr val="tx1">
                        <a:lumMod val="95000"/>
                        <a:lumOff val="5000"/>
                      </a:schemeClr>
                    </a:solidFill>
                    <a:latin typeface="Arial" panose="020B0604020202020204" pitchFamily="34" charset="0"/>
                    <a:ea typeface="微软雅黑" panose="020B0503020204020204" pitchFamily="34" charset="-122"/>
                    <a:cs typeface="Tahoma" pitchFamily="34" charset="0"/>
                    <a:sym typeface="Arial" panose="020B0604020202020204" pitchFamily="34" charset="0"/>
                  </a:rPr>
                  <a:t>Bartlett</a:t>
                </a:r>
                <a:r>
                  <a:rPr lang="zh-CN" altLang="en-US" dirty="0">
                    <a:solidFill>
                      <a:schemeClr val="tx1">
                        <a:lumMod val="95000"/>
                        <a:lumOff val="5000"/>
                      </a:schemeClr>
                    </a:solidFill>
                    <a:latin typeface="Arial" panose="020B0604020202020204" pitchFamily="34" charset="0"/>
                    <a:ea typeface="微软雅黑" panose="020B0503020204020204" pitchFamily="34" charset="-122"/>
                    <a:cs typeface="Tahoma" pitchFamily="34" charset="0"/>
                    <a:sym typeface="Arial" panose="020B0604020202020204" pitchFamily="34" charset="0"/>
                  </a:rPr>
                  <a:t>球体检验</a:t>
                </a:r>
                <a:endParaRPr lang="en-US" altLang="ko-KR" dirty="0">
                  <a:solidFill>
                    <a:schemeClr val="tx1">
                      <a:lumMod val="95000"/>
                      <a:lumOff val="5000"/>
                    </a:schemeClr>
                  </a:solidFill>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sp>
            <p:nvSpPr>
              <p:cNvPr id="14" name="Rectangle 3"/>
              <p:cNvSpPr txBox="1">
                <a:spLocks noChangeArrowheads="1"/>
              </p:cNvSpPr>
              <p:nvPr/>
            </p:nvSpPr>
            <p:spPr bwMode="auto">
              <a:xfrm>
                <a:off x="3333750" y="3571441"/>
                <a:ext cx="425312" cy="297829"/>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r">
                  <a:spcBef>
                    <a:spcPts val="0"/>
                  </a:spcBef>
                  <a:defRPr/>
                </a:pPr>
                <a:r>
                  <a:rPr lang="en-US" sz="2400" b="1">
                    <a:latin typeface="Arial" panose="020B0604020202020204" pitchFamily="34" charset="0"/>
                    <a:ea typeface="微软雅黑" panose="020B0503020204020204" pitchFamily="34" charset="-122"/>
                    <a:cs typeface="Tahoma" pitchFamily="34" charset="0"/>
                    <a:sym typeface="Arial" panose="020B0604020202020204" pitchFamily="34" charset="0"/>
                  </a:rPr>
                  <a:t>2</a:t>
                </a:r>
                <a:endParaRPr lang="en-US" sz="2400" b="1" dirty="0">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cxnSp>
            <p:nvCxnSpPr>
              <p:cNvPr id="15" name="직선 연결선 16"/>
              <p:cNvCxnSpPr/>
              <p:nvPr/>
            </p:nvCxnSpPr>
            <p:spPr>
              <a:xfrm>
                <a:off x="3844565" y="3616373"/>
                <a:ext cx="0" cy="409176"/>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9" name="그룹 10"/>
            <p:cNvGrpSpPr/>
            <p:nvPr/>
          </p:nvGrpSpPr>
          <p:grpSpPr>
            <a:xfrm>
              <a:off x="5030085" y="2192523"/>
              <a:ext cx="1705718" cy="454108"/>
              <a:chOff x="3333750" y="3571441"/>
              <a:chExt cx="1705718" cy="454108"/>
            </a:xfrm>
          </p:grpSpPr>
          <p:sp>
            <p:nvSpPr>
              <p:cNvPr id="10" name="speed"/>
              <p:cNvSpPr txBox="1">
                <a:spLocks noChangeArrowheads="1"/>
              </p:cNvSpPr>
              <p:nvPr/>
            </p:nvSpPr>
            <p:spPr bwMode="auto">
              <a:xfrm>
                <a:off x="3930069" y="3654613"/>
                <a:ext cx="1109399" cy="223372"/>
              </a:xfrm>
              <a:prstGeom prst="rect">
                <a:avLst/>
              </a:prstGeom>
              <a:noFill/>
              <a:scene3d>
                <a:camera prst="orthographicFront">
                  <a:rot lat="0" lon="0" rev="0"/>
                </a:camera>
                <a:lightRig rig="threePt" dir="t"/>
              </a:scene3d>
              <a:sp3d prstMaterial="matte">
                <a:bevelT w="1270" h="1270"/>
              </a:sp3d>
            </p:spPr>
            <p:txBody>
              <a:bodyPr wrap="square" lIns="0" tIns="0" rIns="0" bIns="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buClr>
                    <a:prstClr val="white"/>
                  </a:buClr>
                  <a:defRPr/>
                </a:pPr>
                <a:r>
                  <a:rPr lang="zh-CN" altLang="en-US" dirty="0">
                    <a:solidFill>
                      <a:schemeClr val="tx1">
                        <a:lumMod val="95000"/>
                        <a:lumOff val="5000"/>
                      </a:schemeClr>
                    </a:solidFill>
                    <a:latin typeface="Arial" panose="020B0604020202020204" pitchFamily="34" charset="0"/>
                    <a:ea typeface="微软雅黑" panose="020B0503020204020204" pitchFamily="34" charset="-122"/>
                    <a:cs typeface="Tahoma" pitchFamily="34" charset="0"/>
                    <a:sym typeface="Arial" panose="020B0604020202020204" pitchFamily="34" charset="0"/>
                  </a:rPr>
                  <a:t>因子分析</a:t>
                </a:r>
                <a:endParaRPr lang="en-US" altLang="ko-KR" dirty="0">
                  <a:solidFill>
                    <a:schemeClr val="tx1">
                      <a:lumMod val="95000"/>
                      <a:lumOff val="5000"/>
                    </a:schemeClr>
                  </a:solidFill>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sp>
            <p:nvSpPr>
              <p:cNvPr id="11" name="Rectangle 3"/>
              <p:cNvSpPr txBox="1">
                <a:spLocks noChangeArrowheads="1"/>
              </p:cNvSpPr>
              <p:nvPr/>
            </p:nvSpPr>
            <p:spPr bwMode="auto">
              <a:xfrm>
                <a:off x="3333750" y="3571441"/>
                <a:ext cx="425312" cy="297829"/>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r">
                  <a:spcBef>
                    <a:spcPts val="0"/>
                  </a:spcBef>
                  <a:defRPr/>
                </a:pPr>
                <a:r>
                  <a:rPr lang="en-US" sz="2400" b="1">
                    <a:latin typeface="Arial" panose="020B0604020202020204" pitchFamily="34" charset="0"/>
                    <a:ea typeface="微软雅黑" panose="020B0503020204020204" pitchFamily="34" charset="-122"/>
                    <a:cs typeface="Tahoma" pitchFamily="34" charset="0"/>
                    <a:sym typeface="Arial" panose="020B0604020202020204" pitchFamily="34" charset="0"/>
                  </a:rPr>
                  <a:t>3</a:t>
                </a:r>
                <a:endParaRPr lang="en-US" sz="2400" b="1" dirty="0">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cxnSp>
            <p:nvCxnSpPr>
              <p:cNvPr id="12" name="직선 연결선 13"/>
              <p:cNvCxnSpPr/>
              <p:nvPr/>
            </p:nvCxnSpPr>
            <p:spPr>
              <a:xfrm>
                <a:off x="3844565" y="3616373"/>
                <a:ext cx="0" cy="409176"/>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sp>
        <p:nvSpPr>
          <p:cNvPr id="19" name="자유형 20"/>
          <p:cNvSpPr/>
          <p:nvPr/>
        </p:nvSpPr>
        <p:spPr>
          <a:xfrm>
            <a:off x="2832513" y="3771111"/>
            <a:ext cx="2559934" cy="2559934"/>
          </a:xfrm>
          <a:custGeom>
            <a:avLst/>
            <a:gdLst>
              <a:gd name="connsiteX0" fmla="*/ 818422 w 2064331"/>
              <a:gd name="connsiteY0" fmla="*/ 0 h 2064332"/>
              <a:gd name="connsiteX1" fmla="*/ 1811799 w 2064331"/>
              <a:gd name="connsiteY1" fmla="*/ 0 h 2064332"/>
              <a:gd name="connsiteX2" fmla="*/ 1811800 w 2064331"/>
              <a:gd name="connsiteY2" fmla="*/ 0 h 2064332"/>
              <a:gd name="connsiteX3" fmla="*/ 1811801 w 2064331"/>
              <a:gd name="connsiteY3" fmla="*/ 0 h 2064332"/>
              <a:gd name="connsiteX4" fmla="*/ 2064331 w 2064331"/>
              <a:gd name="connsiteY4" fmla="*/ 252530 h 2064332"/>
              <a:gd name="connsiteX5" fmla="*/ 2064330 w 2064331"/>
              <a:gd name="connsiteY5" fmla="*/ 252530 h 2064332"/>
              <a:gd name="connsiteX6" fmla="*/ 2064329 w 2064331"/>
              <a:gd name="connsiteY6" fmla="*/ 252540 h 2064332"/>
              <a:gd name="connsiteX7" fmla="*/ 2064329 w 2064331"/>
              <a:gd name="connsiteY7" fmla="*/ 1245908 h 2064332"/>
              <a:gd name="connsiteX8" fmla="*/ 1811799 w 2064331"/>
              <a:gd name="connsiteY8" fmla="*/ 1498438 h 2064332"/>
              <a:gd name="connsiteX9" fmla="*/ 1811799 w 2064331"/>
              <a:gd name="connsiteY9" fmla="*/ 1498437 h 2064332"/>
              <a:gd name="connsiteX10" fmla="*/ 1559269 w 2064331"/>
              <a:gd name="connsiteY10" fmla="*/ 1245907 h 2064332"/>
              <a:gd name="connsiteX11" fmla="*/ 1559270 w 2064331"/>
              <a:gd name="connsiteY11" fmla="*/ 862195 h 2064332"/>
              <a:gd name="connsiteX12" fmla="*/ 431094 w 2064331"/>
              <a:gd name="connsiteY12" fmla="*/ 1990368 h 2064332"/>
              <a:gd name="connsiteX13" fmla="*/ 73963 w 2064331"/>
              <a:gd name="connsiteY13" fmla="*/ 1990368 h 2064332"/>
              <a:gd name="connsiteX14" fmla="*/ 73964 w 2064331"/>
              <a:gd name="connsiteY14" fmla="*/ 1990369 h 2064332"/>
              <a:gd name="connsiteX15" fmla="*/ 73964 w 2064331"/>
              <a:gd name="connsiteY15" fmla="*/ 1633238 h 2064332"/>
              <a:gd name="connsiteX16" fmla="*/ 1202142 w 2064331"/>
              <a:gd name="connsiteY16" fmla="*/ 505060 h 2064332"/>
              <a:gd name="connsiteX17" fmla="*/ 818422 w 2064331"/>
              <a:gd name="connsiteY17" fmla="*/ 505059 h 2064332"/>
              <a:gd name="connsiteX18" fmla="*/ 571023 w 2064331"/>
              <a:gd name="connsiteY18" fmla="*/ 303423 h 2064332"/>
              <a:gd name="connsiteX19" fmla="*/ 565892 w 2064331"/>
              <a:gd name="connsiteY19" fmla="*/ 252530 h 2064332"/>
              <a:gd name="connsiteX20" fmla="*/ 571023 w 2064331"/>
              <a:gd name="connsiteY20" fmla="*/ 201637 h 2064332"/>
              <a:gd name="connsiteX21" fmla="*/ 818422 w 2064331"/>
              <a:gd name="connsiteY21" fmla="*/ 0 h 206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4331" h="2064332">
                <a:moveTo>
                  <a:pt x="818422" y="0"/>
                </a:moveTo>
                <a:lnTo>
                  <a:pt x="1811799" y="0"/>
                </a:lnTo>
                <a:lnTo>
                  <a:pt x="1811800" y="0"/>
                </a:lnTo>
                <a:lnTo>
                  <a:pt x="1811801" y="0"/>
                </a:lnTo>
                <a:cubicBezTo>
                  <a:pt x="1951269" y="0"/>
                  <a:pt x="2064331" y="113062"/>
                  <a:pt x="2064331" y="252530"/>
                </a:cubicBezTo>
                <a:lnTo>
                  <a:pt x="2064330" y="252530"/>
                </a:lnTo>
                <a:lnTo>
                  <a:pt x="2064329" y="252540"/>
                </a:lnTo>
                <a:lnTo>
                  <a:pt x="2064329" y="1245908"/>
                </a:lnTo>
                <a:cubicBezTo>
                  <a:pt x="2064329" y="1385376"/>
                  <a:pt x="1951267" y="1498438"/>
                  <a:pt x="1811799" y="1498438"/>
                </a:cubicBezTo>
                <a:lnTo>
                  <a:pt x="1811799" y="1498437"/>
                </a:lnTo>
                <a:cubicBezTo>
                  <a:pt x="1672331" y="1498437"/>
                  <a:pt x="1559269" y="1385375"/>
                  <a:pt x="1559269" y="1245907"/>
                </a:cubicBezTo>
                <a:lnTo>
                  <a:pt x="1559270" y="862195"/>
                </a:lnTo>
                <a:lnTo>
                  <a:pt x="431094" y="1990368"/>
                </a:lnTo>
                <a:cubicBezTo>
                  <a:pt x="332476" y="2088987"/>
                  <a:pt x="172582" y="2088987"/>
                  <a:pt x="73963" y="1990368"/>
                </a:cubicBezTo>
                <a:lnTo>
                  <a:pt x="73964" y="1990369"/>
                </a:lnTo>
                <a:cubicBezTo>
                  <a:pt x="-24655" y="1891750"/>
                  <a:pt x="-24655" y="1731857"/>
                  <a:pt x="73964" y="1633238"/>
                </a:cubicBezTo>
                <a:lnTo>
                  <a:pt x="1202142" y="505060"/>
                </a:lnTo>
                <a:lnTo>
                  <a:pt x="818422" y="505059"/>
                </a:lnTo>
                <a:cubicBezTo>
                  <a:pt x="696388" y="505059"/>
                  <a:pt x="594570" y="418496"/>
                  <a:pt x="571023" y="303423"/>
                </a:cubicBezTo>
                <a:lnTo>
                  <a:pt x="565892" y="252530"/>
                </a:lnTo>
                <a:lnTo>
                  <a:pt x="571023" y="201637"/>
                </a:lnTo>
                <a:cubicBezTo>
                  <a:pt x="594570" y="86563"/>
                  <a:pt x="696388" y="0"/>
                  <a:pt x="818422" y="0"/>
                </a:cubicBezTo>
                <a:close/>
              </a:path>
            </a:pathLst>
          </a:custGeom>
          <a:blipFill>
            <a:blip r:embed="rId4"/>
            <a:stretch>
              <a:fillRect/>
            </a:stretch>
          </a:blipFill>
          <a:ln w="38100">
            <a:solidFill>
              <a:srgbClr val="F8F0E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Arial" panose="020B0604020202020204" pitchFamily="34" charset="0"/>
              <a:sym typeface="Arial" panose="020B0604020202020204" pitchFamily="34" charset="0"/>
            </a:endParaRPr>
          </a:p>
        </p:txBody>
      </p:sp>
      <p:sp>
        <p:nvSpPr>
          <p:cNvPr id="20" name="자유형 21"/>
          <p:cNvSpPr/>
          <p:nvPr/>
        </p:nvSpPr>
        <p:spPr>
          <a:xfrm>
            <a:off x="4767850" y="3072322"/>
            <a:ext cx="2559934" cy="2559934"/>
          </a:xfrm>
          <a:custGeom>
            <a:avLst/>
            <a:gdLst>
              <a:gd name="connsiteX0" fmla="*/ 73963 w 2064331"/>
              <a:gd name="connsiteY0" fmla="*/ 1990368 h 2064332"/>
              <a:gd name="connsiteX1" fmla="*/ 73963 w 2064331"/>
              <a:gd name="connsiteY1" fmla="*/ 1990369 h 2064332"/>
              <a:gd name="connsiteX2" fmla="*/ 73964 w 2064331"/>
              <a:gd name="connsiteY2" fmla="*/ 1990369 h 2064332"/>
              <a:gd name="connsiteX3" fmla="*/ 818422 w 2064331"/>
              <a:gd name="connsiteY3" fmla="*/ 0 h 2064332"/>
              <a:gd name="connsiteX4" fmla="*/ 1811799 w 2064331"/>
              <a:gd name="connsiteY4" fmla="*/ 0 h 2064332"/>
              <a:gd name="connsiteX5" fmla="*/ 1811800 w 2064331"/>
              <a:gd name="connsiteY5" fmla="*/ 0 h 2064332"/>
              <a:gd name="connsiteX6" fmla="*/ 1811801 w 2064331"/>
              <a:gd name="connsiteY6" fmla="*/ 0 h 2064332"/>
              <a:gd name="connsiteX7" fmla="*/ 2064331 w 2064331"/>
              <a:gd name="connsiteY7" fmla="*/ 252530 h 2064332"/>
              <a:gd name="connsiteX8" fmla="*/ 2064330 w 2064331"/>
              <a:gd name="connsiteY8" fmla="*/ 252530 h 2064332"/>
              <a:gd name="connsiteX9" fmla="*/ 2064329 w 2064331"/>
              <a:gd name="connsiteY9" fmla="*/ 252540 h 2064332"/>
              <a:gd name="connsiteX10" fmla="*/ 2064329 w 2064331"/>
              <a:gd name="connsiteY10" fmla="*/ 1245908 h 2064332"/>
              <a:gd name="connsiteX11" fmla="*/ 1811799 w 2064331"/>
              <a:gd name="connsiteY11" fmla="*/ 1498438 h 2064332"/>
              <a:gd name="connsiteX12" fmla="*/ 1811799 w 2064331"/>
              <a:gd name="connsiteY12" fmla="*/ 1498437 h 2064332"/>
              <a:gd name="connsiteX13" fmla="*/ 1559269 w 2064331"/>
              <a:gd name="connsiteY13" fmla="*/ 1245907 h 2064332"/>
              <a:gd name="connsiteX14" fmla="*/ 1559270 w 2064331"/>
              <a:gd name="connsiteY14" fmla="*/ 862194 h 2064332"/>
              <a:gd name="connsiteX15" fmla="*/ 431094 w 2064331"/>
              <a:gd name="connsiteY15" fmla="*/ 1990368 h 2064332"/>
              <a:gd name="connsiteX16" fmla="*/ 113578 w 2064331"/>
              <a:gd name="connsiteY16" fmla="*/ 2022728 h 2064332"/>
              <a:gd name="connsiteX17" fmla="*/ 73963 w 2064331"/>
              <a:gd name="connsiteY17" fmla="*/ 1990369 h 2064332"/>
              <a:gd name="connsiteX18" fmla="*/ 41604 w 2064331"/>
              <a:gd name="connsiteY18" fmla="*/ 1950754 h 2064332"/>
              <a:gd name="connsiteX19" fmla="*/ 73964 w 2064331"/>
              <a:gd name="connsiteY19" fmla="*/ 1633238 h 2064332"/>
              <a:gd name="connsiteX20" fmla="*/ 1202142 w 2064331"/>
              <a:gd name="connsiteY20" fmla="*/ 505060 h 2064332"/>
              <a:gd name="connsiteX21" fmla="*/ 818422 w 2064331"/>
              <a:gd name="connsiteY21" fmla="*/ 505059 h 2064332"/>
              <a:gd name="connsiteX22" fmla="*/ 571023 w 2064331"/>
              <a:gd name="connsiteY22" fmla="*/ 303423 h 2064332"/>
              <a:gd name="connsiteX23" fmla="*/ 565892 w 2064331"/>
              <a:gd name="connsiteY23" fmla="*/ 252530 h 2064332"/>
              <a:gd name="connsiteX24" fmla="*/ 571023 w 2064331"/>
              <a:gd name="connsiteY24" fmla="*/ 201637 h 2064332"/>
              <a:gd name="connsiteX25" fmla="*/ 818422 w 2064331"/>
              <a:gd name="connsiteY25" fmla="*/ 0 h 206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64331" h="2064332">
                <a:moveTo>
                  <a:pt x="73963" y="1990368"/>
                </a:moveTo>
                <a:lnTo>
                  <a:pt x="73963" y="1990369"/>
                </a:lnTo>
                <a:lnTo>
                  <a:pt x="73964" y="1990369"/>
                </a:lnTo>
                <a:close/>
                <a:moveTo>
                  <a:pt x="818422" y="0"/>
                </a:moveTo>
                <a:lnTo>
                  <a:pt x="1811799" y="0"/>
                </a:lnTo>
                <a:lnTo>
                  <a:pt x="1811800" y="0"/>
                </a:lnTo>
                <a:lnTo>
                  <a:pt x="1811801" y="0"/>
                </a:lnTo>
                <a:cubicBezTo>
                  <a:pt x="1951269" y="0"/>
                  <a:pt x="2064331" y="113062"/>
                  <a:pt x="2064331" y="252530"/>
                </a:cubicBezTo>
                <a:lnTo>
                  <a:pt x="2064330" y="252530"/>
                </a:lnTo>
                <a:lnTo>
                  <a:pt x="2064329" y="252540"/>
                </a:lnTo>
                <a:lnTo>
                  <a:pt x="2064329" y="1245908"/>
                </a:lnTo>
                <a:cubicBezTo>
                  <a:pt x="2064329" y="1385376"/>
                  <a:pt x="1951267" y="1498438"/>
                  <a:pt x="1811799" y="1498438"/>
                </a:cubicBezTo>
                <a:lnTo>
                  <a:pt x="1811799" y="1498437"/>
                </a:lnTo>
                <a:cubicBezTo>
                  <a:pt x="1672331" y="1498437"/>
                  <a:pt x="1559269" y="1385375"/>
                  <a:pt x="1559269" y="1245907"/>
                </a:cubicBezTo>
                <a:lnTo>
                  <a:pt x="1559270" y="862194"/>
                </a:lnTo>
                <a:lnTo>
                  <a:pt x="431094" y="1990368"/>
                </a:lnTo>
                <a:cubicBezTo>
                  <a:pt x="344803" y="2076660"/>
                  <a:pt x="211598" y="2087446"/>
                  <a:pt x="113578" y="2022728"/>
                </a:cubicBezTo>
                <a:lnTo>
                  <a:pt x="73963" y="1990369"/>
                </a:lnTo>
                <a:lnTo>
                  <a:pt x="41604" y="1950754"/>
                </a:lnTo>
                <a:cubicBezTo>
                  <a:pt x="-23114" y="1852734"/>
                  <a:pt x="-12328" y="1719529"/>
                  <a:pt x="73964" y="1633238"/>
                </a:cubicBezTo>
                <a:lnTo>
                  <a:pt x="1202142" y="505060"/>
                </a:lnTo>
                <a:lnTo>
                  <a:pt x="818422" y="505059"/>
                </a:lnTo>
                <a:cubicBezTo>
                  <a:pt x="696388" y="505059"/>
                  <a:pt x="594570" y="418496"/>
                  <a:pt x="571023" y="303423"/>
                </a:cubicBezTo>
                <a:lnTo>
                  <a:pt x="565892" y="252530"/>
                </a:lnTo>
                <a:lnTo>
                  <a:pt x="571023" y="201637"/>
                </a:lnTo>
                <a:cubicBezTo>
                  <a:pt x="594570" y="86563"/>
                  <a:pt x="696388" y="0"/>
                  <a:pt x="818422" y="0"/>
                </a:cubicBezTo>
                <a:close/>
              </a:path>
            </a:pathLst>
          </a:custGeom>
          <a:blipFill>
            <a:blip r:embed="rId3"/>
            <a:stretch>
              <a:fillRect/>
            </a:stretch>
          </a:blipFill>
          <a:ln w="38100">
            <a:solidFill>
              <a:srgbClr val="F8F0E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Arial" panose="020B0604020202020204" pitchFamily="34" charset="0"/>
              <a:sym typeface="Arial" panose="020B0604020202020204" pitchFamily="34" charset="0"/>
            </a:endParaRPr>
          </a:p>
        </p:txBody>
      </p:sp>
      <p:sp>
        <p:nvSpPr>
          <p:cNvPr id="21" name="자유형 22"/>
          <p:cNvSpPr/>
          <p:nvPr/>
        </p:nvSpPr>
        <p:spPr>
          <a:xfrm rot="18900000">
            <a:off x="6300368" y="2488472"/>
            <a:ext cx="3360868" cy="2368435"/>
          </a:xfrm>
          <a:custGeom>
            <a:avLst/>
            <a:gdLst>
              <a:gd name="connsiteX0" fmla="*/ 0 w 2710204"/>
              <a:gd name="connsiteY0" fmla="*/ 954954 h 1909906"/>
              <a:gd name="connsiteX1" fmla="*/ 0 w 2710204"/>
              <a:gd name="connsiteY1" fmla="*/ 954955 h 1909906"/>
              <a:gd name="connsiteX2" fmla="*/ 0 w 2710204"/>
              <a:gd name="connsiteY2" fmla="*/ 954955 h 1909906"/>
              <a:gd name="connsiteX3" fmla="*/ 1933815 w 2710204"/>
              <a:gd name="connsiteY3" fmla="*/ 73963 h 1909906"/>
              <a:gd name="connsiteX4" fmla="*/ 2636239 w 2710204"/>
              <a:gd name="connsiteY4" fmla="*/ 776387 h 1909906"/>
              <a:gd name="connsiteX5" fmla="*/ 2636239 w 2710204"/>
              <a:gd name="connsiteY5" fmla="*/ 776387 h 1909906"/>
              <a:gd name="connsiteX6" fmla="*/ 2636240 w 2710204"/>
              <a:gd name="connsiteY6" fmla="*/ 776388 h 1909906"/>
              <a:gd name="connsiteX7" fmla="*/ 2636240 w 2710204"/>
              <a:gd name="connsiteY7" fmla="*/ 1133519 h 1909906"/>
              <a:gd name="connsiteX8" fmla="*/ 2636239 w 2710204"/>
              <a:gd name="connsiteY8" fmla="*/ 1133519 h 1909906"/>
              <a:gd name="connsiteX9" fmla="*/ 2636231 w 2710204"/>
              <a:gd name="connsiteY9" fmla="*/ 1133525 h 1909906"/>
              <a:gd name="connsiteX10" fmla="*/ 1933814 w 2710204"/>
              <a:gd name="connsiteY10" fmla="*/ 1835942 h 1909906"/>
              <a:gd name="connsiteX11" fmla="*/ 1576683 w 2710204"/>
              <a:gd name="connsiteY11" fmla="*/ 1835942 h 1909906"/>
              <a:gd name="connsiteX12" fmla="*/ 1576683 w 2710204"/>
              <a:gd name="connsiteY12" fmla="*/ 1835942 h 1909906"/>
              <a:gd name="connsiteX13" fmla="*/ 1576683 w 2710204"/>
              <a:gd name="connsiteY13" fmla="*/ 1478810 h 1909906"/>
              <a:gd name="connsiteX14" fmla="*/ 1848010 w 2710204"/>
              <a:gd name="connsiteY14" fmla="*/ 1207485 h 1909906"/>
              <a:gd name="connsiteX15" fmla="*/ 252530 w 2710204"/>
              <a:gd name="connsiteY15" fmla="*/ 1207484 h 1909906"/>
              <a:gd name="connsiteX16" fmla="*/ 5130 w 2710204"/>
              <a:gd name="connsiteY16" fmla="*/ 1005847 h 1909906"/>
              <a:gd name="connsiteX17" fmla="*/ 0 w 2710204"/>
              <a:gd name="connsiteY17" fmla="*/ 954955 h 1909906"/>
              <a:gd name="connsiteX18" fmla="*/ 5130 w 2710204"/>
              <a:gd name="connsiteY18" fmla="*/ 904062 h 1909906"/>
              <a:gd name="connsiteX19" fmla="*/ 252530 w 2710204"/>
              <a:gd name="connsiteY19" fmla="*/ 702425 h 1909906"/>
              <a:gd name="connsiteX20" fmla="*/ 1848015 w 2710204"/>
              <a:gd name="connsiteY20" fmla="*/ 702425 h 1909906"/>
              <a:gd name="connsiteX21" fmla="*/ 1576684 w 2710204"/>
              <a:gd name="connsiteY21" fmla="*/ 431094 h 1909906"/>
              <a:gd name="connsiteX22" fmla="*/ 1544325 w 2710204"/>
              <a:gd name="connsiteY22" fmla="*/ 113578 h 1909906"/>
              <a:gd name="connsiteX23" fmla="*/ 1576683 w 2710204"/>
              <a:gd name="connsiteY23" fmla="*/ 73963 h 1909906"/>
              <a:gd name="connsiteX24" fmla="*/ 1616298 w 2710204"/>
              <a:gd name="connsiteY24" fmla="*/ 41604 h 1909906"/>
              <a:gd name="connsiteX25" fmla="*/ 1933815 w 2710204"/>
              <a:gd name="connsiteY25" fmla="*/ 73963 h 190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0204" h="1909906">
                <a:moveTo>
                  <a:pt x="0" y="954954"/>
                </a:moveTo>
                <a:lnTo>
                  <a:pt x="0" y="954955"/>
                </a:lnTo>
                <a:lnTo>
                  <a:pt x="0" y="954955"/>
                </a:lnTo>
                <a:close/>
                <a:moveTo>
                  <a:pt x="1933815" y="73963"/>
                </a:moveTo>
                <a:lnTo>
                  <a:pt x="2636239" y="776387"/>
                </a:lnTo>
                <a:lnTo>
                  <a:pt x="2636239" y="776387"/>
                </a:lnTo>
                <a:lnTo>
                  <a:pt x="2636240" y="776388"/>
                </a:lnTo>
                <a:cubicBezTo>
                  <a:pt x="2734859" y="875007"/>
                  <a:pt x="2734859" y="1034901"/>
                  <a:pt x="2636240" y="1133519"/>
                </a:cubicBezTo>
                <a:lnTo>
                  <a:pt x="2636239" y="1133519"/>
                </a:lnTo>
                <a:lnTo>
                  <a:pt x="2636231" y="1133525"/>
                </a:lnTo>
                <a:lnTo>
                  <a:pt x="1933814" y="1835942"/>
                </a:lnTo>
                <a:cubicBezTo>
                  <a:pt x="1835195" y="1934561"/>
                  <a:pt x="1675302" y="1934561"/>
                  <a:pt x="1576683" y="1835942"/>
                </a:cubicBezTo>
                <a:lnTo>
                  <a:pt x="1576683" y="1835942"/>
                </a:lnTo>
                <a:cubicBezTo>
                  <a:pt x="1478065" y="1737323"/>
                  <a:pt x="1478065" y="1577429"/>
                  <a:pt x="1576683" y="1478810"/>
                </a:cubicBezTo>
                <a:lnTo>
                  <a:pt x="1848010" y="1207485"/>
                </a:lnTo>
                <a:lnTo>
                  <a:pt x="252530" y="1207484"/>
                </a:lnTo>
                <a:cubicBezTo>
                  <a:pt x="130496" y="1207484"/>
                  <a:pt x="28678" y="1120921"/>
                  <a:pt x="5130" y="1005847"/>
                </a:cubicBezTo>
                <a:lnTo>
                  <a:pt x="0" y="954955"/>
                </a:lnTo>
                <a:lnTo>
                  <a:pt x="5130" y="904062"/>
                </a:lnTo>
                <a:cubicBezTo>
                  <a:pt x="28678" y="788988"/>
                  <a:pt x="130496" y="702425"/>
                  <a:pt x="252530" y="702425"/>
                </a:cubicBezTo>
                <a:lnTo>
                  <a:pt x="1848015" y="702425"/>
                </a:lnTo>
                <a:lnTo>
                  <a:pt x="1576684" y="431094"/>
                </a:lnTo>
                <a:cubicBezTo>
                  <a:pt x="1490393" y="344803"/>
                  <a:pt x="1479606" y="211597"/>
                  <a:pt x="1544325" y="113578"/>
                </a:cubicBezTo>
                <a:lnTo>
                  <a:pt x="1576683" y="73963"/>
                </a:lnTo>
                <a:lnTo>
                  <a:pt x="1616298" y="41604"/>
                </a:lnTo>
                <a:cubicBezTo>
                  <a:pt x="1714318" y="-23115"/>
                  <a:pt x="1847524" y="-12328"/>
                  <a:pt x="1933815" y="73963"/>
                </a:cubicBezTo>
                <a:close/>
              </a:path>
            </a:pathLst>
          </a:custGeom>
          <a:blipFill>
            <a:blip r:embed="rId4"/>
            <a:stretch>
              <a:fillRect/>
            </a:stretch>
          </a:blipFill>
          <a:ln w="38100">
            <a:solidFill>
              <a:srgbClr val="F8F0E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Arial" panose="020B0604020202020204" pitchFamily="34" charset="0"/>
              <a:sym typeface="Arial" panose="020B0604020202020204" pitchFamily="34" charset="0"/>
            </a:endParaRPr>
          </a:p>
        </p:txBody>
      </p:sp>
      <p:sp>
        <p:nvSpPr>
          <p:cNvPr id="22" name="Rectangle 3"/>
          <p:cNvSpPr txBox="1">
            <a:spLocks noChangeArrowheads="1"/>
          </p:cNvSpPr>
          <p:nvPr/>
        </p:nvSpPr>
        <p:spPr bwMode="auto">
          <a:xfrm rot="18900000">
            <a:off x="2791979" y="5011575"/>
            <a:ext cx="2560309" cy="16927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scene3d>
              <a:camera prst="orthographicFront"/>
              <a:lightRig rig="threePt" dir="t"/>
            </a:scene3d>
            <a:sp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defRPr/>
            </a:pPr>
            <a:r>
              <a:rPr lang="en-US" altLang="ko-KR" sz="11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Tahoma" pitchFamily="34" charset="0"/>
                <a:sym typeface="Arial" panose="020B0604020202020204" pitchFamily="34" charset="0"/>
              </a:rPr>
              <a:t>Top quality design</a:t>
            </a:r>
            <a:endParaRPr lang="en-US" altLang="ko-KR" sz="11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sp>
        <p:nvSpPr>
          <p:cNvPr id="23" name="Rectangle 3"/>
          <p:cNvSpPr txBox="1">
            <a:spLocks noChangeArrowheads="1"/>
          </p:cNvSpPr>
          <p:nvPr/>
        </p:nvSpPr>
        <p:spPr bwMode="auto">
          <a:xfrm rot="18900000">
            <a:off x="4710006" y="4323983"/>
            <a:ext cx="2560309" cy="16927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scene3d>
              <a:camera prst="orthographicFront"/>
              <a:lightRig rig="threePt" dir="t"/>
            </a:scene3d>
            <a:sp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defRPr/>
            </a:pPr>
            <a:r>
              <a:rPr lang="en-US" altLang="ko-KR" sz="11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Tahoma" pitchFamily="34" charset="0"/>
                <a:sym typeface="Arial" panose="020B0604020202020204" pitchFamily="34" charset="0"/>
              </a:rPr>
              <a:t>Top quality design</a:t>
            </a:r>
            <a:endParaRPr lang="en-US" altLang="ko-KR" sz="11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sp>
        <p:nvSpPr>
          <p:cNvPr id="24" name="Rectangle 3"/>
          <p:cNvSpPr txBox="1">
            <a:spLocks noChangeArrowheads="1"/>
          </p:cNvSpPr>
          <p:nvPr/>
        </p:nvSpPr>
        <p:spPr bwMode="auto">
          <a:xfrm rot="18900000">
            <a:off x="6615970" y="3648453"/>
            <a:ext cx="2560309" cy="16927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scene3d>
              <a:camera prst="orthographicFront"/>
              <a:lightRig rig="threePt" dir="t"/>
            </a:scene3d>
            <a:sp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defRPr/>
            </a:pPr>
            <a:r>
              <a:rPr lang="en-US" altLang="ko-KR" sz="1100" b="1">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Tahoma" pitchFamily="34" charset="0"/>
                <a:sym typeface="Arial" panose="020B0604020202020204" pitchFamily="34" charset="0"/>
              </a:rPr>
              <a:t>Top quality design</a:t>
            </a:r>
            <a:endParaRPr lang="en-US" altLang="ko-KR" sz="1100"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sp>
        <p:nvSpPr>
          <p:cNvPr id="26" name="speed"/>
          <p:cNvSpPr txBox="1">
            <a:spLocks noChangeArrowheads="1"/>
          </p:cNvSpPr>
          <p:nvPr/>
        </p:nvSpPr>
        <p:spPr bwMode="auto">
          <a:xfrm>
            <a:off x="5956820" y="5521906"/>
            <a:ext cx="3251407" cy="15234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r">
              <a:lnSpc>
                <a:spcPct val="90000"/>
              </a:lnSpc>
              <a:buClr>
                <a:prstClr val="white"/>
              </a:buClr>
              <a:defRPr/>
            </a:pPr>
            <a:r>
              <a:rPr lang="zh-CN" altLang="en-US" sz="1100" b="1" dirty="0">
                <a:latin typeface="Arial" panose="020B0604020202020204" pitchFamily="34" charset="0"/>
                <a:ea typeface="微软雅黑" panose="020B0503020204020204" pitchFamily="34" charset="-122"/>
                <a:cs typeface="Tahoma" pitchFamily="34" charset="0"/>
                <a:sym typeface="Arial" panose="020B0604020202020204" pitchFamily="34" charset="0"/>
              </a:rPr>
              <a:t>特征提取步骤</a:t>
            </a:r>
            <a:endParaRPr lang="en-US" altLang="ko-KR" sz="1100" b="1" dirty="0">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sp>
        <p:nvSpPr>
          <p:cNvPr id="28" name="Rectangle 1">
            <a:extLst>
              <a:ext uri="{FF2B5EF4-FFF2-40B4-BE49-F238E27FC236}">
                <a16:creationId xmlns:a16="http://schemas.microsoft.com/office/drawing/2014/main" id="{CC2F9B35-6FB6-4E0E-A6DB-D17F82A51076}"/>
              </a:ext>
            </a:extLst>
          </p:cNvPr>
          <p:cNvSpPr>
            <a:spLocks noChangeArrowheads="1"/>
          </p:cNvSpPr>
          <p:nvPr/>
        </p:nvSpPr>
        <p:spPr bwMode="auto">
          <a:xfrm>
            <a:off x="1749023" y="2270614"/>
            <a:ext cx="15093039" cy="808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9" name="文本框 28">
            <a:extLst>
              <a:ext uri="{FF2B5EF4-FFF2-40B4-BE49-F238E27FC236}">
                <a16:creationId xmlns:a16="http://schemas.microsoft.com/office/drawing/2014/main" id="{FF15F11F-F4D3-4951-BEA9-C64CBC1B1B62}"/>
              </a:ext>
            </a:extLst>
          </p:cNvPr>
          <p:cNvSpPr txBox="1"/>
          <p:nvPr/>
        </p:nvSpPr>
        <p:spPr>
          <a:xfrm>
            <a:off x="2184209" y="1335891"/>
            <a:ext cx="4554400" cy="584775"/>
          </a:xfrm>
          <a:prstGeom prst="rect">
            <a:avLst/>
          </a:prstGeom>
          <a:noFill/>
        </p:spPr>
        <p:txBody>
          <a:bodyPr wrap="square" rtlCol="0">
            <a:spAutoFit/>
          </a:bodyPr>
          <a:lstStyle/>
          <a:p>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根据</a:t>
            </a:r>
            <a:r>
              <a:rPr lang="en-US" altLang="zh-CN" sz="1600" kern="100" dirty="0">
                <a:effectLst/>
                <a:latin typeface="Times New Roman" panose="02020603050405020304" pitchFamily="18" charset="0"/>
                <a:ea typeface="宋体" panose="02010600030101010101" pitchFamily="2" charset="-122"/>
              </a:rPr>
              <a:t>KMO</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600" kern="100" dirty="0">
                <a:effectLst/>
                <a:latin typeface="Times New Roman" panose="02020603050405020304" pitchFamily="18" charset="0"/>
                <a:ea typeface="宋体" panose="02010600030101010101" pitchFamily="2" charset="-122"/>
              </a:rPr>
              <a:t>Bartlett</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球体检验对此类别下指标数据是否适合做因子分析进行判断</a:t>
            </a:r>
            <a:endParaRPr lang="zh-CN" altLang="en-US" sz="1600" dirty="0"/>
          </a:p>
        </p:txBody>
      </p:sp>
      <p:cxnSp>
        <p:nvCxnSpPr>
          <p:cNvPr id="33" name="直接箭头连接符 32">
            <a:extLst>
              <a:ext uri="{FF2B5EF4-FFF2-40B4-BE49-F238E27FC236}">
                <a16:creationId xmlns:a16="http://schemas.microsoft.com/office/drawing/2014/main" id="{75EB4148-0E67-4BAA-BD2C-E2FA9C503942}"/>
              </a:ext>
            </a:extLst>
          </p:cNvPr>
          <p:cNvCxnSpPr/>
          <p:nvPr/>
        </p:nvCxnSpPr>
        <p:spPr>
          <a:xfrm flipH="1" flipV="1">
            <a:off x="6216256" y="2112646"/>
            <a:ext cx="471415" cy="32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图片 33">
            <a:extLst>
              <a:ext uri="{FF2B5EF4-FFF2-40B4-BE49-F238E27FC236}">
                <a16:creationId xmlns:a16="http://schemas.microsoft.com/office/drawing/2014/main" id="{F2F0717C-607E-461D-95E0-4B1954585830}"/>
              </a:ext>
            </a:extLst>
          </p:cNvPr>
          <p:cNvPicPr/>
          <p:nvPr/>
        </p:nvPicPr>
        <p:blipFill>
          <a:blip r:embed="rId5"/>
          <a:stretch>
            <a:fillRect/>
          </a:stretch>
        </p:blipFill>
        <p:spPr>
          <a:xfrm>
            <a:off x="7301349" y="1250609"/>
            <a:ext cx="4027378" cy="4903706"/>
          </a:xfrm>
          <a:prstGeom prst="rect">
            <a:avLst/>
          </a:prstGeom>
        </p:spPr>
      </p:pic>
    </p:spTree>
    <p:extLst>
      <p:ext uri="{BB962C8B-B14F-4D97-AF65-F5344CB8AC3E}">
        <p14:creationId xmlns:p14="http://schemas.microsoft.com/office/powerpoint/2010/main" val="292570773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additive="base">
                                        <p:cTn id="14" dur="500" fill="hold"/>
                                        <p:tgtEl>
                                          <p:spTgt spid="29"/>
                                        </p:tgtEl>
                                        <p:attrNameLst>
                                          <p:attrName>ppt_x</p:attrName>
                                        </p:attrNameLst>
                                      </p:cBhvr>
                                      <p:tavLst>
                                        <p:tav tm="0">
                                          <p:val>
                                            <p:strVal val="#ppt_x"/>
                                          </p:val>
                                        </p:tav>
                                        <p:tav tm="100000">
                                          <p:val>
                                            <p:strVal val="#ppt_x"/>
                                          </p:val>
                                        </p:tav>
                                      </p:tavLst>
                                    </p:anim>
                                    <p:anim calcmode="lin" valueType="num">
                                      <p:cBhvr additive="base">
                                        <p:cTn id="1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circle(in)">
                                      <p:cBhvr>
                                        <p:cTn id="20"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2470748" y="239341"/>
            <a:ext cx="6165251" cy="759943"/>
            <a:chOff x="1930399" y="45378"/>
            <a:chExt cx="6457585" cy="759943"/>
          </a:xfrm>
        </p:grpSpPr>
        <p:sp>
          <p:nvSpPr>
            <p:cNvPr id="3" name="任意多边形 2"/>
            <p:cNvSpPr/>
            <p:nvPr/>
          </p:nvSpPr>
          <p:spPr>
            <a:xfrm>
              <a:off x="1930399" y="189984"/>
              <a:ext cx="5800437"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nvSpPr>
          <p:spPr>
            <a:xfrm rot="21305128">
              <a:off x="7366947" y="45378"/>
              <a:ext cx="1021037" cy="759943"/>
            </a:xfrm>
            <a:prstGeom prst="ellipse">
              <a:avLst/>
            </a:prstGeom>
            <a:blipFill>
              <a:blip r:embed="rId3"/>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Arial" panose="020B0604020202020204" pitchFamily="34" charset="0"/>
                  <a:ea typeface="微软雅黑" panose="020B0503020204020204" pitchFamily="34" charset="-122"/>
                  <a:sym typeface="Arial" panose="020B0604020202020204" pitchFamily="34" charset="0"/>
                </a:rPr>
                <a:t>TWO</a:t>
              </a: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p:cNvSpPr txBox="1"/>
          <p:nvPr/>
        </p:nvSpPr>
        <p:spPr>
          <a:xfrm>
            <a:off x="4800484" y="257636"/>
            <a:ext cx="1415772" cy="461665"/>
          </a:xfrm>
          <a:prstGeom prst="rect">
            <a:avLst/>
          </a:prstGeom>
          <a:noFill/>
        </p:spPr>
        <p:txBody>
          <a:bodyPr wrap="none" rtlCol="0">
            <a:spAutoFit/>
          </a:bodyPr>
          <a:lstStyle/>
          <a:p>
            <a:r>
              <a:rPr lang="zh-CN" altLang="en-US" sz="2400" dirty="0">
                <a:blipFill>
                  <a:blip r:embed="rId3"/>
                  <a:stretch>
                    <a:fillRect/>
                  </a:stretch>
                </a:blipFill>
                <a:latin typeface="Arial" panose="020B0604020202020204" pitchFamily="34" charset="0"/>
                <a:ea typeface="微软雅黑" panose="020B0503020204020204" pitchFamily="34" charset="-122"/>
                <a:sym typeface="Arial" panose="020B0604020202020204" pitchFamily="34" charset="0"/>
              </a:rPr>
              <a:t>特征提取</a:t>
            </a:r>
          </a:p>
        </p:txBody>
      </p:sp>
      <p:grpSp>
        <p:nvGrpSpPr>
          <p:cNvPr id="6" name="그룹 7"/>
          <p:cNvGrpSpPr/>
          <p:nvPr/>
        </p:nvGrpSpPr>
        <p:grpSpPr>
          <a:xfrm>
            <a:off x="3040069" y="1743314"/>
            <a:ext cx="6064982" cy="1959148"/>
            <a:chOff x="1845001" y="2192523"/>
            <a:chExt cx="4890802" cy="1579857"/>
          </a:xfrm>
        </p:grpSpPr>
        <p:grpSp>
          <p:nvGrpSpPr>
            <p:cNvPr id="7" name="그룹 8"/>
            <p:cNvGrpSpPr/>
            <p:nvPr/>
          </p:nvGrpSpPr>
          <p:grpSpPr>
            <a:xfrm>
              <a:off x="1845001" y="3318272"/>
              <a:ext cx="1985968" cy="454108"/>
              <a:chOff x="3333750" y="3571441"/>
              <a:chExt cx="1985968" cy="454108"/>
            </a:xfrm>
          </p:grpSpPr>
          <p:sp>
            <p:nvSpPr>
              <p:cNvPr id="16" name="speed"/>
              <p:cNvSpPr txBox="1">
                <a:spLocks noChangeArrowheads="1"/>
              </p:cNvSpPr>
              <p:nvPr/>
            </p:nvSpPr>
            <p:spPr bwMode="auto">
              <a:xfrm>
                <a:off x="3930069" y="3654614"/>
                <a:ext cx="1389649" cy="223372"/>
              </a:xfrm>
              <a:prstGeom prst="rect">
                <a:avLst/>
              </a:prstGeom>
              <a:noFill/>
              <a:scene3d>
                <a:camera prst="orthographicFront">
                  <a:rot lat="0" lon="0" rev="0"/>
                </a:camera>
                <a:lightRig rig="threePt" dir="t"/>
              </a:scene3d>
              <a:sp3d prstMaterial="matte">
                <a:bevelT w="1270" h="1270"/>
              </a:sp3d>
            </p:spPr>
            <p:txBody>
              <a:bodyPr wrap="square" lIns="0" tIns="0" rIns="0" bIns="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buClr>
                    <a:prstClr val="white"/>
                  </a:buClr>
                  <a:defRPr/>
                </a:pPr>
                <a:r>
                  <a:rPr lang="zh-CN" altLang="en-US" dirty="0">
                    <a:solidFill>
                      <a:schemeClr val="tx1">
                        <a:lumMod val="95000"/>
                        <a:lumOff val="5000"/>
                      </a:schemeClr>
                    </a:solidFill>
                    <a:latin typeface="Arial" panose="020B0604020202020204" pitchFamily="34" charset="0"/>
                    <a:ea typeface="微软雅黑" panose="020B0503020204020204" pitchFamily="34" charset="-122"/>
                    <a:cs typeface="Tahoma" pitchFamily="34" charset="0"/>
                    <a:sym typeface="Arial" panose="020B0604020202020204" pitchFamily="34" charset="0"/>
                  </a:rPr>
                  <a:t>因子相关性聚类</a:t>
                </a:r>
                <a:endParaRPr lang="en-US" altLang="ko-KR" dirty="0">
                  <a:solidFill>
                    <a:schemeClr val="tx1">
                      <a:lumMod val="95000"/>
                      <a:lumOff val="5000"/>
                    </a:schemeClr>
                  </a:solidFill>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sp>
            <p:nvSpPr>
              <p:cNvPr id="17" name="Rectangle 3"/>
              <p:cNvSpPr txBox="1">
                <a:spLocks noChangeArrowheads="1"/>
              </p:cNvSpPr>
              <p:nvPr/>
            </p:nvSpPr>
            <p:spPr bwMode="auto">
              <a:xfrm>
                <a:off x="3333750" y="3571441"/>
                <a:ext cx="425312" cy="297829"/>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r">
                  <a:spcBef>
                    <a:spcPts val="0"/>
                  </a:spcBef>
                  <a:defRPr/>
                </a:pPr>
                <a:r>
                  <a:rPr lang="en-US" sz="2400" b="1">
                    <a:latin typeface="Arial" panose="020B0604020202020204" pitchFamily="34" charset="0"/>
                    <a:ea typeface="微软雅黑" panose="020B0503020204020204" pitchFamily="34" charset="-122"/>
                    <a:cs typeface="Tahoma" pitchFamily="34" charset="0"/>
                    <a:sym typeface="Arial" panose="020B0604020202020204" pitchFamily="34" charset="0"/>
                  </a:rPr>
                  <a:t>1</a:t>
                </a:r>
                <a:endParaRPr lang="en-US" sz="2400" b="1" dirty="0">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cxnSp>
            <p:nvCxnSpPr>
              <p:cNvPr id="18" name="직선 연결선 19"/>
              <p:cNvCxnSpPr/>
              <p:nvPr/>
            </p:nvCxnSpPr>
            <p:spPr>
              <a:xfrm>
                <a:off x="3844565" y="3616373"/>
                <a:ext cx="0" cy="409176"/>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8" name="그룹 9"/>
            <p:cNvGrpSpPr/>
            <p:nvPr/>
          </p:nvGrpSpPr>
          <p:grpSpPr>
            <a:xfrm>
              <a:off x="3417825" y="2755397"/>
              <a:ext cx="1789559" cy="529916"/>
              <a:chOff x="3333750" y="3571441"/>
              <a:chExt cx="1789559" cy="529916"/>
            </a:xfrm>
          </p:grpSpPr>
          <p:sp>
            <p:nvSpPr>
              <p:cNvPr id="13" name="speed"/>
              <p:cNvSpPr txBox="1">
                <a:spLocks noChangeArrowheads="1"/>
              </p:cNvSpPr>
              <p:nvPr/>
            </p:nvSpPr>
            <p:spPr bwMode="auto">
              <a:xfrm>
                <a:off x="3930068" y="3654613"/>
                <a:ext cx="1193241" cy="446744"/>
              </a:xfrm>
              <a:prstGeom prst="rect">
                <a:avLst/>
              </a:prstGeom>
              <a:noFill/>
              <a:scene3d>
                <a:camera prst="orthographicFront">
                  <a:rot lat="0" lon="0" rev="0"/>
                </a:camera>
                <a:lightRig rig="threePt" dir="t"/>
              </a:scene3d>
              <a:sp3d prstMaterial="matte">
                <a:bevelT w="1270" h="1270"/>
              </a:sp3d>
            </p:spPr>
            <p:txBody>
              <a:bodyPr wrap="square" lIns="0" tIns="0" rIns="0" bIns="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buClr>
                    <a:prstClr val="white"/>
                  </a:buClr>
                  <a:defRPr/>
                </a:pPr>
                <a:r>
                  <a:rPr lang="en-US" altLang="ko-KR" dirty="0">
                    <a:solidFill>
                      <a:schemeClr val="tx1">
                        <a:lumMod val="95000"/>
                        <a:lumOff val="5000"/>
                      </a:schemeClr>
                    </a:solidFill>
                    <a:latin typeface="Arial" panose="020B0604020202020204" pitchFamily="34" charset="0"/>
                    <a:ea typeface="微软雅黑" panose="020B0503020204020204" pitchFamily="34" charset="-122"/>
                    <a:cs typeface="Tahoma" pitchFamily="34" charset="0"/>
                    <a:sym typeface="Arial" panose="020B0604020202020204" pitchFamily="34" charset="0"/>
                  </a:rPr>
                  <a:t>KMO</a:t>
                </a:r>
                <a:r>
                  <a:rPr lang="zh-CN" altLang="en-US" dirty="0">
                    <a:solidFill>
                      <a:schemeClr val="tx1">
                        <a:lumMod val="95000"/>
                        <a:lumOff val="5000"/>
                      </a:schemeClr>
                    </a:solidFill>
                    <a:latin typeface="Arial" panose="020B0604020202020204" pitchFamily="34" charset="0"/>
                    <a:ea typeface="微软雅黑" panose="020B0503020204020204" pitchFamily="34" charset="-122"/>
                    <a:cs typeface="Tahoma" pitchFamily="34" charset="0"/>
                    <a:sym typeface="Arial" panose="020B0604020202020204" pitchFamily="34" charset="0"/>
                  </a:rPr>
                  <a:t>和</a:t>
                </a:r>
                <a:r>
                  <a:rPr lang="en-US" altLang="ko-KR" dirty="0">
                    <a:solidFill>
                      <a:schemeClr val="tx1">
                        <a:lumMod val="95000"/>
                        <a:lumOff val="5000"/>
                      </a:schemeClr>
                    </a:solidFill>
                    <a:latin typeface="Arial" panose="020B0604020202020204" pitchFamily="34" charset="0"/>
                    <a:ea typeface="微软雅黑" panose="020B0503020204020204" pitchFamily="34" charset="-122"/>
                    <a:cs typeface="Tahoma" pitchFamily="34" charset="0"/>
                    <a:sym typeface="Arial" panose="020B0604020202020204" pitchFamily="34" charset="0"/>
                  </a:rPr>
                  <a:t>Bartlett</a:t>
                </a:r>
                <a:r>
                  <a:rPr lang="zh-CN" altLang="en-US" dirty="0">
                    <a:solidFill>
                      <a:schemeClr val="tx1">
                        <a:lumMod val="95000"/>
                        <a:lumOff val="5000"/>
                      </a:schemeClr>
                    </a:solidFill>
                    <a:latin typeface="Arial" panose="020B0604020202020204" pitchFamily="34" charset="0"/>
                    <a:ea typeface="微软雅黑" panose="020B0503020204020204" pitchFamily="34" charset="-122"/>
                    <a:cs typeface="Tahoma" pitchFamily="34" charset="0"/>
                    <a:sym typeface="Arial" panose="020B0604020202020204" pitchFamily="34" charset="0"/>
                  </a:rPr>
                  <a:t>球体检验</a:t>
                </a:r>
                <a:endParaRPr lang="en-US" altLang="ko-KR" dirty="0">
                  <a:solidFill>
                    <a:schemeClr val="tx1">
                      <a:lumMod val="95000"/>
                      <a:lumOff val="5000"/>
                    </a:schemeClr>
                  </a:solidFill>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sp>
            <p:nvSpPr>
              <p:cNvPr id="14" name="Rectangle 3"/>
              <p:cNvSpPr txBox="1">
                <a:spLocks noChangeArrowheads="1"/>
              </p:cNvSpPr>
              <p:nvPr/>
            </p:nvSpPr>
            <p:spPr bwMode="auto">
              <a:xfrm>
                <a:off x="3333750" y="3571441"/>
                <a:ext cx="425312" cy="297829"/>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r">
                  <a:spcBef>
                    <a:spcPts val="0"/>
                  </a:spcBef>
                  <a:defRPr/>
                </a:pPr>
                <a:r>
                  <a:rPr lang="en-US" sz="2400" b="1">
                    <a:latin typeface="Arial" panose="020B0604020202020204" pitchFamily="34" charset="0"/>
                    <a:ea typeface="微软雅黑" panose="020B0503020204020204" pitchFamily="34" charset="-122"/>
                    <a:cs typeface="Tahoma" pitchFamily="34" charset="0"/>
                    <a:sym typeface="Arial" panose="020B0604020202020204" pitchFamily="34" charset="0"/>
                  </a:rPr>
                  <a:t>2</a:t>
                </a:r>
                <a:endParaRPr lang="en-US" sz="2400" b="1" dirty="0">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cxnSp>
            <p:nvCxnSpPr>
              <p:cNvPr id="15" name="직선 연결선 16"/>
              <p:cNvCxnSpPr/>
              <p:nvPr/>
            </p:nvCxnSpPr>
            <p:spPr>
              <a:xfrm>
                <a:off x="3844565" y="3616373"/>
                <a:ext cx="0" cy="409176"/>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9" name="그룹 10"/>
            <p:cNvGrpSpPr/>
            <p:nvPr/>
          </p:nvGrpSpPr>
          <p:grpSpPr>
            <a:xfrm>
              <a:off x="5030085" y="2192523"/>
              <a:ext cx="1705718" cy="454108"/>
              <a:chOff x="3333750" y="3571441"/>
              <a:chExt cx="1705718" cy="454108"/>
            </a:xfrm>
          </p:grpSpPr>
          <p:sp>
            <p:nvSpPr>
              <p:cNvPr id="10" name="speed"/>
              <p:cNvSpPr txBox="1">
                <a:spLocks noChangeArrowheads="1"/>
              </p:cNvSpPr>
              <p:nvPr/>
            </p:nvSpPr>
            <p:spPr bwMode="auto">
              <a:xfrm>
                <a:off x="3930069" y="3654613"/>
                <a:ext cx="1109399" cy="223372"/>
              </a:xfrm>
              <a:prstGeom prst="rect">
                <a:avLst/>
              </a:prstGeom>
              <a:noFill/>
              <a:scene3d>
                <a:camera prst="orthographicFront">
                  <a:rot lat="0" lon="0" rev="0"/>
                </a:camera>
                <a:lightRig rig="threePt" dir="t"/>
              </a:scene3d>
              <a:sp3d prstMaterial="matte">
                <a:bevelT w="1270" h="1270"/>
              </a:sp3d>
            </p:spPr>
            <p:txBody>
              <a:bodyPr wrap="square" lIns="0" tIns="0" rIns="0" bIns="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buClr>
                    <a:prstClr val="white"/>
                  </a:buClr>
                  <a:defRPr/>
                </a:pPr>
                <a:r>
                  <a:rPr lang="zh-CN" altLang="en-US" dirty="0">
                    <a:solidFill>
                      <a:schemeClr val="tx1">
                        <a:lumMod val="95000"/>
                        <a:lumOff val="5000"/>
                      </a:schemeClr>
                    </a:solidFill>
                    <a:latin typeface="Arial" panose="020B0604020202020204" pitchFamily="34" charset="0"/>
                    <a:ea typeface="微软雅黑" panose="020B0503020204020204" pitchFamily="34" charset="-122"/>
                    <a:cs typeface="Tahoma" pitchFamily="34" charset="0"/>
                    <a:sym typeface="Arial" panose="020B0604020202020204" pitchFamily="34" charset="0"/>
                  </a:rPr>
                  <a:t>因子分析</a:t>
                </a:r>
                <a:endParaRPr lang="en-US" altLang="ko-KR" dirty="0">
                  <a:solidFill>
                    <a:schemeClr val="tx1">
                      <a:lumMod val="95000"/>
                      <a:lumOff val="5000"/>
                    </a:schemeClr>
                  </a:solidFill>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sp>
            <p:nvSpPr>
              <p:cNvPr id="11" name="Rectangle 3"/>
              <p:cNvSpPr txBox="1">
                <a:spLocks noChangeArrowheads="1"/>
              </p:cNvSpPr>
              <p:nvPr/>
            </p:nvSpPr>
            <p:spPr bwMode="auto">
              <a:xfrm>
                <a:off x="3333750" y="3571441"/>
                <a:ext cx="425312" cy="297829"/>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r">
                  <a:spcBef>
                    <a:spcPts val="0"/>
                  </a:spcBef>
                  <a:defRPr/>
                </a:pPr>
                <a:r>
                  <a:rPr lang="en-US" sz="2400" b="1">
                    <a:latin typeface="Arial" panose="020B0604020202020204" pitchFamily="34" charset="0"/>
                    <a:ea typeface="微软雅黑" panose="020B0503020204020204" pitchFamily="34" charset="-122"/>
                    <a:cs typeface="Tahoma" pitchFamily="34" charset="0"/>
                    <a:sym typeface="Arial" panose="020B0604020202020204" pitchFamily="34" charset="0"/>
                  </a:rPr>
                  <a:t>3</a:t>
                </a:r>
                <a:endParaRPr lang="en-US" sz="2400" b="1" dirty="0">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cxnSp>
            <p:nvCxnSpPr>
              <p:cNvPr id="12" name="직선 연결선 13"/>
              <p:cNvCxnSpPr/>
              <p:nvPr/>
            </p:nvCxnSpPr>
            <p:spPr>
              <a:xfrm>
                <a:off x="3844565" y="3616373"/>
                <a:ext cx="0" cy="409176"/>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sp>
        <p:nvSpPr>
          <p:cNvPr id="19" name="자유형 20"/>
          <p:cNvSpPr/>
          <p:nvPr/>
        </p:nvSpPr>
        <p:spPr>
          <a:xfrm>
            <a:off x="2832513" y="3771111"/>
            <a:ext cx="2559934" cy="2559934"/>
          </a:xfrm>
          <a:custGeom>
            <a:avLst/>
            <a:gdLst>
              <a:gd name="connsiteX0" fmla="*/ 818422 w 2064331"/>
              <a:gd name="connsiteY0" fmla="*/ 0 h 2064332"/>
              <a:gd name="connsiteX1" fmla="*/ 1811799 w 2064331"/>
              <a:gd name="connsiteY1" fmla="*/ 0 h 2064332"/>
              <a:gd name="connsiteX2" fmla="*/ 1811800 w 2064331"/>
              <a:gd name="connsiteY2" fmla="*/ 0 h 2064332"/>
              <a:gd name="connsiteX3" fmla="*/ 1811801 w 2064331"/>
              <a:gd name="connsiteY3" fmla="*/ 0 h 2064332"/>
              <a:gd name="connsiteX4" fmla="*/ 2064331 w 2064331"/>
              <a:gd name="connsiteY4" fmla="*/ 252530 h 2064332"/>
              <a:gd name="connsiteX5" fmla="*/ 2064330 w 2064331"/>
              <a:gd name="connsiteY5" fmla="*/ 252530 h 2064332"/>
              <a:gd name="connsiteX6" fmla="*/ 2064329 w 2064331"/>
              <a:gd name="connsiteY6" fmla="*/ 252540 h 2064332"/>
              <a:gd name="connsiteX7" fmla="*/ 2064329 w 2064331"/>
              <a:gd name="connsiteY7" fmla="*/ 1245908 h 2064332"/>
              <a:gd name="connsiteX8" fmla="*/ 1811799 w 2064331"/>
              <a:gd name="connsiteY8" fmla="*/ 1498438 h 2064332"/>
              <a:gd name="connsiteX9" fmla="*/ 1811799 w 2064331"/>
              <a:gd name="connsiteY9" fmla="*/ 1498437 h 2064332"/>
              <a:gd name="connsiteX10" fmla="*/ 1559269 w 2064331"/>
              <a:gd name="connsiteY10" fmla="*/ 1245907 h 2064332"/>
              <a:gd name="connsiteX11" fmla="*/ 1559270 w 2064331"/>
              <a:gd name="connsiteY11" fmla="*/ 862195 h 2064332"/>
              <a:gd name="connsiteX12" fmla="*/ 431094 w 2064331"/>
              <a:gd name="connsiteY12" fmla="*/ 1990368 h 2064332"/>
              <a:gd name="connsiteX13" fmla="*/ 73963 w 2064331"/>
              <a:gd name="connsiteY13" fmla="*/ 1990368 h 2064332"/>
              <a:gd name="connsiteX14" fmla="*/ 73964 w 2064331"/>
              <a:gd name="connsiteY14" fmla="*/ 1990369 h 2064332"/>
              <a:gd name="connsiteX15" fmla="*/ 73964 w 2064331"/>
              <a:gd name="connsiteY15" fmla="*/ 1633238 h 2064332"/>
              <a:gd name="connsiteX16" fmla="*/ 1202142 w 2064331"/>
              <a:gd name="connsiteY16" fmla="*/ 505060 h 2064332"/>
              <a:gd name="connsiteX17" fmla="*/ 818422 w 2064331"/>
              <a:gd name="connsiteY17" fmla="*/ 505059 h 2064332"/>
              <a:gd name="connsiteX18" fmla="*/ 571023 w 2064331"/>
              <a:gd name="connsiteY18" fmla="*/ 303423 h 2064332"/>
              <a:gd name="connsiteX19" fmla="*/ 565892 w 2064331"/>
              <a:gd name="connsiteY19" fmla="*/ 252530 h 2064332"/>
              <a:gd name="connsiteX20" fmla="*/ 571023 w 2064331"/>
              <a:gd name="connsiteY20" fmla="*/ 201637 h 2064332"/>
              <a:gd name="connsiteX21" fmla="*/ 818422 w 2064331"/>
              <a:gd name="connsiteY21" fmla="*/ 0 h 206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4331" h="2064332">
                <a:moveTo>
                  <a:pt x="818422" y="0"/>
                </a:moveTo>
                <a:lnTo>
                  <a:pt x="1811799" y="0"/>
                </a:lnTo>
                <a:lnTo>
                  <a:pt x="1811800" y="0"/>
                </a:lnTo>
                <a:lnTo>
                  <a:pt x="1811801" y="0"/>
                </a:lnTo>
                <a:cubicBezTo>
                  <a:pt x="1951269" y="0"/>
                  <a:pt x="2064331" y="113062"/>
                  <a:pt x="2064331" y="252530"/>
                </a:cubicBezTo>
                <a:lnTo>
                  <a:pt x="2064330" y="252530"/>
                </a:lnTo>
                <a:lnTo>
                  <a:pt x="2064329" y="252540"/>
                </a:lnTo>
                <a:lnTo>
                  <a:pt x="2064329" y="1245908"/>
                </a:lnTo>
                <a:cubicBezTo>
                  <a:pt x="2064329" y="1385376"/>
                  <a:pt x="1951267" y="1498438"/>
                  <a:pt x="1811799" y="1498438"/>
                </a:cubicBezTo>
                <a:lnTo>
                  <a:pt x="1811799" y="1498437"/>
                </a:lnTo>
                <a:cubicBezTo>
                  <a:pt x="1672331" y="1498437"/>
                  <a:pt x="1559269" y="1385375"/>
                  <a:pt x="1559269" y="1245907"/>
                </a:cubicBezTo>
                <a:lnTo>
                  <a:pt x="1559270" y="862195"/>
                </a:lnTo>
                <a:lnTo>
                  <a:pt x="431094" y="1990368"/>
                </a:lnTo>
                <a:cubicBezTo>
                  <a:pt x="332476" y="2088987"/>
                  <a:pt x="172582" y="2088987"/>
                  <a:pt x="73963" y="1990368"/>
                </a:cubicBezTo>
                <a:lnTo>
                  <a:pt x="73964" y="1990369"/>
                </a:lnTo>
                <a:cubicBezTo>
                  <a:pt x="-24655" y="1891750"/>
                  <a:pt x="-24655" y="1731857"/>
                  <a:pt x="73964" y="1633238"/>
                </a:cubicBezTo>
                <a:lnTo>
                  <a:pt x="1202142" y="505060"/>
                </a:lnTo>
                <a:lnTo>
                  <a:pt x="818422" y="505059"/>
                </a:lnTo>
                <a:cubicBezTo>
                  <a:pt x="696388" y="505059"/>
                  <a:pt x="594570" y="418496"/>
                  <a:pt x="571023" y="303423"/>
                </a:cubicBezTo>
                <a:lnTo>
                  <a:pt x="565892" y="252530"/>
                </a:lnTo>
                <a:lnTo>
                  <a:pt x="571023" y="201637"/>
                </a:lnTo>
                <a:cubicBezTo>
                  <a:pt x="594570" y="86563"/>
                  <a:pt x="696388" y="0"/>
                  <a:pt x="818422" y="0"/>
                </a:cubicBezTo>
                <a:close/>
              </a:path>
            </a:pathLst>
          </a:custGeom>
          <a:blipFill>
            <a:blip r:embed="rId4"/>
            <a:stretch>
              <a:fillRect/>
            </a:stretch>
          </a:blipFill>
          <a:ln w="38100">
            <a:solidFill>
              <a:srgbClr val="F8F0E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Arial" panose="020B0604020202020204" pitchFamily="34" charset="0"/>
              <a:sym typeface="Arial" panose="020B0604020202020204" pitchFamily="34" charset="0"/>
            </a:endParaRPr>
          </a:p>
        </p:txBody>
      </p:sp>
      <p:sp>
        <p:nvSpPr>
          <p:cNvPr id="20" name="자유형 21"/>
          <p:cNvSpPr/>
          <p:nvPr/>
        </p:nvSpPr>
        <p:spPr>
          <a:xfrm>
            <a:off x="4767850" y="3072322"/>
            <a:ext cx="2559934" cy="2559934"/>
          </a:xfrm>
          <a:custGeom>
            <a:avLst/>
            <a:gdLst>
              <a:gd name="connsiteX0" fmla="*/ 73963 w 2064331"/>
              <a:gd name="connsiteY0" fmla="*/ 1990368 h 2064332"/>
              <a:gd name="connsiteX1" fmla="*/ 73963 w 2064331"/>
              <a:gd name="connsiteY1" fmla="*/ 1990369 h 2064332"/>
              <a:gd name="connsiteX2" fmla="*/ 73964 w 2064331"/>
              <a:gd name="connsiteY2" fmla="*/ 1990369 h 2064332"/>
              <a:gd name="connsiteX3" fmla="*/ 818422 w 2064331"/>
              <a:gd name="connsiteY3" fmla="*/ 0 h 2064332"/>
              <a:gd name="connsiteX4" fmla="*/ 1811799 w 2064331"/>
              <a:gd name="connsiteY4" fmla="*/ 0 h 2064332"/>
              <a:gd name="connsiteX5" fmla="*/ 1811800 w 2064331"/>
              <a:gd name="connsiteY5" fmla="*/ 0 h 2064332"/>
              <a:gd name="connsiteX6" fmla="*/ 1811801 w 2064331"/>
              <a:gd name="connsiteY6" fmla="*/ 0 h 2064332"/>
              <a:gd name="connsiteX7" fmla="*/ 2064331 w 2064331"/>
              <a:gd name="connsiteY7" fmla="*/ 252530 h 2064332"/>
              <a:gd name="connsiteX8" fmla="*/ 2064330 w 2064331"/>
              <a:gd name="connsiteY8" fmla="*/ 252530 h 2064332"/>
              <a:gd name="connsiteX9" fmla="*/ 2064329 w 2064331"/>
              <a:gd name="connsiteY9" fmla="*/ 252540 h 2064332"/>
              <a:gd name="connsiteX10" fmla="*/ 2064329 w 2064331"/>
              <a:gd name="connsiteY10" fmla="*/ 1245908 h 2064332"/>
              <a:gd name="connsiteX11" fmla="*/ 1811799 w 2064331"/>
              <a:gd name="connsiteY11" fmla="*/ 1498438 h 2064332"/>
              <a:gd name="connsiteX12" fmla="*/ 1811799 w 2064331"/>
              <a:gd name="connsiteY12" fmla="*/ 1498437 h 2064332"/>
              <a:gd name="connsiteX13" fmla="*/ 1559269 w 2064331"/>
              <a:gd name="connsiteY13" fmla="*/ 1245907 h 2064332"/>
              <a:gd name="connsiteX14" fmla="*/ 1559270 w 2064331"/>
              <a:gd name="connsiteY14" fmla="*/ 862194 h 2064332"/>
              <a:gd name="connsiteX15" fmla="*/ 431094 w 2064331"/>
              <a:gd name="connsiteY15" fmla="*/ 1990368 h 2064332"/>
              <a:gd name="connsiteX16" fmla="*/ 113578 w 2064331"/>
              <a:gd name="connsiteY16" fmla="*/ 2022728 h 2064332"/>
              <a:gd name="connsiteX17" fmla="*/ 73963 w 2064331"/>
              <a:gd name="connsiteY17" fmla="*/ 1990369 h 2064332"/>
              <a:gd name="connsiteX18" fmla="*/ 41604 w 2064331"/>
              <a:gd name="connsiteY18" fmla="*/ 1950754 h 2064332"/>
              <a:gd name="connsiteX19" fmla="*/ 73964 w 2064331"/>
              <a:gd name="connsiteY19" fmla="*/ 1633238 h 2064332"/>
              <a:gd name="connsiteX20" fmla="*/ 1202142 w 2064331"/>
              <a:gd name="connsiteY20" fmla="*/ 505060 h 2064332"/>
              <a:gd name="connsiteX21" fmla="*/ 818422 w 2064331"/>
              <a:gd name="connsiteY21" fmla="*/ 505059 h 2064332"/>
              <a:gd name="connsiteX22" fmla="*/ 571023 w 2064331"/>
              <a:gd name="connsiteY22" fmla="*/ 303423 h 2064332"/>
              <a:gd name="connsiteX23" fmla="*/ 565892 w 2064331"/>
              <a:gd name="connsiteY23" fmla="*/ 252530 h 2064332"/>
              <a:gd name="connsiteX24" fmla="*/ 571023 w 2064331"/>
              <a:gd name="connsiteY24" fmla="*/ 201637 h 2064332"/>
              <a:gd name="connsiteX25" fmla="*/ 818422 w 2064331"/>
              <a:gd name="connsiteY25" fmla="*/ 0 h 206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64331" h="2064332">
                <a:moveTo>
                  <a:pt x="73963" y="1990368"/>
                </a:moveTo>
                <a:lnTo>
                  <a:pt x="73963" y="1990369"/>
                </a:lnTo>
                <a:lnTo>
                  <a:pt x="73964" y="1990369"/>
                </a:lnTo>
                <a:close/>
                <a:moveTo>
                  <a:pt x="818422" y="0"/>
                </a:moveTo>
                <a:lnTo>
                  <a:pt x="1811799" y="0"/>
                </a:lnTo>
                <a:lnTo>
                  <a:pt x="1811800" y="0"/>
                </a:lnTo>
                <a:lnTo>
                  <a:pt x="1811801" y="0"/>
                </a:lnTo>
                <a:cubicBezTo>
                  <a:pt x="1951269" y="0"/>
                  <a:pt x="2064331" y="113062"/>
                  <a:pt x="2064331" y="252530"/>
                </a:cubicBezTo>
                <a:lnTo>
                  <a:pt x="2064330" y="252530"/>
                </a:lnTo>
                <a:lnTo>
                  <a:pt x="2064329" y="252540"/>
                </a:lnTo>
                <a:lnTo>
                  <a:pt x="2064329" y="1245908"/>
                </a:lnTo>
                <a:cubicBezTo>
                  <a:pt x="2064329" y="1385376"/>
                  <a:pt x="1951267" y="1498438"/>
                  <a:pt x="1811799" y="1498438"/>
                </a:cubicBezTo>
                <a:lnTo>
                  <a:pt x="1811799" y="1498437"/>
                </a:lnTo>
                <a:cubicBezTo>
                  <a:pt x="1672331" y="1498437"/>
                  <a:pt x="1559269" y="1385375"/>
                  <a:pt x="1559269" y="1245907"/>
                </a:cubicBezTo>
                <a:lnTo>
                  <a:pt x="1559270" y="862194"/>
                </a:lnTo>
                <a:lnTo>
                  <a:pt x="431094" y="1990368"/>
                </a:lnTo>
                <a:cubicBezTo>
                  <a:pt x="344803" y="2076660"/>
                  <a:pt x="211598" y="2087446"/>
                  <a:pt x="113578" y="2022728"/>
                </a:cubicBezTo>
                <a:lnTo>
                  <a:pt x="73963" y="1990369"/>
                </a:lnTo>
                <a:lnTo>
                  <a:pt x="41604" y="1950754"/>
                </a:lnTo>
                <a:cubicBezTo>
                  <a:pt x="-23114" y="1852734"/>
                  <a:pt x="-12328" y="1719529"/>
                  <a:pt x="73964" y="1633238"/>
                </a:cubicBezTo>
                <a:lnTo>
                  <a:pt x="1202142" y="505060"/>
                </a:lnTo>
                <a:lnTo>
                  <a:pt x="818422" y="505059"/>
                </a:lnTo>
                <a:cubicBezTo>
                  <a:pt x="696388" y="505059"/>
                  <a:pt x="594570" y="418496"/>
                  <a:pt x="571023" y="303423"/>
                </a:cubicBezTo>
                <a:lnTo>
                  <a:pt x="565892" y="252530"/>
                </a:lnTo>
                <a:lnTo>
                  <a:pt x="571023" y="201637"/>
                </a:lnTo>
                <a:cubicBezTo>
                  <a:pt x="594570" y="86563"/>
                  <a:pt x="696388" y="0"/>
                  <a:pt x="818422" y="0"/>
                </a:cubicBezTo>
                <a:close/>
              </a:path>
            </a:pathLst>
          </a:custGeom>
          <a:blipFill>
            <a:blip r:embed="rId3"/>
            <a:stretch>
              <a:fillRect/>
            </a:stretch>
          </a:blipFill>
          <a:ln w="38100">
            <a:solidFill>
              <a:srgbClr val="F8F0E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Arial" panose="020B0604020202020204" pitchFamily="34" charset="0"/>
              <a:sym typeface="Arial" panose="020B0604020202020204" pitchFamily="34" charset="0"/>
            </a:endParaRPr>
          </a:p>
        </p:txBody>
      </p:sp>
      <p:sp>
        <p:nvSpPr>
          <p:cNvPr id="21" name="자유형 22"/>
          <p:cNvSpPr/>
          <p:nvPr/>
        </p:nvSpPr>
        <p:spPr>
          <a:xfrm rot="18900000">
            <a:off x="6300368" y="2488472"/>
            <a:ext cx="3360868" cy="2368435"/>
          </a:xfrm>
          <a:custGeom>
            <a:avLst/>
            <a:gdLst>
              <a:gd name="connsiteX0" fmla="*/ 0 w 2710204"/>
              <a:gd name="connsiteY0" fmla="*/ 954954 h 1909906"/>
              <a:gd name="connsiteX1" fmla="*/ 0 w 2710204"/>
              <a:gd name="connsiteY1" fmla="*/ 954955 h 1909906"/>
              <a:gd name="connsiteX2" fmla="*/ 0 w 2710204"/>
              <a:gd name="connsiteY2" fmla="*/ 954955 h 1909906"/>
              <a:gd name="connsiteX3" fmla="*/ 1933815 w 2710204"/>
              <a:gd name="connsiteY3" fmla="*/ 73963 h 1909906"/>
              <a:gd name="connsiteX4" fmla="*/ 2636239 w 2710204"/>
              <a:gd name="connsiteY4" fmla="*/ 776387 h 1909906"/>
              <a:gd name="connsiteX5" fmla="*/ 2636239 w 2710204"/>
              <a:gd name="connsiteY5" fmla="*/ 776387 h 1909906"/>
              <a:gd name="connsiteX6" fmla="*/ 2636240 w 2710204"/>
              <a:gd name="connsiteY6" fmla="*/ 776388 h 1909906"/>
              <a:gd name="connsiteX7" fmla="*/ 2636240 w 2710204"/>
              <a:gd name="connsiteY7" fmla="*/ 1133519 h 1909906"/>
              <a:gd name="connsiteX8" fmla="*/ 2636239 w 2710204"/>
              <a:gd name="connsiteY8" fmla="*/ 1133519 h 1909906"/>
              <a:gd name="connsiteX9" fmla="*/ 2636231 w 2710204"/>
              <a:gd name="connsiteY9" fmla="*/ 1133525 h 1909906"/>
              <a:gd name="connsiteX10" fmla="*/ 1933814 w 2710204"/>
              <a:gd name="connsiteY10" fmla="*/ 1835942 h 1909906"/>
              <a:gd name="connsiteX11" fmla="*/ 1576683 w 2710204"/>
              <a:gd name="connsiteY11" fmla="*/ 1835942 h 1909906"/>
              <a:gd name="connsiteX12" fmla="*/ 1576683 w 2710204"/>
              <a:gd name="connsiteY12" fmla="*/ 1835942 h 1909906"/>
              <a:gd name="connsiteX13" fmla="*/ 1576683 w 2710204"/>
              <a:gd name="connsiteY13" fmla="*/ 1478810 h 1909906"/>
              <a:gd name="connsiteX14" fmla="*/ 1848010 w 2710204"/>
              <a:gd name="connsiteY14" fmla="*/ 1207485 h 1909906"/>
              <a:gd name="connsiteX15" fmla="*/ 252530 w 2710204"/>
              <a:gd name="connsiteY15" fmla="*/ 1207484 h 1909906"/>
              <a:gd name="connsiteX16" fmla="*/ 5130 w 2710204"/>
              <a:gd name="connsiteY16" fmla="*/ 1005847 h 1909906"/>
              <a:gd name="connsiteX17" fmla="*/ 0 w 2710204"/>
              <a:gd name="connsiteY17" fmla="*/ 954955 h 1909906"/>
              <a:gd name="connsiteX18" fmla="*/ 5130 w 2710204"/>
              <a:gd name="connsiteY18" fmla="*/ 904062 h 1909906"/>
              <a:gd name="connsiteX19" fmla="*/ 252530 w 2710204"/>
              <a:gd name="connsiteY19" fmla="*/ 702425 h 1909906"/>
              <a:gd name="connsiteX20" fmla="*/ 1848015 w 2710204"/>
              <a:gd name="connsiteY20" fmla="*/ 702425 h 1909906"/>
              <a:gd name="connsiteX21" fmla="*/ 1576684 w 2710204"/>
              <a:gd name="connsiteY21" fmla="*/ 431094 h 1909906"/>
              <a:gd name="connsiteX22" fmla="*/ 1544325 w 2710204"/>
              <a:gd name="connsiteY22" fmla="*/ 113578 h 1909906"/>
              <a:gd name="connsiteX23" fmla="*/ 1576683 w 2710204"/>
              <a:gd name="connsiteY23" fmla="*/ 73963 h 1909906"/>
              <a:gd name="connsiteX24" fmla="*/ 1616298 w 2710204"/>
              <a:gd name="connsiteY24" fmla="*/ 41604 h 1909906"/>
              <a:gd name="connsiteX25" fmla="*/ 1933815 w 2710204"/>
              <a:gd name="connsiteY25" fmla="*/ 73963 h 190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0204" h="1909906">
                <a:moveTo>
                  <a:pt x="0" y="954954"/>
                </a:moveTo>
                <a:lnTo>
                  <a:pt x="0" y="954955"/>
                </a:lnTo>
                <a:lnTo>
                  <a:pt x="0" y="954955"/>
                </a:lnTo>
                <a:close/>
                <a:moveTo>
                  <a:pt x="1933815" y="73963"/>
                </a:moveTo>
                <a:lnTo>
                  <a:pt x="2636239" y="776387"/>
                </a:lnTo>
                <a:lnTo>
                  <a:pt x="2636239" y="776387"/>
                </a:lnTo>
                <a:lnTo>
                  <a:pt x="2636240" y="776388"/>
                </a:lnTo>
                <a:cubicBezTo>
                  <a:pt x="2734859" y="875007"/>
                  <a:pt x="2734859" y="1034901"/>
                  <a:pt x="2636240" y="1133519"/>
                </a:cubicBezTo>
                <a:lnTo>
                  <a:pt x="2636239" y="1133519"/>
                </a:lnTo>
                <a:lnTo>
                  <a:pt x="2636231" y="1133525"/>
                </a:lnTo>
                <a:lnTo>
                  <a:pt x="1933814" y="1835942"/>
                </a:lnTo>
                <a:cubicBezTo>
                  <a:pt x="1835195" y="1934561"/>
                  <a:pt x="1675302" y="1934561"/>
                  <a:pt x="1576683" y="1835942"/>
                </a:cubicBezTo>
                <a:lnTo>
                  <a:pt x="1576683" y="1835942"/>
                </a:lnTo>
                <a:cubicBezTo>
                  <a:pt x="1478065" y="1737323"/>
                  <a:pt x="1478065" y="1577429"/>
                  <a:pt x="1576683" y="1478810"/>
                </a:cubicBezTo>
                <a:lnTo>
                  <a:pt x="1848010" y="1207485"/>
                </a:lnTo>
                <a:lnTo>
                  <a:pt x="252530" y="1207484"/>
                </a:lnTo>
                <a:cubicBezTo>
                  <a:pt x="130496" y="1207484"/>
                  <a:pt x="28678" y="1120921"/>
                  <a:pt x="5130" y="1005847"/>
                </a:cubicBezTo>
                <a:lnTo>
                  <a:pt x="0" y="954955"/>
                </a:lnTo>
                <a:lnTo>
                  <a:pt x="5130" y="904062"/>
                </a:lnTo>
                <a:cubicBezTo>
                  <a:pt x="28678" y="788988"/>
                  <a:pt x="130496" y="702425"/>
                  <a:pt x="252530" y="702425"/>
                </a:cubicBezTo>
                <a:lnTo>
                  <a:pt x="1848015" y="702425"/>
                </a:lnTo>
                <a:lnTo>
                  <a:pt x="1576684" y="431094"/>
                </a:lnTo>
                <a:cubicBezTo>
                  <a:pt x="1490393" y="344803"/>
                  <a:pt x="1479606" y="211597"/>
                  <a:pt x="1544325" y="113578"/>
                </a:cubicBezTo>
                <a:lnTo>
                  <a:pt x="1576683" y="73963"/>
                </a:lnTo>
                <a:lnTo>
                  <a:pt x="1616298" y="41604"/>
                </a:lnTo>
                <a:cubicBezTo>
                  <a:pt x="1714318" y="-23115"/>
                  <a:pt x="1847524" y="-12328"/>
                  <a:pt x="1933815" y="73963"/>
                </a:cubicBezTo>
                <a:close/>
              </a:path>
            </a:pathLst>
          </a:custGeom>
          <a:blipFill>
            <a:blip r:embed="rId4"/>
            <a:stretch>
              <a:fillRect/>
            </a:stretch>
          </a:blipFill>
          <a:ln w="38100">
            <a:solidFill>
              <a:srgbClr val="F8F0E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Arial" panose="020B0604020202020204" pitchFamily="34" charset="0"/>
              <a:sym typeface="Arial" panose="020B0604020202020204" pitchFamily="34" charset="0"/>
            </a:endParaRPr>
          </a:p>
        </p:txBody>
      </p:sp>
      <p:sp>
        <p:nvSpPr>
          <p:cNvPr id="22" name="Rectangle 3"/>
          <p:cNvSpPr txBox="1">
            <a:spLocks noChangeArrowheads="1"/>
          </p:cNvSpPr>
          <p:nvPr/>
        </p:nvSpPr>
        <p:spPr bwMode="auto">
          <a:xfrm rot="18900000">
            <a:off x="2791979" y="5011575"/>
            <a:ext cx="2560309" cy="16927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scene3d>
              <a:camera prst="orthographicFront"/>
              <a:lightRig rig="threePt" dir="t"/>
            </a:scene3d>
            <a:sp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defRPr/>
            </a:pPr>
            <a:r>
              <a:rPr lang="en-US" altLang="ko-KR" sz="11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Tahoma" pitchFamily="34" charset="0"/>
                <a:sym typeface="Arial" panose="020B0604020202020204" pitchFamily="34" charset="0"/>
              </a:rPr>
              <a:t>Top quality design</a:t>
            </a:r>
            <a:endParaRPr lang="en-US" altLang="ko-KR" sz="11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sp>
        <p:nvSpPr>
          <p:cNvPr id="23" name="Rectangle 3"/>
          <p:cNvSpPr txBox="1">
            <a:spLocks noChangeArrowheads="1"/>
          </p:cNvSpPr>
          <p:nvPr/>
        </p:nvSpPr>
        <p:spPr bwMode="auto">
          <a:xfrm rot="18900000">
            <a:off x="4710006" y="4323983"/>
            <a:ext cx="2560309" cy="16927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scene3d>
              <a:camera prst="orthographicFront"/>
              <a:lightRig rig="threePt" dir="t"/>
            </a:scene3d>
            <a:sp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defRPr/>
            </a:pPr>
            <a:r>
              <a:rPr lang="en-US" altLang="ko-KR" sz="11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Tahoma" pitchFamily="34" charset="0"/>
                <a:sym typeface="Arial" panose="020B0604020202020204" pitchFamily="34" charset="0"/>
              </a:rPr>
              <a:t>Top quality design</a:t>
            </a:r>
            <a:endParaRPr lang="en-US" altLang="ko-KR" sz="11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sp>
        <p:nvSpPr>
          <p:cNvPr id="24" name="Rectangle 3"/>
          <p:cNvSpPr txBox="1">
            <a:spLocks noChangeArrowheads="1"/>
          </p:cNvSpPr>
          <p:nvPr/>
        </p:nvSpPr>
        <p:spPr bwMode="auto">
          <a:xfrm rot="18900000">
            <a:off x="6615970" y="3648453"/>
            <a:ext cx="2560309" cy="16927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scene3d>
              <a:camera prst="orthographicFront"/>
              <a:lightRig rig="threePt" dir="t"/>
            </a:scene3d>
            <a:sp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defRPr/>
            </a:pPr>
            <a:r>
              <a:rPr lang="en-US" altLang="ko-KR" sz="1100" b="1">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Tahoma" pitchFamily="34" charset="0"/>
                <a:sym typeface="Arial" panose="020B0604020202020204" pitchFamily="34" charset="0"/>
              </a:rPr>
              <a:t>Top quality design</a:t>
            </a:r>
            <a:endParaRPr lang="en-US" altLang="ko-KR" sz="1100"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sp>
        <p:nvSpPr>
          <p:cNvPr id="26" name="speed"/>
          <p:cNvSpPr txBox="1">
            <a:spLocks noChangeArrowheads="1"/>
          </p:cNvSpPr>
          <p:nvPr/>
        </p:nvSpPr>
        <p:spPr bwMode="auto">
          <a:xfrm>
            <a:off x="5956820" y="5521906"/>
            <a:ext cx="3251407" cy="15234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r">
              <a:lnSpc>
                <a:spcPct val="90000"/>
              </a:lnSpc>
              <a:buClr>
                <a:prstClr val="white"/>
              </a:buClr>
              <a:defRPr/>
            </a:pPr>
            <a:r>
              <a:rPr lang="zh-CN" altLang="en-US" sz="1100" b="1" dirty="0">
                <a:latin typeface="Arial" panose="020B0604020202020204" pitchFamily="34" charset="0"/>
                <a:ea typeface="微软雅黑" panose="020B0503020204020204" pitchFamily="34" charset="-122"/>
                <a:cs typeface="Tahoma" pitchFamily="34" charset="0"/>
                <a:sym typeface="Arial" panose="020B0604020202020204" pitchFamily="34" charset="0"/>
              </a:rPr>
              <a:t>特征提取步骤</a:t>
            </a:r>
            <a:endParaRPr lang="en-US" altLang="ko-KR" sz="1100" b="1" dirty="0">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sp>
        <p:nvSpPr>
          <p:cNvPr id="28" name="Rectangle 1">
            <a:extLst>
              <a:ext uri="{FF2B5EF4-FFF2-40B4-BE49-F238E27FC236}">
                <a16:creationId xmlns:a16="http://schemas.microsoft.com/office/drawing/2014/main" id="{CC2F9B35-6FB6-4E0E-A6DB-D17F82A51076}"/>
              </a:ext>
            </a:extLst>
          </p:cNvPr>
          <p:cNvSpPr>
            <a:spLocks noChangeArrowheads="1"/>
          </p:cNvSpPr>
          <p:nvPr/>
        </p:nvSpPr>
        <p:spPr bwMode="auto">
          <a:xfrm>
            <a:off x="1749023" y="2270614"/>
            <a:ext cx="15093039" cy="808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9" name="文本框 28">
            <a:extLst>
              <a:ext uri="{FF2B5EF4-FFF2-40B4-BE49-F238E27FC236}">
                <a16:creationId xmlns:a16="http://schemas.microsoft.com/office/drawing/2014/main" id="{FF15F11F-F4D3-4951-BEA9-C64CBC1B1B62}"/>
              </a:ext>
            </a:extLst>
          </p:cNvPr>
          <p:cNvSpPr txBox="1"/>
          <p:nvPr/>
        </p:nvSpPr>
        <p:spPr>
          <a:xfrm>
            <a:off x="8216600" y="908410"/>
            <a:ext cx="3579634" cy="738664"/>
          </a:xfrm>
          <a:prstGeom prst="rect">
            <a:avLst/>
          </a:prstGeom>
          <a:noFill/>
        </p:spPr>
        <p:txBody>
          <a:bodyPr wrap="square" rtlCol="0">
            <a:spAutoFit/>
          </a:bodyPr>
          <a:lstStyle/>
          <a:p>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对于</a:t>
            </a:r>
            <a:r>
              <a:rPr lang="en-US" altLang="zh-CN" sz="1400" kern="100" dirty="0">
                <a:effectLst/>
                <a:latin typeface="Times New Roman" panose="02020603050405020304" pitchFamily="18" charset="0"/>
                <a:ea typeface="宋体" panose="02010600030101010101" pitchFamily="2" charset="-122"/>
              </a:rPr>
              <a:t>KMO</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的值大于</a:t>
            </a:r>
            <a:r>
              <a:rPr lang="en-US" altLang="zh-CN" sz="1400" kern="100" dirty="0">
                <a:effectLst/>
                <a:latin typeface="Times New Roman" panose="02020603050405020304" pitchFamily="18" charset="0"/>
                <a:ea typeface="宋体" panose="02010600030101010101" pitchFamily="2" charset="-122"/>
              </a:rPr>
              <a:t>0.6</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en-US" sz="14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且</a:t>
            </a:r>
            <a:r>
              <a:rPr lang="en-US" altLang="zh-CN" sz="1400" kern="100" dirty="0">
                <a:effectLst/>
                <a:latin typeface="Times New Roman" panose="02020603050405020304" pitchFamily="18" charset="0"/>
                <a:ea typeface="宋体" panose="02010600030101010101" pitchFamily="2" charset="-122"/>
              </a:rPr>
              <a:t>Bartlett</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球体检验显著性</a:t>
            </a:r>
            <a:r>
              <a:rPr lang="en-US" altLang="zh-CN" sz="1400" kern="100" dirty="0">
                <a:effectLst/>
                <a:latin typeface="Times New Roman" panose="02020603050405020304" pitchFamily="18" charset="0"/>
                <a:ea typeface="宋体" panose="02010600030101010101" pitchFamily="2" charset="-122"/>
              </a:rPr>
              <a:t>P</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值小于</a:t>
            </a:r>
            <a:r>
              <a:rPr lang="en-US" altLang="zh-CN" sz="1400" kern="100" dirty="0">
                <a:effectLst/>
                <a:latin typeface="Times New Roman" panose="02020603050405020304" pitchFamily="18" charset="0"/>
                <a:ea typeface="宋体" panose="02010600030101010101" pitchFamily="2" charset="-122"/>
              </a:rPr>
              <a:t>0.05</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的指标大类</a:t>
            </a:r>
            <a:r>
              <a:rPr lang="zh-CN" altLang="en-US" sz="14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选择保留主因子载荷量最大的那一项</a:t>
            </a:r>
            <a:endParaRPr lang="zh-CN" altLang="en-US" sz="1400" dirty="0"/>
          </a:p>
        </p:txBody>
      </p:sp>
      <p:cxnSp>
        <p:nvCxnSpPr>
          <p:cNvPr id="30" name="直接箭头连接符 29">
            <a:extLst>
              <a:ext uri="{FF2B5EF4-FFF2-40B4-BE49-F238E27FC236}">
                <a16:creationId xmlns:a16="http://schemas.microsoft.com/office/drawing/2014/main" id="{B43D680E-D642-475A-BC7E-53D117ADA510}"/>
              </a:ext>
            </a:extLst>
          </p:cNvPr>
          <p:cNvCxnSpPr/>
          <p:nvPr/>
        </p:nvCxnSpPr>
        <p:spPr>
          <a:xfrm flipV="1">
            <a:off x="9295542" y="1647074"/>
            <a:ext cx="341517" cy="337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表格 31">
            <a:extLst>
              <a:ext uri="{FF2B5EF4-FFF2-40B4-BE49-F238E27FC236}">
                <a16:creationId xmlns:a16="http://schemas.microsoft.com/office/drawing/2014/main" id="{26AFB393-6F60-4434-9B26-759E94B085B7}"/>
              </a:ext>
            </a:extLst>
          </p:cNvPr>
          <p:cNvGraphicFramePr>
            <a:graphicFrameLocks noGrp="1"/>
          </p:cNvGraphicFramePr>
          <p:nvPr/>
        </p:nvGraphicFramePr>
        <p:xfrm>
          <a:off x="264704" y="2303162"/>
          <a:ext cx="7091081" cy="3794161"/>
        </p:xfrm>
        <a:graphic>
          <a:graphicData uri="http://schemas.openxmlformats.org/drawingml/2006/table">
            <a:tbl>
              <a:tblPr firstRow="1" firstCol="1" bandRow="1">
                <a:tableStyleId>{5C22544A-7EE6-4342-B048-85BDC9FD1C3A}</a:tableStyleId>
              </a:tblPr>
              <a:tblGrid>
                <a:gridCol w="1772114">
                  <a:extLst>
                    <a:ext uri="{9D8B030D-6E8A-4147-A177-3AD203B41FA5}">
                      <a16:colId xmlns:a16="http://schemas.microsoft.com/office/drawing/2014/main" val="3847010428"/>
                    </a:ext>
                  </a:extLst>
                </a:gridCol>
                <a:gridCol w="1772989">
                  <a:extLst>
                    <a:ext uri="{9D8B030D-6E8A-4147-A177-3AD203B41FA5}">
                      <a16:colId xmlns:a16="http://schemas.microsoft.com/office/drawing/2014/main" val="4242144296"/>
                    </a:ext>
                  </a:extLst>
                </a:gridCol>
                <a:gridCol w="1772989">
                  <a:extLst>
                    <a:ext uri="{9D8B030D-6E8A-4147-A177-3AD203B41FA5}">
                      <a16:colId xmlns:a16="http://schemas.microsoft.com/office/drawing/2014/main" val="1732287418"/>
                    </a:ext>
                  </a:extLst>
                </a:gridCol>
                <a:gridCol w="1772989">
                  <a:extLst>
                    <a:ext uri="{9D8B030D-6E8A-4147-A177-3AD203B41FA5}">
                      <a16:colId xmlns:a16="http://schemas.microsoft.com/office/drawing/2014/main" val="1594499312"/>
                    </a:ext>
                  </a:extLst>
                </a:gridCol>
              </a:tblGrid>
              <a:tr h="362307">
                <a:tc>
                  <a:txBody>
                    <a:bodyPr/>
                    <a:lstStyle/>
                    <a:p>
                      <a:pPr indent="266700" algn="just"/>
                      <a:r>
                        <a:rPr lang="zh-CN" sz="1600" kern="100" dirty="0">
                          <a:effectLst/>
                        </a:rPr>
                        <a:t>类别</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a:effectLst/>
                        </a:rPr>
                        <a:t>指标</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a:effectLst/>
                        </a:rPr>
                        <a:t>类别</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dirty="0">
                          <a:effectLst/>
                        </a:rPr>
                        <a:t>指标</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56212334"/>
                  </a:ext>
                </a:extLst>
              </a:tr>
              <a:tr h="362307">
                <a:tc>
                  <a:txBody>
                    <a:bodyPr/>
                    <a:lstStyle/>
                    <a:p>
                      <a:pPr indent="266700" algn="just"/>
                      <a:r>
                        <a:rPr lang="zh-CN" sz="1600" kern="100">
                          <a:effectLst/>
                        </a:rPr>
                        <a:t>第一类</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a:effectLst/>
                        </a:rPr>
                        <a:t>交易成功比率</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a:effectLst/>
                        </a:rPr>
                        <a:t>第六类</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a:effectLst/>
                        </a:rPr>
                        <a:t>价格均值</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10331458"/>
                  </a:ext>
                </a:extLst>
              </a:tr>
              <a:tr h="362307">
                <a:tc>
                  <a:txBody>
                    <a:bodyPr/>
                    <a:lstStyle/>
                    <a:p>
                      <a:pPr indent="266700" algn="just"/>
                      <a:r>
                        <a:rPr lang="zh-CN" sz="1600" kern="100">
                          <a:effectLst/>
                        </a:rPr>
                        <a:t>第二类</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a:effectLst/>
                        </a:rPr>
                        <a:t>销售环比</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a:effectLst/>
                        </a:rPr>
                        <a:t>第七类</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a:effectLst/>
                        </a:rPr>
                        <a:t>描述相符</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45132999"/>
                  </a:ext>
                </a:extLst>
              </a:tr>
              <a:tr h="362307">
                <a:tc>
                  <a:txBody>
                    <a:bodyPr/>
                    <a:lstStyle/>
                    <a:p>
                      <a:pPr indent="266700" algn="just"/>
                      <a:r>
                        <a:rPr lang="zh-CN" sz="1600" kern="100">
                          <a:effectLst/>
                        </a:rPr>
                        <a:t>第三类</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a:effectLst/>
                        </a:rPr>
                        <a:t>平均月销量</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a:effectLst/>
                        </a:rPr>
                        <a:t>第八类</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a:effectLst/>
                        </a:rPr>
                        <a:t>发货时间</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75595510"/>
                  </a:ext>
                </a:extLst>
              </a:tr>
              <a:tr h="362307">
                <a:tc>
                  <a:txBody>
                    <a:bodyPr/>
                    <a:lstStyle/>
                    <a:p>
                      <a:pPr indent="266700" algn="just"/>
                      <a:r>
                        <a:rPr lang="zh-CN" sz="1600" kern="100">
                          <a:effectLst/>
                        </a:rPr>
                        <a:t>第四类</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a:effectLst/>
                        </a:rPr>
                        <a:t>距今天数</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rowSpan="2">
                  <a:txBody>
                    <a:bodyPr/>
                    <a:lstStyle/>
                    <a:p>
                      <a:pPr indent="266700" algn="just"/>
                      <a:r>
                        <a:rPr lang="zh-CN" sz="1600" kern="100">
                          <a:effectLst/>
                        </a:rPr>
                        <a:t>第九类</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a:effectLst/>
                        </a:rPr>
                        <a:t>曝光度</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43503068"/>
                  </a:ext>
                </a:extLst>
              </a:tr>
              <a:tr h="362307">
                <a:tc>
                  <a:txBody>
                    <a:bodyPr/>
                    <a:lstStyle/>
                    <a:p>
                      <a:pPr indent="266700" algn="just"/>
                      <a:r>
                        <a:rPr lang="zh-CN" sz="1600" kern="100">
                          <a:effectLst/>
                        </a:rPr>
                        <a:t>第五类</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a:effectLst/>
                        </a:rPr>
                        <a:t>好评率</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vMerge="1">
                  <a:txBody>
                    <a:bodyPr/>
                    <a:lstStyle/>
                    <a:p>
                      <a:endParaRPr lang="zh-CN" altLang="en-US"/>
                    </a:p>
                  </a:txBody>
                  <a:tcPr/>
                </a:tc>
                <a:tc>
                  <a:txBody>
                    <a:bodyPr/>
                    <a:lstStyle/>
                    <a:p>
                      <a:pPr indent="266700" algn="just"/>
                      <a:r>
                        <a:rPr lang="zh-CN" sz="1600" kern="100">
                          <a:effectLst/>
                        </a:rPr>
                        <a:t>热度</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41585583"/>
                  </a:ext>
                </a:extLst>
              </a:tr>
              <a:tr h="533398">
                <a:tc>
                  <a:txBody>
                    <a:bodyPr/>
                    <a:lstStyle/>
                    <a:p>
                      <a:pPr indent="266700" algn="just"/>
                      <a:r>
                        <a:rPr lang="zh-CN" sz="1600" kern="100">
                          <a:effectLst/>
                        </a:rPr>
                        <a:t>第十一类</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a:effectLst/>
                        </a:rPr>
                        <a:t>店铺收藏数</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rowSpan="2">
                  <a:txBody>
                    <a:bodyPr/>
                    <a:lstStyle/>
                    <a:p>
                      <a:pPr indent="266700" algn="just"/>
                      <a:r>
                        <a:rPr lang="zh-CN" sz="1600" kern="100">
                          <a:effectLst/>
                        </a:rPr>
                        <a:t>第十类</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a:effectLst/>
                        </a:rPr>
                        <a:t>保证金</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99640560"/>
                  </a:ext>
                </a:extLst>
              </a:tr>
              <a:tr h="362307">
                <a:tc rowSpan="2">
                  <a:txBody>
                    <a:bodyPr/>
                    <a:lstStyle/>
                    <a:p>
                      <a:pPr indent="266700" algn="just"/>
                      <a:r>
                        <a:rPr lang="zh-CN" sz="1600" kern="100">
                          <a:effectLst/>
                        </a:rPr>
                        <a:t>第十二类</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a:effectLst/>
                        </a:rPr>
                        <a:t>宝贝数</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vMerge="1">
                  <a:txBody>
                    <a:bodyPr/>
                    <a:lstStyle/>
                    <a:p>
                      <a:endParaRPr lang="zh-CN" altLang="en-US"/>
                    </a:p>
                  </a:txBody>
                  <a:tcPr/>
                </a:tc>
                <a:tc>
                  <a:txBody>
                    <a:bodyPr/>
                    <a:lstStyle/>
                    <a:p>
                      <a:pPr indent="266700" algn="just"/>
                      <a:r>
                        <a:rPr lang="en-US" sz="1600" kern="100">
                          <a:effectLst/>
                        </a:rPr>
                        <a:t>7</a:t>
                      </a:r>
                      <a:r>
                        <a:rPr lang="zh-CN" sz="1600" kern="100">
                          <a:effectLst/>
                        </a:rPr>
                        <a:t>天上新数</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2408405"/>
                  </a:ext>
                </a:extLst>
              </a:tr>
              <a:tr h="362307">
                <a:tc vMerge="1">
                  <a:txBody>
                    <a:bodyPr/>
                    <a:lstStyle/>
                    <a:p>
                      <a:endParaRPr lang="zh-CN" altLang="en-US"/>
                    </a:p>
                  </a:txBody>
                  <a:tcPr/>
                </a:tc>
                <a:tc>
                  <a:txBody>
                    <a:bodyPr/>
                    <a:lstStyle/>
                    <a:p>
                      <a:pPr indent="266700" algn="just"/>
                      <a:r>
                        <a:rPr lang="zh-CN" sz="1600" kern="100">
                          <a:effectLst/>
                        </a:rPr>
                        <a:t>卖家信用</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a:effectLst/>
                        </a:rPr>
                        <a:t>第十三类</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a:effectLst/>
                        </a:rPr>
                        <a:t>宝贝公益计划</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56426416"/>
                  </a:ext>
                </a:extLst>
              </a:tr>
              <a:tr h="362307">
                <a:tc>
                  <a:txBody>
                    <a:bodyPr/>
                    <a:lstStyle/>
                    <a:p>
                      <a:pPr indent="266700" algn="just"/>
                      <a:r>
                        <a:rPr lang="en-US" sz="1600" kern="100">
                          <a:effectLst/>
                        </a:rPr>
                        <a:t> </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en-US" sz="1600" kern="100">
                          <a:effectLst/>
                        </a:rPr>
                        <a:t> </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a:effectLst/>
                        </a:rPr>
                        <a:t>第十四类</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en-US" sz="1600" kern="100" dirty="0">
                          <a:effectLst/>
                        </a:rPr>
                        <a:t>30</a:t>
                      </a:r>
                      <a:r>
                        <a:rPr lang="zh-CN" sz="1600" kern="100" dirty="0">
                          <a:effectLst/>
                        </a:rPr>
                        <a:t>天销售额</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40747404"/>
                  </a:ext>
                </a:extLst>
              </a:tr>
            </a:tbl>
          </a:graphicData>
        </a:graphic>
      </p:graphicFrame>
    </p:spTree>
    <p:extLst>
      <p:ext uri="{BB962C8B-B14F-4D97-AF65-F5344CB8AC3E}">
        <p14:creationId xmlns:p14="http://schemas.microsoft.com/office/powerpoint/2010/main" val="132183099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additive="base">
                                        <p:cTn id="14" dur="500" fill="hold"/>
                                        <p:tgtEl>
                                          <p:spTgt spid="29"/>
                                        </p:tgtEl>
                                        <p:attrNameLst>
                                          <p:attrName>ppt_x</p:attrName>
                                        </p:attrNameLst>
                                      </p:cBhvr>
                                      <p:tavLst>
                                        <p:tav tm="0">
                                          <p:val>
                                            <p:strVal val="#ppt_x"/>
                                          </p:val>
                                        </p:tav>
                                        <p:tav tm="100000">
                                          <p:val>
                                            <p:strVal val="#ppt_x"/>
                                          </p:val>
                                        </p:tav>
                                      </p:tavLst>
                                    </p:anim>
                                    <p:anim calcmode="lin" valueType="num">
                                      <p:cBhvr additive="base">
                                        <p:cTn id="1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circle(in)">
                                      <p:cBhvr>
                                        <p:cTn id="20"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1" name="组合 520"/>
          <p:cNvGrpSpPr/>
          <p:nvPr/>
        </p:nvGrpSpPr>
        <p:grpSpPr>
          <a:xfrm>
            <a:off x="3817649" y="1799792"/>
            <a:ext cx="4337051" cy="3054351"/>
            <a:chOff x="3817649" y="1799792"/>
            <a:chExt cx="4337051" cy="3054351"/>
          </a:xfrm>
        </p:grpSpPr>
        <p:sp>
          <p:nvSpPr>
            <p:cNvPr id="298" name="Freeform 129"/>
            <p:cNvSpPr>
              <a:spLocks/>
            </p:cNvSpPr>
            <p:nvPr/>
          </p:nvSpPr>
          <p:spPr bwMode="auto">
            <a:xfrm>
              <a:off x="4670137" y="3369830"/>
              <a:ext cx="26988" cy="241300"/>
            </a:xfrm>
            <a:custGeom>
              <a:avLst/>
              <a:gdLst>
                <a:gd name="T0" fmla="*/ 14 w 17"/>
                <a:gd name="T1" fmla="*/ 0 h 152"/>
                <a:gd name="T2" fmla="*/ 16 w 17"/>
                <a:gd name="T3" fmla="*/ 0 h 152"/>
                <a:gd name="T4" fmla="*/ 17 w 17"/>
                <a:gd name="T5" fmla="*/ 1 h 152"/>
                <a:gd name="T6" fmla="*/ 17 w 17"/>
                <a:gd name="T7" fmla="*/ 2 h 152"/>
                <a:gd name="T8" fmla="*/ 12 w 17"/>
                <a:gd name="T9" fmla="*/ 75 h 152"/>
                <a:gd name="T10" fmla="*/ 8 w 17"/>
                <a:gd name="T11" fmla="*/ 149 h 152"/>
                <a:gd name="T12" fmla="*/ 7 w 17"/>
                <a:gd name="T13" fmla="*/ 150 h 152"/>
                <a:gd name="T14" fmla="*/ 6 w 17"/>
                <a:gd name="T15" fmla="*/ 151 h 152"/>
                <a:gd name="T16" fmla="*/ 5 w 17"/>
                <a:gd name="T17" fmla="*/ 151 h 152"/>
                <a:gd name="T18" fmla="*/ 3 w 17"/>
                <a:gd name="T19" fmla="*/ 152 h 152"/>
                <a:gd name="T20" fmla="*/ 2 w 17"/>
                <a:gd name="T21" fmla="*/ 151 h 152"/>
                <a:gd name="T22" fmla="*/ 1 w 17"/>
                <a:gd name="T23" fmla="*/ 150 h 152"/>
                <a:gd name="T24" fmla="*/ 0 w 17"/>
                <a:gd name="T25" fmla="*/ 149 h 152"/>
                <a:gd name="T26" fmla="*/ 4 w 17"/>
                <a:gd name="T27" fmla="*/ 76 h 152"/>
                <a:gd name="T28" fmla="*/ 10 w 17"/>
                <a:gd name="T29" fmla="*/ 3 h 152"/>
                <a:gd name="T30" fmla="*/ 10 w 17"/>
                <a:gd name="T31" fmla="*/ 2 h 152"/>
                <a:gd name="T32" fmla="*/ 11 w 17"/>
                <a:gd name="T33" fmla="*/ 1 h 152"/>
                <a:gd name="T34" fmla="*/ 13 w 17"/>
                <a:gd name="T35" fmla="*/ 0 h 152"/>
                <a:gd name="T36" fmla="*/ 14 w 17"/>
                <a:gd name="T3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52">
                  <a:moveTo>
                    <a:pt x="14" y="0"/>
                  </a:moveTo>
                  <a:lnTo>
                    <a:pt x="16" y="0"/>
                  </a:lnTo>
                  <a:lnTo>
                    <a:pt x="17" y="1"/>
                  </a:lnTo>
                  <a:lnTo>
                    <a:pt x="17" y="2"/>
                  </a:lnTo>
                  <a:lnTo>
                    <a:pt x="12" y="75"/>
                  </a:lnTo>
                  <a:lnTo>
                    <a:pt x="8" y="149"/>
                  </a:lnTo>
                  <a:lnTo>
                    <a:pt x="7" y="150"/>
                  </a:lnTo>
                  <a:lnTo>
                    <a:pt x="6" y="151"/>
                  </a:lnTo>
                  <a:lnTo>
                    <a:pt x="5" y="151"/>
                  </a:lnTo>
                  <a:lnTo>
                    <a:pt x="3" y="152"/>
                  </a:lnTo>
                  <a:lnTo>
                    <a:pt x="2" y="151"/>
                  </a:lnTo>
                  <a:lnTo>
                    <a:pt x="1" y="150"/>
                  </a:lnTo>
                  <a:lnTo>
                    <a:pt x="0" y="149"/>
                  </a:lnTo>
                  <a:lnTo>
                    <a:pt x="4" y="76"/>
                  </a:lnTo>
                  <a:lnTo>
                    <a:pt x="10" y="3"/>
                  </a:lnTo>
                  <a:lnTo>
                    <a:pt x="10" y="2"/>
                  </a:lnTo>
                  <a:lnTo>
                    <a:pt x="11" y="1"/>
                  </a:lnTo>
                  <a:lnTo>
                    <a:pt x="13" y="0"/>
                  </a:lnTo>
                  <a:lnTo>
                    <a:pt x="14" y="0"/>
                  </a:lnTo>
                  <a:close/>
                </a:path>
              </a:pathLst>
            </a:custGeom>
            <a:solidFill>
              <a:srgbClr val="CFD2CF"/>
            </a:solidFill>
            <a:ln w="0">
              <a:solidFill>
                <a:srgbClr val="CFD2C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9" name="Freeform 130"/>
            <p:cNvSpPr>
              <a:spLocks/>
            </p:cNvSpPr>
            <p:nvPr/>
          </p:nvSpPr>
          <p:spPr bwMode="auto">
            <a:xfrm>
              <a:off x="4686012" y="3365067"/>
              <a:ext cx="136525" cy="9525"/>
            </a:xfrm>
            <a:custGeom>
              <a:avLst/>
              <a:gdLst>
                <a:gd name="T0" fmla="*/ 5 w 86"/>
                <a:gd name="T1" fmla="*/ 0 h 6"/>
                <a:gd name="T2" fmla="*/ 45 w 86"/>
                <a:gd name="T3" fmla="*/ 2 h 6"/>
                <a:gd name="T4" fmla="*/ 84 w 86"/>
                <a:gd name="T5" fmla="*/ 2 h 6"/>
                <a:gd name="T6" fmla="*/ 85 w 86"/>
                <a:gd name="T7" fmla="*/ 2 h 6"/>
                <a:gd name="T8" fmla="*/ 86 w 86"/>
                <a:gd name="T9" fmla="*/ 3 h 6"/>
                <a:gd name="T10" fmla="*/ 86 w 86"/>
                <a:gd name="T11" fmla="*/ 3 h 6"/>
                <a:gd name="T12" fmla="*/ 85 w 86"/>
                <a:gd name="T13" fmla="*/ 4 h 6"/>
                <a:gd name="T14" fmla="*/ 83 w 86"/>
                <a:gd name="T15" fmla="*/ 5 h 6"/>
                <a:gd name="T16" fmla="*/ 82 w 86"/>
                <a:gd name="T17" fmla="*/ 5 h 6"/>
                <a:gd name="T18" fmla="*/ 81 w 86"/>
                <a:gd name="T19" fmla="*/ 5 h 6"/>
                <a:gd name="T20" fmla="*/ 40 w 86"/>
                <a:gd name="T21" fmla="*/ 6 h 6"/>
                <a:gd name="T22" fmla="*/ 1 w 86"/>
                <a:gd name="T23" fmla="*/ 3 h 6"/>
                <a:gd name="T24" fmla="*/ 0 w 86"/>
                <a:gd name="T25" fmla="*/ 3 h 6"/>
                <a:gd name="T26" fmla="*/ 0 w 86"/>
                <a:gd name="T27" fmla="*/ 2 h 6"/>
                <a:gd name="T28" fmla="*/ 1 w 86"/>
                <a:gd name="T29" fmla="*/ 1 h 6"/>
                <a:gd name="T30" fmla="*/ 2 w 86"/>
                <a:gd name="T31" fmla="*/ 1 h 6"/>
                <a:gd name="T32" fmla="*/ 3 w 86"/>
                <a:gd name="T33" fmla="*/ 0 h 6"/>
                <a:gd name="T34" fmla="*/ 4 w 86"/>
                <a:gd name="T35" fmla="*/ 0 h 6"/>
                <a:gd name="T36" fmla="*/ 5 w 86"/>
                <a:gd name="T3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 h="6">
                  <a:moveTo>
                    <a:pt x="5" y="0"/>
                  </a:moveTo>
                  <a:lnTo>
                    <a:pt x="45" y="2"/>
                  </a:lnTo>
                  <a:lnTo>
                    <a:pt x="84" y="2"/>
                  </a:lnTo>
                  <a:lnTo>
                    <a:pt x="85" y="2"/>
                  </a:lnTo>
                  <a:lnTo>
                    <a:pt x="86" y="3"/>
                  </a:lnTo>
                  <a:lnTo>
                    <a:pt x="86" y="3"/>
                  </a:lnTo>
                  <a:lnTo>
                    <a:pt x="85" y="4"/>
                  </a:lnTo>
                  <a:lnTo>
                    <a:pt x="83" y="5"/>
                  </a:lnTo>
                  <a:lnTo>
                    <a:pt x="82" y="5"/>
                  </a:lnTo>
                  <a:lnTo>
                    <a:pt x="81" y="5"/>
                  </a:lnTo>
                  <a:lnTo>
                    <a:pt x="40" y="6"/>
                  </a:lnTo>
                  <a:lnTo>
                    <a:pt x="1" y="3"/>
                  </a:lnTo>
                  <a:lnTo>
                    <a:pt x="0" y="3"/>
                  </a:lnTo>
                  <a:lnTo>
                    <a:pt x="0" y="2"/>
                  </a:lnTo>
                  <a:lnTo>
                    <a:pt x="1" y="1"/>
                  </a:lnTo>
                  <a:lnTo>
                    <a:pt x="2" y="1"/>
                  </a:lnTo>
                  <a:lnTo>
                    <a:pt x="3" y="0"/>
                  </a:lnTo>
                  <a:lnTo>
                    <a:pt x="4" y="0"/>
                  </a:lnTo>
                  <a:lnTo>
                    <a:pt x="5" y="0"/>
                  </a:lnTo>
                  <a:close/>
                </a:path>
              </a:pathLst>
            </a:custGeom>
            <a:solidFill>
              <a:srgbClr val="CFD2CF"/>
            </a:solidFill>
            <a:ln w="0">
              <a:solidFill>
                <a:srgbClr val="CFD2C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0" name="Freeform 131"/>
            <p:cNvSpPr>
              <a:spLocks/>
            </p:cNvSpPr>
            <p:nvPr/>
          </p:nvSpPr>
          <p:spPr bwMode="auto">
            <a:xfrm>
              <a:off x="4814599" y="3368242"/>
              <a:ext cx="12700" cy="241300"/>
            </a:xfrm>
            <a:custGeom>
              <a:avLst/>
              <a:gdLst>
                <a:gd name="T0" fmla="*/ 5 w 8"/>
                <a:gd name="T1" fmla="*/ 0 h 152"/>
                <a:gd name="T2" fmla="*/ 8 w 8"/>
                <a:gd name="T3" fmla="*/ 0 h 152"/>
                <a:gd name="T4" fmla="*/ 8 w 8"/>
                <a:gd name="T5" fmla="*/ 1 h 152"/>
                <a:gd name="T6" fmla="*/ 8 w 8"/>
                <a:gd name="T7" fmla="*/ 149 h 152"/>
                <a:gd name="T8" fmla="*/ 8 w 8"/>
                <a:gd name="T9" fmla="*/ 150 h 152"/>
                <a:gd name="T10" fmla="*/ 5 w 8"/>
                <a:gd name="T11" fmla="*/ 151 h 152"/>
                <a:gd name="T12" fmla="*/ 4 w 8"/>
                <a:gd name="T13" fmla="*/ 151 h 152"/>
                <a:gd name="T14" fmla="*/ 2 w 8"/>
                <a:gd name="T15" fmla="*/ 152 h 152"/>
                <a:gd name="T16" fmla="*/ 1 w 8"/>
                <a:gd name="T17" fmla="*/ 151 h 152"/>
                <a:gd name="T18" fmla="*/ 0 w 8"/>
                <a:gd name="T19" fmla="*/ 151 h 152"/>
                <a:gd name="T20" fmla="*/ 0 w 8"/>
                <a:gd name="T21" fmla="*/ 2 h 152"/>
                <a:gd name="T22" fmla="*/ 1 w 8"/>
                <a:gd name="T23" fmla="*/ 1 h 152"/>
                <a:gd name="T24" fmla="*/ 2 w 8"/>
                <a:gd name="T25" fmla="*/ 0 h 152"/>
                <a:gd name="T26" fmla="*/ 4 w 8"/>
                <a:gd name="T27" fmla="*/ 0 h 152"/>
                <a:gd name="T28" fmla="*/ 5 w 8"/>
                <a:gd name="T2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52">
                  <a:moveTo>
                    <a:pt x="5" y="0"/>
                  </a:moveTo>
                  <a:lnTo>
                    <a:pt x="8" y="0"/>
                  </a:lnTo>
                  <a:lnTo>
                    <a:pt x="8" y="1"/>
                  </a:lnTo>
                  <a:lnTo>
                    <a:pt x="8" y="149"/>
                  </a:lnTo>
                  <a:lnTo>
                    <a:pt x="8" y="150"/>
                  </a:lnTo>
                  <a:lnTo>
                    <a:pt x="5" y="151"/>
                  </a:lnTo>
                  <a:lnTo>
                    <a:pt x="4" y="151"/>
                  </a:lnTo>
                  <a:lnTo>
                    <a:pt x="2" y="152"/>
                  </a:lnTo>
                  <a:lnTo>
                    <a:pt x="1" y="151"/>
                  </a:lnTo>
                  <a:lnTo>
                    <a:pt x="0" y="151"/>
                  </a:lnTo>
                  <a:lnTo>
                    <a:pt x="0" y="2"/>
                  </a:lnTo>
                  <a:lnTo>
                    <a:pt x="1" y="1"/>
                  </a:lnTo>
                  <a:lnTo>
                    <a:pt x="2" y="0"/>
                  </a:lnTo>
                  <a:lnTo>
                    <a:pt x="4" y="0"/>
                  </a:lnTo>
                  <a:lnTo>
                    <a:pt x="5" y="0"/>
                  </a:lnTo>
                  <a:close/>
                </a:path>
              </a:pathLst>
            </a:custGeom>
            <a:solidFill>
              <a:srgbClr val="CFD2CF"/>
            </a:solidFill>
            <a:ln w="0">
              <a:solidFill>
                <a:srgbClr val="CFD2C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2" name="Freeform 136"/>
            <p:cNvSpPr>
              <a:spLocks/>
            </p:cNvSpPr>
            <p:nvPr/>
          </p:nvSpPr>
          <p:spPr bwMode="auto">
            <a:xfrm>
              <a:off x="4590762" y="3192030"/>
              <a:ext cx="95250" cy="4763"/>
            </a:xfrm>
            <a:custGeom>
              <a:avLst/>
              <a:gdLst>
                <a:gd name="T0" fmla="*/ 58 w 60"/>
                <a:gd name="T1" fmla="*/ 0 h 3"/>
                <a:gd name="T2" fmla="*/ 60 w 60"/>
                <a:gd name="T3" fmla="*/ 0 h 3"/>
                <a:gd name="T4" fmla="*/ 58 w 60"/>
                <a:gd name="T5" fmla="*/ 1 h 3"/>
                <a:gd name="T6" fmla="*/ 58 w 60"/>
                <a:gd name="T7" fmla="*/ 1 h 3"/>
                <a:gd name="T8" fmla="*/ 57 w 60"/>
                <a:gd name="T9" fmla="*/ 2 h 3"/>
                <a:gd name="T10" fmla="*/ 55 w 60"/>
                <a:gd name="T11" fmla="*/ 2 h 3"/>
                <a:gd name="T12" fmla="*/ 54 w 60"/>
                <a:gd name="T13" fmla="*/ 3 h 3"/>
                <a:gd name="T14" fmla="*/ 53 w 60"/>
                <a:gd name="T15" fmla="*/ 3 h 3"/>
                <a:gd name="T16" fmla="*/ 0 w 60"/>
                <a:gd name="T17" fmla="*/ 3 h 3"/>
                <a:gd name="T18" fmla="*/ 0 w 60"/>
                <a:gd name="T19" fmla="*/ 3 h 3"/>
                <a:gd name="T20" fmla="*/ 0 w 60"/>
                <a:gd name="T21" fmla="*/ 3 h 3"/>
                <a:gd name="T22" fmla="*/ 0 w 60"/>
                <a:gd name="T23" fmla="*/ 2 h 3"/>
                <a:gd name="T24" fmla="*/ 2 w 60"/>
                <a:gd name="T25" fmla="*/ 2 h 3"/>
                <a:gd name="T26" fmla="*/ 3 w 60"/>
                <a:gd name="T27" fmla="*/ 1 h 3"/>
                <a:gd name="T28" fmla="*/ 5 w 60"/>
                <a:gd name="T29" fmla="*/ 1 h 3"/>
                <a:gd name="T30" fmla="*/ 6 w 60"/>
                <a:gd name="T31" fmla="*/ 1 h 3"/>
                <a:gd name="T32" fmla="*/ 58 w 60"/>
                <a:gd name="T3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3">
                  <a:moveTo>
                    <a:pt x="58" y="0"/>
                  </a:moveTo>
                  <a:lnTo>
                    <a:pt x="60" y="0"/>
                  </a:lnTo>
                  <a:lnTo>
                    <a:pt x="58" y="1"/>
                  </a:lnTo>
                  <a:lnTo>
                    <a:pt x="58" y="1"/>
                  </a:lnTo>
                  <a:lnTo>
                    <a:pt x="57" y="2"/>
                  </a:lnTo>
                  <a:lnTo>
                    <a:pt x="55" y="2"/>
                  </a:lnTo>
                  <a:lnTo>
                    <a:pt x="54" y="3"/>
                  </a:lnTo>
                  <a:lnTo>
                    <a:pt x="53" y="3"/>
                  </a:lnTo>
                  <a:lnTo>
                    <a:pt x="0" y="3"/>
                  </a:lnTo>
                  <a:lnTo>
                    <a:pt x="0" y="3"/>
                  </a:lnTo>
                  <a:lnTo>
                    <a:pt x="0" y="3"/>
                  </a:lnTo>
                  <a:lnTo>
                    <a:pt x="0" y="2"/>
                  </a:lnTo>
                  <a:lnTo>
                    <a:pt x="2" y="2"/>
                  </a:lnTo>
                  <a:lnTo>
                    <a:pt x="3" y="1"/>
                  </a:lnTo>
                  <a:lnTo>
                    <a:pt x="5" y="1"/>
                  </a:lnTo>
                  <a:lnTo>
                    <a:pt x="6" y="1"/>
                  </a:lnTo>
                  <a:lnTo>
                    <a:pt x="58" y="0"/>
                  </a:lnTo>
                  <a:close/>
                </a:path>
              </a:pathLst>
            </a:custGeom>
            <a:solidFill>
              <a:srgbClr val="CFD2CF"/>
            </a:solidFill>
            <a:ln w="0">
              <a:solidFill>
                <a:srgbClr val="CFD2C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6" name="Freeform 182"/>
            <p:cNvSpPr>
              <a:spLocks/>
            </p:cNvSpPr>
            <p:nvPr/>
          </p:nvSpPr>
          <p:spPr bwMode="auto">
            <a:xfrm>
              <a:off x="4776499" y="3214255"/>
              <a:ext cx="98425" cy="25400"/>
            </a:xfrm>
            <a:custGeom>
              <a:avLst/>
              <a:gdLst>
                <a:gd name="T0" fmla="*/ 5 w 62"/>
                <a:gd name="T1" fmla="*/ 0 h 16"/>
                <a:gd name="T2" fmla="*/ 7 w 62"/>
                <a:gd name="T3" fmla="*/ 0 h 16"/>
                <a:gd name="T4" fmla="*/ 24 w 62"/>
                <a:gd name="T5" fmla="*/ 8 h 16"/>
                <a:gd name="T6" fmla="*/ 42 w 62"/>
                <a:gd name="T7" fmla="*/ 11 h 16"/>
                <a:gd name="T8" fmla="*/ 60 w 62"/>
                <a:gd name="T9" fmla="*/ 10 h 16"/>
                <a:gd name="T10" fmla="*/ 61 w 62"/>
                <a:gd name="T11" fmla="*/ 10 h 16"/>
                <a:gd name="T12" fmla="*/ 62 w 62"/>
                <a:gd name="T13" fmla="*/ 10 h 16"/>
                <a:gd name="T14" fmla="*/ 62 w 62"/>
                <a:gd name="T15" fmla="*/ 11 h 16"/>
                <a:gd name="T16" fmla="*/ 62 w 62"/>
                <a:gd name="T17" fmla="*/ 12 h 16"/>
                <a:gd name="T18" fmla="*/ 61 w 62"/>
                <a:gd name="T19" fmla="*/ 12 h 16"/>
                <a:gd name="T20" fmla="*/ 60 w 62"/>
                <a:gd name="T21" fmla="*/ 13 h 16"/>
                <a:gd name="T22" fmla="*/ 59 w 62"/>
                <a:gd name="T23" fmla="*/ 13 h 16"/>
                <a:gd name="T24" fmla="*/ 44 w 62"/>
                <a:gd name="T25" fmla="*/ 16 h 16"/>
                <a:gd name="T26" fmla="*/ 28 w 62"/>
                <a:gd name="T27" fmla="*/ 15 h 16"/>
                <a:gd name="T28" fmla="*/ 13 w 62"/>
                <a:gd name="T29" fmla="*/ 10 h 16"/>
                <a:gd name="T30" fmla="*/ 0 w 62"/>
                <a:gd name="T31" fmla="*/ 4 h 16"/>
                <a:gd name="T32" fmla="*/ 0 w 62"/>
                <a:gd name="T33" fmla="*/ 2 h 16"/>
                <a:gd name="T34" fmla="*/ 1 w 62"/>
                <a:gd name="T35" fmla="*/ 1 h 16"/>
                <a:gd name="T36" fmla="*/ 2 w 62"/>
                <a:gd name="T37" fmla="*/ 0 h 16"/>
                <a:gd name="T38" fmla="*/ 4 w 62"/>
                <a:gd name="T39" fmla="*/ 0 h 16"/>
                <a:gd name="T40" fmla="*/ 5 w 62"/>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6">
                  <a:moveTo>
                    <a:pt x="5" y="0"/>
                  </a:moveTo>
                  <a:lnTo>
                    <a:pt x="7" y="0"/>
                  </a:lnTo>
                  <a:lnTo>
                    <a:pt x="24" y="8"/>
                  </a:lnTo>
                  <a:lnTo>
                    <a:pt x="42" y="11"/>
                  </a:lnTo>
                  <a:lnTo>
                    <a:pt x="60" y="10"/>
                  </a:lnTo>
                  <a:lnTo>
                    <a:pt x="61" y="10"/>
                  </a:lnTo>
                  <a:lnTo>
                    <a:pt x="62" y="10"/>
                  </a:lnTo>
                  <a:lnTo>
                    <a:pt x="62" y="11"/>
                  </a:lnTo>
                  <a:lnTo>
                    <a:pt x="62" y="12"/>
                  </a:lnTo>
                  <a:lnTo>
                    <a:pt x="61" y="12"/>
                  </a:lnTo>
                  <a:lnTo>
                    <a:pt x="60" y="13"/>
                  </a:lnTo>
                  <a:lnTo>
                    <a:pt x="59" y="13"/>
                  </a:lnTo>
                  <a:lnTo>
                    <a:pt x="44" y="16"/>
                  </a:lnTo>
                  <a:lnTo>
                    <a:pt x="28" y="15"/>
                  </a:lnTo>
                  <a:lnTo>
                    <a:pt x="13" y="10"/>
                  </a:lnTo>
                  <a:lnTo>
                    <a:pt x="0" y="4"/>
                  </a:lnTo>
                  <a:lnTo>
                    <a:pt x="0" y="2"/>
                  </a:lnTo>
                  <a:lnTo>
                    <a:pt x="1" y="1"/>
                  </a:lnTo>
                  <a:lnTo>
                    <a:pt x="2" y="0"/>
                  </a:lnTo>
                  <a:lnTo>
                    <a:pt x="4" y="0"/>
                  </a:lnTo>
                  <a:lnTo>
                    <a:pt x="5" y="0"/>
                  </a:lnTo>
                  <a:close/>
                </a:path>
              </a:pathLst>
            </a:custGeom>
            <a:solidFill>
              <a:srgbClr val="CFD2CF"/>
            </a:solidFill>
            <a:ln w="0">
              <a:solidFill>
                <a:srgbClr val="CFD2C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9" name="Freeform 264"/>
            <p:cNvSpPr>
              <a:spLocks/>
            </p:cNvSpPr>
            <p:nvPr/>
          </p:nvSpPr>
          <p:spPr bwMode="auto">
            <a:xfrm>
              <a:off x="6014749" y="3361892"/>
              <a:ext cx="11113" cy="246063"/>
            </a:xfrm>
            <a:custGeom>
              <a:avLst/>
              <a:gdLst>
                <a:gd name="T0" fmla="*/ 6 w 7"/>
                <a:gd name="T1" fmla="*/ 0 h 155"/>
                <a:gd name="T2" fmla="*/ 7 w 7"/>
                <a:gd name="T3" fmla="*/ 1 h 155"/>
                <a:gd name="T4" fmla="*/ 7 w 7"/>
                <a:gd name="T5" fmla="*/ 2 h 155"/>
                <a:gd name="T6" fmla="*/ 7 w 7"/>
                <a:gd name="T7" fmla="*/ 153 h 155"/>
                <a:gd name="T8" fmla="*/ 7 w 7"/>
                <a:gd name="T9" fmla="*/ 154 h 155"/>
                <a:gd name="T10" fmla="*/ 6 w 7"/>
                <a:gd name="T11" fmla="*/ 155 h 155"/>
                <a:gd name="T12" fmla="*/ 4 w 7"/>
                <a:gd name="T13" fmla="*/ 155 h 155"/>
                <a:gd name="T14" fmla="*/ 2 w 7"/>
                <a:gd name="T15" fmla="*/ 155 h 155"/>
                <a:gd name="T16" fmla="*/ 1 w 7"/>
                <a:gd name="T17" fmla="*/ 155 h 155"/>
                <a:gd name="T18" fmla="*/ 0 w 7"/>
                <a:gd name="T19" fmla="*/ 154 h 155"/>
                <a:gd name="T20" fmla="*/ 0 w 7"/>
                <a:gd name="T21" fmla="*/ 3 h 155"/>
                <a:gd name="T22" fmla="*/ 1 w 7"/>
                <a:gd name="T23" fmla="*/ 1 h 155"/>
                <a:gd name="T24" fmla="*/ 2 w 7"/>
                <a:gd name="T25" fmla="*/ 1 h 155"/>
                <a:gd name="T26" fmla="*/ 4 w 7"/>
                <a:gd name="T27" fmla="*/ 0 h 155"/>
                <a:gd name="T28" fmla="*/ 6 w 7"/>
                <a:gd name="T2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55">
                  <a:moveTo>
                    <a:pt x="6" y="0"/>
                  </a:moveTo>
                  <a:lnTo>
                    <a:pt x="7" y="1"/>
                  </a:lnTo>
                  <a:lnTo>
                    <a:pt x="7" y="2"/>
                  </a:lnTo>
                  <a:lnTo>
                    <a:pt x="7" y="153"/>
                  </a:lnTo>
                  <a:lnTo>
                    <a:pt x="7" y="154"/>
                  </a:lnTo>
                  <a:lnTo>
                    <a:pt x="6" y="155"/>
                  </a:lnTo>
                  <a:lnTo>
                    <a:pt x="4" y="155"/>
                  </a:lnTo>
                  <a:lnTo>
                    <a:pt x="2" y="155"/>
                  </a:lnTo>
                  <a:lnTo>
                    <a:pt x="1" y="155"/>
                  </a:lnTo>
                  <a:lnTo>
                    <a:pt x="0" y="154"/>
                  </a:lnTo>
                  <a:lnTo>
                    <a:pt x="0" y="3"/>
                  </a:lnTo>
                  <a:lnTo>
                    <a:pt x="1" y="1"/>
                  </a:lnTo>
                  <a:lnTo>
                    <a:pt x="2" y="1"/>
                  </a:lnTo>
                  <a:lnTo>
                    <a:pt x="4" y="0"/>
                  </a:lnTo>
                  <a:lnTo>
                    <a:pt x="6" y="0"/>
                  </a:lnTo>
                  <a:close/>
                </a:path>
              </a:pathLst>
            </a:custGeom>
            <a:solidFill>
              <a:srgbClr val="CFD2CF"/>
            </a:solidFill>
            <a:ln w="0">
              <a:solidFill>
                <a:srgbClr val="CFD2C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0" name="Freeform 332"/>
            <p:cNvSpPr>
              <a:spLocks noEditPoints="1"/>
            </p:cNvSpPr>
            <p:nvPr/>
          </p:nvSpPr>
          <p:spPr bwMode="auto">
            <a:xfrm>
              <a:off x="4239924" y="4789055"/>
              <a:ext cx="955675" cy="65088"/>
            </a:xfrm>
            <a:custGeom>
              <a:avLst/>
              <a:gdLst>
                <a:gd name="T0" fmla="*/ 125 w 602"/>
                <a:gd name="T1" fmla="*/ 36 h 41"/>
                <a:gd name="T2" fmla="*/ 243 w 602"/>
                <a:gd name="T3" fmla="*/ 36 h 41"/>
                <a:gd name="T4" fmla="*/ 394 w 602"/>
                <a:gd name="T5" fmla="*/ 31 h 41"/>
                <a:gd name="T6" fmla="*/ 440 w 602"/>
                <a:gd name="T7" fmla="*/ 31 h 41"/>
                <a:gd name="T8" fmla="*/ 114 w 602"/>
                <a:gd name="T9" fmla="*/ 29 h 41"/>
                <a:gd name="T10" fmla="*/ 143 w 602"/>
                <a:gd name="T11" fmla="*/ 29 h 41"/>
                <a:gd name="T12" fmla="*/ 90 w 602"/>
                <a:gd name="T13" fmla="*/ 29 h 41"/>
                <a:gd name="T14" fmla="*/ 99 w 602"/>
                <a:gd name="T15" fmla="*/ 29 h 41"/>
                <a:gd name="T16" fmla="*/ 108 w 602"/>
                <a:gd name="T17" fmla="*/ 16 h 41"/>
                <a:gd name="T18" fmla="*/ 46 w 602"/>
                <a:gd name="T19" fmla="*/ 22 h 41"/>
                <a:gd name="T20" fmla="*/ 81 w 602"/>
                <a:gd name="T21" fmla="*/ 22 h 41"/>
                <a:gd name="T22" fmla="*/ 83 w 602"/>
                <a:gd name="T23" fmla="*/ 21 h 41"/>
                <a:gd name="T24" fmla="*/ 89 w 602"/>
                <a:gd name="T25" fmla="*/ 18 h 41"/>
                <a:gd name="T26" fmla="*/ 141 w 602"/>
                <a:gd name="T27" fmla="*/ 18 h 41"/>
                <a:gd name="T28" fmla="*/ 164 w 602"/>
                <a:gd name="T29" fmla="*/ 14 h 41"/>
                <a:gd name="T30" fmla="*/ 186 w 602"/>
                <a:gd name="T31" fmla="*/ 14 h 41"/>
                <a:gd name="T32" fmla="*/ 189 w 602"/>
                <a:gd name="T33" fmla="*/ 17 h 41"/>
                <a:gd name="T34" fmla="*/ 402 w 602"/>
                <a:gd name="T35" fmla="*/ 18 h 41"/>
                <a:gd name="T36" fmla="*/ 265 w 602"/>
                <a:gd name="T37" fmla="*/ 6 h 41"/>
                <a:gd name="T38" fmla="*/ 94 w 602"/>
                <a:gd name="T39" fmla="*/ 9 h 41"/>
                <a:gd name="T40" fmla="*/ 97 w 602"/>
                <a:gd name="T41" fmla="*/ 9 h 41"/>
                <a:gd name="T42" fmla="*/ 120 w 602"/>
                <a:gd name="T43" fmla="*/ 9 h 41"/>
                <a:gd name="T44" fmla="*/ 237 w 602"/>
                <a:gd name="T45" fmla="*/ 8 h 41"/>
                <a:gd name="T46" fmla="*/ 504 w 602"/>
                <a:gd name="T47" fmla="*/ 4 h 41"/>
                <a:gd name="T48" fmla="*/ 506 w 602"/>
                <a:gd name="T49" fmla="*/ 5 h 41"/>
                <a:gd name="T50" fmla="*/ 501 w 602"/>
                <a:gd name="T51" fmla="*/ 7 h 41"/>
                <a:gd name="T52" fmla="*/ 495 w 602"/>
                <a:gd name="T53" fmla="*/ 8 h 41"/>
                <a:gd name="T54" fmla="*/ 365 w 602"/>
                <a:gd name="T55" fmla="*/ 10 h 41"/>
                <a:gd name="T56" fmla="*/ 486 w 602"/>
                <a:gd name="T57" fmla="*/ 19 h 41"/>
                <a:gd name="T58" fmla="*/ 523 w 602"/>
                <a:gd name="T59" fmla="*/ 21 h 41"/>
                <a:gd name="T60" fmla="*/ 584 w 602"/>
                <a:gd name="T61" fmla="*/ 26 h 41"/>
                <a:gd name="T62" fmla="*/ 602 w 602"/>
                <a:gd name="T63" fmla="*/ 28 h 41"/>
                <a:gd name="T64" fmla="*/ 597 w 602"/>
                <a:gd name="T65" fmla="*/ 30 h 41"/>
                <a:gd name="T66" fmla="*/ 590 w 602"/>
                <a:gd name="T67" fmla="*/ 31 h 41"/>
                <a:gd name="T68" fmla="*/ 536 w 602"/>
                <a:gd name="T69" fmla="*/ 30 h 41"/>
                <a:gd name="T70" fmla="*/ 507 w 602"/>
                <a:gd name="T71" fmla="*/ 31 h 41"/>
                <a:gd name="T72" fmla="*/ 504 w 602"/>
                <a:gd name="T73" fmla="*/ 32 h 41"/>
                <a:gd name="T74" fmla="*/ 520 w 602"/>
                <a:gd name="T75" fmla="*/ 35 h 41"/>
                <a:gd name="T76" fmla="*/ 532 w 602"/>
                <a:gd name="T77" fmla="*/ 35 h 41"/>
                <a:gd name="T78" fmla="*/ 550 w 602"/>
                <a:gd name="T79" fmla="*/ 36 h 41"/>
                <a:gd name="T80" fmla="*/ 551 w 602"/>
                <a:gd name="T81" fmla="*/ 38 h 41"/>
                <a:gd name="T82" fmla="*/ 546 w 602"/>
                <a:gd name="T83" fmla="*/ 40 h 41"/>
                <a:gd name="T84" fmla="*/ 540 w 602"/>
                <a:gd name="T85" fmla="*/ 41 h 41"/>
                <a:gd name="T86" fmla="*/ 317 w 602"/>
                <a:gd name="T87" fmla="*/ 38 h 41"/>
                <a:gd name="T88" fmla="*/ 73 w 602"/>
                <a:gd name="T89" fmla="*/ 38 h 41"/>
                <a:gd name="T90" fmla="*/ 70 w 602"/>
                <a:gd name="T91" fmla="*/ 37 h 41"/>
                <a:gd name="T92" fmla="*/ 74 w 602"/>
                <a:gd name="T93" fmla="*/ 35 h 41"/>
                <a:gd name="T94" fmla="*/ 61 w 602"/>
                <a:gd name="T95" fmla="*/ 32 h 41"/>
                <a:gd name="T96" fmla="*/ 17 w 602"/>
                <a:gd name="T97" fmla="*/ 28 h 41"/>
                <a:gd name="T98" fmla="*/ 18 w 602"/>
                <a:gd name="T99" fmla="*/ 26 h 41"/>
                <a:gd name="T100" fmla="*/ 0 w 602"/>
                <a:gd name="T101" fmla="*/ 22 h 41"/>
                <a:gd name="T102" fmla="*/ 6 w 602"/>
                <a:gd name="T103" fmla="*/ 20 h 41"/>
                <a:gd name="T104" fmla="*/ 10 w 602"/>
                <a:gd name="T105" fmla="*/ 18 h 41"/>
                <a:gd name="T106" fmla="*/ 69 w 602"/>
                <a:gd name="T107" fmla="*/ 9 h 41"/>
                <a:gd name="T108" fmla="*/ 72 w 602"/>
                <a:gd name="T109" fmla="*/ 7 h 41"/>
                <a:gd name="T110" fmla="*/ 77 w 602"/>
                <a:gd name="T111" fmla="*/ 5 h 41"/>
                <a:gd name="T112" fmla="*/ 221 w 602"/>
                <a:gd name="T113" fmla="*/ 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2" h="41">
                  <a:moveTo>
                    <a:pt x="211" y="33"/>
                  </a:moveTo>
                  <a:lnTo>
                    <a:pt x="182" y="35"/>
                  </a:lnTo>
                  <a:lnTo>
                    <a:pt x="125" y="36"/>
                  </a:lnTo>
                  <a:lnTo>
                    <a:pt x="129" y="36"/>
                  </a:lnTo>
                  <a:lnTo>
                    <a:pt x="212" y="36"/>
                  </a:lnTo>
                  <a:lnTo>
                    <a:pt x="243" y="36"/>
                  </a:lnTo>
                  <a:lnTo>
                    <a:pt x="243" y="36"/>
                  </a:lnTo>
                  <a:lnTo>
                    <a:pt x="211" y="33"/>
                  </a:lnTo>
                  <a:close/>
                  <a:moveTo>
                    <a:pt x="394" y="31"/>
                  </a:moveTo>
                  <a:lnTo>
                    <a:pt x="407" y="31"/>
                  </a:lnTo>
                  <a:lnTo>
                    <a:pt x="432" y="31"/>
                  </a:lnTo>
                  <a:lnTo>
                    <a:pt x="440" y="31"/>
                  </a:lnTo>
                  <a:lnTo>
                    <a:pt x="436" y="31"/>
                  </a:lnTo>
                  <a:lnTo>
                    <a:pt x="394" y="31"/>
                  </a:lnTo>
                  <a:close/>
                  <a:moveTo>
                    <a:pt x="114" y="29"/>
                  </a:moveTo>
                  <a:lnTo>
                    <a:pt x="113" y="29"/>
                  </a:lnTo>
                  <a:lnTo>
                    <a:pt x="142" y="30"/>
                  </a:lnTo>
                  <a:lnTo>
                    <a:pt x="143" y="29"/>
                  </a:lnTo>
                  <a:lnTo>
                    <a:pt x="143" y="29"/>
                  </a:lnTo>
                  <a:lnTo>
                    <a:pt x="114" y="29"/>
                  </a:lnTo>
                  <a:close/>
                  <a:moveTo>
                    <a:pt x="90" y="29"/>
                  </a:moveTo>
                  <a:lnTo>
                    <a:pt x="94" y="29"/>
                  </a:lnTo>
                  <a:lnTo>
                    <a:pt x="98" y="29"/>
                  </a:lnTo>
                  <a:lnTo>
                    <a:pt x="99" y="29"/>
                  </a:lnTo>
                  <a:lnTo>
                    <a:pt x="90" y="29"/>
                  </a:lnTo>
                  <a:close/>
                  <a:moveTo>
                    <a:pt x="123" y="16"/>
                  </a:moveTo>
                  <a:lnTo>
                    <a:pt x="108" y="16"/>
                  </a:lnTo>
                  <a:lnTo>
                    <a:pt x="21" y="22"/>
                  </a:lnTo>
                  <a:lnTo>
                    <a:pt x="45" y="22"/>
                  </a:lnTo>
                  <a:lnTo>
                    <a:pt x="46" y="22"/>
                  </a:lnTo>
                  <a:lnTo>
                    <a:pt x="106" y="24"/>
                  </a:lnTo>
                  <a:lnTo>
                    <a:pt x="84" y="24"/>
                  </a:lnTo>
                  <a:lnTo>
                    <a:pt x="81" y="22"/>
                  </a:lnTo>
                  <a:lnTo>
                    <a:pt x="81" y="22"/>
                  </a:lnTo>
                  <a:lnTo>
                    <a:pt x="81" y="21"/>
                  </a:lnTo>
                  <a:lnTo>
                    <a:pt x="83" y="21"/>
                  </a:lnTo>
                  <a:lnTo>
                    <a:pt x="85" y="20"/>
                  </a:lnTo>
                  <a:lnTo>
                    <a:pt x="87" y="19"/>
                  </a:lnTo>
                  <a:lnTo>
                    <a:pt x="89" y="18"/>
                  </a:lnTo>
                  <a:lnTo>
                    <a:pt x="91" y="18"/>
                  </a:lnTo>
                  <a:lnTo>
                    <a:pt x="92" y="18"/>
                  </a:lnTo>
                  <a:lnTo>
                    <a:pt x="141" y="18"/>
                  </a:lnTo>
                  <a:lnTo>
                    <a:pt x="123" y="16"/>
                  </a:lnTo>
                  <a:close/>
                  <a:moveTo>
                    <a:pt x="186" y="14"/>
                  </a:moveTo>
                  <a:lnTo>
                    <a:pt x="164" y="14"/>
                  </a:lnTo>
                  <a:lnTo>
                    <a:pt x="168" y="15"/>
                  </a:lnTo>
                  <a:lnTo>
                    <a:pt x="174" y="15"/>
                  </a:lnTo>
                  <a:lnTo>
                    <a:pt x="186" y="14"/>
                  </a:lnTo>
                  <a:close/>
                  <a:moveTo>
                    <a:pt x="275" y="13"/>
                  </a:moveTo>
                  <a:lnTo>
                    <a:pt x="222" y="13"/>
                  </a:lnTo>
                  <a:lnTo>
                    <a:pt x="189" y="17"/>
                  </a:lnTo>
                  <a:lnTo>
                    <a:pt x="196" y="17"/>
                  </a:lnTo>
                  <a:lnTo>
                    <a:pt x="256" y="17"/>
                  </a:lnTo>
                  <a:lnTo>
                    <a:pt x="402" y="18"/>
                  </a:lnTo>
                  <a:lnTo>
                    <a:pt x="356" y="15"/>
                  </a:lnTo>
                  <a:lnTo>
                    <a:pt x="275" y="13"/>
                  </a:lnTo>
                  <a:close/>
                  <a:moveTo>
                    <a:pt x="265" y="6"/>
                  </a:moveTo>
                  <a:lnTo>
                    <a:pt x="213" y="6"/>
                  </a:lnTo>
                  <a:lnTo>
                    <a:pt x="103" y="8"/>
                  </a:lnTo>
                  <a:lnTo>
                    <a:pt x="94" y="9"/>
                  </a:lnTo>
                  <a:lnTo>
                    <a:pt x="90" y="9"/>
                  </a:lnTo>
                  <a:lnTo>
                    <a:pt x="91" y="9"/>
                  </a:lnTo>
                  <a:lnTo>
                    <a:pt x="97" y="9"/>
                  </a:lnTo>
                  <a:lnTo>
                    <a:pt x="105" y="9"/>
                  </a:lnTo>
                  <a:lnTo>
                    <a:pt x="112" y="9"/>
                  </a:lnTo>
                  <a:lnTo>
                    <a:pt x="120" y="9"/>
                  </a:lnTo>
                  <a:lnTo>
                    <a:pt x="124" y="9"/>
                  </a:lnTo>
                  <a:lnTo>
                    <a:pt x="132" y="10"/>
                  </a:lnTo>
                  <a:lnTo>
                    <a:pt x="237" y="8"/>
                  </a:lnTo>
                  <a:lnTo>
                    <a:pt x="265" y="6"/>
                  </a:lnTo>
                  <a:close/>
                  <a:moveTo>
                    <a:pt x="363" y="0"/>
                  </a:moveTo>
                  <a:lnTo>
                    <a:pt x="504" y="4"/>
                  </a:lnTo>
                  <a:lnTo>
                    <a:pt x="506" y="4"/>
                  </a:lnTo>
                  <a:lnTo>
                    <a:pt x="506" y="4"/>
                  </a:lnTo>
                  <a:lnTo>
                    <a:pt x="506" y="5"/>
                  </a:lnTo>
                  <a:lnTo>
                    <a:pt x="505" y="6"/>
                  </a:lnTo>
                  <a:lnTo>
                    <a:pt x="503" y="7"/>
                  </a:lnTo>
                  <a:lnTo>
                    <a:pt x="501" y="7"/>
                  </a:lnTo>
                  <a:lnTo>
                    <a:pt x="498" y="8"/>
                  </a:lnTo>
                  <a:lnTo>
                    <a:pt x="496" y="8"/>
                  </a:lnTo>
                  <a:lnTo>
                    <a:pt x="495" y="8"/>
                  </a:lnTo>
                  <a:lnTo>
                    <a:pt x="389" y="7"/>
                  </a:lnTo>
                  <a:lnTo>
                    <a:pt x="303" y="8"/>
                  </a:lnTo>
                  <a:lnTo>
                    <a:pt x="365" y="10"/>
                  </a:lnTo>
                  <a:lnTo>
                    <a:pt x="484" y="18"/>
                  </a:lnTo>
                  <a:lnTo>
                    <a:pt x="485" y="18"/>
                  </a:lnTo>
                  <a:lnTo>
                    <a:pt x="486" y="19"/>
                  </a:lnTo>
                  <a:lnTo>
                    <a:pt x="485" y="19"/>
                  </a:lnTo>
                  <a:lnTo>
                    <a:pt x="485" y="20"/>
                  </a:lnTo>
                  <a:lnTo>
                    <a:pt x="523" y="21"/>
                  </a:lnTo>
                  <a:lnTo>
                    <a:pt x="582" y="26"/>
                  </a:lnTo>
                  <a:lnTo>
                    <a:pt x="584" y="26"/>
                  </a:lnTo>
                  <a:lnTo>
                    <a:pt x="584" y="26"/>
                  </a:lnTo>
                  <a:lnTo>
                    <a:pt x="600" y="27"/>
                  </a:lnTo>
                  <a:lnTo>
                    <a:pt x="601" y="27"/>
                  </a:lnTo>
                  <a:lnTo>
                    <a:pt x="602" y="28"/>
                  </a:lnTo>
                  <a:lnTo>
                    <a:pt x="601" y="28"/>
                  </a:lnTo>
                  <a:lnTo>
                    <a:pt x="598" y="29"/>
                  </a:lnTo>
                  <a:lnTo>
                    <a:pt x="597" y="30"/>
                  </a:lnTo>
                  <a:lnTo>
                    <a:pt x="594" y="30"/>
                  </a:lnTo>
                  <a:lnTo>
                    <a:pt x="592" y="31"/>
                  </a:lnTo>
                  <a:lnTo>
                    <a:pt x="590" y="31"/>
                  </a:lnTo>
                  <a:lnTo>
                    <a:pt x="589" y="31"/>
                  </a:lnTo>
                  <a:lnTo>
                    <a:pt x="538" y="29"/>
                  </a:lnTo>
                  <a:lnTo>
                    <a:pt x="536" y="30"/>
                  </a:lnTo>
                  <a:lnTo>
                    <a:pt x="534" y="30"/>
                  </a:lnTo>
                  <a:lnTo>
                    <a:pt x="532" y="30"/>
                  </a:lnTo>
                  <a:lnTo>
                    <a:pt x="507" y="31"/>
                  </a:lnTo>
                  <a:lnTo>
                    <a:pt x="507" y="31"/>
                  </a:lnTo>
                  <a:lnTo>
                    <a:pt x="506" y="31"/>
                  </a:lnTo>
                  <a:lnTo>
                    <a:pt x="504" y="32"/>
                  </a:lnTo>
                  <a:lnTo>
                    <a:pt x="502" y="33"/>
                  </a:lnTo>
                  <a:lnTo>
                    <a:pt x="502" y="33"/>
                  </a:lnTo>
                  <a:lnTo>
                    <a:pt x="520" y="35"/>
                  </a:lnTo>
                  <a:lnTo>
                    <a:pt x="525" y="35"/>
                  </a:lnTo>
                  <a:lnTo>
                    <a:pt x="529" y="33"/>
                  </a:lnTo>
                  <a:lnTo>
                    <a:pt x="532" y="35"/>
                  </a:lnTo>
                  <a:lnTo>
                    <a:pt x="535" y="35"/>
                  </a:lnTo>
                  <a:lnTo>
                    <a:pt x="535" y="35"/>
                  </a:lnTo>
                  <a:lnTo>
                    <a:pt x="550" y="36"/>
                  </a:lnTo>
                  <a:lnTo>
                    <a:pt x="552" y="37"/>
                  </a:lnTo>
                  <a:lnTo>
                    <a:pt x="552" y="37"/>
                  </a:lnTo>
                  <a:lnTo>
                    <a:pt x="551" y="38"/>
                  </a:lnTo>
                  <a:lnTo>
                    <a:pt x="550" y="38"/>
                  </a:lnTo>
                  <a:lnTo>
                    <a:pt x="548" y="39"/>
                  </a:lnTo>
                  <a:lnTo>
                    <a:pt x="546" y="40"/>
                  </a:lnTo>
                  <a:lnTo>
                    <a:pt x="543" y="40"/>
                  </a:lnTo>
                  <a:lnTo>
                    <a:pt x="541" y="41"/>
                  </a:lnTo>
                  <a:lnTo>
                    <a:pt x="540" y="41"/>
                  </a:lnTo>
                  <a:lnTo>
                    <a:pt x="441" y="38"/>
                  </a:lnTo>
                  <a:lnTo>
                    <a:pt x="360" y="37"/>
                  </a:lnTo>
                  <a:lnTo>
                    <a:pt x="317" y="38"/>
                  </a:lnTo>
                  <a:lnTo>
                    <a:pt x="235" y="40"/>
                  </a:lnTo>
                  <a:lnTo>
                    <a:pt x="154" y="41"/>
                  </a:lnTo>
                  <a:lnTo>
                    <a:pt x="73" y="38"/>
                  </a:lnTo>
                  <a:lnTo>
                    <a:pt x="70" y="38"/>
                  </a:lnTo>
                  <a:lnTo>
                    <a:pt x="70" y="38"/>
                  </a:lnTo>
                  <a:lnTo>
                    <a:pt x="70" y="37"/>
                  </a:lnTo>
                  <a:lnTo>
                    <a:pt x="72" y="36"/>
                  </a:lnTo>
                  <a:lnTo>
                    <a:pt x="73" y="36"/>
                  </a:lnTo>
                  <a:lnTo>
                    <a:pt x="74" y="35"/>
                  </a:lnTo>
                  <a:lnTo>
                    <a:pt x="75" y="35"/>
                  </a:lnTo>
                  <a:lnTo>
                    <a:pt x="79" y="33"/>
                  </a:lnTo>
                  <a:lnTo>
                    <a:pt x="61" y="32"/>
                  </a:lnTo>
                  <a:lnTo>
                    <a:pt x="33" y="28"/>
                  </a:lnTo>
                  <a:lnTo>
                    <a:pt x="19" y="28"/>
                  </a:lnTo>
                  <a:lnTo>
                    <a:pt x="17" y="28"/>
                  </a:lnTo>
                  <a:lnTo>
                    <a:pt x="17" y="27"/>
                  </a:lnTo>
                  <a:lnTo>
                    <a:pt x="17" y="27"/>
                  </a:lnTo>
                  <a:lnTo>
                    <a:pt x="18" y="26"/>
                  </a:lnTo>
                  <a:lnTo>
                    <a:pt x="1" y="24"/>
                  </a:lnTo>
                  <a:lnTo>
                    <a:pt x="0" y="22"/>
                  </a:lnTo>
                  <a:lnTo>
                    <a:pt x="0" y="22"/>
                  </a:lnTo>
                  <a:lnTo>
                    <a:pt x="1" y="21"/>
                  </a:lnTo>
                  <a:lnTo>
                    <a:pt x="3" y="20"/>
                  </a:lnTo>
                  <a:lnTo>
                    <a:pt x="6" y="20"/>
                  </a:lnTo>
                  <a:lnTo>
                    <a:pt x="7" y="19"/>
                  </a:lnTo>
                  <a:lnTo>
                    <a:pt x="9" y="19"/>
                  </a:lnTo>
                  <a:lnTo>
                    <a:pt x="10" y="18"/>
                  </a:lnTo>
                  <a:lnTo>
                    <a:pt x="98" y="13"/>
                  </a:lnTo>
                  <a:lnTo>
                    <a:pt x="72" y="9"/>
                  </a:lnTo>
                  <a:lnTo>
                    <a:pt x="69" y="9"/>
                  </a:lnTo>
                  <a:lnTo>
                    <a:pt x="69" y="8"/>
                  </a:lnTo>
                  <a:lnTo>
                    <a:pt x="69" y="7"/>
                  </a:lnTo>
                  <a:lnTo>
                    <a:pt x="72" y="7"/>
                  </a:lnTo>
                  <a:lnTo>
                    <a:pt x="73" y="6"/>
                  </a:lnTo>
                  <a:lnTo>
                    <a:pt x="75" y="5"/>
                  </a:lnTo>
                  <a:lnTo>
                    <a:pt x="77" y="5"/>
                  </a:lnTo>
                  <a:lnTo>
                    <a:pt x="79" y="4"/>
                  </a:lnTo>
                  <a:lnTo>
                    <a:pt x="80" y="4"/>
                  </a:lnTo>
                  <a:lnTo>
                    <a:pt x="221" y="2"/>
                  </a:lnTo>
                  <a:lnTo>
                    <a:pt x="363" y="0"/>
                  </a:lnTo>
                  <a:close/>
                </a:path>
              </a:pathLst>
            </a:custGeom>
            <a:solidFill>
              <a:srgbClr val="CFD2CF"/>
            </a:solidFill>
            <a:ln w="0">
              <a:solidFill>
                <a:srgbClr val="CFD2C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1" name="Freeform 333"/>
            <p:cNvSpPr>
              <a:spLocks noEditPoints="1"/>
            </p:cNvSpPr>
            <p:nvPr/>
          </p:nvSpPr>
          <p:spPr bwMode="auto">
            <a:xfrm>
              <a:off x="6862474" y="4747780"/>
              <a:ext cx="1020763" cy="82550"/>
            </a:xfrm>
            <a:custGeom>
              <a:avLst/>
              <a:gdLst>
                <a:gd name="T0" fmla="*/ 382 w 643"/>
                <a:gd name="T1" fmla="*/ 33 h 52"/>
                <a:gd name="T2" fmla="*/ 232 w 643"/>
                <a:gd name="T3" fmla="*/ 41 h 52"/>
                <a:gd name="T4" fmla="*/ 389 w 643"/>
                <a:gd name="T5" fmla="*/ 35 h 52"/>
                <a:gd name="T6" fmla="*/ 521 w 643"/>
                <a:gd name="T7" fmla="*/ 17 h 52"/>
                <a:gd name="T8" fmla="*/ 517 w 643"/>
                <a:gd name="T9" fmla="*/ 19 h 52"/>
                <a:gd name="T10" fmla="*/ 450 w 643"/>
                <a:gd name="T11" fmla="*/ 19 h 52"/>
                <a:gd name="T12" fmla="*/ 447 w 643"/>
                <a:gd name="T13" fmla="*/ 20 h 52"/>
                <a:gd name="T14" fmla="*/ 507 w 643"/>
                <a:gd name="T15" fmla="*/ 21 h 52"/>
                <a:gd name="T16" fmla="*/ 512 w 643"/>
                <a:gd name="T17" fmla="*/ 22 h 52"/>
                <a:gd name="T18" fmla="*/ 513 w 643"/>
                <a:gd name="T19" fmla="*/ 24 h 52"/>
                <a:gd name="T20" fmla="*/ 562 w 643"/>
                <a:gd name="T21" fmla="*/ 19 h 52"/>
                <a:gd name="T22" fmla="*/ 89 w 643"/>
                <a:gd name="T23" fmla="*/ 0 h 52"/>
                <a:gd name="T24" fmla="*/ 330 w 643"/>
                <a:gd name="T25" fmla="*/ 4 h 52"/>
                <a:gd name="T26" fmla="*/ 386 w 643"/>
                <a:gd name="T27" fmla="*/ 4 h 52"/>
                <a:gd name="T28" fmla="*/ 638 w 643"/>
                <a:gd name="T29" fmla="*/ 12 h 52"/>
                <a:gd name="T30" fmla="*/ 642 w 643"/>
                <a:gd name="T31" fmla="*/ 14 h 52"/>
                <a:gd name="T32" fmla="*/ 643 w 643"/>
                <a:gd name="T33" fmla="*/ 17 h 52"/>
                <a:gd name="T34" fmla="*/ 639 w 643"/>
                <a:gd name="T35" fmla="*/ 20 h 52"/>
                <a:gd name="T36" fmla="*/ 636 w 643"/>
                <a:gd name="T37" fmla="*/ 22 h 52"/>
                <a:gd name="T38" fmla="*/ 551 w 643"/>
                <a:gd name="T39" fmla="*/ 31 h 52"/>
                <a:gd name="T40" fmla="*/ 385 w 643"/>
                <a:gd name="T41" fmla="*/ 46 h 52"/>
                <a:gd name="T42" fmla="*/ 219 w 643"/>
                <a:gd name="T43" fmla="*/ 52 h 52"/>
                <a:gd name="T44" fmla="*/ 133 w 643"/>
                <a:gd name="T45" fmla="*/ 47 h 52"/>
                <a:gd name="T46" fmla="*/ 131 w 643"/>
                <a:gd name="T47" fmla="*/ 44 h 52"/>
                <a:gd name="T48" fmla="*/ 132 w 643"/>
                <a:gd name="T49" fmla="*/ 42 h 52"/>
                <a:gd name="T50" fmla="*/ 136 w 643"/>
                <a:gd name="T51" fmla="*/ 39 h 52"/>
                <a:gd name="T52" fmla="*/ 140 w 643"/>
                <a:gd name="T53" fmla="*/ 37 h 52"/>
                <a:gd name="T54" fmla="*/ 183 w 643"/>
                <a:gd name="T55" fmla="*/ 30 h 52"/>
                <a:gd name="T56" fmla="*/ 178 w 643"/>
                <a:gd name="T57" fmla="*/ 29 h 52"/>
                <a:gd name="T58" fmla="*/ 177 w 643"/>
                <a:gd name="T59" fmla="*/ 25 h 52"/>
                <a:gd name="T60" fmla="*/ 178 w 643"/>
                <a:gd name="T61" fmla="*/ 22 h 52"/>
                <a:gd name="T62" fmla="*/ 183 w 643"/>
                <a:gd name="T63" fmla="*/ 20 h 52"/>
                <a:gd name="T64" fmla="*/ 251 w 643"/>
                <a:gd name="T65" fmla="*/ 18 h 52"/>
                <a:gd name="T66" fmla="*/ 327 w 643"/>
                <a:gd name="T67" fmla="*/ 18 h 52"/>
                <a:gd name="T68" fmla="*/ 257 w 643"/>
                <a:gd name="T69" fmla="*/ 17 h 52"/>
                <a:gd name="T70" fmla="*/ 27 w 643"/>
                <a:gd name="T71" fmla="*/ 21 h 52"/>
                <a:gd name="T72" fmla="*/ 22 w 643"/>
                <a:gd name="T73" fmla="*/ 21 h 52"/>
                <a:gd name="T74" fmla="*/ 4 w 643"/>
                <a:gd name="T75" fmla="*/ 20 h 52"/>
                <a:gd name="T76" fmla="*/ 0 w 643"/>
                <a:gd name="T77" fmla="*/ 18 h 52"/>
                <a:gd name="T78" fmla="*/ 0 w 643"/>
                <a:gd name="T79" fmla="*/ 14 h 52"/>
                <a:gd name="T80" fmla="*/ 4 w 643"/>
                <a:gd name="T81" fmla="*/ 11 h 52"/>
                <a:gd name="T82" fmla="*/ 8 w 643"/>
                <a:gd name="T83" fmla="*/ 10 h 52"/>
                <a:gd name="T84" fmla="*/ 83 w 643"/>
                <a:gd name="T85" fmla="*/ 9 h 52"/>
                <a:gd name="T86" fmla="*/ 81 w 643"/>
                <a:gd name="T87" fmla="*/ 6 h 52"/>
                <a:gd name="T88" fmla="*/ 83 w 643"/>
                <a:gd name="T89" fmla="*/ 2 h 52"/>
                <a:gd name="T90" fmla="*/ 86 w 643"/>
                <a:gd name="T9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3" h="52">
                  <a:moveTo>
                    <a:pt x="419" y="33"/>
                  </a:moveTo>
                  <a:lnTo>
                    <a:pt x="382" y="33"/>
                  </a:lnTo>
                  <a:lnTo>
                    <a:pt x="260" y="40"/>
                  </a:lnTo>
                  <a:lnTo>
                    <a:pt x="232" y="41"/>
                  </a:lnTo>
                  <a:lnTo>
                    <a:pt x="306" y="40"/>
                  </a:lnTo>
                  <a:lnTo>
                    <a:pt x="389" y="35"/>
                  </a:lnTo>
                  <a:lnTo>
                    <a:pt x="419" y="33"/>
                  </a:lnTo>
                  <a:close/>
                  <a:moveTo>
                    <a:pt x="521" y="17"/>
                  </a:moveTo>
                  <a:lnTo>
                    <a:pt x="519" y="18"/>
                  </a:lnTo>
                  <a:lnTo>
                    <a:pt x="517" y="19"/>
                  </a:lnTo>
                  <a:lnTo>
                    <a:pt x="515" y="19"/>
                  </a:lnTo>
                  <a:lnTo>
                    <a:pt x="450" y="19"/>
                  </a:lnTo>
                  <a:lnTo>
                    <a:pt x="449" y="19"/>
                  </a:lnTo>
                  <a:lnTo>
                    <a:pt x="447" y="20"/>
                  </a:lnTo>
                  <a:lnTo>
                    <a:pt x="428" y="21"/>
                  </a:lnTo>
                  <a:lnTo>
                    <a:pt x="507" y="21"/>
                  </a:lnTo>
                  <a:lnTo>
                    <a:pt x="510" y="21"/>
                  </a:lnTo>
                  <a:lnTo>
                    <a:pt x="512" y="22"/>
                  </a:lnTo>
                  <a:lnTo>
                    <a:pt x="513" y="23"/>
                  </a:lnTo>
                  <a:lnTo>
                    <a:pt x="513" y="24"/>
                  </a:lnTo>
                  <a:lnTo>
                    <a:pt x="554" y="20"/>
                  </a:lnTo>
                  <a:lnTo>
                    <a:pt x="562" y="19"/>
                  </a:lnTo>
                  <a:lnTo>
                    <a:pt x="521" y="17"/>
                  </a:lnTo>
                  <a:close/>
                  <a:moveTo>
                    <a:pt x="89" y="0"/>
                  </a:moveTo>
                  <a:lnTo>
                    <a:pt x="210" y="2"/>
                  </a:lnTo>
                  <a:lnTo>
                    <a:pt x="330" y="4"/>
                  </a:lnTo>
                  <a:lnTo>
                    <a:pt x="347" y="6"/>
                  </a:lnTo>
                  <a:lnTo>
                    <a:pt x="386" y="4"/>
                  </a:lnTo>
                  <a:lnTo>
                    <a:pt x="512" y="6"/>
                  </a:lnTo>
                  <a:lnTo>
                    <a:pt x="638" y="12"/>
                  </a:lnTo>
                  <a:lnTo>
                    <a:pt x="640" y="13"/>
                  </a:lnTo>
                  <a:lnTo>
                    <a:pt x="642" y="14"/>
                  </a:lnTo>
                  <a:lnTo>
                    <a:pt x="643" y="15"/>
                  </a:lnTo>
                  <a:lnTo>
                    <a:pt x="643" y="17"/>
                  </a:lnTo>
                  <a:lnTo>
                    <a:pt x="642" y="19"/>
                  </a:lnTo>
                  <a:lnTo>
                    <a:pt x="639" y="20"/>
                  </a:lnTo>
                  <a:lnTo>
                    <a:pt x="638" y="21"/>
                  </a:lnTo>
                  <a:lnTo>
                    <a:pt x="636" y="22"/>
                  </a:lnTo>
                  <a:lnTo>
                    <a:pt x="634" y="23"/>
                  </a:lnTo>
                  <a:lnTo>
                    <a:pt x="551" y="31"/>
                  </a:lnTo>
                  <a:lnTo>
                    <a:pt x="468" y="39"/>
                  </a:lnTo>
                  <a:lnTo>
                    <a:pt x="385" y="46"/>
                  </a:lnTo>
                  <a:lnTo>
                    <a:pt x="302" y="51"/>
                  </a:lnTo>
                  <a:lnTo>
                    <a:pt x="219" y="52"/>
                  </a:lnTo>
                  <a:lnTo>
                    <a:pt x="136" y="47"/>
                  </a:lnTo>
                  <a:lnTo>
                    <a:pt x="133" y="47"/>
                  </a:lnTo>
                  <a:lnTo>
                    <a:pt x="131" y="46"/>
                  </a:lnTo>
                  <a:lnTo>
                    <a:pt x="131" y="44"/>
                  </a:lnTo>
                  <a:lnTo>
                    <a:pt x="131" y="43"/>
                  </a:lnTo>
                  <a:lnTo>
                    <a:pt x="132" y="42"/>
                  </a:lnTo>
                  <a:lnTo>
                    <a:pt x="133" y="40"/>
                  </a:lnTo>
                  <a:lnTo>
                    <a:pt x="136" y="39"/>
                  </a:lnTo>
                  <a:lnTo>
                    <a:pt x="138" y="37"/>
                  </a:lnTo>
                  <a:lnTo>
                    <a:pt x="140" y="37"/>
                  </a:lnTo>
                  <a:lnTo>
                    <a:pt x="231" y="31"/>
                  </a:lnTo>
                  <a:lnTo>
                    <a:pt x="183" y="30"/>
                  </a:lnTo>
                  <a:lnTo>
                    <a:pt x="181" y="30"/>
                  </a:lnTo>
                  <a:lnTo>
                    <a:pt x="178" y="29"/>
                  </a:lnTo>
                  <a:lnTo>
                    <a:pt x="177" y="28"/>
                  </a:lnTo>
                  <a:lnTo>
                    <a:pt x="177" y="25"/>
                  </a:lnTo>
                  <a:lnTo>
                    <a:pt x="177" y="24"/>
                  </a:lnTo>
                  <a:lnTo>
                    <a:pt x="178" y="22"/>
                  </a:lnTo>
                  <a:lnTo>
                    <a:pt x="181" y="21"/>
                  </a:lnTo>
                  <a:lnTo>
                    <a:pt x="183" y="20"/>
                  </a:lnTo>
                  <a:lnTo>
                    <a:pt x="185" y="20"/>
                  </a:lnTo>
                  <a:lnTo>
                    <a:pt x="251" y="18"/>
                  </a:lnTo>
                  <a:lnTo>
                    <a:pt x="317" y="18"/>
                  </a:lnTo>
                  <a:lnTo>
                    <a:pt x="327" y="18"/>
                  </a:lnTo>
                  <a:lnTo>
                    <a:pt x="288" y="17"/>
                  </a:lnTo>
                  <a:lnTo>
                    <a:pt x="257" y="17"/>
                  </a:lnTo>
                  <a:lnTo>
                    <a:pt x="131" y="20"/>
                  </a:lnTo>
                  <a:lnTo>
                    <a:pt x="27" y="21"/>
                  </a:lnTo>
                  <a:lnTo>
                    <a:pt x="26" y="21"/>
                  </a:lnTo>
                  <a:lnTo>
                    <a:pt x="22" y="21"/>
                  </a:lnTo>
                  <a:lnTo>
                    <a:pt x="7" y="21"/>
                  </a:lnTo>
                  <a:lnTo>
                    <a:pt x="4" y="20"/>
                  </a:lnTo>
                  <a:lnTo>
                    <a:pt x="1" y="19"/>
                  </a:lnTo>
                  <a:lnTo>
                    <a:pt x="0" y="18"/>
                  </a:lnTo>
                  <a:lnTo>
                    <a:pt x="0" y="17"/>
                  </a:lnTo>
                  <a:lnTo>
                    <a:pt x="0" y="14"/>
                  </a:lnTo>
                  <a:lnTo>
                    <a:pt x="1" y="13"/>
                  </a:lnTo>
                  <a:lnTo>
                    <a:pt x="4" y="11"/>
                  </a:lnTo>
                  <a:lnTo>
                    <a:pt x="6" y="10"/>
                  </a:lnTo>
                  <a:lnTo>
                    <a:pt x="8" y="10"/>
                  </a:lnTo>
                  <a:lnTo>
                    <a:pt x="83" y="9"/>
                  </a:lnTo>
                  <a:lnTo>
                    <a:pt x="83" y="9"/>
                  </a:lnTo>
                  <a:lnTo>
                    <a:pt x="82" y="8"/>
                  </a:lnTo>
                  <a:lnTo>
                    <a:pt x="81" y="6"/>
                  </a:lnTo>
                  <a:lnTo>
                    <a:pt x="82" y="4"/>
                  </a:lnTo>
                  <a:lnTo>
                    <a:pt x="83" y="2"/>
                  </a:lnTo>
                  <a:lnTo>
                    <a:pt x="84" y="1"/>
                  </a:lnTo>
                  <a:lnTo>
                    <a:pt x="86" y="0"/>
                  </a:lnTo>
                  <a:lnTo>
                    <a:pt x="89" y="0"/>
                  </a:lnTo>
                  <a:close/>
                </a:path>
              </a:pathLst>
            </a:custGeom>
            <a:solidFill>
              <a:srgbClr val="CFD2CF"/>
            </a:solidFill>
            <a:ln w="0">
              <a:solidFill>
                <a:srgbClr val="CFD2C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2" name="Freeform 334"/>
            <p:cNvSpPr>
              <a:spLocks/>
            </p:cNvSpPr>
            <p:nvPr/>
          </p:nvSpPr>
          <p:spPr bwMode="auto">
            <a:xfrm>
              <a:off x="4760624" y="3973080"/>
              <a:ext cx="669925" cy="128588"/>
            </a:xfrm>
            <a:custGeom>
              <a:avLst/>
              <a:gdLst>
                <a:gd name="T0" fmla="*/ 26 w 422"/>
                <a:gd name="T1" fmla="*/ 0 h 81"/>
                <a:gd name="T2" fmla="*/ 422 w 422"/>
                <a:gd name="T3" fmla="*/ 44 h 81"/>
                <a:gd name="T4" fmla="*/ 417 w 422"/>
                <a:gd name="T5" fmla="*/ 81 h 81"/>
                <a:gd name="T6" fmla="*/ 0 w 422"/>
                <a:gd name="T7" fmla="*/ 33 h 81"/>
                <a:gd name="T8" fmla="*/ 26 w 422"/>
                <a:gd name="T9" fmla="*/ 0 h 81"/>
              </a:gdLst>
              <a:ahLst/>
              <a:cxnLst>
                <a:cxn ang="0">
                  <a:pos x="T0" y="T1"/>
                </a:cxn>
                <a:cxn ang="0">
                  <a:pos x="T2" y="T3"/>
                </a:cxn>
                <a:cxn ang="0">
                  <a:pos x="T4" y="T5"/>
                </a:cxn>
                <a:cxn ang="0">
                  <a:pos x="T6" y="T7"/>
                </a:cxn>
                <a:cxn ang="0">
                  <a:pos x="T8" y="T9"/>
                </a:cxn>
              </a:cxnLst>
              <a:rect l="0" t="0" r="r" b="b"/>
              <a:pathLst>
                <a:path w="422" h="81">
                  <a:moveTo>
                    <a:pt x="26" y="0"/>
                  </a:moveTo>
                  <a:lnTo>
                    <a:pt x="422" y="44"/>
                  </a:lnTo>
                  <a:lnTo>
                    <a:pt x="417" y="81"/>
                  </a:lnTo>
                  <a:lnTo>
                    <a:pt x="0" y="33"/>
                  </a:lnTo>
                  <a:lnTo>
                    <a:pt x="26" y="0"/>
                  </a:lnTo>
                  <a:close/>
                </a:path>
              </a:pathLst>
            </a:custGeom>
            <a:solidFill>
              <a:srgbClr val="5AE7D6"/>
            </a:solidFill>
            <a:ln w="0">
              <a:solidFill>
                <a:srgbClr val="5AE7D6"/>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3" name="Freeform 335"/>
            <p:cNvSpPr>
              <a:spLocks/>
            </p:cNvSpPr>
            <p:nvPr/>
          </p:nvSpPr>
          <p:spPr bwMode="auto">
            <a:xfrm>
              <a:off x="3971637" y="3596842"/>
              <a:ext cx="711200" cy="411163"/>
            </a:xfrm>
            <a:custGeom>
              <a:avLst/>
              <a:gdLst>
                <a:gd name="T0" fmla="*/ 16 w 448"/>
                <a:gd name="T1" fmla="*/ 0 h 259"/>
                <a:gd name="T2" fmla="*/ 203 w 448"/>
                <a:gd name="T3" fmla="*/ 120 h 259"/>
                <a:gd name="T4" fmla="*/ 448 w 448"/>
                <a:gd name="T5" fmla="*/ 245 h 259"/>
                <a:gd name="T6" fmla="*/ 431 w 448"/>
                <a:gd name="T7" fmla="*/ 259 h 259"/>
                <a:gd name="T8" fmla="*/ 243 w 448"/>
                <a:gd name="T9" fmla="*/ 159 h 259"/>
                <a:gd name="T10" fmla="*/ 0 w 448"/>
                <a:gd name="T11" fmla="*/ 36 h 259"/>
                <a:gd name="T12" fmla="*/ 16 w 448"/>
                <a:gd name="T13" fmla="*/ 0 h 259"/>
              </a:gdLst>
              <a:ahLst/>
              <a:cxnLst>
                <a:cxn ang="0">
                  <a:pos x="T0" y="T1"/>
                </a:cxn>
                <a:cxn ang="0">
                  <a:pos x="T2" y="T3"/>
                </a:cxn>
                <a:cxn ang="0">
                  <a:pos x="T4" y="T5"/>
                </a:cxn>
                <a:cxn ang="0">
                  <a:pos x="T6" y="T7"/>
                </a:cxn>
                <a:cxn ang="0">
                  <a:pos x="T8" y="T9"/>
                </a:cxn>
                <a:cxn ang="0">
                  <a:pos x="T10" y="T11"/>
                </a:cxn>
                <a:cxn ang="0">
                  <a:pos x="T12" y="T13"/>
                </a:cxn>
              </a:cxnLst>
              <a:rect l="0" t="0" r="r" b="b"/>
              <a:pathLst>
                <a:path w="448" h="259">
                  <a:moveTo>
                    <a:pt x="16" y="0"/>
                  </a:moveTo>
                  <a:lnTo>
                    <a:pt x="203" y="120"/>
                  </a:lnTo>
                  <a:lnTo>
                    <a:pt x="448" y="245"/>
                  </a:lnTo>
                  <a:lnTo>
                    <a:pt x="431" y="259"/>
                  </a:lnTo>
                  <a:lnTo>
                    <a:pt x="243" y="159"/>
                  </a:lnTo>
                  <a:lnTo>
                    <a:pt x="0" y="36"/>
                  </a:lnTo>
                  <a:lnTo>
                    <a:pt x="16" y="0"/>
                  </a:lnTo>
                  <a:close/>
                </a:path>
              </a:pathLst>
            </a:custGeom>
            <a:solidFill>
              <a:srgbClr val="5AE7D6"/>
            </a:solidFill>
            <a:ln w="0">
              <a:solidFill>
                <a:srgbClr val="5AE7D6"/>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4" name="Freeform 336"/>
            <p:cNvSpPr>
              <a:spLocks/>
            </p:cNvSpPr>
            <p:nvPr/>
          </p:nvSpPr>
          <p:spPr bwMode="auto">
            <a:xfrm>
              <a:off x="4144674" y="3630180"/>
              <a:ext cx="636588" cy="341313"/>
            </a:xfrm>
            <a:custGeom>
              <a:avLst/>
              <a:gdLst>
                <a:gd name="T0" fmla="*/ 7 w 401"/>
                <a:gd name="T1" fmla="*/ 0 h 215"/>
                <a:gd name="T2" fmla="*/ 401 w 401"/>
                <a:gd name="T3" fmla="*/ 197 h 215"/>
                <a:gd name="T4" fmla="*/ 386 w 401"/>
                <a:gd name="T5" fmla="*/ 215 h 215"/>
                <a:gd name="T6" fmla="*/ 0 w 401"/>
                <a:gd name="T7" fmla="*/ 19 h 215"/>
                <a:gd name="T8" fmla="*/ 7 w 401"/>
                <a:gd name="T9" fmla="*/ 0 h 215"/>
              </a:gdLst>
              <a:ahLst/>
              <a:cxnLst>
                <a:cxn ang="0">
                  <a:pos x="T0" y="T1"/>
                </a:cxn>
                <a:cxn ang="0">
                  <a:pos x="T2" y="T3"/>
                </a:cxn>
                <a:cxn ang="0">
                  <a:pos x="T4" y="T5"/>
                </a:cxn>
                <a:cxn ang="0">
                  <a:pos x="T6" y="T7"/>
                </a:cxn>
                <a:cxn ang="0">
                  <a:pos x="T8" y="T9"/>
                </a:cxn>
              </a:cxnLst>
              <a:rect l="0" t="0" r="r" b="b"/>
              <a:pathLst>
                <a:path w="401" h="215">
                  <a:moveTo>
                    <a:pt x="7" y="0"/>
                  </a:moveTo>
                  <a:lnTo>
                    <a:pt x="401" y="197"/>
                  </a:lnTo>
                  <a:lnTo>
                    <a:pt x="386" y="215"/>
                  </a:lnTo>
                  <a:lnTo>
                    <a:pt x="0" y="19"/>
                  </a:lnTo>
                  <a:lnTo>
                    <a:pt x="7" y="0"/>
                  </a:lnTo>
                  <a:close/>
                </a:path>
              </a:pathLst>
            </a:custGeom>
            <a:solidFill>
              <a:srgbClr val="5AE7D6"/>
            </a:solidFill>
            <a:ln w="0">
              <a:solidFill>
                <a:srgbClr val="5AE7D6"/>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5" name="Freeform 337"/>
            <p:cNvSpPr>
              <a:spLocks/>
            </p:cNvSpPr>
            <p:nvPr/>
          </p:nvSpPr>
          <p:spPr bwMode="auto">
            <a:xfrm>
              <a:off x="3817649" y="3168217"/>
              <a:ext cx="1806575" cy="973138"/>
            </a:xfrm>
            <a:custGeom>
              <a:avLst/>
              <a:gdLst>
                <a:gd name="T0" fmla="*/ 670 w 1138"/>
                <a:gd name="T1" fmla="*/ 3 h 613"/>
                <a:gd name="T2" fmla="*/ 758 w 1138"/>
                <a:gd name="T3" fmla="*/ 20 h 613"/>
                <a:gd name="T4" fmla="*/ 833 w 1138"/>
                <a:gd name="T5" fmla="*/ 49 h 613"/>
                <a:gd name="T6" fmla="*/ 896 w 1138"/>
                <a:gd name="T7" fmla="*/ 86 h 613"/>
                <a:gd name="T8" fmla="*/ 951 w 1138"/>
                <a:gd name="T9" fmla="*/ 130 h 613"/>
                <a:gd name="T10" fmla="*/ 1001 w 1138"/>
                <a:gd name="T11" fmla="*/ 177 h 613"/>
                <a:gd name="T12" fmla="*/ 1045 w 1138"/>
                <a:gd name="T13" fmla="*/ 224 h 613"/>
                <a:gd name="T14" fmla="*/ 1081 w 1138"/>
                <a:gd name="T15" fmla="*/ 280 h 613"/>
                <a:gd name="T16" fmla="*/ 1108 w 1138"/>
                <a:gd name="T17" fmla="*/ 347 h 613"/>
                <a:gd name="T18" fmla="*/ 1124 w 1138"/>
                <a:gd name="T19" fmla="*/ 420 h 613"/>
                <a:gd name="T20" fmla="*/ 1133 w 1138"/>
                <a:gd name="T21" fmla="*/ 488 h 613"/>
                <a:gd name="T22" fmla="*/ 1137 w 1138"/>
                <a:gd name="T23" fmla="*/ 547 h 613"/>
                <a:gd name="T24" fmla="*/ 1138 w 1138"/>
                <a:gd name="T25" fmla="*/ 588 h 613"/>
                <a:gd name="T26" fmla="*/ 1138 w 1138"/>
                <a:gd name="T27" fmla="*/ 602 h 613"/>
                <a:gd name="T28" fmla="*/ 1084 w 1138"/>
                <a:gd name="T29" fmla="*/ 559 h 613"/>
                <a:gd name="T30" fmla="*/ 1077 w 1138"/>
                <a:gd name="T31" fmla="*/ 455 h 613"/>
                <a:gd name="T32" fmla="*/ 1048 w 1138"/>
                <a:gd name="T33" fmla="*/ 357 h 613"/>
                <a:gd name="T34" fmla="*/ 1005 w 1138"/>
                <a:gd name="T35" fmla="*/ 269 h 613"/>
                <a:gd name="T36" fmla="*/ 955 w 1138"/>
                <a:gd name="T37" fmla="*/ 199 h 613"/>
                <a:gd name="T38" fmla="*/ 902 w 1138"/>
                <a:gd name="T39" fmla="*/ 150 h 613"/>
                <a:gd name="T40" fmla="*/ 828 w 1138"/>
                <a:gd name="T41" fmla="*/ 110 h 613"/>
                <a:gd name="T42" fmla="*/ 735 w 1138"/>
                <a:gd name="T43" fmla="*/ 77 h 613"/>
                <a:gd name="T44" fmla="*/ 628 w 1138"/>
                <a:gd name="T45" fmla="*/ 55 h 613"/>
                <a:gd name="T46" fmla="*/ 517 w 1138"/>
                <a:gd name="T47" fmla="*/ 50 h 613"/>
                <a:gd name="T48" fmla="*/ 424 w 1138"/>
                <a:gd name="T49" fmla="*/ 63 h 613"/>
                <a:gd name="T50" fmla="*/ 353 w 1138"/>
                <a:gd name="T51" fmla="*/ 93 h 613"/>
                <a:gd name="T52" fmla="*/ 285 w 1138"/>
                <a:gd name="T53" fmla="*/ 136 h 613"/>
                <a:gd name="T54" fmla="*/ 221 w 1138"/>
                <a:gd name="T55" fmla="*/ 187 h 613"/>
                <a:gd name="T56" fmla="*/ 166 w 1138"/>
                <a:gd name="T57" fmla="*/ 240 h 613"/>
                <a:gd name="T58" fmla="*/ 120 w 1138"/>
                <a:gd name="T59" fmla="*/ 292 h 613"/>
                <a:gd name="T60" fmla="*/ 87 w 1138"/>
                <a:gd name="T61" fmla="*/ 336 h 613"/>
                <a:gd name="T62" fmla="*/ 67 w 1138"/>
                <a:gd name="T63" fmla="*/ 367 h 613"/>
                <a:gd name="T64" fmla="*/ 45 w 1138"/>
                <a:gd name="T65" fmla="*/ 399 h 613"/>
                <a:gd name="T66" fmla="*/ 23 w 1138"/>
                <a:gd name="T67" fmla="*/ 411 h 613"/>
                <a:gd name="T68" fmla="*/ 6 w 1138"/>
                <a:gd name="T69" fmla="*/ 411 h 613"/>
                <a:gd name="T70" fmla="*/ 0 w 1138"/>
                <a:gd name="T71" fmla="*/ 410 h 613"/>
                <a:gd name="T72" fmla="*/ 2 w 1138"/>
                <a:gd name="T73" fmla="*/ 405 h 613"/>
                <a:gd name="T74" fmla="*/ 10 w 1138"/>
                <a:gd name="T75" fmla="*/ 392 h 613"/>
                <a:gd name="T76" fmla="*/ 25 w 1138"/>
                <a:gd name="T77" fmla="*/ 368 h 613"/>
                <a:gd name="T78" fmla="*/ 47 w 1138"/>
                <a:gd name="T79" fmla="*/ 328 h 613"/>
                <a:gd name="T80" fmla="*/ 79 w 1138"/>
                <a:gd name="T81" fmla="*/ 272 h 613"/>
                <a:gd name="T82" fmla="*/ 114 w 1138"/>
                <a:gd name="T83" fmla="*/ 220 h 613"/>
                <a:gd name="T84" fmla="*/ 165 w 1138"/>
                <a:gd name="T85" fmla="*/ 163 h 613"/>
                <a:gd name="T86" fmla="*/ 230 w 1138"/>
                <a:gd name="T87" fmla="*/ 111 h 613"/>
                <a:gd name="T88" fmla="*/ 309 w 1138"/>
                <a:gd name="T89" fmla="*/ 63 h 613"/>
                <a:gd name="T90" fmla="*/ 402 w 1138"/>
                <a:gd name="T91" fmla="*/ 27 h 613"/>
                <a:gd name="T92" fmla="*/ 508 w 1138"/>
                <a:gd name="T93" fmla="*/ 4 h 613"/>
                <a:gd name="T94" fmla="*/ 620 w 1138"/>
                <a:gd name="T95"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8" h="613">
                  <a:moveTo>
                    <a:pt x="620" y="0"/>
                  </a:moveTo>
                  <a:lnTo>
                    <a:pt x="670" y="3"/>
                  </a:lnTo>
                  <a:lnTo>
                    <a:pt x="715" y="11"/>
                  </a:lnTo>
                  <a:lnTo>
                    <a:pt x="758" y="20"/>
                  </a:lnTo>
                  <a:lnTo>
                    <a:pt x="796" y="34"/>
                  </a:lnTo>
                  <a:lnTo>
                    <a:pt x="833" y="49"/>
                  </a:lnTo>
                  <a:lnTo>
                    <a:pt x="866" y="67"/>
                  </a:lnTo>
                  <a:lnTo>
                    <a:pt x="896" y="86"/>
                  </a:lnTo>
                  <a:lnTo>
                    <a:pt x="925" y="107"/>
                  </a:lnTo>
                  <a:lnTo>
                    <a:pt x="951" y="130"/>
                  </a:lnTo>
                  <a:lnTo>
                    <a:pt x="977" y="154"/>
                  </a:lnTo>
                  <a:lnTo>
                    <a:pt x="1001" y="177"/>
                  </a:lnTo>
                  <a:lnTo>
                    <a:pt x="1023" y="201"/>
                  </a:lnTo>
                  <a:lnTo>
                    <a:pt x="1045" y="224"/>
                  </a:lnTo>
                  <a:lnTo>
                    <a:pt x="1065" y="250"/>
                  </a:lnTo>
                  <a:lnTo>
                    <a:pt x="1081" y="280"/>
                  </a:lnTo>
                  <a:lnTo>
                    <a:pt x="1095" y="312"/>
                  </a:lnTo>
                  <a:lnTo>
                    <a:pt x="1108" y="347"/>
                  </a:lnTo>
                  <a:lnTo>
                    <a:pt x="1116" y="383"/>
                  </a:lnTo>
                  <a:lnTo>
                    <a:pt x="1124" y="420"/>
                  </a:lnTo>
                  <a:lnTo>
                    <a:pt x="1130" y="455"/>
                  </a:lnTo>
                  <a:lnTo>
                    <a:pt x="1133" y="488"/>
                  </a:lnTo>
                  <a:lnTo>
                    <a:pt x="1136" y="520"/>
                  </a:lnTo>
                  <a:lnTo>
                    <a:pt x="1137" y="547"/>
                  </a:lnTo>
                  <a:lnTo>
                    <a:pt x="1138" y="570"/>
                  </a:lnTo>
                  <a:lnTo>
                    <a:pt x="1138" y="588"/>
                  </a:lnTo>
                  <a:lnTo>
                    <a:pt x="1138" y="599"/>
                  </a:lnTo>
                  <a:lnTo>
                    <a:pt x="1138" y="602"/>
                  </a:lnTo>
                  <a:lnTo>
                    <a:pt x="1114" y="613"/>
                  </a:lnTo>
                  <a:lnTo>
                    <a:pt x="1084" y="559"/>
                  </a:lnTo>
                  <a:lnTo>
                    <a:pt x="1083" y="507"/>
                  </a:lnTo>
                  <a:lnTo>
                    <a:pt x="1077" y="455"/>
                  </a:lnTo>
                  <a:lnTo>
                    <a:pt x="1065" y="405"/>
                  </a:lnTo>
                  <a:lnTo>
                    <a:pt x="1048" y="357"/>
                  </a:lnTo>
                  <a:lnTo>
                    <a:pt x="1028" y="311"/>
                  </a:lnTo>
                  <a:lnTo>
                    <a:pt x="1005" y="269"/>
                  </a:lnTo>
                  <a:lnTo>
                    <a:pt x="981" y="232"/>
                  </a:lnTo>
                  <a:lnTo>
                    <a:pt x="955" y="199"/>
                  </a:lnTo>
                  <a:lnTo>
                    <a:pt x="929" y="171"/>
                  </a:lnTo>
                  <a:lnTo>
                    <a:pt x="902" y="150"/>
                  </a:lnTo>
                  <a:lnTo>
                    <a:pt x="868" y="129"/>
                  </a:lnTo>
                  <a:lnTo>
                    <a:pt x="828" y="110"/>
                  </a:lnTo>
                  <a:lnTo>
                    <a:pt x="783" y="92"/>
                  </a:lnTo>
                  <a:lnTo>
                    <a:pt x="735" y="77"/>
                  </a:lnTo>
                  <a:lnTo>
                    <a:pt x="683" y="63"/>
                  </a:lnTo>
                  <a:lnTo>
                    <a:pt x="628" y="55"/>
                  </a:lnTo>
                  <a:lnTo>
                    <a:pt x="573" y="50"/>
                  </a:lnTo>
                  <a:lnTo>
                    <a:pt x="517" y="50"/>
                  </a:lnTo>
                  <a:lnTo>
                    <a:pt x="462" y="56"/>
                  </a:lnTo>
                  <a:lnTo>
                    <a:pt x="424" y="63"/>
                  </a:lnTo>
                  <a:lnTo>
                    <a:pt x="389" y="77"/>
                  </a:lnTo>
                  <a:lnTo>
                    <a:pt x="353" y="93"/>
                  </a:lnTo>
                  <a:lnTo>
                    <a:pt x="318" y="113"/>
                  </a:lnTo>
                  <a:lnTo>
                    <a:pt x="285" y="136"/>
                  </a:lnTo>
                  <a:lnTo>
                    <a:pt x="252" y="160"/>
                  </a:lnTo>
                  <a:lnTo>
                    <a:pt x="221" y="187"/>
                  </a:lnTo>
                  <a:lnTo>
                    <a:pt x="192" y="213"/>
                  </a:lnTo>
                  <a:lnTo>
                    <a:pt x="166" y="240"/>
                  </a:lnTo>
                  <a:lnTo>
                    <a:pt x="142" y="267"/>
                  </a:lnTo>
                  <a:lnTo>
                    <a:pt x="120" y="292"/>
                  </a:lnTo>
                  <a:lnTo>
                    <a:pt x="101" y="315"/>
                  </a:lnTo>
                  <a:lnTo>
                    <a:pt x="87" y="336"/>
                  </a:lnTo>
                  <a:lnTo>
                    <a:pt x="75" y="354"/>
                  </a:lnTo>
                  <a:lnTo>
                    <a:pt x="67" y="367"/>
                  </a:lnTo>
                  <a:lnTo>
                    <a:pt x="56" y="387"/>
                  </a:lnTo>
                  <a:lnTo>
                    <a:pt x="45" y="399"/>
                  </a:lnTo>
                  <a:lnTo>
                    <a:pt x="34" y="407"/>
                  </a:lnTo>
                  <a:lnTo>
                    <a:pt x="23" y="411"/>
                  </a:lnTo>
                  <a:lnTo>
                    <a:pt x="14" y="412"/>
                  </a:lnTo>
                  <a:lnTo>
                    <a:pt x="6" y="411"/>
                  </a:lnTo>
                  <a:lnTo>
                    <a:pt x="1" y="410"/>
                  </a:lnTo>
                  <a:lnTo>
                    <a:pt x="0" y="410"/>
                  </a:lnTo>
                  <a:lnTo>
                    <a:pt x="0" y="409"/>
                  </a:lnTo>
                  <a:lnTo>
                    <a:pt x="2" y="405"/>
                  </a:lnTo>
                  <a:lnTo>
                    <a:pt x="5" y="401"/>
                  </a:lnTo>
                  <a:lnTo>
                    <a:pt x="10" y="392"/>
                  </a:lnTo>
                  <a:lnTo>
                    <a:pt x="16" y="382"/>
                  </a:lnTo>
                  <a:lnTo>
                    <a:pt x="25" y="368"/>
                  </a:lnTo>
                  <a:lnTo>
                    <a:pt x="35" y="350"/>
                  </a:lnTo>
                  <a:lnTo>
                    <a:pt x="47" y="328"/>
                  </a:lnTo>
                  <a:lnTo>
                    <a:pt x="61" y="302"/>
                  </a:lnTo>
                  <a:lnTo>
                    <a:pt x="79" y="272"/>
                  </a:lnTo>
                  <a:lnTo>
                    <a:pt x="96" y="246"/>
                  </a:lnTo>
                  <a:lnTo>
                    <a:pt x="114" y="220"/>
                  </a:lnTo>
                  <a:lnTo>
                    <a:pt x="138" y="192"/>
                  </a:lnTo>
                  <a:lnTo>
                    <a:pt x="165" y="163"/>
                  </a:lnTo>
                  <a:lnTo>
                    <a:pt x="196" y="137"/>
                  </a:lnTo>
                  <a:lnTo>
                    <a:pt x="230" y="111"/>
                  </a:lnTo>
                  <a:lnTo>
                    <a:pt x="268" y="86"/>
                  </a:lnTo>
                  <a:lnTo>
                    <a:pt x="309" y="63"/>
                  </a:lnTo>
                  <a:lnTo>
                    <a:pt x="354" y="44"/>
                  </a:lnTo>
                  <a:lnTo>
                    <a:pt x="402" y="27"/>
                  </a:lnTo>
                  <a:lnTo>
                    <a:pt x="453" y="14"/>
                  </a:lnTo>
                  <a:lnTo>
                    <a:pt x="508" y="4"/>
                  </a:lnTo>
                  <a:lnTo>
                    <a:pt x="566" y="0"/>
                  </a:lnTo>
                  <a:lnTo>
                    <a:pt x="620" y="0"/>
                  </a:lnTo>
                  <a:close/>
                </a:path>
              </a:pathLst>
            </a:custGeom>
            <a:blipFill>
              <a:blip r:embed="rId3"/>
              <a:stretch>
                <a:fillRect/>
              </a:stretch>
            </a:blipFill>
            <a:ln w="0">
              <a:solidFill>
                <a:srgbClr val="5AE7D6"/>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6" name="Freeform 338"/>
            <p:cNvSpPr>
              <a:spLocks/>
            </p:cNvSpPr>
            <p:nvPr/>
          </p:nvSpPr>
          <p:spPr bwMode="auto">
            <a:xfrm>
              <a:off x="4625687" y="3177742"/>
              <a:ext cx="1016000" cy="1000125"/>
            </a:xfrm>
            <a:custGeom>
              <a:avLst/>
              <a:gdLst>
                <a:gd name="T0" fmla="*/ 579 w 640"/>
                <a:gd name="T1" fmla="*/ 28 h 630"/>
                <a:gd name="T2" fmla="*/ 557 w 640"/>
                <a:gd name="T3" fmla="*/ 41 h 630"/>
                <a:gd name="T4" fmla="*/ 523 w 640"/>
                <a:gd name="T5" fmla="*/ 66 h 630"/>
                <a:gd name="T6" fmla="*/ 482 w 640"/>
                <a:gd name="T7" fmla="*/ 101 h 630"/>
                <a:gd name="T8" fmla="*/ 437 w 640"/>
                <a:gd name="T9" fmla="*/ 143 h 630"/>
                <a:gd name="T10" fmla="*/ 390 w 640"/>
                <a:gd name="T11" fmla="*/ 188 h 630"/>
                <a:gd name="T12" fmla="*/ 343 w 640"/>
                <a:gd name="T13" fmla="*/ 232 h 630"/>
                <a:gd name="T14" fmla="*/ 303 w 640"/>
                <a:gd name="T15" fmla="*/ 272 h 630"/>
                <a:gd name="T16" fmla="*/ 270 w 640"/>
                <a:gd name="T17" fmla="*/ 305 h 630"/>
                <a:gd name="T18" fmla="*/ 248 w 640"/>
                <a:gd name="T19" fmla="*/ 327 h 630"/>
                <a:gd name="T20" fmla="*/ 240 w 640"/>
                <a:gd name="T21" fmla="*/ 336 h 630"/>
                <a:gd name="T22" fmla="*/ 232 w 640"/>
                <a:gd name="T23" fmla="*/ 344 h 630"/>
                <a:gd name="T24" fmla="*/ 214 w 640"/>
                <a:gd name="T25" fmla="*/ 368 h 630"/>
                <a:gd name="T26" fmla="*/ 188 w 640"/>
                <a:gd name="T27" fmla="*/ 399 h 630"/>
                <a:gd name="T28" fmla="*/ 160 w 640"/>
                <a:gd name="T29" fmla="*/ 437 h 630"/>
                <a:gd name="T30" fmla="*/ 132 w 640"/>
                <a:gd name="T31" fmla="*/ 473 h 630"/>
                <a:gd name="T32" fmla="*/ 109 w 640"/>
                <a:gd name="T33" fmla="*/ 505 h 630"/>
                <a:gd name="T34" fmla="*/ 95 w 640"/>
                <a:gd name="T35" fmla="*/ 527 h 630"/>
                <a:gd name="T36" fmla="*/ 95 w 640"/>
                <a:gd name="T37" fmla="*/ 538 h 630"/>
                <a:gd name="T38" fmla="*/ 116 w 640"/>
                <a:gd name="T39" fmla="*/ 549 h 630"/>
                <a:gd name="T40" fmla="*/ 146 w 640"/>
                <a:gd name="T41" fmla="*/ 559 h 630"/>
                <a:gd name="T42" fmla="*/ 177 w 640"/>
                <a:gd name="T43" fmla="*/ 567 h 630"/>
                <a:gd name="T44" fmla="*/ 198 w 640"/>
                <a:gd name="T45" fmla="*/ 571 h 630"/>
                <a:gd name="T46" fmla="*/ 205 w 640"/>
                <a:gd name="T47" fmla="*/ 572 h 630"/>
                <a:gd name="T48" fmla="*/ 232 w 640"/>
                <a:gd name="T49" fmla="*/ 573 h 630"/>
                <a:gd name="T50" fmla="*/ 280 w 640"/>
                <a:gd name="T51" fmla="*/ 577 h 630"/>
                <a:gd name="T52" fmla="*/ 339 w 640"/>
                <a:gd name="T53" fmla="*/ 581 h 630"/>
                <a:gd name="T54" fmla="*/ 405 w 640"/>
                <a:gd name="T55" fmla="*/ 588 h 630"/>
                <a:gd name="T56" fmla="*/ 470 w 640"/>
                <a:gd name="T57" fmla="*/ 595 h 630"/>
                <a:gd name="T58" fmla="*/ 545 w 640"/>
                <a:gd name="T59" fmla="*/ 602 h 630"/>
                <a:gd name="T60" fmla="*/ 597 w 640"/>
                <a:gd name="T61" fmla="*/ 601 h 630"/>
                <a:gd name="T62" fmla="*/ 629 w 640"/>
                <a:gd name="T63" fmla="*/ 597 h 630"/>
                <a:gd name="T64" fmla="*/ 640 w 640"/>
                <a:gd name="T65" fmla="*/ 595 h 630"/>
                <a:gd name="T66" fmla="*/ 528 w 640"/>
                <a:gd name="T67" fmla="*/ 630 h 630"/>
                <a:gd name="T68" fmla="*/ 71 w 640"/>
                <a:gd name="T69" fmla="*/ 570 h 630"/>
                <a:gd name="T70" fmla="*/ 60 w 640"/>
                <a:gd name="T71" fmla="*/ 573 h 630"/>
                <a:gd name="T72" fmla="*/ 36 w 640"/>
                <a:gd name="T73" fmla="*/ 580 h 630"/>
                <a:gd name="T74" fmla="*/ 12 w 640"/>
                <a:gd name="T75" fmla="*/ 584 h 630"/>
                <a:gd name="T76" fmla="*/ 2 w 640"/>
                <a:gd name="T77" fmla="*/ 577 h 630"/>
                <a:gd name="T78" fmla="*/ 0 w 640"/>
                <a:gd name="T79" fmla="*/ 560 h 630"/>
                <a:gd name="T80" fmla="*/ 3 w 640"/>
                <a:gd name="T81" fmla="*/ 540 h 630"/>
                <a:gd name="T82" fmla="*/ 7 w 640"/>
                <a:gd name="T83" fmla="*/ 525 h 630"/>
                <a:gd name="T84" fmla="*/ 19 w 640"/>
                <a:gd name="T85" fmla="*/ 515 h 630"/>
                <a:gd name="T86" fmla="*/ 42 w 640"/>
                <a:gd name="T87" fmla="*/ 508 h 630"/>
                <a:gd name="T88" fmla="*/ 64 w 640"/>
                <a:gd name="T89" fmla="*/ 504 h 630"/>
                <a:gd name="T90" fmla="*/ 75 w 640"/>
                <a:gd name="T91" fmla="*/ 503 h 630"/>
                <a:gd name="T92" fmla="*/ 375 w 640"/>
                <a:gd name="T93" fmla="*/ 160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40" h="630">
                  <a:moveTo>
                    <a:pt x="575" y="0"/>
                  </a:moveTo>
                  <a:lnTo>
                    <a:pt x="579" y="28"/>
                  </a:lnTo>
                  <a:lnTo>
                    <a:pt x="569" y="32"/>
                  </a:lnTo>
                  <a:lnTo>
                    <a:pt x="557" y="41"/>
                  </a:lnTo>
                  <a:lnTo>
                    <a:pt x="541" y="52"/>
                  </a:lnTo>
                  <a:lnTo>
                    <a:pt x="523" y="66"/>
                  </a:lnTo>
                  <a:lnTo>
                    <a:pt x="504" y="83"/>
                  </a:lnTo>
                  <a:lnTo>
                    <a:pt x="482" y="101"/>
                  </a:lnTo>
                  <a:lnTo>
                    <a:pt x="460" y="122"/>
                  </a:lnTo>
                  <a:lnTo>
                    <a:pt x="437" y="143"/>
                  </a:lnTo>
                  <a:lnTo>
                    <a:pt x="413" y="165"/>
                  </a:lnTo>
                  <a:lnTo>
                    <a:pt x="390" y="188"/>
                  </a:lnTo>
                  <a:lnTo>
                    <a:pt x="366" y="210"/>
                  </a:lnTo>
                  <a:lnTo>
                    <a:pt x="343" y="232"/>
                  </a:lnTo>
                  <a:lnTo>
                    <a:pt x="322" y="253"/>
                  </a:lnTo>
                  <a:lnTo>
                    <a:pt x="303" y="272"/>
                  </a:lnTo>
                  <a:lnTo>
                    <a:pt x="285" y="289"/>
                  </a:lnTo>
                  <a:lnTo>
                    <a:pt x="270" y="305"/>
                  </a:lnTo>
                  <a:lnTo>
                    <a:pt x="256" y="318"/>
                  </a:lnTo>
                  <a:lnTo>
                    <a:pt x="248" y="327"/>
                  </a:lnTo>
                  <a:lnTo>
                    <a:pt x="241" y="333"/>
                  </a:lnTo>
                  <a:lnTo>
                    <a:pt x="240" y="336"/>
                  </a:lnTo>
                  <a:lnTo>
                    <a:pt x="238" y="338"/>
                  </a:lnTo>
                  <a:lnTo>
                    <a:pt x="232" y="344"/>
                  </a:lnTo>
                  <a:lnTo>
                    <a:pt x="225" y="354"/>
                  </a:lnTo>
                  <a:lnTo>
                    <a:pt x="214" y="368"/>
                  </a:lnTo>
                  <a:lnTo>
                    <a:pt x="201" y="382"/>
                  </a:lnTo>
                  <a:lnTo>
                    <a:pt x="188" y="399"/>
                  </a:lnTo>
                  <a:lnTo>
                    <a:pt x="174" y="418"/>
                  </a:lnTo>
                  <a:lnTo>
                    <a:pt x="160" y="437"/>
                  </a:lnTo>
                  <a:lnTo>
                    <a:pt x="145" y="456"/>
                  </a:lnTo>
                  <a:lnTo>
                    <a:pt x="132" y="473"/>
                  </a:lnTo>
                  <a:lnTo>
                    <a:pt x="120" y="490"/>
                  </a:lnTo>
                  <a:lnTo>
                    <a:pt x="109" y="505"/>
                  </a:lnTo>
                  <a:lnTo>
                    <a:pt x="100" y="517"/>
                  </a:lnTo>
                  <a:lnTo>
                    <a:pt x="95" y="527"/>
                  </a:lnTo>
                  <a:lnTo>
                    <a:pt x="93" y="533"/>
                  </a:lnTo>
                  <a:lnTo>
                    <a:pt x="95" y="538"/>
                  </a:lnTo>
                  <a:lnTo>
                    <a:pt x="104" y="544"/>
                  </a:lnTo>
                  <a:lnTo>
                    <a:pt x="116" y="549"/>
                  </a:lnTo>
                  <a:lnTo>
                    <a:pt x="130" y="553"/>
                  </a:lnTo>
                  <a:lnTo>
                    <a:pt x="146" y="559"/>
                  </a:lnTo>
                  <a:lnTo>
                    <a:pt x="163" y="563"/>
                  </a:lnTo>
                  <a:lnTo>
                    <a:pt x="177" y="567"/>
                  </a:lnTo>
                  <a:lnTo>
                    <a:pt x="190" y="569"/>
                  </a:lnTo>
                  <a:lnTo>
                    <a:pt x="198" y="571"/>
                  </a:lnTo>
                  <a:lnTo>
                    <a:pt x="201" y="571"/>
                  </a:lnTo>
                  <a:lnTo>
                    <a:pt x="205" y="572"/>
                  </a:lnTo>
                  <a:lnTo>
                    <a:pt x="216" y="572"/>
                  </a:lnTo>
                  <a:lnTo>
                    <a:pt x="232" y="573"/>
                  </a:lnTo>
                  <a:lnTo>
                    <a:pt x="253" y="574"/>
                  </a:lnTo>
                  <a:lnTo>
                    <a:pt x="280" y="577"/>
                  </a:lnTo>
                  <a:lnTo>
                    <a:pt x="308" y="579"/>
                  </a:lnTo>
                  <a:lnTo>
                    <a:pt x="339" y="581"/>
                  </a:lnTo>
                  <a:lnTo>
                    <a:pt x="372" y="584"/>
                  </a:lnTo>
                  <a:lnTo>
                    <a:pt x="405" y="588"/>
                  </a:lnTo>
                  <a:lnTo>
                    <a:pt x="438" y="591"/>
                  </a:lnTo>
                  <a:lnTo>
                    <a:pt x="470" y="595"/>
                  </a:lnTo>
                  <a:lnTo>
                    <a:pt x="509" y="600"/>
                  </a:lnTo>
                  <a:lnTo>
                    <a:pt x="545" y="602"/>
                  </a:lnTo>
                  <a:lnTo>
                    <a:pt x="573" y="602"/>
                  </a:lnTo>
                  <a:lnTo>
                    <a:pt x="597" y="601"/>
                  </a:lnTo>
                  <a:lnTo>
                    <a:pt x="616" y="600"/>
                  </a:lnTo>
                  <a:lnTo>
                    <a:pt x="629" y="597"/>
                  </a:lnTo>
                  <a:lnTo>
                    <a:pt x="638" y="595"/>
                  </a:lnTo>
                  <a:lnTo>
                    <a:pt x="640" y="595"/>
                  </a:lnTo>
                  <a:lnTo>
                    <a:pt x="636" y="627"/>
                  </a:lnTo>
                  <a:lnTo>
                    <a:pt x="528" y="630"/>
                  </a:lnTo>
                  <a:lnTo>
                    <a:pt x="232" y="593"/>
                  </a:lnTo>
                  <a:lnTo>
                    <a:pt x="71" y="570"/>
                  </a:lnTo>
                  <a:lnTo>
                    <a:pt x="67" y="571"/>
                  </a:lnTo>
                  <a:lnTo>
                    <a:pt x="60" y="573"/>
                  </a:lnTo>
                  <a:lnTo>
                    <a:pt x="50" y="577"/>
                  </a:lnTo>
                  <a:lnTo>
                    <a:pt x="36" y="580"/>
                  </a:lnTo>
                  <a:lnTo>
                    <a:pt x="24" y="583"/>
                  </a:lnTo>
                  <a:lnTo>
                    <a:pt x="12" y="584"/>
                  </a:lnTo>
                  <a:lnTo>
                    <a:pt x="6" y="582"/>
                  </a:lnTo>
                  <a:lnTo>
                    <a:pt x="2" y="577"/>
                  </a:lnTo>
                  <a:lnTo>
                    <a:pt x="0" y="569"/>
                  </a:lnTo>
                  <a:lnTo>
                    <a:pt x="0" y="560"/>
                  </a:lnTo>
                  <a:lnTo>
                    <a:pt x="2" y="550"/>
                  </a:lnTo>
                  <a:lnTo>
                    <a:pt x="3" y="540"/>
                  </a:lnTo>
                  <a:lnTo>
                    <a:pt x="6" y="531"/>
                  </a:lnTo>
                  <a:lnTo>
                    <a:pt x="7" y="525"/>
                  </a:lnTo>
                  <a:lnTo>
                    <a:pt x="11" y="519"/>
                  </a:lnTo>
                  <a:lnTo>
                    <a:pt x="19" y="515"/>
                  </a:lnTo>
                  <a:lnTo>
                    <a:pt x="30" y="512"/>
                  </a:lnTo>
                  <a:lnTo>
                    <a:pt x="42" y="508"/>
                  </a:lnTo>
                  <a:lnTo>
                    <a:pt x="54" y="506"/>
                  </a:lnTo>
                  <a:lnTo>
                    <a:pt x="64" y="504"/>
                  </a:lnTo>
                  <a:lnTo>
                    <a:pt x="72" y="503"/>
                  </a:lnTo>
                  <a:lnTo>
                    <a:pt x="75" y="503"/>
                  </a:lnTo>
                  <a:lnTo>
                    <a:pt x="177" y="371"/>
                  </a:lnTo>
                  <a:lnTo>
                    <a:pt x="375" y="160"/>
                  </a:lnTo>
                  <a:lnTo>
                    <a:pt x="575" y="0"/>
                  </a:lnTo>
                  <a:close/>
                </a:path>
              </a:pathLst>
            </a:custGeom>
            <a:solidFill>
              <a:srgbClr val="5AE7D6"/>
            </a:solidFill>
            <a:ln w="0">
              <a:solidFill>
                <a:srgbClr val="5AE7D6"/>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7" name="Freeform 339"/>
            <p:cNvSpPr>
              <a:spLocks/>
            </p:cNvSpPr>
            <p:nvPr/>
          </p:nvSpPr>
          <p:spPr bwMode="auto">
            <a:xfrm>
              <a:off x="4900324" y="3885767"/>
              <a:ext cx="1225550" cy="300038"/>
            </a:xfrm>
            <a:custGeom>
              <a:avLst/>
              <a:gdLst>
                <a:gd name="T0" fmla="*/ 490 w 772"/>
                <a:gd name="T1" fmla="*/ 0 h 189"/>
                <a:gd name="T2" fmla="*/ 586 w 772"/>
                <a:gd name="T3" fmla="*/ 7 h 189"/>
                <a:gd name="T4" fmla="*/ 660 w 772"/>
                <a:gd name="T5" fmla="*/ 21 h 189"/>
                <a:gd name="T6" fmla="*/ 706 w 772"/>
                <a:gd name="T7" fmla="*/ 38 h 189"/>
                <a:gd name="T8" fmla="*/ 726 w 772"/>
                <a:gd name="T9" fmla="*/ 60 h 189"/>
                <a:gd name="T10" fmla="*/ 743 w 772"/>
                <a:gd name="T11" fmla="*/ 94 h 189"/>
                <a:gd name="T12" fmla="*/ 757 w 772"/>
                <a:gd name="T13" fmla="*/ 132 h 189"/>
                <a:gd name="T14" fmla="*/ 767 w 772"/>
                <a:gd name="T15" fmla="*/ 165 h 189"/>
                <a:gd name="T16" fmla="*/ 771 w 772"/>
                <a:gd name="T17" fmla="*/ 186 h 189"/>
                <a:gd name="T18" fmla="*/ 736 w 772"/>
                <a:gd name="T19" fmla="*/ 189 h 189"/>
                <a:gd name="T20" fmla="*/ 723 w 772"/>
                <a:gd name="T21" fmla="*/ 150 h 189"/>
                <a:gd name="T22" fmla="*/ 698 w 772"/>
                <a:gd name="T23" fmla="*/ 116 h 189"/>
                <a:gd name="T24" fmla="*/ 670 w 772"/>
                <a:gd name="T25" fmla="*/ 89 h 189"/>
                <a:gd name="T26" fmla="*/ 642 w 772"/>
                <a:gd name="T27" fmla="*/ 71 h 189"/>
                <a:gd name="T28" fmla="*/ 624 w 772"/>
                <a:gd name="T29" fmla="*/ 65 h 189"/>
                <a:gd name="T30" fmla="*/ 599 w 772"/>
                <a:gd name="T31" fmla="*/ 65 h 189"/>
                <a:gd name="T32" fmla="*/ 550 w 772"/>
                <a:gd name="T33" fmla="*/ 65 h 189"/>
                <a:gd name="T34" fmla="*/ 484 w 772"/>
                <a:gd name="T35" fmla="*/ 65 h 189"/>
                <a:gd name="T36" fmla="*/ 409 w 772"/>
                <a:gd name="T37" fmla="*/ 63 h 189"/>
                <a:gd name="T38" fmla="*/ 336 w 772"/>
                <a:gd name="T39" fmla="*/ 62 h 189"/>
                <a:gd name="T40" fmla="*/ 273 w 772"/>
                <a:gd name="T41" fmla="*/ 61 h 189"/>
                <a:gd name="T42" fmla="*/ 228 w 772"/>
                <a:gd name="T43" fmla="*/ 60 h 189"/>
                <a:gd name="T44" fmla="*/ 198 w 772"/>
                <a:gd name="T45" fmla="*/ 59 h 189"/>
                <a:gd name="T46" fmla="*/ 156 w 772"/>
                <a:gd name="T47" fmla="*/ 66 h 189"/>
                <a:gd name="T48" fmla="*/ 109 w 772"/>
                <a:gd name="T49" fmla="*/ 76 h 189"/>
                <a:gd name="T50" fmla="*/ 63 w 772"/>
                <a:gd name="T51" fmla="*/ 87 h 189"/>
                <a:gd name="T52" fmla="*/ 26 w 772"/>
                <a:gd name="T53" fmla="*/ 92 h 189"/>
                <a:gd name="T54" fmla="*/ 6 w 772"/>
                <a:gd name="T55" fmla="*/ 88 h 189"/>
                <a:gd name="T56" fmla="*/ 0 w 772"/>
                <a:gd name="T57" fmla="*/ 73 h 189"/>
                <a:gd name="T58" fmla="*/ 3 w 772"/>
                <a:gd name="T59" fmla="*/ 52 h 189"/>
                <a:gd name="T60" fmla="*/ 10 w 772"/>
                <a:gd name="T61" fmla="*/ 30 h 189"/>
                <a:gd name="T62" fmla="*/ 17 w 772"/>
                <a:gd name="T63" fmla="*/ 13 h 189"/>
                <a:gd name="T64" fmla="*/ 21 w 772"/>
                <a:gd name="T65" fmla="*/ 6 h 189"/>
                <a:gd name="T66" fmla="*/ 36 w 772"/>
                <a:gd name="T67" fmla="*/ 6 h 189"/>
                <a:gd name="T68" fmla="*/ 77 w 772"/>
                <a:gd name="T69" fmla="*/ 7 h 189"/>
                <a:gd name="T70" fmla="*/ 138 w 772"/>
                <a:gd name="T71" fmla="*/ 7 h 189"/>
                <a:gd name="T72" fmla="*/ 212 w 772"/>
                <a:gd name="T73" fmla="*/ 7 h 189"/>
                <a:gd name="T74" fmla="*/ 295 w 772"/>
                <a:gd name="T75" fmla="*/ 5 h 189"/>
                <a:gd name="T76" fmla="*/ 376 w 772"/>
                <a:gd name="T77" fmla="*/ 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2" h="189">
                  <a:moveTo>
                    <a:pt x="435" y="0"/>
                  </a:moveTo>
                  <a:lnTo>
                    <a:pt x="490" y="0"/>
                  </a:lnTo>
                  <a:lnTo>
                    <a:pt x="541" y="2"/>
                  </a:lnTo>
                  <a:lnTo>
                    <a:pt x="586" y="7"/>
                  </a:lnTo>
                  <a:lnTo>
                    <a:pt x="627" y="14"/>
                  </a:lnTo>
                  <a:lnTo>
                    <a:pt x="660" y="21"/>
                  </a:lnTo>
                  <a:lnTo>
                    <a:pt x="687" y="29"/>
                  </a:lnTo>
                  <a:lnTo>
                    <a:pt x="706" y="38"/>
                  </a:lnTo>
                  <a:lnTo>
                    <a:pt x="716" y="47"/>
                  </a:lnTo>
                  <a:lnTo>
                    <a:pt x="726" y="60"/>
                  </a:lnTo>
                  <a:lnTo>
                    <a:pt x="735" y="77"/>
                  </a:lnTo>
                  <a:lnTo>
                    <a:pt x="743" y="94"/>
                  </a:lnTo>
                  <a:lnTo>
                    <a:pt x="750" y="113"/>
                  </a:lnTo>
                  <a:lnTo>
                    <a:pt x="757" y="132"/>
                  </a:lnTo>
                  <a:lnTo>
                    <a:pt x="762" y="149"/>
                  </a:lnTo>
                  <a:lnTo>
                    <a:pt x="767" y="165"/>
                  </a:lnTo>
                  <a:lnTo>
                    <a:pt x="769" y="178"/>
                  </a:lnTo>
                  <a:lnTo>
                    <a:pt x="771" y="186"/>
                  </a:lnTo>
                  <a:lnTo>
                    <a:pt x="772" y="189"/>
                  </a:lnTo>
                  <a:lnTo>
                    <a:pt x="736" y="189"/>
                  </a:lnTo>
                  <a:lnTo>
                    <a:pt x="731" y="169"/>
                  </a:lnTo>
                  <a:lnTo>
                    <a:pt x="723" y="150"/>
                  </a:lnTo>
                  <a:lnTo>
                    <a:pt x="712" y="133"/>
                  </a:lnTo>
                  <a:lnTo>
                    <a:pt x="698" y="116"/>
                  </a:lnTo>
                  <a:lnTo>
                    <a:pt x="684" y="102"/>
                  </a:lnTo>
                  <a:lnTo>
                    <a:pt x="670" y="89"/>
                  </a:lnTo>
                  <a:lnTo>
                    <a:pt x="655" y="79"/>
                  </a:lnTo>
                  <a:lnTo>
                    <a:pt x="642" y="71"/>
                  </a:lnTo>
                  <a:lnTo>
                    <a:pt x="631" y="66"/>
                  </a:lnTo>
                  <a:lnTo>
                    <a:pt x="624" y="65"/>
                  </a:lnTo>
                  <a:lnTo>
                    <a:pt x="615" y="65"/>
                  </a:lnTo>
                  <a:lnTo>
                    <a:pt x="599" y="65"/>
                  </a:lnTo>
                  <a:lnTo>
                    <a:pt x="577" y="65"/>
                  </a:lnTo>
                  <a:lnTo>
                    <a:pt x="550" y="65"/>
                  </a:lnTo>
                  <a:lnTo>
                    <a:pt x="518" y="65"/>
                  </a:lnTo>
                  <a:lnTo>
                    <a:pt x="484" y="65"/>
                  </a:lnTo>
                  <a:lnTo>
                    <a:pt x="446" y="65"/>
                  </a:lnTo>
                  <a:lnTo>
                    <a:pt x="409" y="63"/>
                  </a:lnTo>
                  <a:lnTo>
                    <a:pt x="372" y="63"/>
                  </a:lnTo>
                  <a:lnTo>
                    <a:pt x="336" y="62"/>
                  </a:lnTo>
                  <a:lnTo>
                    <a:pt x="302" y="62"/>
                  </a:lnTo>
                  <a:lnTo>
                    <a:pt x="273" y="61"/>
                  </a:lnTo>
                  <a:lnTo>
                    <a:pt x="247" y="60"/>
                  </a:lnTo>
                  <a:lnTo>
                    <a:pt x="228" y="60"/>
                  </a:lnTo>
                  <a:lnTo>
                    <a:pt x="214" y="59"/>
                  </a:lnTo>
                  <a:lnTo>
                    <a:pt x="198" y="59"/>
                  </a:lnTo>
                  <a:lnTo>
                    <a:pt x="178" y="61"/>
                  </a:lnTo>
                  <a:lnTo>
                    <a:pt x="156" y="66"/>
                  </a:lnTo>
                  <a:lnTo>
                    <a:pt x="133" y="70"/>
                  </a:lnTo>
                  <a:lnTo>
                    <a:pt x="109" y="76"/>
                  </a:lnTo>
                  <a:lnTo>
                    <a:pt x="85" y="81"/>
                  </a:lnTo>
                  <a:lnTo>
                    <a:pt x="63" y="87"/>
                  </a:lnTo>
                  <a:lnTo>
                    <a:pt x="43" y="90"/>
                  </a:lnTo>
                  <a:lnTo>
                    <a:pt x="26" y="92"/>
                  </a:lnTo>
                  <a:lnTo>
                    <a:pt x="13" y="91"/>
                  </a:lnTo>
                  <a:lnTo>
                    <a:pt x="6" y="88"/>
                  </a:lnTo>
                  <a:lnTo>
                    <a:pt x="2" y="82"/>
                  </a:lnTo>
                  <a:lnTo>
                    <a:pt x="0" y="73"/>
                  </a:lnTo>
                  <a:lnTo>
                    <a:pt x="1" y="63"/>
                  </a:lnTo>
                  <a:lnTo>
                    <a:pt x="3" y="52"/>
                  </a:lnTo>
                  <a:lnTo>
                    <a:pt x="6" y="40"/>
                  </a:lnTo>
                  <a:lnTo>
                    <a:pt x="10" y="30"/>
                  </a:lnTo>
                  <a:lnTo>
                    <a:pt x="14" y="21"/>
                  </a:lnTo>
                  <a:lnTo>
                    <a:pt x="17" y="13"/>
                  </a:lnTo>
                  <a:lnTo>
                    <a:pt x="20" y="7"/>
                  </a:lnTo>
                  <a:lnTo>
                    <a:pt x="21" y="6"/>
                  </a:lnTo>
                  <a:lnTo>
                    <a:pt x="25" y="6"/>
                  </a:lnTo>
                  <a:lnTo>
                    <a:pt x="36" y="6"/>
                  </a:lnTo>
                  <a:lnTo>
                    <a:pt x="54" y="6"/>
                  </a:lnTo>
                  <a:lnTo>
                    <a:pt x="77" y="7"/>
                  </a:lnTo>
                  <a:lnTo>
                    <a:pt x="105" y="7"/>
                  </a:lnTo>
                  <a:lnTo>
                    <a:pt x="138" y="7"/>
                  </a:lnTo>
                  <a:lnTo>
                    <a:pt x="175" y="7"/>
                  </a:lnTo>
                  <a:lnTo>
                    <a:pt x="212" y="7"/>
                  </a:lnTo>
                  <a:lnTo>
                    <a:pt x="253" y="7"/>
                  </a:lnTo>
                  <a:lnTo>
                    <a:pt x="295" y="5"/>
                  </a:lnTo>
                  <a:lnTo>
                    <a:pt x="335" y="4"/>
                  </a:lnTo>
                  <a:lnTo>
                    <a:pt x="376" y="2"/>
                  </a:lnTo>
                  <a:lnTo>
                    <a:pt x="435" y="0"/>
                  </a:lnTo>
                  <a:close/>
                </a:path>
              </a:pathLst>
            </a:custGeom>
            <a:blipFill>
              <a:blip r:embed="rId3"/>
              <a:stretch>
                <a:fillRect/>
              </a:stretch>
            </a:blipFill>
            <a:ln w="0">
              <a:solidFill>
                <a:srgbClr val="5AE7D6"/>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8" name="Freeform 340"/>
            <p:cNvSpPr>
              <a:spLocks/>
            </p:cNvSpPr>
            <p:nvPr/>
          </p:nvSpPr>
          <p:spPr bwMode="auto">
            <a:xfrm>
              <a:off x="6549737" y="3182505"/>
              <a:ext cx="960438" cy="1231900"/>
            </a:xfrm>
            <a:custGeom>
              <a:avLst/>
              <a:gdLst>
                <a:gd name="T0" fmla="*/ 605 w 605"/>
                <a:gd name="T1" fmla="*/ 4 h 776"/>
                <a:gd name="T2" fmla="*/ 550 w 605"/>
                <a:gd name="T3" fmla="*/ 46 h 776"/>
                <a:gd name="T4" fmla="*/ 523 w 605"/>
                <a:gd name="T5" fmla="*/ 49 h 776"/>
                <a:gd name="T6" fmla="*/ 478 w 605"/>
                <a:gd name="T7" fmla="*/ 54 h 776"/>
                <a:gd name="T8" fmla="*/ 422 w 605"/>
                <a:gd name="T9" fmla="*/ 64 h 776"/>
                <a:gd name="T10" fmla="*/ 363 w 605"/>
                <a:gd name="T11" fmla="*/ 79 h 776"/>
                <a:gd name="T12" fmla="*/ 313 w 605"/>
                <a:gd name="T13" fmla="*/ 97 h 776"/>
                <a:gd name="T14" fmla="*/ 279 w 605"/>
                <a:gd name="T15" fmla="*/ 117 h 776"/>
                <a:gd name="T16" fmla="*/ 247 w 605"/>
                <a:gd name="T17" fmla="*/ 142 h 776"/>
                <a:gd name="T18" fmla="*/ 207 w 605"/>
                <a:gd name="T19" fmla="*/ 179 h 776"/>
                <a:gd name="T20" fmla="*/ 165 w 605"/>
                <a:gd name="T21" fmla="*/ 225 h 776"/>
                <a:gd name="T22" fmla="*/ 126 w 605"/>
                <a:gd name="T23" fmla="*/ 281 h 776"/>
                <a:gd name="T24" fmla="*/ 89 w 605"/>
                <a:gd name="T25" fmla="*/ 346 h 776"/>
                <a:gd name="T26" fmla="*/ 63 w 605"/>
                <a:gd name="T27" fmla="*/ 421 h 776"/>
                <a:gd name="T28" fmla="*/ 48 w 605"/>
                <a:gd name="T29" fmla="*/ 505 h 776"/>
                <a:gd name="T30" fmla="*/ 50 w 605"/>
                <a:gd name="T31" fmla="*/ 598 h 776"/>
                <a:gd name="T32" fmla="*/ 71 w 605"/>
                <a:gd name="T33" fmla="*/ 699 h 776"/>
                <a:gd name="T34" fmla="*/ 26 w 605"/>
                <a:gd name="T35" fmla="*/ 773 h 776"/>
                <a:gd name="T36" fmla="*/ 20 w 605"/>
                <a:gd name="T37" fmla="*/ 750 h 776"/>
                <a:gd name="T38" fmla="*/ 11 w 605"/>
                <a:gd name="T39" fmla="*/ 707 h 776"/>
                <a:gd name="T40" fmla="*/ 5 w 605"/>
                <a:gd name="T41" fmla="*/ 649 h 776"/>
                <a:gd name="T42" fmla="*/ 0 w 605"/>
                <a:gd name="T43" fmla="*/ 580 h 776"/>
                <a:gd name="T44" fmla="*/ 4 w 605"/>
                <a:gd name="T45" fmla="*/ 504 h 776"/>
                <a:gd name="T46" fmla="*/ 17 w 605"/>
                <a:gd name="T47" fmla="*/ 426 h 776"/>
                <a:gd name="T48" fmla="*/ 43 w 605"/>
                <a:gd name="T49" fmla="*/ 349 h 776"/>
                <a:gd name="T50" fmla="*/ 73 w 605"/>
                <a:gd name="T51" fmla="*/ 288 h 776"/>
                <a:gd name="T52" fmla="*/ 108 w 605"/>
                <a:gd name="T53" fmla="*/ 227 h 776"/>
                <a:gd name="T54" fmla="*/ 150 w 605"/>
                <a:gd name="T55" fmla="*/ 171 h 776"/>
                <a:gd name="T56" fmla="*/ 199 w 605"/>
                <a:gd name="T57" fmla="*/ 119 h 776"/>
                <a:gd name="T58" fmla="*/ 257 w 605"/>
                <a:gd name="T59" fmla="*/ 75 h 776"/>
                <a:gd name="T60" fmla="*/ 325 w 605"/>
                <a:gd name="T61" fmla="*/ 39 h 776"/>
                <a:gd name="T62" fmla="*/ 405 w 605"/>
                <a:gd name="T63" fmla="*/ 15 h 776"/>
                <a:gd name="T64" fmla="*/ 498 w 605"/>
                <a:gd name="T65" fmla="*/ 2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5" h="776">
                  <a:moveTo>
                    <a:pt x="549" y="0"/>
                  </a:moveTo>
                  <a:lnTo>
                    <a:pt x="605" y="4"/>
                  </a:lnTo>
                  <a:lnTo>
                    <a:pt x="554" y="46"/>
                  </a:lnTo>
                  <a:lnTo>
                    <a:pt x="550" y="46"/>
                  </a:lnTo>
                  <a:lnTo>
                    <a:pt x="539" y="47"/>
                  </a:lnTo>
                  <a:lnTo>
                    <a:pt x="523" y="49"/>
                  </a:lnTo>
                  <a:lnTo>
                    <a:pt x="502" y="51"/>
                  </a:lnTo>
                  <a:lnTo>
                    <a:pt x="478" y="54"/>
                  </a:lnTo>
                  <a:lnTo>
                    <a:pt x="450" y="59"/>
                  </a:lnTo>
                  <a:lnTo>
                    <a:pt x="422" y="64"/>
                  </a:lnTo>
                  <a:lnTo>
                    <a:pt x="392" y="71"/>
                  </a:lnTo>
                  <a:lnTo>
                    <a:pt x="363" y="79"/>
                  </a:lnTo>
                  <a:lnTo>
                    <a:pt x="337" y="87"/>
                  </a:lnTo>
                  <a:lnTo>
                    <a:pt x="313" y="97"/>
                  </a:lnTo>
                  <a:lnTo>
                    <a:pt x="292" y="108"/>
                  </a:lnTo>
                  <a:lnTo>
                    <a:pt x="279" y="117"/>
                  </a:lnTo>
                  <a:lnTo>
                    <a:pt x="263" y="129"/>
                  </a:lnTo>
                  <a:lnTo>
                    <a:pt x="247" y="142"/>
                  </a:lnTo>
                  <a:lnTo>
                    <a:pt x="227" y="160"/>
                  </a:lnTo>
                  <a:lnTo>
                    <a:pt x="207" y="179"/>
                  </a:lnTo>
                  <a:lnTo>
                    <a:pt x="186" y="201"/>
                  </a:lnTo>
                  <a:lnTo>
                    <a:pt x="165" y="225"/>
                  </a:lnTo>
                  <a:lnTo>
                    <a:pt x="146" y="251"/>
                  </a:lnTo>
                  <a:lnTo>
                    <a:pt x="126" y="281"/>
                  </a:lnTo>
                  <a:lnTo>
                    <a:pt x="107" y="312"/>
                  </a:lnTo>
                  <a:lnTo>
                    <a:pt x="89" y="346"/>
                  </a:lnTo>
                  <a:lnTo>
                    <a:pt x="75" y="382"/>
                  </a:lnTo>
                  <a:lnTo>
                    <a:pt x="63" y="421"/>
                  </a:lnTo>
                  <a:lnTo>
                    <a:pt x="54" y="462"/>
                  </a:lnTo>
                  <a:lnTo>
                    <a:pt x="48" y="505"/>
                  </a:lnTo>
                  <a:lnTo>
                    <a:pt x="47" y="550"/>
                  </a:lnTo>
                  <a:lnTo>
                    <a:pt x="50" y="598"/>
                  </a:lnTo>
                  <a:lnTo>
                    <a:pt x="58" y="647"/>
                  </a:lnTo>
                  <a:lnTo>
                    <a:pt x="71" y="699"/>
                  </a:lnTo>
                  <a:lnTo>
                    <a:pt x="27" y="776"/>
                  </a:lnTo>
                  <a:lnTo>
                    <a:pt x="26" y="773"/>
                  </a:lnTo>
                  <a:lnTo>
                    <a:pt x="23" y="764"/>
                  </a:lnTo>
                  <a:lnTo>
                    <a:pt x="20" y="750"/>
                  </a:lnTo>
                  <a:lnTo>
                    <a:pt x="16" y="731"/>
                  </a:lnTo>
                  <a:lnTo>
                    <a:pt x="11" y="707"/>
                  </a:lnTo>
                  <a:lnTo>
                    <a:pt x="8" y="680"/>
                  </a:lnTo>
                  <a:lnTo>
                    <a:pt x="5" y="649"/>
                  </a:lnTo>
                  <a:lnTo>
                    <a:pt x="1" y="615"/>
                  </a:lnTo>
                  <a:lnTo>
                    <a:pt x="0" y="580"/>
                  </a:lnTo>
                  <a:lnTo>
                    <a:pt x="1" y="543"/>
                  </a:lnTo>
                  <a:lnTo>
                    <a:pt x="4" y="504"/>
                  </a:lnTo>
                  <a:lnTo>
                    <a:pt x="9" y="466"/>
                  </a:lnTo>
                  <a:lnTo>
                    <a:pt x="17" y="426"/>
                  </a:lnTo>
                  <a:lnTo>
                    <a:pt x="28" y="388"/>
                  </a:lnTo>
                  <a:lnTo>
                    <a:pt x="43" y="349"/>
                  </a:lnTo>
                  <a:lnTo>
                    <a:pt x="58" y="318"/>
                  </a:lnTo>
                  <a:lnTo>
                    <a:pt x="73" y="288"/>
                  </a:lnTo>
                  <a:lnTo>
                    <a:pt x="91" y="258"/>
                  </a:lnTo>
                  <a:lnTo>
                    <a:pt x="108" y="227"/>
                  </a:lnTo>
                  <a:lnTo>
                    <a:pt x="128" y="198"/>
                  </a:lnTo>
                  <a:lnTo>
                    <a:pt x="150" y="171"/>
                  </a:lnTo>
                  <a:lnTo>
                    <a:pt x="173" y="145"/>
                  </a:lnTo>
                  <a:lnTo>
                    <a:pt x="199" y="119"/>
                  </a:lnTo>
                  <a:lnTo>
                    <a:pt x="227" y="96"/>
                  </a:lnTo>
                  <a:lnTo>
                    <a:pt x="257" y="75"/>
                  </a:lnTo>
                  <a:lnTo>
                    <a:pt x="290" y="55"/>
                  </a:lnTo>
                  <a:lnTo>
                    <a:pt x="325" y="39"/>
                  </a:lnTo>
                  <a:lnTo>
                    <a:pt x="363" y="26"/>
                  </a:lnTo>
                  <a:lnTo>
                    <a:pt x="405" y="15"/>
                  </a:lnTo>
                  <a:lnTo>
                    <a:pt x="450" y="7"/>
                  </a:lnTo>
                  <a:lnTo>
                    <a:pt x="498" y="2"/>
                  </a:lnTo>
                  <a:lnTo>
                    <a:pt x="549" y="0"/>
                  </a:lnTo>
                  <a:close/>
                </a:path>
              </a:pathLst>
            </a:custGeom>
            <a:solidFill>
              <a:srgbClr val="5AE7D6"/>
            </a:solidFill>
            <a:ln w="0">
              <a:solidFill>
                <a:srgbClr val="5AE7D6"/>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9" name="Freeform 341"/>
            <p:cNvSpPr>
              <a:spLocks/>
            </p:cNvSpPr>
            <p:nvPr/>
          </p:nvSpPr>
          <p:spPr bwMode="auto">
            <a:xfrm>
              <a:off x="5143212" y="2428442"/>
              <a:ext cx="633413" cy="280988"/>
            </a:xfrm>
            <a:custGeom>
              <a:avLst/>
              <a:gdLst>
                <a:gd name="T0" fmla="*/ 98 w 399"/>
                <a:gd name="T1" fmla="*/ 0 h 177"/>
                <a:gd name="T2" fmla="*/ 126 w 399"/>
                <a:gd name="T3" fmla="*/ 4 h 177"/>
                <a:gd name="T4" fmla="*/ 155 w 399"/>
                <a:gd name="T5" fmla="*/ 15 h 177"/>
                <a:gd name="T6" fmla="*/ 181 w 399"/>
                <a:gd name="T7" fmla="*/ 24 h 177"/>
                <a:gd name="T8" fmla="*/ 210 w 399"/>
                <a:gd name="T9" fmla="*/ 32 h 177"/>
                <a:gd name="T10" fmla="*/ 237 w 399"/>
                <a:gd name="T11" fmla="*/ 38 h 177"/>
                <a:gd name="T12" fmla="*/ 264 w 399"/>
                <a:gd name="T13" fmla="*/ 41 h 177"/>
                <a:gd name="T14" fmla="*/ 288 w 399"/>
                <a:gd name="T15" fmla="*/ 41 h 177"/>
                <a:gd name="T16" fmla="*/ 309 w 399"/>
                <a:gd name="T17" fmla="*/ 41 h 177"/>
                <a:gd name="T18" fmla="*/ 324 w 399"/>
                <a:gd name="T19" fmla="*/ 39 h 177"/>
                <a:gd name="T20" fmla="*/ 337 w 399"/>
                <a:gd name="T21" fmla="*/ 40 h 177"/>
                <a:gd name="T22" fmla="*/ 352 w 399"/>
                <a:gd name="T23" fmla="*/ 44 h 177"/>
                <a:gd name="T24" fmla="*/ 366 w 399"/>
                <a:gd name="T25" fmla="*/ 52 h 177"/>
                <a:gd name="T26" fmla="*/ 378 w 399"/>
                <a:gd name="T27" fmla="*/ 64 h 177"/>
                <a:gd name="T28" fmla="*/ 388 w 399"/>
                <a:gd name="T29" fmla="*/ 78 h 177"/>
                <a:gd name="T30" fmla="*/ 396 w 399"/>
                <a:gd name="T31" fmla="*/ 96 h 177"/>
                <a:gd name="T32" fmla="*/ 399 w 399"/>
                <a:gd name="T33" fmla="*/ 117 h 177"/>
                <a:gd name="T34" fmla="*/ 396 w 399"/>
                <a:gd name="T35" fmla="*/ 117 h 177"/>
                <a:gd name="T36" fmla="*/ 388 w 399"/>
                <a:gd name="T37" fmla="*/ 119 h 177"/>
                <a:gd name="T38" fmla="*/ 376 w 399"/>
                <a:gd name="T39" fmla="*/ 122 h 177"/>
                <a:gd name="T40" fmla="*/ 362 w 399"/>
                <a:gd name="T41" fmla="*/ 126 h 177"/>
                <a:gd name="T42" fmla="*/ 346 w 399"/>
                <a:gd name="T43" fmla="*/ 130 h 177"/>
                <a:gd name="T44" fmla="*/ 330 w 399"/>
                <a:gd name="T45" fmla="*/ 134 h 177"/>
                <a:gd name="T46" fmla="*/ 313 w 399"/>
                <a:gd name="T47" fmla="*/ 139 h 177"/>
                <a:gd name="T48" fmla="*/ 300 w 399"/>
                <a:gd name="T49" fmla="*/ 143 h 177"/>
                <a:gd name="T50" fmla="*/ 289 w 399"/>
                <a:gd name="T51" fmla="*/ 149 h 177"/>
                <a:gd name="T52" fmla="*/ 281 w 399"/>
                <a:gd name="T53" fmla="*/ 152 h 177"/>
                <a:gd name="T54" fmla="*/ 273 w 399"/>
                <a:gd name="T55" fmla="*/ 159 h 177"/>
                <a:gd name="T56" fmla="*/ 260 w 399"/>
                <a:gd name="T57" fmla="*/ 165 h 177"/>
                <a:gd name="T58" fmla="*/ 246 w 399"/>
                <a:gd name="T59" fmla="*/ 171 h 177"/>
                <a:gd name="T60" fmla="*/ 233 w 399"/>
                <a:gd name="T61" fmla="*/ 175 h 177"/>
                <a:gd name="T62" fmla="*/ 222 w 399"/>
                <a:gd name="T63" fmla="*/ 177 h 177"/>
                <a:gd name="T64" fmla="*/ 213 w 399"/>
                <a:gd name="T65" fmla="*/ 177 h 177"/>
                <a:gd name="T66" fmla="*/ 208 w 399"/>
                <a:gd name="T67" fmla="*/ 175 h 177"/>
                <a:gd name="T68" fmla="*/ 199 w 399"/>
                <a:gd name="T69" fmla="*/ 171 h 177"/>
                <a:gd name="T70" fmla="*/ 188 w 399"/>
                <a:gd name="T71" fmla="*/ 165 h 177"/>
                <a:gd name="T72" fmla="*/ 175 w 399"/>
                <a:gd name="T73" fmla="*/ 158 h 177"/>
                <a:gd name="T74" fmla="*/ 160 w 399"/>
                <a:gd name="T75" fmla="*/ 150 h 177"/>
                <a:gd name="T76" fmla="*/ 146 w 399"/>
                <a:gd name="T77" fmla="*/ 142 h 177"/>
                <a:gd name="T78" fmla="*/ 133 w 399"/>
                <a:gd name="T79" fmla="*/ 134 h 177"/>
                <a:gd name="T80" fmla="*/ 121 w 399"/>
                <a:gd name="T81" fmla="*/ 127 h 177"/>
                <a:gd name="T82" fmla="*/ 112 w 399"/>
                <a:gd name="T83" fmla="*/ 121 h 177"/>
                <a:gd name="T84" fmla="*/ 105 w 399"/>
                <a:gd name="T85" fmla="*/ 118 h 177"/>
                <a:gd name="T86" fmla="*/ 103 w 399"/>
                <a:gd name="T87" fmla="*/ 117 h 177"/>
                <a:gd name="T88" fmla="*/ 100 w 399"/>
                <a:gd name="T89" fmla="*/ 116 h 177"/>
                <a:gd name="T90" fmla="*/ 91 w 399"/>
                <a:gd name="T91" fmla="*/ 115 h 177"/>
                <a:gd name="T92" fmla="*/ 78 w 399"/>
                <a:gd name="T93" fmla="*/ 114 h 177"/>
                <a:gd name="T94" fmla="*/ 62 w 399"/>
                <a:gd name="T95" fmla="*/ 111 h 177"/>
                <a:gd name="T96" fmla="*/ 47 w 399"/>
                <a:gd name="T97" fmla="*/ 108 h 177"/>
                <a:gd name="T98" fmla="*/ 33 w 399"/>
                <a:gd name="T99" fmla="*/ 106 h 177"/>
                <a:gd name="T100" fmla="*/ 22 w 399"/>
                <a:gd name="T101" fmla="*/ 103 h 177"/>
                <a:gd name="T102" fmla="*/ 14 w 399"/>
                <a:gd name="T103" fmla="*/ 99 h 177"/>
                <a:gd name="T104" fmla="*/ 10 w 399"/>
                <a:gd name="T105" fmla="*/ 95 h 177"/>
                <a:gd name="T106" fmla="*/ 5 w 399"/>
                <a:gd name="T107" fmla="*/ 89 h 177"/>
                <a:gd name="T108" fmla="*/ 1 w 399"/>
                <a:gd name="T109" fmla="*/ 82 h 177"/>
                <a:gd name="T110" fmla="*/ 0 w 399"/>
                <a:gd name="T111" fmla="*/ 73 h 177"/>
                <a:gd name="T112" fmla="*/ 1 w 399"/>
                <a:gd name="T113" fmla="*/ 62 h 177"/>
                <a:gd name="T114" fmla="*/ 6 w 399"/>
                <a:gd name="T115" fmla="*/ 49 h 177"/>
                <a:gd name="T116" fmla="*/ 16 w 399"/>
                <a:gd name="T117" fmla="*/ 33 h 177"/>
                <a:gd name="T118" fmla="*/ 29 w 399"/>
                <a:gd name="T119" fmla="*/ 20 h 177"/>
                <a:gd name="T120" fmla="*/ 48 w 399"/>
                <a:gd name="T121" fmla="*/ 9 h 177"/>
                <a:gd name="T122" fmla="*/ 71 w 399"/>
                <a:gd name="T123" fmla="*/ 2 h 177"/>
                <a:gd name="T124" fmla="*/ 98 w 399"/>
                <a:gd name="T125"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9" h="177">
                  <a:moveTo>
                    <a:pt x="98" y="0"/>
                  </a:moveTo>
                  <a:lnTo>
                    <a:pt x="126" y="4"/>
                  </a:lnTo>
                  <a:lnTo>
                    <a:pt x="155" y="15"/>
                  </a:lnTo>
                  <a:lnTo>
                    <a:pt x="181" y="24"/>
                  </a:lnTo>
                  <a:lnTo>
                    <a:pt x="210" y="32"/>
                  </a:lnTo>
                  <a:lnTo>
                    <a:pt x="237" y="38"/>
                  </a:lnTo>
                  <a:lnTo>
                    <a:pt x="264" y="41"/>
                  </a:lnTo>
                  <a:lnTo>
                    <a:pt x="288" y="41"/>
                  </a:lnTo>
                  <a:lnTo>
                    <a:pt x="309" y="41"/>
                  </a:lnTo>
                  <a:lnTo>
                    <a:pt x="324" y="39"/>
                  </a:lnTo>
                  <a:lnTo>
                    <a:pt x="337" y="40"/>
                  </a:lnTo>
                  <a:lnTo>
                    <a:pt x="352" y="44"/>
                  </a:lnTo>
                  <a:lnTo>
                    <a:pt x="366" y="52"/>
                  </a:lnTo>
                  <a:lnTo>
                    <a:pt x="378" y="64"/>
                  </a:lnTo>
                  <a:lnTo>
                    <a:pt x="388" y="78"/>
                  </a:lnTo>
                  <a:lnTo>
                    <a:pt x="396" y="96"/>
                  </a:lnTo>
                  <a:lnTo>
                    <a:pt x="399" y="117"/>
                  </a:lnTo>
                  <a:lnTo>
                    <a:pt x="396" y="117"/>
                  </a:lnTo>
                  <a:lnTo>
                    <a:pt x="388" y="119"/>
                  </a:lnTo>
                  <a:lnTo>
                    <a:pt x="376" y="122"/>
                  </a:lnTo>
                  <a:lnTo>
                    <a:pt x="362" y="126"/>
                  </a:lnTo>
                  <a:lnTo>
                    <a:pt x="346" y="130"/>
                  </a:lnTo>
                  <a:lnTo>
                    <a:pt x="330" y="134"/>
                  </a:lnTo>
                  <a:lnTo>
                    <a:pt x="313" y="139"/>
                  </a:lnTo>
                  <a:lnTo>
                    <a:pt x="300" y="143"/>
                  </a:lnTo>
                  <a:lnTo>
                    <a:pt x="289" y="149"/>
                  </a:lnTo>
                  <a:lnTo>
                    <a:pt x="281" y="152"/>
                  </a:lnTo>
                  <a:lnTo>
                    <a:pt x="273" y="159"/>
                  </a:lnTo>
                  <a:lnTo>
                    <a:pt x="260" y="165"/>
                  </a:lnTo>
                  <a:lnTo>
                    <a:pt x="246" y="171"/>
                  </a:lnTo>
                  <a:lnTo>
                    <a:pt x="233" y="175"/>
                  </a:lnTo>
                  <a:lnTo>
                    <a:pt x="222" y="177"/>
                  </a:lnTo>
                  <a:lnTo>
                    <a:pt x="213" y="177"/>
                  </a:lnTo>
                  <a:lnTo>
                    <a:pt x="208" y="175"/>
                  </a:lnTo>
                  <a:lnTo>
                    <a:pt x="199" y="171"/>
                  </a:lnTo>
                  <a:lnTo>
                    <a:pt x="188" y="165"/>
                  </a:lnTo>
                  <a:lnTo>
                    <a:pt x="175" y="158"/>
                  </a:lnTo>
                  <a:lnTo>
                    <a:pt x="160" y="150"/>
                  </a:lnTo>
                  <a:lnTo>
                    <a:pt x="146" y="142"/>
                  </a:lnTo>
                  <a:lnTo>
                    <a:pt x="133" y="134"/>
                  </a:lnTo>
                  <a:lnTo>
                    <a:pt x="121" y="127"/>
                  </a:lnTo>
                  <a:lnTo>
                    <a:pt x="112" y="121"/>
                  </a:lnTo>
                  <a:lnTo>
                    <a:pt x="105" y="118"/>
                  </a:lnTo>
                  <a:lnTo>
                    <a:pt x="103" y="117"/>
                  </a:lnTo>
                  <a:lnTo>
                    <a:pt x="100" y="116"/>
                  </a:lnTo>
                  <a:lnTo>
                    <a:pt x="91" y="115"/>
                  </a:lnTo>
                  <a:lnTo>
                    <a:pt x="78" y="114"/>
                  </a:lnTo>
                  <a:lnTo>
                    <a:pt x="62" y="111"/>
                  </a:lnTo>
                  <a:lnTo>
                    <a:pt x="47" y="108"/>
                  </a:lnTo>
                  <a:lnTo>
                    <a:pt x="33" y="106"/>
                  </a:lnTo>
                  <a:lnTo>
                    <a:pt x="22" y="103"/>
                  </a:lnTo>
                  <a:lnTo>
                    <a:pt x="14" y="99"/>
                  </a:lnTo>
                  <a:lnTo>
                    <a:pt x="10" y="95"/>
                  </a:lnTo>
                  <a:lnTo>
                    <a:pt x="5" y="89"/>
                  </a:lnTo>
                  <a:lnTo>
                    <a:pt x="1" y="82"/>
                  </a:lnTo>
                  <a:lnTo>
                    <a:pt x="0" y="73"/>
                  </a:lnTo>
                  <a:lnTo>
                    <a:pt x="1" y="62"/>
                  </a:lnTo>
                  <a:lnTo>
                    <a:pt x="6" y="49"/>
                  </a:lnTo>
                  <a:lnTo>
                    <a:pt x="16" y="33"/>
                  </a:lnTo>
                  <a:lnTo>
                    <a:pt x="29" y="20"/>
                  </a:lnTo>
                  <a:lnTo>
                    <a:pt x="48" y="9"/>
                  </a:lnTo>
                  <a:lnTo>
                    <a:pt x="71" y="2"/>
                  </a:lnTo>
                  <a:lnTo>
                    <a:pt x="98" y="0"/>
                  </a:lnTo>
                  <a:close/>
                </a:path>
              </a:pathLst>
            </a:custGeom>
            <a:blipFill>
              <a:blip r:embed="rId3"/>
              <a:stretch>
                <a:fillRect/>
              </a:stretch>
            </a:blipFill>
            <a:ln w="0">
              <a:solidFill>
                <a:srgbClr val="5AE7D6"/>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0" name="Freeform 342"/>
            <p:cNvSpPr>
              <a:spLocks/>
            </p:cNvSpPr>
            <p:nvPr/>
          </p:nvSpPr>
          <p:spPr bwMode="auto">
            <a:xfrm>
              <a:off x="6349712" y="2085542"/>
              <a:ext cx="241300" cy="163513"/>
            </a:xfrm>
            <a:custGeom>
              <a:avLst/>
              <a:gdLst>
                <a:gd name="T0" fmla="*/ 0 w 152"/>
                <a:gd name="T1" fmla="*/ 0 h 103"/>
                <a:gd name="T2" fmla="*/ 152 w 152"/>
                <a:gd name="T3" fmla="*/ 59 h 103"/>
                <a:gd name="T4" fmla="*/ 134 w 152"/>
                <a:gd name="T5" fmla="*/ 103 h 103"/>
                <a:gd name="T6" fmla="*/ 0 w 152"/>
                <a:gd name="T7" fmla="*/ 45 h 103"/>
                <a:gd name="T8" fmla="*/ 0 w 152"/>
                <a:gd name="T9" fmla="*/ 0 h 103"/>
              </a:gdLst>
              <a:ahLst/>
              <a:cxnLst>
                <a:cxn ang="0">
                  <a:pos x="T0" y="T1"/>
                </a:cxn>
                <a:cxn ang="0">
                  <a:pos x="T2" y="T3"/>
                </a:cxn>
                <a:cxn ang="0">
                  <a:pos x="T4" y="T5"/>
                </a:cxn>
                <a:cxn ang="0">
                  <a:pos x="T6" y="T7"/>
                </a:cxn>
                <a:cxn ang="0">
                  <a:pos x="T8" y="T9"/>
                </a:cxn>
              </a:cxnLst>
              <a:rect l="0" t="0" r="r" b="b"/>
              <a:pathLst>
                <a:path w="152" h="103">
                  <a:moveTo>
                    <a:pt x="0" y="0"/>
                  </a:moveTo>
                  <a:lnTo>
                    <a:pt x="152" y="59"/>
                  </a:lnTo>
                  <a:lnTo>
                    <a:pt x="134" y="103"/>
                  </a:lnTo>
                  <a:lnTo>
                    <a:pt x="0" y="45"/>
                  </a:lnTo>
                  <a:lnTo>
                    <a:pt x="0" y="0"/>
                  </a:lnTo>
                  <a:close/>
                </a:path>
              </a:pathLst>
            </a:custGeom>
            <a:solidFill>
              <a:srgbClr val="5AE7D6"/>
            </a:solidFill>
            <a:ln w="0">
              <a:solidFill>
                <a:srgbClr val="5AE7D6"/>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1" name="Freeform 343"/>
            <p:cNvSpPr>
              <a:spLocks/>
            </p:cNvSpPr>
            <p:nvPr/>
          </p:nvSpPr>
          <p:spPr bwMode="auto">
            <a:xfrm>
              <a:off x="6486237" y="1799792"/>
              <a:ext cx="303213" cy="246063"/>
            </a:xfrm>
            <a:custGeom>
              <a:avLst/>
              <a:gdLst>
                <a:gd name="T0" fmla="*/ 29 w 191"/>
                <a:gd name="T1" fmla="*/ 0 h 155"/>
                <a:gd name="T2" fmla="*/ 191 w 191"/>
                <a:gd name="T3" fmla="*/ 107 h 155"/>
                <a:gd name="T4" fmla="*/ 186 w 191"/>
                <a:gd name="T5" fmla="*/ 119 h 155"/>
                <a:gd name="T6" fmla="*/ 113 w 191"/>
                <a:gd name="T7" fmla="*/ 85 h 155"/>
                <a:gd name="T8" fmla="*/ 105 w 191"/>
                <a:gd name="T9" fmla="*/ 97 h 155"/>
                <a:gd name="T10" fmla="*/ 179 w 191"/>
                <a:gd name="T11" fmla="*/ 141 h 155"/>
                <a:gd name="T12" fmla="*/ 170 w 191"/>
                <a:gd name="T13" fmla="*/ 155 h 155"/>
                <a:gd name="T14" fmla="*/ 0 w 191"/>
                <a:gd name="T15" fmla="*/ 43 h 155"/>
                <a:gd name="T16" fmla="*/ 29 w 191"/>
                <a:gd name="T17"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155">
                  <a:moveTo>
                    <a:pt x="29" y="0"/>
                  </a:moveTo>
                  <a:lnTo>
                    <a:pt x="191" y="107"/>
                  </a:lnTo>
                  <a:lnTo>
                    <a:pt x="186" y="119"/>
                  </a:lnTo>
                  <a:lnTo>
                    <a:pt x="113" y="85"/>
                  </a:lnTo>
                  <a:lnTo>
                    <a:pt x="105" y="97"/>
                  </a:lnTo>
                  <a:lnTo>
                    <a:pt x="179" y="141"/>
                  </a:lnTo>
                  <a:lnTo>
                    <a:pt x="170" y="155"/>
                  </a:lnTo>
                  <a:lnTo>
                    <a:pt x="0" y="43"/>
                  </a:lnTo>
                  <a:lnTo>
                    <a:pt x="29" y="0"/>
                  </a:lnTo>
                  <a:close/>
                </a:path>
              </a:pathLst>
            </a:custGeom>
            <a:solidFill>
              <a:srgbClr val="5AE7D6"/>
            </a:solidFill>
            <a:ln w="0">
              <a:solidFill>
                <a:srgbClr val="5AE7D6"/>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2" name="Freeform 344"/>
            <p:cNvSpPr>
              <a:spLocks/>
            </p:cNvSpPr>
            <p:nvPr/>
          </p:nvSpPr>
          <p:spPr bwMode="auto">
            <a:xfrm>
              <a:off x="5497224" y="2825317"/>
              <a:ext cx="1944688" cy="1360488"/>
            </a:xfrm>
            <a:custGeom>
              <a:avLst/>
              <a:gdLst>
                <a:gd name="T0" fmla="*/ 1089 w 1225"/>
                <a:gd name="T1" fmla="*/ 531 h 857"/>
                <a:gd name="T2" fmla="*/ 1108 w 1225"/>
                <a:gd name="T3" fmla="*/ 566 h 857"/>
                <a:gd name="T4" fmla="*/ 1144 w 1225"/>
                <a:gd name="T5" fmla="*/ 631 h 857"/>
                <a:gd name="T6" fmla="*/ 1167 w 1225"/>
                <a:gd name="T7" fmla="*/ 668 h 857"/>
                <a:gd name="T8" fmla="*/ 1190 w 1225"/>
                <a:gd name="T9" fmla="*/ 698 h 857"/>
                <a:gd name="T10" fmla="*/ 1219 w 1225"/>
                <a:gd name="T11" fmla="*/ 744 h 857"/>
                <a:gd name="T12" fmla="*/ 1211 w 1225"/>
                <a:gd name="T13" fmla="*/ 806 h 857"/>
                <a:gd name="T14" fmla="*/ 713 w 1225"/>
                <a:gd name="T15" fmla="*/ 857 h 857"/>
                <a:gd name="T16" fmla="*/ 1077 w 1225"/>
                <a:gd name="T17" fmla="*/ 793 h 857"/>
                <a:gd name="T18" fmla="*/ 769 w 1225"/>
                <a:gd name="T19" fmla="*/ 786 h 857"/>
                <a:gd name="T20" fmla="*/ 1022 w 1225"/>
                <a:gd name="T21" fmla="*/ 559 h 857"/>
                <a:gd name="T22" fmla="*/ 944 w 1225"/>
                <a:gd name="T23" fmla="*/ 290 h 857"/>
                <a:gd name="T24" fmla="*/ 882 w 1225"/>
                <a:gd name="T25" fmla="*/ 206 h 857"/>
                <a:gd name="T26" fmla="*/ 446 w 1225"/>
                <a:gd name="T27" fmla="*/ 715 h 857"/>
                <a:gd name="T28" fmla="*/ 582 w 1225"/>
                <a:gd name="T29" fmla="*/ 536 h 857"/>
                <a:gd name="T30" fmla="*/ 600 w 1225"/>
                <a:gd name="T31" fmla="*/ 505 h 857"/>
                <a:gd name="T32" fmla="*/ 629 w 1225"/>
                <a:gd name="T33" fmla="*/ 448 h 857"/>
                <a:gd name="T34" fmla="*/ 652 w 1225"/>
                <a:gd name="T35" fmla="*/ 399 h 857"/>
                <a:gd name="T36" fmla="*/ 691 w 1225"/>
                <a:gd name="T37" fmla="*/ 332 h 857"/>
                <a:gd name="T38" fmla="*/ 717 w 1225"/>
                <a:gd name="T39" fmla="*/ 287 h 857"/>
                <a:gd name="T40" fmla="*/ 822 w 1225"/>
                <a:gd name="T41" fmla="*/ 165 h 857"/>
                <a:gd name="T42" fmla="*/ 866 w 1225"/>
                <a:gd name="T43" fmla="*/ 135 h 857"/>
                <a:gd name="T44" fmla="*/ 877 w 1225"/>
                <a:gd name="T45" fmla="*/ 113 h 857"/>
                <a:gd name="T46" fmla="*/ 837 w 1225"/>
                <a:gd name="T47" fmla="*/ 115 h 857"/>
                <a:gd name="T48" fmla="*/ 783 w 1225"/>
                <a:gd name="T49" fmla="*/ 147 h 857"/>
                <a:gd name="T50" fmla="*/ 740 w 1225"/>
                <a:gd name="T51" fmla="*/ 179 h 857"/>
                <a:gd name="T52" fmla="*/ 693 w 1225"/>
                <a:gd name="T53" fmla="*/ 219 h 857"/>
                <a:gd name="T54" fmla="*/ 669 w 1225"/>
                <a:gd name="T55" fmla="*/ 241 h 857"/>
                <a:gd name="T56" fmla="*/ 529 w 1225"/>
                <a:gd name="T57" fmla="*/ 392 h 857"/>
                <a:gd name="T58" fmla="*/ 476 w 1225"/>
                <a:gd name="T59" fmla="*/ 437 h 857"/>
                <a:gd name="T60" fmla="*/ 429 w 1225"/>
                <a:gd name="T61" fmla="*/ 476 h 857"/>
                <a:gd name="T62" fmla="*/ 374 w 1225"/>
                <a:gd name="T63" fmla="*/ 507 h 857"/>
                <a:gd name="T64" fmla="*/ 285 w 1225"/>
                <a:gd name="T65" fmla="*/ 549 h 857"/>
                <a:gd name="T66" fmla="*/ 205 w 1225"/>
                <a:gd name="T67" fmla="*/ 583 h 857"/>
                <a:gd name="T68" fmla="*/ 175 w 1225"/>
                <a:gd name="T69" fmla="*/ 593 h 857"/>
                <a:gd name="T70" fmla="*/ 186 w 1225"/>
                <a:gd name="T71" fmla="*/ 628 h 857"/>
                <a:gd name="T72" fmla="*/ 201 w 1225"/>
                <a:gd name="T73" fmla="*/ 664 h 857"/>
                <a:gd name="T74" fmla="*/ 37 w 1225"/>
                <a:gd name="T75" fmla="*/ 142 h 857"/>
                <a:gd name="T76" fmla="*/ 183 w 1225"/>
                <a:gd name="T77" fmla="*/ 521 h 857"/>
                <a:gd name="T78" fmla="*/ 255 w 1225"/>
                <a:gd name="T79" fmla="*/ 496 h 857"/>
                <a:gd name="T80" fmla="*/ 310 w 1225"/>
                <a:gd name="T81" fmla="*/ 476 h 857"/>
                <a:gd name="T82" fmla="*/ 363 w 1225"/>
                <a:gd name="T83" fmla="*/ 447 h 857"/>
                <a:gd name="T84" fmla="*/ 457 w 1225"/>
                <a:gd name="T85" fmla="*/ 383 h 857"/>
                <a:gd name="T86" fmla="*/ 545 w 1225"/>
                <a:gd name="T87" fmla="*/ 305 h 857"/>
                <a:gd name="T88" fmla="*/ 607 w 1225"/>
                <a:gd name="T89" fmla="*/ 235 h 857"/>
                <a:gd name="T90" fmla="*/ 695 w 1225"/>
                <a:gd name="T91" fmla="*/ 162 h 857"/>
                <a:gd name="T92" fmla="*/ 785 w 1225"/>
                <a:gd name="T93" fmla="*/ 97 h 857"/>
                <a:gd name="T94" fmla="*/ 846 w 1225"/>
                <a:gd name="T95" fmla="*/ 56 h 857"/>
                <a:gd name="T96" fmla="*/ 901 w 1225"/>
                <a:gd name="T97"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5" h="857">
                  <a:moveTo>
                    <a:pt x="901" y="0"/>
                  </a:moveTo>
                  <a:lnTo>
                    <a:pt x="925" y="69"/>
                  </a:lnTo>
                  <a:lnTo>
                    <a:pt x="958" y="197"/>
                  </a:lnTo>
                  <a:lnTo>
                    <a:pt x="1089" y="531"/>
                  </a:lnTo>
                  <a:lnTo>
                    <a:pt x="1090" y="533"/>
                  </a:lnTo>
                  <a:lnTo>
                    <a:pt x="1095" y="541"/>
                  </a:lnTo>
                  <a:lnTo>
                    <a:pt x="1100" y="552"/>
                  </a:lnTo>
                  <a:lnTo>
                    <a:pt x="1108" y="566"/>
                  </a:lnTo>
                  <a:lnTo>
                    <a:pt x="1117" y="582"/>
                  </a:lnTo>
                  <a:lnTo>
                    <a:pt x="1126" y="598"/>
                  </a:lnTo>
                  <a:lnTo>
                    <a:pt x="1135" y="615"/>
                  </a:lnTo>
                  <a:lnTo>
                    <a:pt x="1144" y="631"/>
                  </a:lnTo>
                  <a:lnTo>
                    <a:pt x="1153" y="646"/>
                  </a:lnTo>
                  <a:lnTo>
                    <a:pt x="1159" y="657"/>
                  </a:lnTo>
                  <a:lnTo>
                    <a:pt x="1165" y="664"/>
                  </a:lnTo>
                  <a:lnTo>
                    <a:pt x="1167" y="668"/>
                  </a:lnTo>
                  <a:lnTo>
                    <a:pt x="1170" y="671"/>
                  </a:lnTo>
                  <a:lnTo>
                    <a:pt x="1176" y="678"/>
                  </a:lnTo>
                  <a:lnTo>
                    <a:pt x="1183" y="687"/>
                  </a:lnTo>
                  <a:lnTo>
                    <a:pt x="1190" y="698"/>
                  </a:lnTo>
                  <a:lnTo>
                    <a:pt x="1198" y="711"/>
                  </a:lnTo>
                  <a:lnTo>
                    <a:pt x="1206" y="724"/>
                  </a:lnTo>
                  <a:lnTo>
                    <a:pt x="1213" y="735"/>
                  </a:lnTo>
                  <a:lnTo>
                    <a:pt x="1219" y="744"/>
                  </a:lnTo>
                  <a:lnTo>
                    <a:pt x="1223" y="750"/>
                  </a:lnTo>
                  <a:lnTo>
                    <a:pt x="1224" y="752"/>
                  </a:lnTo>
                  <a:lnTo>
                    <a:pt x="1225" y="792"/>
                  </a:lnTo>
                  <a:lnTo>
                    <a:pt x="1211" y="806"/>
                  </a:lnTo>
                  <a:lnTo>
                    <a:pt x="1188" y="804"/>
                  </a:lnTo>
                  <a:lnTo>
                    <a:pt x="1179" y="792"/>
                  </a:lnTo>
                  <a:lnTo>
                    <a:pt x="901" y="827"/>
                  </a:lnTo>
                  <a:lnTo>
                    <a:pt x="713" y="857"/>
                  </a:lnTo>
                  <a:lnTo>
                    <a:pt x="705" y="814"/>
                  </a:lnTo>
                  <a:lnTo>
                    <a:pt x="732" y="815"/>
                  </a:lnTo>
                  <a:lnTo>
                    <a:pt x="988" y="800"/>
                  </a:lnTo>
                  <a:lnTo>
                    <a:pt x="1077" y="793"/>
                  </a:lnTo>
                  <a:lnTo>
                    <a:pt x="1179" y="762"/>
                  </a:lnTo>
                  <a:lnTo>
                    <a:pt x="1167" y="749"/>
                  </a:lnTo>
                  <a:lnTo>
                    <a:pt x="769" y="803"/>
                  </a:lnTo>
                  <a:lnTo>
                    <a:pt x="769" y="786"/>
                  </a:lnTo>
                  <a:lnTo>
                    <a:pt x="955" y="762"/>
                  </a:lnTo>
                  <a:lnTo>
                    <a:pt x="1134" y="731"/>
                  </a:lnTo>
                  <a:lnTo>
                    <a:pt x="1077" y="660"/>
                  </a:lnTo>
                  <a:lnTo>
                    <a:pt x="1022" y="559"/>
                  </a:lnTo>
                  <a:lnTo>
                    <a:pt x="960" y="406"/>
                  </a:lnTo>
                  <a:lnTo>
                    <a:pt x="983" y="387"/>
                  </a:lnTo>
                  <a:lnTo>
                    <a:pt x="960" y="327"/>
                  </a:lnTo>
                  <a:lnTo>
                    <a:pt x="944" y="290"/>
                  </a:lnTo>
                  <a:lnTo>
                    <a:pt x="919" y="290"/>
                  </a:lnTo>
                  <a:lnTo>
                    <a:pt x="910" y="208"/>
                  </a:lnTo>
                  <a:lnTo>
                    <a:pt x="910" y="196"/>
                  </a:lnTo>
                  <a:lnTo>
                    <a:pt x="882" y="206"/>
                  </a:lnTo>
                  <a:lnTo>
                    <a:pt x="743" y="368"/>
                  </a:lnTo>
                  <a:lnTo>
                    <a:pt x="603" y="565"/>
                  </a:lnTo>
                  <a:lnTo>
                    <a:pt x="537" y="639"/>
                  </a:lnTo>
                  <a:lnTo>
                    <a:pt x="446" y="715"/>
                  </a:lnTo>
                  <a:lnTo>
                    <a:pt x="369" y="760"/>
                  </a:lnTo>
                  <a:lnTo>
                    <a:pt x="336" y="718"/>
                  </a:lnTo>
                  <a:lnTo>
                    <a:pt x="470" y="626"/>
                  </a:lnTo>
                  <a:lnTo>
                    <a:pt x="582" y="536"/>
                  </a:lnTo>
                  <a:lnTo>
                    <a:pt x="584" y="533"/>
                  </a:lnTo>
                  <a:lnTo>
                    <a:pt x="587" y="527"/>
                  </a:lnTo>
                  <a:lnTo>
                    <a:pt x="593" y="517"/>
                  </a:lnTo>
                  <a:lnTo>
                    <a:pt x="600" y="505"/>
                  </a:lnTo>
                  <a:lnTo>
                    <a:pt x="607" y="491"/>
                  </a:lnTo>
                  <a:lnTo>
                    <a:pt x="615" y="476"/>
                  </a:lnTo>
                  <a:lnTo>
                    <a:pt x="623" y="461"/>
                  </a:lnTo>
                  <a:lnTo>
                    <a:pt x="629" y="448"/>
                  </a:lnTo>
                  <a:lnTo>
                    <a:pt x="635" y="437"/>
                  </a:lnTo>
                  <a:lnTo>
                    <a:pt x="639" y="427"/>
                  </a:lnTo>
                  <a:lnTo>
                    <a:pt x="645" y="415"/>
                  </a:lnTo>
                  <a:lnTo>
                    <a:pt x="652" y="399"/>
                  </a:lnTo>
                  <a:lnTo>
                    <a:pt x="662" y="384"/>
                  </a:lnTo>
                  <a:lnTo>
                    <a:pt x="671" y="366"/>
                  </a:lnTo>
                  <a:lnTo>
                    <a:pt x="681" y="349"/>
                  </a:lnTo>
                  <a:lnTo>
                    <a:pt x="691" y="332"/>
                  </a:lnTo>
                  <a:lnTo>
                    <a:pt x="700" y="317"/>
                  </a:lnTo>
                  <a:lnTo>
                    <a:pt x="707" y="305"/>
                  </a:lnTo>
                  <a:lnTo>
                    <a:pt x="713" y="294"/>
                  </a:lnTo>
                  <a:lnTo>
                    <a:pt x="717" y="287"/>
                  </a:lnTo>
                  <a:lnTo>
                    <a:pt x="718" y="285"/>
                  </a:lnTo>
                  <a:lnTo>
                    <a:pt x="813" y="170"/>
                  </a:lnTo>
                  <a:lnTo>
                    <a:pt x="815" y="169"/>
                  </a:lnTo>
                  <a:lnTo>
                    <a:pt x="822" y="165"/>
                  </a:lnTo>
                  <a:lnTo>
                    <a:pt x="832" y="158"/>
                  </a:lnTo>
                  <a:lnTo>
                    <a:pt x="843" y="152"/>
                  </a:lnTo>
                  <a:lnTo>
                    <a:pt x="855" y="143"/>
                  </a:lnTo>
                  <a:lnTo>
                    <a:pt x="866" y="135"/>
                  </a:lnTo>
                  <a:lnTo>
                    <a:pt x="875" y="129"/>
                  </a:lnTo>
                  <a:lnTo>
                    <a:pt x="880" y="122"/>
                  </a:lnTo>
                  <a:lnTo>
                    <a:pt x="882" y="119"/>
                  </a:lnTo>
                  <a:lnTo>
                    <a:pt x="877" y="113"/>
                  </a:lnTo>
                  <a:lnTo>
                    <a:pt x="867" y="111"/>
                  </a:lnTo>
                  <a:lnTo>
                    <a:pt x="856" y="110"/>
                  </a:lnTo>
                  <a:lnTo>
                    <a:pt x="845" y="112"/>
                  </a:lnTo>
                  <a:lnTo>
                    <a:pt x="837" y="115"/>
                  </a:lnTo>
                  <a:lnTo>
                    <a:pt x="826" y="122"/>
                  </a:lnTo>
                  <a:lnTo>
                    <a:pt x="813" y="129"/>
                  </a:lnTo>
                  <a:lnTo>
                    <a:pt x="798" y="137"/>
                  </a:lnTo>
                  <a:lnTo>
                    <a:pt x="783" y="147"/>
                  </a:lnTo>
                  <a:lnTo>
                    <a:pt x="770" y="156"/>
                  </a:lnTo>
                  <a:lnTo>
                    <a:pt x="759" y="164"/>
                  </a:lnTo>
                  <a:lnTo>
                    <a:pt x="750" y="170"/>
                  </a:lnTo>
                  <a:lnTo>
                    <a:pt x="740" y="179"/>
                  </a:lnTo>
                  <a:lnTo>
                    <a:pt x="729" y="189"/>
                  </a:lnTo>
                  <a:lnTo>
                    <a:pt x="717" y="199"/>
                  </a:lnTo>
                  <a:lnTo>
                    <a:pt x="705" y="209"/>
                  </a:lnTo>
                  <a:lnTo>
                    <a:pt x="693" y="219"/>
                  </a:lnTo>
                  <a:lnTo>
                    <a:pt x="683" y="228"/>
                  </a:lnTo>
                  <a:lnTo>
                    <a:pt x="675" y="234"/>
                  </a:lnTo>
                  <a:lnTo>
                    <a:pt x="670" y="239"/>
                  </a:lnTo>
                  <a:lnTo>
                    <a:pt x="669" y="241"/>
                  </a:lnTo>
                  <a:lnTo>
                    <a:pt x="546" y="377"/>
                  </a:lnTo>
                  <a:lnTo>
                    <a:pt x="543" y="379"/>
                  </a:lnTo>
                  <a:lnTo>
                    <a:pt x="538" y="385"/>
                  </a:lnTo>
                  <a:lnTo>
                    <a:pt x="529" y="392"/>
                  </a:lnTo>
                  <a:lnTo>
                    <a:pt x="518" y="401"/>
                  </a:lnTo>
                  <a:lnTo>
                    <a:pt x="505" y="412"/>
                  </a:lnTo>
                  <a:lnTo>
                    <a:pt x="491" y="425"/>
                  </a:lnTo>
                  <a:lnTo>
                    <a:pt x="476" y="437"/>
                  </a:lnTo>
                  <a:lnTo>
                    <a:pt x="462" y="449"/>
                  </a:lnTo>
                  <a:lnTo>
                    <a:pt x="450" y="460"/>
                  </a:lnTo>
                  <a:lnTo>
                    <a:pt x="438" y="470"/>
                  </a:lnTo>
                  <a:lnTo>
                    <a:pt x="429" y="476"/>
                  </a:lnTo>
                  <a:lnTo>
                    <a:pt x="421" y="483"/>
                  </a:lnTo>
                  <a:lnTo>
                    <a:pt x="409" y="489"/>
                  </a:lnTo>
                  <a:lnTo>
                    <a:pt x="393" y="498"/>
                  </a:lnTo>
                  <a:lnTo>
                    <a:pt x="374" y="507"/>
                  </a:lnTo>
                  <a:lnTo>
                    <a:pt x="353" y="518"/>
                  </a:lnTo>
                  <a:lnTo>
                    <a:pt x="331" y="528"/>
                  </a:lnTo>
                  <a:lnTo>
                    <a:pt x="308" y="539"/>
                  </a:lnTo>
                  <a:lnTo>
                    <a:pt x="285" y="549"/>
                  </a:lnTo>
                  <a:lnTo>
                    <a:pt x="262" y="559"/>
                  </a:lnTo>
                  <a:lnTo>
                    <a:pt x="241" y="569"/>
                  </a:lnTo>
                  <a:lnTo>
                    <a:pt x="221" y="576"/>
                  </a:lnTo>
                  <a:lnTo>
                    <a:pt x="205" y="583"/>
                  </a:lnTo>
                  <a:lnTo>
                    <a:pt x="191" y="587"/>
                  </a:lnTo>
                  <a:lnTo>
                    <a:pt x="182" y="591"/>
                  </a:lnTo>
                  <a:lnTo>
                    <a:pt x="177" y="592"/>
                  </a:lnTo>
                  <a:lnTo>
                    <a:pt x="175" y="593"/>
                  </a:lnTo>
                  <a:lnTo>
                    <a:pt x="176" y="598"/>
                  </a:lnTo>
                  <a:lnTo>
                    <a:pt x="178" y="606"/>
                  </a:lnTo>
                  <a:lnTo>
                    <a:pt x="182" y="617"/>
                  </a:lnTo>
                  <a:lnTo>
                    <a:pt x="186" y="628"/>
                  </a:lnTo>
                  <a:lnTo>
                    <a:pt x="190" y="639"/>
                  </a:lnTo>
                  <a:lnTo>
                    <a:pt x="195" y="650"/>
                  </a:lnTo>
                  <a:lnTo>
                    <a:pt x="198" y="659"/>
                  </a:lnTo>
                  <a:lnTo>
                    <a:pt x="201" y="664"/>
                  </a:lnTo>
                  <a:lnTo>
                    <a:pt x="202" y="667"/>
                  </a:lnTo>
                  <a:lnTo>
                    <a:pt x="142" y="671"/>
                  </a:lnTo>
                  <a:lnTo>
                    <a:pt x="0" y="158"/>
                  </a:lnTo>
                  <a:lnTo>
                    <a:pt x="37" y="142"/>
                  </a:lnTo>
                  <a:lnTo>
                    <a:pt x="158" y="530"/>
                  </a:lnTo>
                  <a:lnTo>
                    <a:pt x="162" y="529"/>
                  </a:lnTo>
                  <a:lnTo>
                    <a:pt x="169" y="526"/>
                  </a:lnTo>
                  <a:lnTo>
                    <a:pt x="183" y="521"/>
                  </a:lnTo>
                  <a:lnTo>
                    <a:pt x="199" y="516"/>
                  </a:lnTo>
                  <a:lnTo>
                    <a:pt x="217" y="510"/>
                  </a:lnTo>
                  <a:lnTo>
                    <a:pt x="237" y="504"/>
                  </a:lnTo>
                  <a:lnTo>
                    <a:pt x="255" y="496"/>
                  </a:lnTo>
                  <a:lnTo>
                    <a:pt x="274" y="491"/>
                  </a:lnTo>
                  <a:lnTo>
                    <a:pt x="289" y="484"/>
                  </a:lnTo>
                  <a:lnTo>
                    <a:pt x="303" y="480"/>
                  </a:lnTo>
                  <a:lnTo>
                    <a:pt x="310" y="476"/>
                  </a:lnTo>
                  <a:lnTo>
                    <a:pt x="317" y="473"/>
                  </a:lnTo>
                  <a:lnTo>
                    <a:pt x="329" y="466"/>
                  </a:lnTo>
                  <a:lnTo>
                    <a:pt x="344" y="458"/>
                  </a:lnTo>
                  <a:lnTo>
                    <a:pt x="363" y="447"/>
                  </a:lnTo>
                  <a:lnTo>
                    <a:pt x="384" y="432"/>
                  </a:lnTo>
                  <a:lnTo>
                    <a:pt x="407" y="417"/>
                  </a:lnTo>
                  <a:lnTo>
                    <a:pt x="431" y="400"/>
                  </a:lnTo>
                  <a:lnTo>
                    <a:pt x="457" y="383"/>
                  </a:lnTo>
                  <a:lnTo>
                    <a:pt x="481" y="364"/>
                  </a:lnTo>
                  <a:lnTo>
                    <a:pt x="504" y="344"/>
                  </a:lnTo>
                  <a:lnTo>
                    <a:pt x="526" y="324"/>
                  </a:lnTo>
                  <a:lnTo>
                    <a:pt x="545" y="305"/>
                  </a:lnTo>
                  <a:lnTo>
                    <a:pt x="561" y="285"/>
                  </a:lnTo>
                  <a:lnTo>
                    <a:pt x="573" y="269"/>
                  </a:lnTo>
                  <a:lnTo>
                    <a:pt x="589" y="253"/>
                  </a:lnTo>
                  <a:lnTo>
                    <a:pt x="607" y="235"/>
                  </a:lnTo>
                  <a:lnTo>
                    <a:pt x="627" y="217"/>
                  </a:lnTo>
                  <a:lnTo>
                    <a:pt x="649" y="198"/>
                  </a:lnTo>
                  <a:lnTo>
                    <a:pt x="672" y="180"/>
                  </a:lnTo>
                  <a:lnTo>
                    <a:pt x="695" y="162"/>
                  </a:lnTo>
                  <a:lnTo>
                    <a:pt x="719" y="144"/>
                  </a:lnTo>
                  <a:lnTo>
                    <a:pt x="743" y="128"/>
                  </a:lnTo>
                  <a:lnTo>
                    <a:pt x="765" y="111"/>
                  </a:lnTo>
                  <a:lnTo>
                    <a:pt x="785" y="97"/>
                  </a:lnTo>
                  <a:lnTo>
                    <a:pt x="805" y="84"/>
                  </a:lnTo>
                  <a:lnTo>
                    <a:pt x="822" y="71"/>
                  </a:lnTo>
                  <a:lnTo>
                    <a:pt x="835" y="63"/>
                  </a:lnTo>
                  <a:lnTo>
                    <a:pt x="846" y="56"/>
                  </a:lnTo>
                  <a:lnTo>
                    <a:pt x="853" y="52"/>
                  </a:lnTo>
                  <a:lnTo>
                    <a:pt x="855" y="49"/>
                  </a:lnTo>
                  <a:lnTo>
                    <a:pt x="850" y="18"/>
                  </a:lnTo>
                  <a:lnTo>
                    <a:pt x="901" y="0"/>
                  </a:lnTo>
                  <a:close/>
                </a:path>
              </a:pathLst>
            </a:custGeom>
            <a:blipFill>
              <a:blip r:embed="rId3"/>
              <a:stretch>
                <a:fillRect/>
              </a:stretch>
            </a:blipFill>
            <a:ln w="0">
              <a:solidFill>
                <a:srgbClr val="5AE7D6"/>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3" name="Freeform 345"/>
            <p:cNvSpPr>
              <a:spLocks/>
            </p:cNvSpPr>
            <p:nvPr/>
          </p:nvSpPr>
          <p:spPr bwMode="auto">
            <a:xfrm>
              <a:off x="6538624" y="1799792"/>
              <a:ext cx="252413" cy="176213"/>
            </a:xfrm>
            <a:custGeom>
              <a:avLst/>
              <a:gdLst>
                <a:gd name="T0" fmla="*/ 2 w 159"/>
                <a:gd name="T1" fmla="*/ 0 h 111"/>
                <a:gd name="T2" fmla="*/ 4 w 159"/>
                <a:gd name="T3" fmla="*/ 0 h 111"/>
                <a:gd name="T4" fmla="*/ 33 w 159"/>
                <a:gd name="T5" fmla="*/ 15 h 111"/>
                <a:gd name="T6" fmla="*/ 60 w 159"/>
                <a:gd name="T7" fmla="*/ 33 h 111"/>
                <a:gd name="T8" fmla="*/ 87 w 159"/>
                <a:gd name="T9" fmla="*/ 53 h 111"/>
                <a:gd name="T10" fmla="*/ 112 w 159"/>
                <a:gd name="T11" fmla="*/ 73 h 111"/>
                <a:gd name="T12" fmla="*/ 134 w 159"/>
                <a:gd name="T13" fmla="*/ 89 h 111"/>
                <a:gd name="T14" fmla="*/ 158 w 159"/>
                <a:gd name="T15" fmla="*/ 105 h 111"/>
                <a:gd name="T16" fmla="*/ 159 w 159"/>
                <a:gd name="T17" fmla="*/ 106 h 111"/>
                <a:gd name="T18" fmla="*/ 159 w 159"/>
                <a:gd name="T19" fmla="*/ 107 h 111"/>
                <a:gd name="T20" fmla="*/ 159 w 159"/>
                <a:gd name="T21" fmla="*/ 109 h 111"/>
                <a:gd name="T22" fmla="*/ 158 w 159"/>
                <a:gd name="T23" fmla="*/ 110 h 111"/>
                <a:gd name="T24" fmla="*/ 156 w 159"/>
                <a:gd name="T25" fmla="*/ 111 h 111"/>
                <a:gd name="T26" fmla="*/ 155 w 159"/>
                <a:gd name="T27" fmla="*/ 110 h 111"/>
                <a:gd name="T28" fmla="*/ 125 w 159"/>
                <a:gd name="T29" fmla="*/ 92 h 111"/>
                <a:gd name="T30" fmla="*/ 98 w 159"/>
                <a:gd name="T31" fmla="*/ 71 h 111"/>
                <a:gd name="T32" fmla="*/ 70 w 159"/>
                <a:gd name="T33" fmla="*/ 49 h 111"/>
                <a:gd name="T34" fmla="*/ 49 w 159"/>
                <a:gd name="T35" fmla="*/ 33 h 111"/>
                <a:gd name="T36" fmla="*/ 27 w 159"/>
                <a:gd name="T37" fmla="*/ 19 h 111"/>
                <a:gd name="T38" fmla="*/ 3 w 159"/>
                <a:gd name="T39" fmla="*/ 8 h 111"/>
                <a:gd name="T40" fmla="*/ 2 w 159"/>
                <a:gd name="T41" fmla="*/ 7 h 111"/>
                <a:gd name="T42" fmla="*/ 1 w 159"/>
                <a:gd name="T43" fmla="*/ 6 h 111"/>
                <a:gd name="T44" fmla="*/ 0 w 159"/>
                <a:gd name="T45" fmla="*/ 4 h 111"/>
                <a:gd name="T46" fmla="*/ 0 w 159"/>
                <a:gd name="T47" fmla="*/ 2 h 111"/>
                <a:gd name="T48" fmla="*/ 1 w 159"/>
                <a:gd name="T49" fmla="*/ 0 h 111"/>
                <a:gd name="T50" fmla="*/ 2 w 159"/>
                <a:gd name="T5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9" h="111">
                  <a:moveTo>
                    <a:pt x="2" y="0"/>
                  </a:moveTo>
                  <a:lnTo>
                    <a:pt x="4" y="0"/>
                  </a:lnTo>
                  <a:lnTo>
                    <a:pt x="33" y="15"/>
                  </a:lnTo>
                  <a:lnTo>
                    <a:pt x="60" y="33"/>
                  </a:lnTo>
                  <a:lnTo>
                    <a:pt x="87" y="53"/>
                  </a:lnTo>
                  <a:lnTo>
                    <a:pt x="112" y="73"/>
                  </a:lnTo>
                  <a:lnTo>
                    <a:pt x="134" y="89"/>
                  </a:lnTo>
                  <a:lnTo>
                    <a:pt x="158" y="105"/>
                  </a:lnTo>
                  <a:lnTo>
                    <a:pt x="159" y="106"/>
                  </a:lnTo>
                  <a:lnTo>
                    <a:pt x="159" y="107"/>
                  </a:lnTo>
                  <a:lnTo>
                    <a:pt x="159" y="109"/>
                  </a:lnTo>
                  <a:lnTo>
                    <a:pt x="158" y="110"/>
                  </a:lnTo>
                  <a:lnTo>
                    <a:pt x="156" y="111"/>
                  </a:lnTo>
                  <a:lnTo>
                    <a:pt x="155" y="110"/>
                  </a:lnTo>
                  <a:lnTo>
                    <a:pt x="125" y="92"/>
                  </a:lnTo>
                  <a:lnTo>
                    <a:pt x="98" y="71"/>
                  </a:lnTo>
                  <a:lnTo>
                    <a:pt x="70" y="49"/>
                  </a:lnTo>
                  <a:lnTo>
                    <a:pt x="49" y="33"/>
                  </a:lnTo>
                  <a:lnTo>
                    <a:pt x="27" y="19"/>
                  </a:lnTo>
                  <a:lnTo>
                    <a:pt x="3" y="8"/>
                  </a:lnTo>
                  <a:lnTo>
                    <a:pt x="2" y="7"/>
                  </a:lnTo>
                  <a:lnTo>
                    <a:pt x="1" y="6"/>
                  </a:lnTo>
                  <a:lnTo>
                    <a:pt x="0" y="4"/>
                  </a:lnTo>
                  <a:lnTo>
                    <a:pt x="0" y="2"/>
                  </a:lnTo>
                  <a:lnTo>
                    <a:pt x="1" y="0"/>
                  </a:lnTo>
                  <a:lnTo>
                    <a:pt x="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4" name="Freeform 346"/>
            <p:cNvSpPr>
              <a:spLocks/>
            </p:cNvSpPr>
            <p:nvPr/>
          </p:nvSpPr>
          <p:spPr bwMode="auto">
            <a:xfrm>
              <a:off x="6479887" y="1868055"/>
              <a:ext cx="285750" cy="171450"/>
            </a:xfrm>
            <a:custGeom>
              <a:avLst/>
              <a:gdLst>
                <a:gd name="T0" fmla="*/ 4 w 180"/>
                <a:gd name="T1" fmla="*/ 0 h 108"/>
                <a:gd name="T2" fmla="*/ 5 w 180"/>
                <a:gd name="T3" fmla="*/ 0 h 108"/>
                <a:gd name="T4" fmla="*/ 32 w 180"/>
                <a:gd name="T5" fmla="*/ 9 h 108"/>
                <a:gd name="T6" fmla="*/ 59 w 180"/>
                <a:gd name="T7" fmla="*/ 22 h 108"/>
                <a:gd name="T8" fmla="*/ 100 w 180"/>
                <a:gd name="T9" fmla="*/ 46 h 108"/>
                <a:gd name="T10" fmla="*/ 139 w 180"/>
                <a:gd name="T11" fmla="*/ 74 h 108"/>
                <a:gd name="T12" fmla="*/ 179 w 180"/>
                <a:gd name="T13" fmla="*/ 101 h 108"/>
                <a:gd name="T14" fmla="*/ 180 w 180"/>
                <a:gd name="T15" fmla="*/ 102 h 108"/>
                <a:gd name="T16" fmla="*/ 180 w 180"/>
                <a:gd name="T17" fmla="*/ 105 h 108"/>
                <a:gd name="T18" fmla="*/ 180 w 180"/>
                <a:gd name="T19" fmla="*/ 106 h 108"/>
                <a:gd name="T20" fmla="*/ 179 w 180"/>
                <a:gd name="T21" fmla="*/ 107 h 108"/>
                <a:gd name="T22" fmla="*/ 176 w 180"/>
                <a:gd name="T23" fmla="*/ 108 h 108"/>
                <a:gd name="T24" fmla="*/ 175 w 180"/>
                <a:gd name="T25" fmla="*/ 107 h 108"/>
                <a:gd name="T26" fmla="*/ 153 w 180"/>
                <a:gd name="T27" fmla="*/ 93 h 108"/>
                <a:gd name="T28" fmla="*/ 124 w 180"/>
                <a:gd name="T29" fmla="*/ 72 h 108"/>
                <a:gd name="T30" fmla="*/ 94 w 180"/>
                <a:gd name="T31" fmla="*/ 51 h 108"/>
                <a:gd name="T32" fmla="*/ 64 w 180"/>
                <a:gd name="T33" fmla="*/ 32 h 108"/>
                <a:gd name="T34" fmla="*/ 32 w 180"/>
                <a:gd name="T35" fmla="*/ 17 h 108"/>
                <a:gd name="T36" fmla="*/ 3 w 180"/>
                <a:gd name="T37" fmla="*/ 7 h 108"/>
                <a:gd name="T38" fmla="*/ 1 w 180"/>
                <a:gd name="T39" fmla="*/ 6 h 108"/>
                <a:gd name="T40" fmla="*/ 0 w 180"/>
                <a:gd name="T41" fmla="*/ 5 h 108"/>
                <a:gd name="T42" fmla="*/ 0 w 180"/>
                <a:gd name="T43" fmla="*/ 2 h 108"/>
                <a:gd name="T44" fmla="*/ 0 w 180"/>
                <a:gd name="T45" fmla="*/ 1 h 108"/>
                <a:gd name="T46" fmla="*/ 1 w 180"/>
                <a:gd name="T47" fmla="*/ 0 h 108"/>
                <a:gd name="T48" fmla="*/ 4 w 180"/>
                <a:gd name="T4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108">
                  <a:moveTo>
                    <a:pt x="4" y="0"/>
                  </a:moveTo>
                  <a:lnTo>
                    <a:pt x="5" y="0"/>
                  </a:lnTo>
                  <a:lnTo>
                    <a:pt x="32" y="9"/>
                  </a:lnTo>
                  <a:lnTo>
                    <a:pt x="59" y="22"/>
                  </a:lnTo>
                  <a:lnTo>
                    <a:pt x="100" y="46"/>
                  </a:lnTo>
                  <a:lnTo>
                    <a:pt x="139" y="74"/>
                  </a:lnTo>
                  <a:lnTo>
                    <a:pt x="179" y="101"/>
                  </a:lnTo>
                  <a:lnTo>
                    <a:pt x="180" y="102"/>
                  </a:lnTo>
                  <a:lnTo>
                    <a:pt x="180" y="105"/>
                  </a:lnTo>
                  <a:lnTo>
                    <a:pt x="180" y="106"/>
                  </a:lnTo>
                  <a:lnTo>
                    <a:pt x="179" y="107"/>
                  </a:lnTo>
                  <a:lnTo>
                    <a:pt x="176" y="108"/>
                  </a:lnTo>
                  <a:lnTo>
                    <a:pt x="175" y="107"/>
                  </a:lnTo>
                  <a:lnTo>
                    <a:pt x="153" y="93"/>
                  </a:lnTo>
                  <a:lnTo>
                    <a:pt x="124" y="72"/>
                  </a:lnTo>
                  <a:lnTo>
                    <a:pt x="94" y="51"/>
                  </a:lnTo>
                  <a:lnTo>
                    <a:pt x="64" y="32"/>
                  </a:lnTo>
                  <a:lnTo>
                    <a:pt x="32" y="17"/>
                  </a:lnTo>
                  <a:lnTo>
                    <a:pt x="3" y="7"/>
                  </a:lnTo>
                  <a:lnTo>
                    <a:pt x="1" y="6"/>
                  </a:lnTo>
                  <a:lnTo>
                    <a:pt x="0" y="5"/>
                  </a:lnTo>
                  <a:lnTo>
                    <a:pt x="0" y="2"/>
                  </a:lnTo>
                  <a:lnTo>
                    <a:pt x="0" y="1"/>
                  </a:lnTo>
                  <a:lnTo>
                    <a:pt x="1"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25" name="Freeform 347"/>
            <p:cNvSpPr>
              <a:spLocks noEditPoints="1"/>
            </p:cNvSpPr>
            <p:nvPr/>
          </p:nvSpPr>
          <p:spPr bwMode="auto">
            <a:xfrm>
              <a:off x="6667212" y="1923617"/>
              <a:ext cx="225425" cy="153988"/>
            </a:xfrm>
            <a:custGeom>
              <a:avLst/>
              <a:gdLst>
                <a:gd name="T0" fmla="*/ 124 w 142"/>
                <a:gd name="T1" fmla="*/ 86 h 97"/>
                <a:gd name="T2" fmla="*/ 124 w 142"/>
                <a:gd name="T3" fmla="*/ 87 h 97"/>
                <a:gd name="T4" fmla="*/ 124 w 142"/>
                <a:gd name="T5" fmla="*/ 86 h 97"/>
                <a:gd name="T6" fmla="*/ 124 w 142"/>
                <a:gd name="T7" fmla="*/ 86 h 97"/>
                <a:gd name="T8" fmla="*/ 3 w 142"/>
                <a:gd name="T9" fmla="*/ 0 h 97"/>
                <a:gd name="T10" fmla="*/ 4 w 142"/>
                <a:gd name="T11" fmla="*/ 0 h 97"/>
                <a:gd name="T12" fmla="*/ 6 w 142"/>
                <a:gd name="T13" fmla="*/ 1 h 97"/>
                <a:gd name="T14" fmla="*/ 8 w 142"/>
                <a:gd name="T15" fmla="*/ 3 h 97"/>
                <a:gd name="T16" fmla="*/ 19 w 142"/>
                <a:gd name="T17" fmla="*/ 11 h 97"/>
                <a:gd name="T18" fmla="*/ 50 w 142"/>
                <a:gd name="T19" fmla="*/ 31 h 97"/>
                <a:gd name="T20" fmla="*/ 81 w 142"/>
                <a:gd name="T21" fmla="*/ 50 h 97"/>
                <a:gd name="T22" fmla="*/ 112 w 142"/>
                <a:gd name="T23" fmla="*/ 70 h 97"/>
                <a:gd name="T24" fmla="*/ 141 w 142"/>
                <a:gd name="T25" fmla="*/ 92 h 97"/>
                <a:gd name="T26" fmla="*/ 142 w 142"/>
                <a:gd name="T27" fmla="*/ 94 h 97"/>
                <a:gd name="T28" fmla="*/ 142 w 142"/>
                <a:gd name="T29" fmla="*/ 95 h 97"/>
                <a:gd name="T30" fmla="*/ 141 w 142"/>
                <a:gd name="T31" fmla="*/ 96 h 97"/>
                <a:gd name="T32" fmla="*/ 140 w 142"/>
                <a:gd name="T33" fmla="*/ 97 h 97"/>
                <a:gd name="T34" fmla="*/ 138 w 142"/>
                <a:gd name="T35" fmla="*/ 97 h 97"/>
                <a:gd name="T36" fmla="*/ 136 w 142"/>
                <a:gd name="T37" fmla="*/ 97 h 97"/>
                <a:gd name="T38" fmla="*/ 124 w 142"/>
                <a:gd name="T39" fmla="*/ 86 h 97"/>
                <a:gd name="T40" fmla="*/ 94 w 142"/>
                <a:gd name="T41" fmla="*/ 65 h 97"/>
                <a:gd name="T42" fmla="*/ 63 w 142"/>
                <a:gd name="T43" fmla="*/ 47 h 97"/>
                <a:gd name="T44" fmla="*/ 31 w 142"/>
                <a:gd name="T45" fmla="*/ 27 h 97"/>
                <a:gd name="T46" fmla="*/ 1 w 142"/>
                <a:gd name="T47" fmla="*/ 6 h 97"/>
                <a:gd name="T48" fmla="*/ 0 w 142"/>
                <a:gd name="T49" fmla="*/ 5 h 97"/>
                <a:gd name="T50" fmla="*/ 0 w 142"/>
                <a:gd name="T51" fmla="*/ 4 h 97"/>
                <a:gd name="T52" fmla="*/ 1 w 142"/>
                <a:gd name="T53" fmla="*/ 1 h 97"/>
                <a:gd name="T54" fmla="*/ 2 w 142"/>
                <a:gd name="T55" fmla="*/ 0 h 97"/>
                <a:gd name="T56" fmla="*/ 3 w 142"/>
                <a:gd name="T5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2" h="97">
                  <a:moveTo>
                    <a:pt x="124" y="86"/>
                  </a:moveTo>
                  <a:lnTo>
                    <a:pt x="124" y="87"/>
                  </a:lnTo>
                  <a:lnTo>
                    <a:pt x="124" y="86"/>
                  </a:lnTo>
                  <a:lnTo>
                    <a:pt x="124" y="86"/>
                  </a:lnTo>
                  <a:close/>
                  <a:moveTo>
                    <a:pt x="3" y="0"/>
                  </a:moveTo>
                  <a:lnTo>
                    <a:pt x="4" y="0"/>
                  </a:lnTo>
                  <a:lnTo>
                    <a:pt x="6" y="1"/>
                  </a:lnTo>
                  <a:lnTo>
                    <a:pt x="8" y="3"/>
                  </a:lnTo>
                  <a:lnTo>
                    <a:pt x="19" y="11"/>
                  </a:lnTo>
                  <a:lnTo>
                    <a:pt x="50" y="31"/>
                  </a:lnTo>
                  <a:lnTo>
                    <a:pt x="81" y="50"/>
                  </a:lnTo>
                  <a:lnTo>
                    <a:pt x="112" y="70"/>
                  </a:lnTo>
                  <a:lnTo>
                    <a:pt x="141" y="92"/>
                  </a:lnTo>
                  <a:lnTo>
                    <a:pt x="142" y="94"/>
                  </a:lnTo>
                  <a:lnTo>
                    <a:pt x="142" y="95"/>
                  </a:lnTo>
                  <a:lnTo>
                    <a:pt x="141" y="96"/>
                  </a:lnTo>
                  <a:lnTo>
                    <a:pt x="140" y="97"/>
                  </a:lnTo>
                  <a:lnTo>
                    <a:pt x="138" y="97"/>
                  </a:lnTo>
                  <a:lnTo>
                    <a:pt x="136" y="97"/>
                  </a:lnTo>
                  <a:lnTo>
                    <a:pt x="124" y="86"/>
                  </a:lnTo>
                  <a:lnTo>
                    <a:pt x="94" y="65"/>
                  </a:lnTo>
                  <a:lnTo>
                    <a:pt x="63" y="47"/>
                  </a:lnTo>
                  <a:lnTo>
                    <a:pt x="31" y="27"/>
                  </a:lnTo>
                  <a:lnTo>
                    <a:pt x="1" y="6"/>
                  </a:lnTo>
                  <a:lnTo>
                    <a:pt x="0" y="5"/>
                  </a:lnTo>
                  <a:lnTo>
                    <a:pt x="0" y="4"/>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6" name="Freeform 348"/>
            <p:cNvSpPr>
              <a:spLocks/>
            </p:cNvSpPr>
            <p:nvPr/>
          </p:nvSpPr>
          <p:spPr bwMode="auto">
            <a:xfrm>
              <a:off x="6660862" y="1942667"/>
              <a:ext cx="228600" cy="144463"/>
            </a:xfrm>
            <a:custGeom>
              <a:avLst/>
              <a:gdLst>
                <a:gd name="T0" fmla="*/ 3 w 144"/>
                <a:gd name="T1" fmla="*/ 0 h 91"/>
                <a:gd name="T2" fmla="*/ 4 w 144"/>
                <a:gd name="T3" fmla="*/ 2 h 91"/>
                <a:gd name="T4" fmla="*/ 6 w 144"/>
                <a:gd name="T5" fmla="*/ 3 h 91"/>
                <a:gd name="T6" fmla="*/ 50 w 144"/>
                <a:gd name="T7" fmla="*/ 31 h 91"/>
                <a:gd name="T8" fmla="*/ 96 w 144"/>
                <a:gd name="T9" fmla="*/ 58 h 91"/>
                <a:gd name="T10" fmla="*/ 142 w 144"/>
                <a:gd name="T11" fmla="*/ 84 h 91"/>
                <a:gd name="T12" fmla="*/ 143 w 144"/>
                <a:gd name="T13" fmla="*/ 85 h 91"/>
                <a:gd name="T14" fmla="*/ 144 w 144"/>
                <a:gd name="T15" fmla="*/ 87 h 91"/>
                <a:gd name="T16" fmla="*/ 143 w 144"/>
                <a:gd name="T17" fmla="*/ 88 h 91"/>
                <a:gd name="T18" fmla="*/ 142 w 144"/>
                <a:gd name="T19" fmla="*/ 91 h 91"/>
                <a:gd name="T20" fmla="*/ 140 w 144"/>
                <a:gd name="T21" fmla="*/ 91 h 91"/>
                <a:gd name="T22" fmla="*/ 138 w 144"/>
                <a:gd name="T23" fmla="*/ 91 h 91"/>
                <a:gd name="T24" fmla="*/ 136 w 144"/>
                <a:gd name="T25" fmla="*/ 88 h 91"/>
                <a:gd name="T26" fmla="*/ 91 w 144"/>
                <a:gd name="T27" fmla="*/ 62 h 91"/>
                <a:gd name="T28" fmla="*/ 45 w 144"/>
                <a:gd name="T29" fmla="*/ 36 h 91"/>
                <a:gd name="T30" fmla="*/ 1 w 144"/>
                <a:gd name="T31" fmla="*/ 7 h 91"/>
                <a:gd name="T32" fmla="*/ 0 w 144"/>
                <a:gd name="T33" fmla="*/ 6 h 91"/>
                <a:gd name="T34" fmla="*/ 0 w 144"/>
                <a:gd name="T35" fmla="*/ 4 h 91"/>
                <a:gd name="T36" fmla="*/ 0 w 144"/>
                <a:gd name="T37" fmla="*/ 3 h 91"/>
                <a:gd name="T38" fmla="*/ 1 w 144"/>
                <a:gd name="T39" fmla="*/ 2 h 91"/>
                <a:gd name="T40" fmla="*/ 3 w 144"/>
                <a:gd name="T41"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91">
                  <a:moveTo>
                    <a:pt x="3" y="0"/>
                  </a:moveTo>
                  <a:lnTo>
                    <a:pt x="4" y="2"/>
                  </a:lnTo>
                  <a:lnTo>
                    <a:pt x="6" y="3"/>
                  </a:lnTo>
                  <a:lnTo>
                    <a:pt x="50" y="31"/>
                  </a:lnTo>
                  <a:lnTo>
                    <a:pt x="96" y="58"/>
                  </a:lnTo>
                  <a:lnTo>
                    <a:pt x="142" y="84"/>
                  </a:lnTo>
                  <a:lnTo>
                    <a:pt x="143" y="85"/>
                  </a:lnTo>
                  <a:lnTo>
                    <a:pt x="144" y="87"/>
                  </a:lnTo>
                  <a:lnTo>
                    <a:pt x="143" y="88"/>
                  </a:lnTo>
                  <a:lnTo>
                    <a:pt x="142" y="91"/>
                  </a:lnTo>
                  <a:lnTo>
                    <a:pt x="140" y="91"/>
                  </a:lnTo>
                  <a:lnTo>
                    <a:pt x="138" y="91"/>
                  </a:lnTo>
                  <a:lnTo>
                    <a:pt x="136" y="88"/>
                  </a:lnTo>
                  <a:lnTo>
                    <a:pt x="91" y="62"/>
                  </a:lnTo>
                  <a:lnTo>
                    <a:pt x="45" y="36"/>
                  </a:lnTo>
                  <a:lnTo>
                    <a:pt x="1" y="7"/>
                  </a:lnTo>
                  <a:lnTo>
                    <a:pt x="0" y="6"/>
                  </a:lnTo>
                  <a:lnTo>
                    <a:pt x="0" y="4"/>
                  </a:lnTo>
                  <a:lnTo>
                    <a:pt x="0" y="3"/>
                  </a:lnTo>
                  <a:lnTo>
                    <a:pt x="1" y="2"/>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7" name="Freeform 349"/>
            <p:cNvSpPr>
              <a:spLocks/>
            </p:cNvSpPr>
            <p:nvPr/>
          </p:nvSpPr>
          <p:spPr bwMode="auto">
            <a:xfrm>
              <a:off x="6652924" y="1914092"/>
              <a:ext cx="26988" cy="31750"/>
            </a:xfrm>
            <a:custGeom>
              <a:avLst/>
              <a:gdLst>
                <a:gd name="T0" fmla="*/ 13 w 17"/>
                <a:gd name="T1" fmla="*/ 0 h 20"/>
                <a:gd name="T2" fmla="*/ 16 w 17"/>
                <a:gd name="T3" fmla="*/ 0 h 20"/>
                <a:gd name="T4" fmla="*/ 17 w 17"/>
                <a:gd name="T5" fmla="*/ 1 h 20"/>
                <a:gd name="T6" fmla="*/ 17 w 17"/>
                <a:gd name="T7" fmla="*/ 3 h 20"/>
                <a:gd name="T8" fmla="*/ 17 w 17"/>
                <a:gd name="T9" fmla="*/ 4 h 20"/>
                <a:gd name="T10" fmla="*/ 16 w 17"/>
                <a:gd name="T11" fmla="*/ 5 h 20"/>
                <a:gd name="T12" fmla="*/ 13 w 17"/>
                <a:gd name="T13" fmla="*/ 7 h 20"/>
                <a:gd name="T14" fmla="*/ 10 w 17"/>
                <a:gd name="T15" fmla="*/ 13 h 20"/>
                <a:gd name="T16" fmla="*/ 7 w 17"/>
                <a:gd name="T17" fmla="*/ 18 h 20"/>
                <a:gd name="T18" fmla="*/ 6 w 17"/>
                <a:gd name="T19" fmla="*/ 20 h 20"/>
                <a:gd name="T20" fmla="*/ 5 w 17"/>
                <a:gd name="T21" fmla="*/ 20 h 20"/>
                <a:gd name="T22" fmla="*/ 2 w 17"/>
                <a:gd name="T23" fmla="*/ 20 h 20"/>
                <a:gd name="T24" fmla="*/ 1 w 17"/>
                <a:gd name="T25" fmla="*/ 18 h 20"/>
                <a:gd name="T26" fmla="*/ 0 w 17"/>
                <a:gd name="T27" fmla="*/ 16 h 20"/>
                <a:gd name="T28" fmla="*/ 1 w 17"/>
                <a:gd name="T29" fmla="*/ 15 h 20"/>
                <a:gd name="T30" fmla="*/ 4 w 17"/>
                <a:gd name="T31" fmla="*/ 11 h 20"/>
                <a:gd name="T32" fmla="*/ 6 w 17"/>
                <a:gd name="T33" fmla="*/ 6 h 20"/>
                <a:gd name="T34" fmla="*/ 9 w 17"/>
                <a:gd name="T35" fmla="*/ 3 h 20"/>
                <a:gd name="T36" fmla="*/ 12 w 17"/>
                <a:gd name="T37" fmla="*/ 0 h 20"/>
                <a:gd name="T38" fmla="*/ 13 w 17"/>
                <a:gd name="T3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20">
                  <a:moveTo>
                    <a:pt x="13" y="0"/>
                  </a:moveTo>
                  <a:lnTo>
                    <a:pt x="16" y="0"/>
                  </a:lnTo>
                  <a:lnTo>
                    <a:pt x="17" y="1"/>
                  </a:lnTo>
                  <a:lnTo>
                    <a:pt x="17" y="3"/>
                  </a:lnTo>
                  <a:lnTo>
                    <a:pt x="17" y="4"/>
                  </a:lnTo>
                  <a:lnTo>
                    <a:pt x="16" y="5"/>
                  </a:lnTo>
                  <a:lnTo>
                    <a:pt x="13" y="7"/>
                  </a:lnTo>
                  <a:lnTo>
                    <a:pt x="10" y="13"/>
                  </a:lnTo>
                  <a:lnTo>
                    <a:pt x="7" y="18"/>
                  </a:lnTo>
                  <a:lnTo>
                    <a:pt x="6" y="20"/>
                  </a:lnTo>
                  <a:lnTo>
                    <a:pt x="5" y="20"/>
                  </a:lnTo>
                  <a:lnTo>
                    <a:pt x="2" y="20"/>
                  </a:lnTo>
                  <a:lnTo>
                    <a:pt x="1" y="18"/>
                  </a:lnTo>
                  <a:lnTo>
                    <a:pt x="0" y="16"/>
                  </a:lnTo>
                  <a:lnTo>
                    <a:pt x="1" y="15"/>
                  </a:lnTo>
                  <a:lnTo>
                    <a:pt x="4" y="11"/>
                  </a:lnTo>
                  <a:lnTo>
                    <a:pt x="6" y="6"/>
                  </a:lnTo>
                  <a:lnTo>
                    <a:pt x="9" y="3"/>
                  </a:lnTo>
                  <a:lnTo>
                    <a:pt x="12" y="0"/>
                  </a:lnTo>
                  <a:lnTo>
                    <a:pt x="1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8" name="Freeform 350"/>
            <p:cNvSpPr>
              <a:spLocks/>
            </p:cNvSpPr>
            <p:nvPr/>
          </p:nvSpPr>
          <p:spPr bwMode="auto">
            <a:xfrm>
              <a:off x="6751349" y="2028392"/>
              <a:ext cx="9525" cy="11113"/>
            </a:xfrm>
            <a:custGeom>
              <a:avLst/>
              <a:gdLst>
                <a:gd name="T0" fmla="*/ 3 w 6"/>
                <a:gd name="T1" fmla="*/ 0 h 7"/>
                <a:gd name="T2" fmla="*/ 4 w 6"/>
                <a:gd name="T3" fmla="*/ 0 h 7"/>
                <a:gd name="T4" fmla="*/ 5 w 6"/>
                <a:gd name="T5" fmla="*/ 1 h 7"/>
                <a:gd name="T6" fmla="*/ 6 w 6"/>
                <a:gd name="T7" fmla="*/ 4 h 7"/>
                <a:gd name="T8" fmla="*/ 5 w 6"/>
                <a:gd name="T9" fmla="*/ 5 h 7"/>
                <a:gd name="T10" fmla="*/ 4 w 6"/>
                <a:gd name="T11" fmla="*/ 6 h 7"/>
                <a:gd name="T12" fmla="*/ 3 w 6"/>
                <a:gd name="T13" fmla="*/ 7 h 7"/>
                <a:gd name="T14" fmla="*/ 1 w 6"/>
                <a:gd name="T15" fmla="*/ 6 h 7"/>
                <a:gd name="T16" fmla="*/ 0 w 6"/>
                <a:gd name="T17" fmla="*/ 5 h 7"/>
                <a:gd name="T18" fmla="*/ 0 w 6"/>
                <a:gd name="T19" fmla="*/ 4 h 7"/>
                <a:gd name="T20" fmla="*/ 0 w 6"/>
                <a:gd name="T21" fmla="*/ 1 h 7"/>
                <a:gd name="T22" fmla="*/ 1 w 6"/>
                <a:gd name="T23" fmla="*/ 0 h 7"/>
                <a:gd name="T24" fmla="*/ 3 w 6"/>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7">
                  <a:moveTo>
                    <a:pt x="3" y="0"/>
                  </a:moveTo>
                  <a:lnTo>
                    <a:pt x="4" y="0"/>
                  </a:lnTo>
                  <a:lnTo>
                    <a:pt x="5" y="1"/>
                  </a:lnTo>
                  <a:lnTo>
                    <a:pt x="6" y="4"/>
                  </a:lnTo>
                  <a:lnTo>
                    <a:pt x="5" y="5"/>
                  </a:lnTo>
                  <a:lnTo>
                    <a:pt x="4" y="6"/>
                  </a:lnTo>
                  <a:lnTo>
                    <a:pt x="3" y="7"/>
                  </a:lnTo>
                  <a:lnTo>
                    <a:pt x="1" y="6"/>
                  </a:lnTo>
                  <a:lnTo>
                    <a:pt x="0" y="5"/>
                  </a:lnTo>
                  <a:lnTo>
                    <a:pt x="0" y="4"/>
                  </a:lnTo>
                  <a:lnTo>
                    <a:pt x="0" y="1"/>
                  </a:lnTo>
                  <a:lnTo>
                    <a:pt x="1"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9" name="Freeform 351"/>
            <p:cNvSpPr>
              <a:spLocks/>
            </p:cNvSpPr>
            <p:nvPr/>
          </p:nvSpPr>
          <p:spPr bwMode="auto">
            <a:xfrm>
              <a:off x="6776749" y="1953780"/>
              <a:ext cx="23813" cy="33338"/>
            </a:xfrm>
            <a:custGeom>
              <a:avLst/>
              <a:gdLst>
                <a:gd name="T0" fmla="*/ 11 w 15"/>
                <a:gd name="T1" fmla="*/ 0 h 21"/>
                <a:gd name="T2" fmla="*/ 14 w 15"/>
                <a:gd name="T3" fmla="*/ 0 h 21"/>
                <a:gd name="T4" fmla="*/ 15 w 15"/>
                <a:gd name="T5" fmla="*/ 1 h 21"/>
                <a:gd name="T6" fmla="*/ 15 w 15"/>
                <a:gd name="T7" fmla="*/ 3 h 21"/>
                <a:gd name="T8" fmla="*/ 15 w 15"/>
                <a:gd name="T9" fmla="*/ 6 h 21"/>
                <a:gd name="T10" fmla="*/ 7 w 15"/>
                <a:gd name="T11" fmla="*/ 19 h 21"/>
                <a:gd name="T12" fmla="*/ 6 w 15"/>
                <a:gd name="T13" fmla="*/ 21 h 21"/>
                <a:gd name="T14" fmla="*/ 4 w 15"/>
                <a:gd name="T15" fmla="*/ 21 h 21"/>
                <a:gd name="T16" fmla="*/ 3 w 15"/>
                <a:gd name="T17" fmla="*/ 20 h 21"/>
                <a:gd name="T18" fmla="*/ 1 w 15"/>
                <a:gd name="T19" fmla="*/ 19 h 21"/>
                <a:gd name="T20" fmla="*/ 0 w 15"/>
                <a:gd name="T21" fmla="*/ 18 h 21"/>
                <a:gd name="T22" fmla="*/ 1 w 15"/>
                <a:gd name="T23" fmla="*/ 15 h 21"/>
                <a:gd name="T24" fmla="*/ 9 w 15"/>
                <a:gd name="T25" fmla="*/ 2 h 21"/>
                <a:gd name="T26" fmla="*/ 10 w 15"/>
                <a:gd name="T27" fmla="*/ 0 h 21"/>
                <a:gd name="T28" fmla="*/ 11 w 15"/>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1">
                  <a:moveTo>
                    <a:pt x="11" y="0"/>
                  </a:moveTo>
                  <a:lnTo>
                    <a:pt x="14" y="0"/>
                  </a:lnTo>
                  <a:lnTo>
                    <a:pt x="15" y="1"/>
                  </a:lnTo>
                  <a:lnTo>
                    <a:pt x="15" y="3"/>
                  </a:lnTo>
                  <a:lnTo>
                    <a:pt x="15" y="6"/>
                  </a:lnTo>
                  <a:lnTo>
                    <a:pt x="7" y="19"/>
                  </a:lnTo>
                  <a:lnTo>
                    <a:pt x="6" y="21"/>
                  </a:lnTo>
                  <a:lnTo>
                    <a:pt x="4" y="21"/>
                  </a:lnTo>
                  <a:lnTo>
                    <a:pt x="3" y="20"/>
                  </a:lnTo>
                  <a:lnTo>
                    <a:pt x="1" y="19"/>
                  </a:lnTo>
                  <a:lnTo>
                    <a:pt x="0" y="18"/>
                  </a:lnTo>
                  <a:lnTo>
                    <a:pt x="1" y="15"/>
                  </a:lnTo>
                  <a:lnTo>
                    <a:pt x="9" y="2"/>
                  </a:lnTo>
                  <a:lnTo>
                    <a:pt x="10" y="0"/>
                  </a:lnTo>
                  <a:lnTo>
                    <a:pt x="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0" name="Freeform 352"/>
            <p:cNvSpPr>
              <a:spLocks/>
            </p:cNvSpPr>
            <p:nvPr/>
          </p:nvSpPr>
          <p:spPr bwMode="auto">
            <a:xfrm>
              <a:off x="6760874" y="2022042"/>
              <a:ext cx="219075" cy="404813"/>
            </a:xfrm>
            <a:custGeom>
              <a:avLst/>
              <a:gdLst>
                <a:gd name="T0" fmla="*/ 5 w 138"/>
                <a:gd name="T1" fmla="*/ 0 h 255"/>
                <a:gd name="T2" fmla="*/ 6 w 138"/>
                <a:gd name="T3" fmla="*/ 1 h 255"/>
                <a:gd name="T4" fmla="*/ 33 w 138"/>
                <a:gd name="T5" fmla="*/ 13 h 255"/>
                <a:gd name="T6" fmla="*/ 60 w 138"/>
                <a:gd name="T7" fmla="*/ 29 h 255"/>
                <a:gd name="T8" fmla="*/ 84 w 138"/>
                <a:gd name="T9" fmla="*/ 46 h 255"/>
                <a:gd name="T10" fmla="*/ 98 w 138"/>
                <a:gd name="T11" fmla="*/ 58 h 255"/>
                <a:gd name="T12" fmla="*/ 110 w 138"/>
                <a:gd name="T13" fmla="*/ 74 h 255"/>
                <a:gd name="T14" fmla="*/ 120 w 138"/>
                <a:gd name="T15" fmla="*/ 89 h 255"/>
                <a:gd name="T16" fmla="*/ 128 w 138"/>
                <a:gd name="T17" fmla="*/ 111 h 255"/>
                <a:gd name="T18" fmla="*/ 131 w 138"/>
                <a:gd name="T19" fmla="*/ 134 h 255"/>
                <a:gd name="T20" fmla="*/ 131 w 138"/>
                <a:gd name="T21" fmla="*/ 134 h 255"/>
                <a:gd name="T22" fmla="*/ 134 w 138"/>
                <a:gd name="T23" fmla="*/ 146 h 255"/>
                <a:gd name="T24" fmla="*/ 134 w 138"/>
                <a:gd name="T25" fmla="*/ 148 h 255"/>
                <a:gd name="T26" fmla="*/ 137 w 138"/>
                <a:gd name="T27" fmla="*/ 178 h 255"/>
                <a:gd name="T28" fmla="*/ 138 w 138"/>
                <a:gd name="T29" fmla="*/ 189 h 255"/>
                <a:gd name="T30" fmla="*/ 138 w 138"/>
                <a:gd name="T31" fmla="*/ 201 h 255"/>
                <a:gd name="T32" fmla="*/ 137 w 138"/>
                <a:gd name="T33" fmla="*/ 214 h 255"/>
                <a:gd name="T34" fmla="*/ 135 w 138"/>
                <a:gd name="T35" fmla="*/ 228 h 255"/>
                <a:gd name="T36" fmla="*/ 131 w 138"/>
                <a:gd name="T37" fmla="*/ 239 h 255"/>
                <a:gd name="T38" fmla="*/ 124 w 138"/>
                <a:gd name="T39" fmla="*/ 249 h 255"/>
                <a:gd name="T40" fmla="*/ 114 w 138"/>
                <a:gd name="T41" fmla="*/ 255 h 255"/>
                <a:gd name="T42" fmla="*/ 113 w 138"/>
                <a:gd name="T43" fmla="*/ 255 h 255"/>
                <a:gd name="T44" fmla="*/ 110 w 138"/>
                <a:gd name="T45" fmla="*/ 254 h 255"/>
                <a:gd name="T46" fmla="*/ 110 w 138"/>
                <a:gd name="T47" fmla="*/ 253 h 255"/>
                <a:gd name="T48" fmla="*/ 110 w 138"/>
                <a:gd name="T49" fmla="*/ 251 h 255"/>
                <a:gd name="T50" fmla="*/ 110 w 138"/>
                <a:gd name="T51" fmla="*/ 250 h 255"/>
                <a:gd name="T52" fmla="*/ 113 w 138"/>
                <a:gd name="T53" fmla="*/ 249 h 255"/>
                <a:gd name="T54" fmla="*/ 112 w 138"/>
                <a:gd name="T55" fmla="*/ 249 h 255"/>
                <a:gd name="T56" fmla="*/ 117 w 138"/>
                <a:gd name="T57" fmla="*/ 245 h 255"/>
                <a:gd name="T58" fmla="*/ 121 w 138"/>
                <a:gd name="T59" fmla="*/ 241 h 255"/>
                <a:gd name="T60" fmla="*/ 124 w 138"/>
                <a:gd name="T61" fmla="*/ 238 h 255"/>
                <a:gd name="T62" fmla="*/ 126 w 138"/>
                <a:gd name="T63" fmla="*/ 234 h 255"/>
                <a:gd name="T64" fmla="*/ 129 w 138"/>
                <a:gd name="T65" fmla="*/ 217 h 255"/>
                <a:gd name="T66" fmla="*/ 130 w 138"/>
                <a:gd name="T67" fmla="*/ 195 h 255"/>
                <a:gd name="T68" fmla="*/ 129 w 138"/>
                <a:gd name="T69" fmla="*/ 170 h 255"/>
                <a:gd name="T70" fmla="*/ 128 w 138"/>
                <a:gd name="T71" fmla="*/ 166 h 255"/>
                <a:gd name="T72" fmla="*/ 127 w 138"/>
                <a:gd name="T73" fmla="*/ 159 h 255"/>
                <a:gd name="T74" fmla="*/ 126 w 138"/>
                <a:gd name="T75" fmla="*/ 153 h 255"/>
                <a:gd name="T76" fmla="*/ 127 w 138"/>
                <a:gd name="T77" fmla="*/ 147 h 255"/>
                <a:gd name="T78" fmla="*/ 125 w 138"/>
                <a:gd name="T79" fmla="*/ 139 h 255"/>
                <a:gd name="T80" fmla="*/ 124 w 138"/>
                <a:gd name="T81" fmla="*/ 121 h 255"/>
                <a:gd name="T82" fmla="*/ 117 w 138"/>
                <a:gd name="T83" fmla="*/ 98 h 255"/>
                <a:gd name="T84" fmla="*/ 110 w 138"/>
                <a:gd name="T85" fmla="*/ 87 h 255"/>
                <a:gd name="T86" fmla="*/ 104 w 138"/>
                <a:gd name="T87" fmla="*/ 76 h 255"/>
                <a:gd name="T88" fmla="*/ 90 w 138"/>
                <a:gd name="T89" fmla="*/ 60 h 255"/>
                <a:gd name="T90" fmla="*/ 75 w 138"/>
                <a:gd name="T91" fmla="*/ 47 h 255"/>
                <a:gd name="T92" fmla="*/ 52 w 138"/>
                <a:gd name="T93" fmla="*/ 32 h 255"/>
                <a:gd name="T94" fmla="*/ 28 w 138"/>
                <a:gd name="T95" fmla="*/ 19 h 255"/>
                <a:gd name="T96" fmla="*/ 3 w 138"/>
                <a:gd name="T97" fmla="*/ 7 h 255"/>
                <a:gd name="T98" fmla="*/ 2 w 138"/>
                <a:gd name="T99" fmla="*/ 5 h 255"/>
                <a:gd name="T100" fmla="*/ 0 w 138"/>
                <a:gd name="T101" fmla="*/ 4 h 255"/>
                <a:gd name="T102" fmla="*/ 2 w 138"/>
                <a:gd name="T103" fmla="*/ 2 h 255"/>
                <a:gd name="T104" fmla="*/ 3 w 138"/>
                <a:gd name="T105" fmla="*/ 1 h 255"/>
                <a:gd name="T106" fmla="*/ 5 w 138"/>
                <a:gd name="T10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8" h="255">
                  <a:moveTo>
                    <a:pt x="5" y="0"/>
                  </a:moveTo>
                  <a:lnTo>
                    <a:pt x="6" y="1"/>
                  </a:lnTo>
                  <a:lnTo>
                    <a:pt x="33" y="13"/>
                  </a:lnTo>
                  <a:lnTo>
                    <a:pt x="60" y="29"/>
                  </a:lnTo>
                  <a:lnTo>
                    <a:pt x="84" y="46"/>
                  </a:lnTo>
                  <a:lnTo>
                    <a:pt x="98" y="58"/>
                  </a:lnTo>
                  <a:lnTo>
                    <a:pt x="110" y="74"/>
                  </a:lnTo>
                  <a:lnTo>
                    <a:pt x="120" y="89"/>
                  </a:lnTo>
                  <a:lnTo>
                    <a:pt x="128" y="111"/>
                  </a:lnTo>
                  <a:lnTo>
                    <a:pt x="131" y="134"/>
                  </a:lnTo>
                  <a:lnTo>
                    <a:pt x="131" y="134"/>
                  </a:lnTo>
                  <a:lnTo>
                    <a:pt x="134" y="146"/>
                  </a:lnTo>
                  <a:lnTo>
                    <a:pt x="134" y="148"/>
                  </a:lnTo>
                  <a:lnTo>
                    <a:pt x="137" y="178"/>
                  </a:lnTo>
                  <a:lnTo>
                    <a:pt x="138" y="189"/>
                  </a:lnTo>
                  <a:lnTo>
                    <a:pt x="138" y="201"/>
                  </a:lnTo>
                  <a:lnTo>
                    <a:pt x="137" y="214"/>
                  </a:lnTo>
                  <a:lnTo>
                    <a:pt x="135" y="228"/>
                  </a:lnTo>
                  <a:lnTo>
                    <a:pt x="131" y="239"/>
                  </a:lnTo>
                  <a:lnTo>
                    <a:pt x="124" y="249"/>
                  </a:lnTo>
                  <a:lnTo>
                    <a:pt x="114" y="255"/>
                  </a:lnTo>
                  <a:lnTo>
                    <a:pt x="113" y="255"/>
                  </a:lnTo>
                  <a:lnTo>
                    <a:pt x="110" y="254"/>
                  </a:lnTo>
                  <a:lnTo>
                    <a:pt x="110" y="253"/>
                  </a:lnTo>
                  <a:lnTo>
                    <a:pt x="110" y="251"/>
                  </a:lnTo>
                  <a:lnTo>
                    <a:pt x="110" y="250"/>
                  </a:lnTo>
                  <a:lnTo>
                    <a:pt x="113" y="249"/>
                  </a:lnTo>
                  <a:lnTo>
                    <a:pt x="112" y="249"/>
                  </a:lnTo>
                  <a:lnTo>
                    <a:pt x="117" y="245"/>
                  </a:lnTo>
                  <a:lnTo>
                    <a:pt x="121" y="241"/>
                  </a:lnTo>
                  <a:lnTo>
                    <a:pt x="124" y="238"/>
                  </a:lnTo>
                  <a:lnTo>
                    <a:pt x="126" y="234"/>
                  </a:lnTo>
                  <a:lnTo>
                    <a:pt x="129" y="217"/>
                  </a:lnTo>
                  <a:lnTo>
                    <a:pt x="130" y="195"/>
                  </a:lnTo>
                  <a:lnTo>
                    <a:pt x="129" y="170"/>
                  </a:lnTo>
                  <a:lnTo>
                    <a:pt x="128" y="166"/>
                  </a:lnTo>
                  <a:lnTo>
                    <a:pt x="127" y="159"/>
                  </a:lnTo>
                  <a:lnTo>
                    <a:pt x="126" y="153"/>
                  </a:lnTo>
                  <a:lnTo>
                    <a:pt x="127" y="147"/>
                  </a:lnTo>
                  <a:lnTo>
                    <a:pt x="125" y="139"/>
                  </a:lnTo>
                  <a:lnTo>
                    <a:pt x="124" y="121"/>
                  </a:lnTo>
                  <a:lnTo>
                    <a:pt x="117" y="98"/>
                  </a:lnTo>
                  <a:lnTo>
                    <a:pt x="110" y="87"/>
                  </a:lnTo>
                  <a:lnTo>
                    <a:pt x="104" y="76"/>
                  </a:lnTo>
                  <a:lnTo>
                    <a:pt x="90" y="60"/>
                  </a:lnTo>
                  <a:lnTo>
                    <a:pt x="75" y="47"/>
                  </a:lnTo>
                  <a:lnTo>
                    <a:pt x="52" y="32"/>
                  </a:lnTo>
                  <a:lnTo>
                    <a:pt x="28" y="19"/>
                  </a:lnTo>
                  <a:lnTo>
                    <a:pt x="3" y="7"/>
                  </a:lnTo>
                  <a:lnTo>
                    <a:pt x="2" y="5"/>
                  </a:lnTo>
                  <a:lnTo>
                    <a:pt x="0" y="4"/>
                  </a:lnTo>
                  <a:lnTo>
                    <a:pt x="2" y="2"/>
                  </a:lnTo>
                  <a:lnTo>
                    <a:pt x="3" y="1"/>
                  </a:lnTo>
                  <a:lnTo>
                    <a:pt x="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1" name="Freeform 353"/>
            <p:cNvSpPr>
              <a:spLocks/>
            </p:cNvSpPr>
            <p:nvPr/>
          </p:nvSpPr>
          <p:spPr bwMode="auto">
            <a:xfrm>
              <a:off x="6792624" y="1988705"/>
              <a:ext cx="223838" cy="468313"/>
            </a:xfrm>
            <a:custGeom>
              <a:avLst/>
              <a:gdLst>
                <a:gd name="T0" fmla="*/ 4 w 141"/>
                <a:gd name="T1" fmla="*/ 0 h 295"/>
                <a:gd name="T2" fmla="*/ 5 w 141"/>
                <a:gd name="T3" fmla="*/ 1 h 295"/>
                <a:gd name="T4" fmla="*/ 10 w 141"/>
                <a:gd name="T5" fmla="*/ 4 h 295"/>
                <a:gd name="T6" fmla="*/ 33 w 141"/>
                <a:gd name="T7" fmla="*/ 19 h 295"/>
                <a:gd name="T8" fmla="*/ 56 w 141"/>
                <a:gd name="T9" fmla="*/ 33 h 295"/>
                <a:gd name="T10" fmla="*/ 79 w 141"/>
                <a:gd name="T11" fmla="*/ 48 h 295"/>
                <a:gd name="T12" fmla="*/ 99 w 141"/>
                <a:gd name="T13" fmla="*/ 67 h 295"/>
                <a:gd name="T14" fmla="*/ 112 w 141"/>
                <a:gd name="T15" fmla="*/ 84 h 295"/>
                <a:gd name="T16" fmla="*/ 122 w 141"/>
                <a:gd name="T17" fmla="*/ 102 h 295"/>
                <a:gd name="T18" fmla="*/ 128 w 141"/>
                <a:gd name="T19" fmla="*/ 121 h 295"/>
                <a:gd name="T20" fmla="*/ 132 w 141"/>
                <a:gd name="T21" fmla="*/ 142 h 295"/>
                <a:gd name="T22" fmla="*/ 134 w 141"/>
                <a:gd name="T23" fmla="*/ 163 h 295"/>
                <a:gd name="T24" fmla="*/ 137 w 141"/>
                <a:gd name="T25" fmla="*/ 184 h 295"/>
                <a:gd name="T26" fmla="*/ 140 w 141"/>
                <a:gd name="T27" fmla="*/ 207 h 295"/>
                <a:gd name="T28" fmla="*/ 141 w 141"/>
                <a:gd name="T29" fmla="*/ 231 h 295"/>
                <a:gd name="T30" fmla="*/ 139 w 141"/>
                <a:gd name="T31" fmla="*/ 254 h 295"/>
                <a:gd name="T32" fmla="*/ 133 w 141"/>
                <a:gd name="T33" fmla="*/ 270 h 295"/>
                <a:gd name="T34" fmla="*/ 123 w 141"/>
                <a:gd name="T35" fmla="*/ 283 h 295"/>
                <a:gd name="T36" fmla="*/ 112 w 141"/>
                <a:gd name="T37" fmla="*/ 294 h 295"/>
                <a:gd name="T38" fmla="*/ 110 w 141"/>
                <a:gd name="T39" fmla="*/ 295 h 295"/>
                <a:gd name="T40" fmla="*/ 109 w 141"/>
                <a:gd name="T41" fmla="*/ 294 h 295"/>
                <a:gd name="T42" fmla="*/ 108 w 141"/>
                <a:gd name="T43" fmla="*/ 293 h 295"/>
                <a:gd name="T44" fmla="*/ 107 w 141"/>
                <a:gd name="T45" fmla="*/ 292 h 295"/>
                <a:gd name="T46" fmla="*/ 108 w 141"/>
                <a:gd name="T47" fmla="*/ 289 h 295"/>
                <a:gd name="T48" fmla="*/ 109 w 141"/>
                <a:gd name="T49" fmla="*/ 288 h 295"/>
                <a:gd name="T50" fmla="*/ 111 w 141"/>
                <a:gd name="T51" fmla="*/ 286 h 295"/>
                <a:gd name="T52" fmla="*/ 115 w 141"/>
                <a:gd name="T53" fmla="*/ 283 h 295"/>
                <a:gd name="T54" fmla="*/ 118 w 141"/>
                <a:gd name="T55" fmla="*/ 279 h 295"/>
                <a:gd name="T56" fmla="*/ 121 w 141"/>
                <a:gd name="T57" fmla="*/ 276 h 295"/>
                <a:gd name="T58" fmla="*/ 123 w 141"/>
                <a:gd name="T59" fmla="*/ 274 h 295"/>
                <a:gd name="T60" fmla="*/ 126 w 141"/>
                <a:gd name="T61" fmla="*/ 271 h 295"/>
                <a:gd name="T62" fmla="*/ 128 w 141"/>
                <a:gd name="T63" fmla="*/ 267 h 295"/>
                <a:gd name="T64" fmla="*/ 129 w 141"/>
                <a:gd name="T65" fmla="*/ 264 h 295"/>
                <a:gd name="T66" fmla="*/ 130 w 141"/>
                <a:gd name="T67" fmla="*/ 262 h 295"/>
                <a:gd name="T68" fmla="*/ 131 w 141"/>
                <a:gd name="T69" fmla="*/ 259 h 295"/>
                <a:gd name="T70" fmla="*/ 132 w 141"/>
                <a:gd name="T71" fmla="*/ 255 h 295"/>
                <a:gd name="T72" fmla="*/ 133 w 141"/>
                <a:gd name="T73" fmla="*/ 251 h 295"/>
                <a:gd name="T74" fmla="*/ 134 w 141"/>
                <a:gd name="T75" fmla="*/ 221 h 295"/>
                <a:gd name="T76" fmla="*/ 132 w 141"/>
                <a:gd name="T77" fmla="*/ 191 h 295"/>
                <a:gd name="T78" fmla="*/ 129 w 141"/>
                <a:gd name="T79" fmla="*/ 162 h 295"/>
                <a:gd name="T80" fmla="*/ 125 w 141"/>
                <a:gd name="T81" fmla="*/ 132 h 295"/>
                <a:gd name="T82" fmla="*/ 125 w 141"/>
                <a:gd name="T83" fmla="*/ 133 h 295"/>
                <a:gd name="T84" fmla="*/ 121 w 141"/>
                <a:gd name="T85" fmla="*/ 118 h 295"/>
                <a:gd name="T86" fmla="*/ 117 w 141"/>
                <a:gd name="T87" fmla="*/ 103 h 295"/>
                <a:gd name="T88" fmla="*/ 104 w 141"/>
                <a:gd name="T89" fmla="*/ 81 h 295"/>
                <a:gd name="T90" fmla="*/ 92 w 141"/>
                <a:gd name="T91" fmla="*/ 69 h 295"/>
                <a:gd name="T92" fmla="*/ 79 w 141"/>
                <a:gd name="T93" fmla="*/ 57 h 295"/>
                <a:gd name="T94" fmla="*/ 53 w 141"/>
                <a:gd name="T95" fmla="*/ 40 h 295"/>
                <a:gd name="T96" fmla="*/ 28 w 141"/>
                <a:gd name="T97" fmla="*/ 24 h 295"/>
                <a:gd name="T98" fmla="*/ 1 w 141"/>
                <a:gd name="T99" fmla="*/ 7 h 295"/>
                <a:gd name="T100" fmla="*/ 0 w 141"/>
                <a:gd name="T101" fmla="*/ 6 h 295"/>
                <a:gd name="T102" fmla="*/ 0 w 141"/>
                <a:gd name="T103" fmla="*/ 3 h 295"/>
                <a:gd name="T104" fmla="*/ 0 w 141"/>
                <a:gd name="T105" fmla="*/ 2 h 295"/>
                <a:gd name="T106" fmla="*/ 1 w 141"/>
                <a:gd name="T107" fmla="*/ 1 h 295"/>
                <a:gd name="T108" fmla="*/ 4 w 141"/>
                <a:gd name="T109"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1" h="295">
                  <a:moveTo>
                    <a:pt x="4" y="0"/>
                  </a:moveTo>
                  <a:lnTo>
                    <a:pt x="5" y="1"/>
                  </a:lnTo>
                  <a:lnTo>
                    <a:pt x="10" y="4"/>
                  </a:lnTo>
                  <a:lnTo>
                    <a:pt x="33" y="19"/>
                  </a:lnTo>
                  <a:lnTo>
                    <a:pt x="56" y="33"/>
                  </a:lnTo>
                  <a:lnTo>
                    <a:pt x="79" y="48"/>
                  </a:lnTo>
                  <a:lnTo>
                    <a:pt x="99" y="67"/>
                  </a:lnTo>
                  <a:lnTo>
                    <a:pt x="112" y="84"/>
                  </a:lnTo>
                  <a:lnTo>
                    <a:pt x="122" y="102"/>
                  </a:lnTo>
                  <a:lnTo>
                    <a:pt x="128" y="121"/>
                  </a:lnTo>
                  <a:lnTo>
                    <a:pt x="132" y="142"/>
                  </a:lnTo>
                  <a:lnTo>
                    <a:pt x="134" y="163"/>
                  </a:lnTo>
                  <a:lnTo>
                    <a:pt x="137" y="184"/>
                  </a:lnTo>
                  <a:lnTo>
                    <a:pt x="140" y="207"/>
                  </a:lnTo>
                  <a:lnTo>
                    <a:pt x="141" y="231"/>
                  </a:lnTo>
                  <a:lnTo>
                    <a:pt x="139" y="254"/>
                  </a:lnTo>
                  <a:lnTo>
                    <a:pt x="133" y="270"/>
                  </a:lnTo>
                  <a:lnTo>
                    <a:pt x="123" y="283"/>
                  </a:lnTo>
                  <a:lnTo>
                    <a:pt x="112" y="294"/>
                  </a:lnTo>
                  <a:lnTo>
                    <a:pt x="110" y="295"/>
                  </a:lnTo>
                  <a:lnTo>
                    <a:pt x="109" y="294"/>
                  </a:lnTo>
                  <a:lnTo>
                    <a:pt x="108" y="293"/>
                  </a:lnTo>
                  <a:lnTo>
                    <a:pt x="107" y="292"/>
                  </a:lnTo>
                  <a:lnTo>
                    <a:pt x="108" y="289"/>
                  </a:lnTo>
                  <a:lnTo>
                    <a:pt x="109" y="288"/>
                  </a:lnTo>
                  <a:lnTo>
                    <a:pt x="111" y="286"/>
                  </a:lnTo>
                  <a:lnTo>
                    <a:pt x="115" y="283"/>
                  </a:lnTo>
                  <a:lnTo>
                    <a:pt x="118" y="279"/>
                  </a:lnTo>
                  <a:lnTo>
                    <a:pt x="121" y="276"/>
                  </a:lnTo>
                  <a:lnTo>
                    <a:pt x="123" y="274"/>
                  </a:lnTo>
                  <a:lnTo>
                    <a:pt x="126" y="271"/>
                  </a:lnTo>
                  <a:lnTo>
                    <a:pt x="128" y="267"/>
                  </a:lnTo>
                  <a:lnTo>
                    <a:pt x="129" y="264"/>
                  </a:lnTo>
                  <a:lnTo>
                    <a:pt x="130" y="262"/>
                  </a:lnTo>
                  <a:lnTo>
                    <a:pt x="131" y="259"/>
                  </a:lnTo>
                  <a:lnTo>
                    <a:pt x="132" y="255"/>
                  </a:lnTo>
                  <a:lnTo>
                    <a:pt x="133" y="251"/>
                  </a:lnTo>
                  <a:lnTo>
                    <a:pt x="134" y="221"/>
                  </a:lnTo>
                  <a:lnTo>
                    <a:pt x="132" y="191"/>
                  </a:lnTo>
                  <a:lnTo>
                    <a:pt x="129" y="162"/>
                  </a:lnTo>
                  <a:lnTo>
                    <a:pt x="125" y="132"/>
                  </a:lnTo>
                  <a:lnTo>
                    <a:pt x="125" y="133"/>
                  </a:lnTo>
                  <a:lnTo>
                    <a:pt x="121" y="118"/>
                  </a:lnTo>
                  <a:lnTo>
                    <a:pt x="117" y="103"/>
                  </a:lnTo>
                  <a:lnTo>
                    <a:pt x="104" y="81"/>
                  </a:lnTo>
                  <a:lnTo>
                    <a:pt x="92" y="69"/>
                  </a:lnTo>
                  <a:lnTo>
                    <a:pt x="79" y="57"/>
                  </a:lnTo>
                  <a:lnTo>
                    <a:pt x="53" y="40"/>
                  </a:lnTo>
                  <a:lnTo>
                    <a:pt x="28" y="24"/>
                  </a:lnTo>
                  <a:lnTo>
                    <a:pt x="1" y="7"/>
                  </a:lnTo>
                  <a:lnTo>
                    <a:pt x="0" y="6"/>
                  </a:lnTo>
                  <a:lnTo>
                    <a:pt x="0" y="3"/>
                  </a:lnTo>
                  <a:lnTo>
                    <a:pt x="0" y="2"/>
                  </a:lnTo>
                  <a:lnTo>
                    <a:pt x="1" y="1"/>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2" name="Freeform 354"/>
            <p:cNvSpPr>
              <a:spLocks/>
            </p:cNvSpPr>
            <p:nvPr/>
          </p:nvSpPr>
          <p:spPr bwMode="auto">
            <a:xfrm>
              <a:off x="6914862" y="2388755"/>
              <a:ext cx="69850" cy="87313"/>
            </a:xfrm>
            <a:custGeom>
              <a:avLst/>
              <a:gdLst>
                <a:gd name="T0" fmla="*/ 23 w 44"/>
                <a:gd name="T1" fmla="*/ 0 h 55"/>
                <a:gd name="T2" fmla="*/ 24 w 44"/>
                <a:gd name="T3" fmla="*/ 1 h 55"/>
                <a:gd name="T4" fmla="*/ 26 w 44"/>
                <a:gd name="T5" fmla="*/ 2 h 55"/>
                <a:gd name="T6" fmla="*/ 27 w 44"/>
                <a:gd name="T7" fmla="*/ 3 h 55"/>
                <a:gd name="T8" fmla="*/ 27 w 44"/>
                <a:gd name="T9" fmla="*/ 4 h 55"/>
                <a:gd name="T10" fmla="*/ 26 w 44"/>
                <a:gd name="T11" fmla="*/ 7 h 55"/>
                <a:gd name="T12" fmla="*/ 24 w 44"/>
                <a:gd name="T13" fmla="*/ 7 h 55"/>
                <a:gd name="T14" fmla="*/ 21 w 44"/>
                <a:gd name="T15" fmla="*/ 8 h 55"/>
                <a:gd name="T16" fmla="*/ 19 w 44"/>
                <a:gd name="T17" fmla="*/ 10 h 55"/>
                <a:gd name="T18" fmla="*/ 16 w 44"/>
                <a:gd name="T19" fmla="*/ 11 h 55"/>
                <a:gd name="T20" fmla="*/ 11 w 44"/>
                <a:gd name="T21" fmla="*/ 15 h 55"/>
                <a:gd name="T22" fmla="*/ 9 w 44"/>
                <a:gd name="T23" fmla="*/ 20 h 55"/>
                <a:gd name="T24" fmla="*/ 7 w 44"/>
                <a:gd name="T25" fmla="*/ 26 h 55"/>
                <a:gd name="T26" fmla="*/ 7 w 44"/>
                <a:gd name="T27" fmla="*/ 33 h 55"/>
                <a:gd name="T28" fmla="*/ 9 w 44"/>
                <a:gd name="T29" fmla="*/ 38 h 55"/>
                <a:gd name="T30" fmla="*/ 11 w 44"/>
                <a:gd name="T31" fmla="*/ 43 h 55"/>
                <a:gd name="T32" fmla="*/ 13 w 44"/>
                <a:gd name="T33" fmla="*/ 46 h 55"/>
                <a:gd name="T34" fmla="*/ 17 w 44"/>
                <a:gd name="T35" fmla="*/ 48 h 55"/>
                <a:gd name="T36" fmla="*/ 20 w 44"/>
                <a:gd name="T37" fmla="*/ 48 h 55"/>
                <a:gd name="T38" fmla="*/ 24 w 44"/>
                <a:gd name="T39" fmla="*/ 48 h 55"/>
                <a:gd name="T40" fmla="*/ 30 w 44"/>
                <a:gd name="T41" fmla="*/ 47 h 55"/>
                <a:gd name="T42" fmla="*/ 34 w 44"/>
                <a:gd name="T43" fmla="*/ 45 h 55"/>
                <a:gd name="T44" fmla="*/ 39 w 44"/>
                <a:gd name="T45" fmla="*/ 43 h 55"/>
                <a:gd name="T46" fmla="*/ 39 w 44"/>
                <a:gd name="T47" fmla="*/ 42 h 55"/>
                <a:gd name="T48" fmla="*/ 41 w 44"/>
                <a:gd name="T49" fmla="*/ 41 h 55"/>
                <a:gd name="T50" fmla="*/ 42 w 44"/>
                <a:gd name="T51" fmla="*/ 41 h 55"/>
                <a:gd name="T52" fmla="*/ 44 w 44"/>
                <a:gd name="T53" fmla="*/ 42 h 55"/>
                <a:gd name="T54" fmla="*/ 44 w 44"/>
                <a:gd name="T55" fmla="*/ 44 h 55"/>
                <a:gd name="T56" fmla="*/ 44 w 44"/>
                <a:gd name="T57" fmla="*/ 45 h 55"/>
                <a:gd name="T58" fmla="*/ 44 w 44"/>
                <a:gd name="T59" fmla="*/ 46 h 55"/>
                <a:gd name="T60" fmla="*/ 37 w 44"/>
                <a:gd name="T61" fmla="*/ 52 h 55"/>
                <a:gd name="T62" fmla="*/ 29 w 44"/>
                <a:gd name="T63" fmla="*/ 55 h 55"/>
                <a:gd name="T64" fmla="*/ 20 w 44"/>
                <a:gd name="T65" fmla="*/ 55 h 55"/>
                <a:gd name="T66" fmla="*/ 10 w 44"/>
                <a:gd name="T67" fmla="*/ 53 h 55"/>
                <a:gd name="T68" fmla="*/ 4 w 44"/>
                <a:gd name="T69" fmla="*/ 46 h 55"/>
                <a:gd name="T70" fmla="*/ 1 w 44"/>
                <a:gd name="T71" fmla="*/ 38 h 55"/>
                <a:gd name="T72" fmla="*/ 0 w 44"/>
                <a:gd name="T73" fmla="*/ 30 h 55"/>
                <a:gd name="T74" fmla="*/ 2 w 44"/>
                <a:gd name="T75" fmla="*/ 20 h 55"/>
                <a:gd name="T76" fmla="*/ 8 w 44"/>
                <a:gd name="T77" fmla="*/ 12 h 55"/>
                <a:gd name="T78" fmla="*/ 15 w 44"/>
                <a:gd name="T79" fmla="*/ 4 h 55"/>
                <a:gd name="T80" fmla="*/ 22 w 44"/>
                <a:gd name="T81" fmla="*/ 0 h 55"/>
                <a:gd name="T82" fmla="*/ 23 w 44"/>
                <a:gd name="T8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 h="55">
                  <a:moveTo>
                    <a:pt x="23" y="0"/>
                  </a:moveTo>
                  <a:lnTo>
                    <a:pt x="24" y="1"/>
                  </a:lnTo>
                  <a:lnTo>
                    <a:pt x="26" y="2"/>
                  </a:lnTo>
                  <a:lnTo>
                    <a:pt x="27" y="3"/>
                  </a:lnTo>
                  <a:lnTo>
                    <a:pt x="27" y="4"/>
                  </a:lnTo>
                  <a:lnTo>
                    <a:pt x="26" y="7"/>
                  </a:lnTo>
                  <a:lnTo>
                    <a:pt x="24" y="7"/>
                  </a:lnTo>
                  <a:lnTo>
                    <a:pt x="21" y="8"/>
                  </a:lnTo>
                  <a:lnTo>
                    <a:pt x="19" y="10"/>
                  </a:lnTo>
                  <a:lnTo>
                    <a:pt x="16" y="11"/>
                  </a:lnTo>
                  <a:lnTo>
                    <a:pt x="11" y="15"/>
                  </a:lnTo>
                  <a:lnTo>
                    <a:pt x="9" y="20"/>
                  </a:lnTo>
                  <a:lnTo>
                    <a:pt x="7" y="26"/>
                  </a:lnTo>
                  <a:lnTo>
                    <a:pt x="7" y="33"/>
                  </a:lnTo>
                  <a:lnTo>
                    <a:pt x="9" y="38"/>
                  </a:lnTo>
                  <a:lnTo>
                    <a:pt x="11" y="43"/>
                  </a:lnTo>
                  <a:lnTo>
                    <a:pt x="13" y="46"/>
                  </a:lnTo>
                  <a:lnTo>
                    <a:pt x="17" y="48"/>
                  </a:lnTo>
                  <a:lnTo>
                    <a:pt x="20" y="48"/>
                  </a:lnTo>
                  <a:lnTo>
                    <a:pt x="24" y="48"/>
                  </a:lnTo>
                  <a:lnTo>
                    <a:pt x="30" y="47"/>
                  </a:lnTo>
                  <a:lnTo>
                    <a:pt x="34" y="45"/>
                  </a:lnTo>
                  <a:lnTo>
                    <a:pt x="39" y="43"/>
                  </a:lnTo>
                  <a:lnTo>
                    <a:pt x="39" y="42"/>
                  </a:lnTo>
                  <a:lnTo>
                    <a:pt x="41" y="41"/>
                  </a:lnTo>
                  <a:lnTo>
                    <a:pt x="42" y="41"/>
                  </a:lnTo>
                  <a:lnTo>
                    <a:pt x="44" y="42"/>
                  </a:lnTo>
                  <a:lnTo>
                    <a:pt x="44" y="44"/>
                  </a:lnTo>
                  <a:lnTo>
                    <a:pt x="44" y="45"/>
                  </a:lnTo>
                  <a:lnTo>
                    <a:pt x="44" y="46"/>
                  </a:lnTo>
                  <a:lnTo>
                    <a:pt x="37" y="52"/>
                  </a:lnTo>
                  <a:lnTo>
                    <a:pt x="29" y="55"/>
                  </a:lnTo>
                  <a:lnTo>
                    <a:pt x="20" y="55"/>
                  </a:lnTo>
                  <a:lnTo>
                    <a:pt x="10" y="53"/>
                  </a:lnTo>
                  <a:lnTo>
                    <a:pt x="4" y="46"/>
                  </a:lnTo>
                  <a:lnTo>
                    <a:pt x="1" y="38"/>
                  </a:lnTo>
                  <a:lnTo>
                    <a:pt x="0" y="30"/>
                  </a:lnTo>
                  <a:lnTo>
                    <a:pt x="2" y="20"/>
                  </a:lnTo>
                  <a:lnTo>
                    <a:pt x="8" y="12"/>
                  </a:lnTo>
                  <a:lnTo>
                    <a:pt x="15" y="4"/>
                  </a:lnTo>
                  <a:lnTo>
                    <a:pt x="22" y="0"/>
                  </a:lnTo>
                  <a:lnTo>
                    <a:pt x="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3" name="Freeform 355"/>
            <p:cNvSpPr>
              <a:spLocks noEditPoints="1"/>
            </p:cNvSpPr>
            <p:nvPr/>
          </p:nvSpPr>
          <p:spPr bwMode="auto">
            <a:xfrm>
              <a:off x="6848187" y="2390342"/>
              <a:ext cx="95250" cy="66675"/>
            </a:xfrm>
            <a:custGeom>
              <a:avLst/>
              <a:gdLst>
                <a:gd name="T0" fmla="*/ 27 w 60"/>
                <a:gd name="T1" fmla="*/ 21 h 42"/>
                <a:gd name="T2" fmla="*/ 27 w 60"/>
                <a:gd name="T3" fmla="*/ 21 h 42"/>
                <a:gd name="T4" fmla="*/ 27 w 60"/>
                <a:gd name="T5" fmla="*/ 21 h 42"/>
                <a:gd name="T6" fmla="*/ 27 w 60"/>
                <a:gd name="T7" fmla="*/ 21 h 42"/>
                <a:gd name="T8" fmla="*/ 57 w 60"/>
                <a:gd name="T9" fmla="*/ 0 h 42"/>
                <a:gd name="T10" fmla="*/ 58 w 60"/>
                <a:gd name="T11" fmla="*/ 0 h 42"/>
                <a:gd name="T12" fmla="*/ 59 w 60"/>
                <a:gd name="T13" fmla="*/ 2 h 42"/>
                <a:gd name="T14" fmla="*/ 60 w 60"/>
                <a:gd name="T15" fmla="*/ 3 h 42"/>
                <a:gd name="T16" fmla="*/ 59 w 60"/>
                <a:gd name="T17" fmla="*/ 6 h 42"/>
                <a:gd name="T18" fmla="*/ 57 w 60"/>
                <a:gd name="T19" fmla="*/ 7 h 42"/>
                <a:gd name="T20" fmla="*/ 50 w 60"/>
                <a:gd name="T21" fmla="*/ 9 h 42"/>
                <a:gd name="T22" fmla="*/ 42 w 60"/>
                <a:gd name="T23" fmla="*/ 12 h 42"/>
                <a:gd name="T24" fmla="*/ 35 w 60"/>
                <a:gd name="T25" fmla="*/ 15 h 42"/>
                <a:gd name="T26" fmla="*/ 27 w 60"/>
                <a:gd name="T27" fmla="*/ 21 h 42"/>
                <a:gd name="T28" fmla="*/ 27 w 60"/>
                <a:gd name="T29" fmla="*/ 21 h 42"/>
                <a:gd name="T30" fmla="*/ 27 w 60"/>
                <a:gd name="T31" fmla="*/ 21 h 42"/>
                <a:gd name="T32" fmla="*/ 27 w 60"/>
                <a:gd name="T33" fmla="*/ 21 h 42"/>
                <a:gd name="T34" fmla="*/ 27 w 60"/>
                <a:gd name="T35" fmla="*/ 21 h 42"/>
                <a:gd name="T36" fmla="*/ 27 w 60"/>
                <a:gd name="T37" fmla="*/ 21 h 42"/>
                <a:gd name="T38" fmla="*/ 16 w 60"/>
                <a:gd name="T39" fmla="*/ 31 h 42"/>
                <a:gd name="T40" fmla="*/ 6 w 60"/>
                <a:gd name="T41" fmla="*/ 41 h 42"/>
                <a:gd name="T42" fmla="*/ 5 w 60"/>
                <a:gd name="T43" fmla="*/ 42 h 42"/>
                <a:gd name="T44" fmla="*/ 3 w 60"/>
                <a:gd name="T45" fmla="*/ 42 h 42"/>
                <a:gd name="T46" fmla="*/ 2 w 60"/>
                <a:gd name="T47" fmla="*/ 41 h 42"/>
                <a:gd name="T48" fmla="*/ 0 w 60"/>
                <a:gd name="T49" fmla="*/ 40 h 42"/>
                <a:gd name="T50" fmla="*/ 0 w 60"/>
                <a:gd name="T51" fmla="*/ 37 h 42"/>
                <a:gd name="T52" fmla="*/ 2 w 60"/>
                <a:gd name="T53" fmla="*/ 36 h 42"/>
                <a:gd name="T54" fmla="*/ 18 w 60"/>
                <a:gd name="T55" fmla="*/ 21 h 42"/>
                <a:gd name="T56" fmla="*/ 35 w 60"/>
                <a:gd name="T57" fmla="*/ 9 h 42"/>
                <a:gd name="T58" fmla="*/ 55 w 60"/>
                <a:gd name="T59" fmla="*/ 0 h 42"/>
                <a:gd name="T60" fmla="*/ 57 w 60"/>
                <a:gd name="T6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 h="42">
                  <a:moveTo>
                    <a:pt x="27" y="21"/>
                  </a:moveTo>
                  <a:lnTo>
                    <a:pt x="27" y="21"/>
                  </a:lnTo>
                  <a:lnTo>
                    <a:pt x="27" y="21"/>
                  </a:lnTo>
                  <a:lnTo>
                    <a:pt x="27" y="21"/>
                  </a:lnTo>
                  <a:close/>
                  <a:moveTo>
                    <a:pt x="57" y="0"/>
                  </a:moveTo>
                  <a:lnTo>
                    <a:pt x="58" y="0"/>
                  </a:lnTo>
                  <a:lnTo>
                    <a:pt x="59" y="2"/>
                  </a:lnTo>
                  <a:lnTo>
                    <a:pt x="60" y="3"/>
                  </a:lnTo>
                  <a:lnTo>
                    <a:pt x="59" y="6"/>
                  </a:lnTo>
                  <a:lnTo>
                    <a:pt x="57" y="7"/>
                  </a:lnTo>
                  <a:lnTo>
                    <a:pt x="50" y="9"/>
                  </a:lnTo>
                  <a:lnTo>
                    <a:pt x="42" y="12"/>
                  </a:lnTo>
                  <a:lnTo>
                    <a:pt x="35" y="15"/>
                  </a:lnTo>
                  <a:lnTo>
                    <a:pt x="27" y="21"/>
                  </a:lnTo>
                  <a:lnTo>
                    <a:pt x="27" y="21"/>
                  </a:lnTo>
                  <a:lnTo>
                    <a:pt x="27" y="21"/>
                  </a:lnTo>
                  <a:lnTo>
                    <a:pt x="27" y="21"/>
                  </a:lnTo>
                  <a:lnTo>
                    <a:pt x="27" y="21"/>
                  </a:lnTo>
                  <a:lnTo>
                    <a:pt x="27" y="21"/>
                  </a:lnTo>
                  <a:lnTo>
                    <a:pt x="16" y="31"/>
                  </a:lnTo>
                  <a:lnTo>
                    <a:pt x="6" y="41"/>
                  </a:lnTo>
                  <a:lnTo>
                    <a:pt x="5" y="42"/>
                  </a:lnTo>
                  <a:lnTo>
                    <a:pt x="3" y="42"/>
                  </a:lnTo>
                  <a:lnTo>
                    <a:pt x="2" y="41"/>
                  </a:lnTo>
                  <a:lnTo>
                    <a:pt x="0" y="40"/>
                  </a:lnTo>
                  <a:lnTo>
                    <a:pt x="0" y="37"/>
                  </a:lnTo>
                  <a:lnTo>
                    <a:pt x="2" y="36"/>
                  </a:lnTo>
                  <a:lnTo>
                    <a:pt x="18" y="21"/>
                  </a:lnTo>
                  <a:lnTo>
                    <a:pt x="35" y="9"/>
                  </a:lnTo>
                  <a:lnTo>
                    <a:pt x="55" y="0"/>
                  </a:lnTo>
                  <a:lnTo>
                    <a:pt x="5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4" name="Freeform 356"/>
            <p:cNvSpPr>
              <a:spLocks/>
            </p:cNvSpPr>
            <p:nvPr/>
          </p:nvSpPr>
          <p:spPr bwMode="auto">
            <a:xfrm>
              <a:off x="6878349" y="2458605"/>
              <a:ext cx="66675" cy="30163"/>
            </a:xfrm>
            <a:custGeom>
              <a:avLst/>
              <a:gdLst>
                <a:gd name="T0" fmla="*/ 40 w 42"/>
                <a:gd name="T1" fmla="*/ 0 h 19"/>
                <a:gd name="T2" fmla="*/ 41 w 42"/>
                <a:gd name="T3" fmla="*/ 1 h 19"/>
                <a:gd name="T4" fmla="*/ 42 w 42"/>
                <a:gd name="T5" fmla="*/ 2 h 19"/>
                <a:gd name="T6" fmla="*/ 42 w 42"/>
                <a:gd name="T7" fmla="*/ 3 h 19"/>
                <a:gd name="T8" fmla="*/ 42 w 42"/>
                <a:gd name="T9" fmla="*/ 5 h 19"/>
                <a:gd name="T10" fmla="*/ 41 w 42"/>
                <a:gd name="T11" fmla="*/ 7 h 19"/>
                <a:gd name="T12" fmla="*/ 29 w 42"/>
                <a:gd name="T13" fmla="*/ 14 h 19"/>
                <a:gd name="T14" fmla="*/ 17 w 42"/>
                <a:gd name="T15" fmla="*/ 19 h 19"/>
                <a:gd name="T16" fmla="*/ 3 w 42"/>
                <a:gd name="T17" fmla="*/ 19 h 19"/>
                <a:gd name="T18" fmla="*/ 1 w 42"/>
                <a:gd name="T19" fmla="*/ 19 h 19"/>
                <a:gd name="T20" fmla="*/ 0 w 42"/>
                <a:gd name="T21" fmla="*/ 16 h 19"/>
                <a:gd name="T22" fmla="*/ 0 w 42"/>
                <a:gd name="T23" fmla="*/ 15 h 19"/>
                <a:gd name="T24" fmla="*/ 0 w 42"/>
                <a:gd name="T25" fmla="*/ 13 h 19"/>
                <a:gd name="T26" fmla="*/ 1 w 42"/>
                <a:gd name="T27" fmla="*/ 12 h 19"/>
                <a:gd name="T28" fmla="*/ 3 w 42"/>
                <a:gd name="T29" fmla="*/ 12 h 19"/>
                <a:gd name="T30" fmla="*/ 8 w 42"/>
                <a:gd name="T31" fmla="*/ 12 h 19"/>
                <a:gd name="T32" fmla="*/ 13 w 42"/>
                <a:gd name="T33" fmla="*/ 11 h 19"/>
                <a:gd name="T34" fmla="*/ 13 w 42"/>
                <a:gd name="T35" fmla="*/ 11 h 19"/>
                <a:gd name="T36" fmla="*/ 19 w 42"/>
                <a:gd name="T37" fmla="*/ 11 h 19"/>
                <a:gd name="T38" fmla="*/ 23 w 42"/>
                <a:gd name="T39" fmla="*/ 9 h 19"/>
                <a:gd name="T40" fmla="*/ 31 w 42"/>
                <a:gd name="T41" fmla="*/ 5 h 19"/>
                <a:gd name="T42" fmla="*/ 38 w 42"/>
                <a:gd name="T43" fmla="*/ 1 h 19"/>
                <a:gd name="T44" fmla="*/ 40 w 42"/>
                <a:gd name="T4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 h="19">
                  <a:moveTo>
                    <a:pt x="40" y="0"/>
                  </a:moveTo>
                  <a:lnTo>
                    <a:pt x="41" y="1"/>
                  </a:lnTo>
                  <a:lnTo>
                    <a:pt x="42" y="2"/>
                  </a:lnTo>
                  <a:lnTo>
                    <a:pt x="42" y="3"/>
                  </a:lnTo>
                  <a:lnTo>
                    <a:pt x="42" y="5"/>
                  </a:lnTo>
                  <a:lnTo>
                    <a:pt x="41" y="7"/>
                  </a:lnTo>
                  <a:lnTo>
                    <a:pt x="29" y="14"/>
                  </a:lnTo>
                  <a:lnTo>
                    <a:pt x="17" y="19"/>
                  </a:lnTo>
                  <a:lnTo>
                    <a:pt x="3" y="19"/>
                  </a:lnTo>
                  <a:lnTo>
                    <a:pt x="1" y="19"/>
                  </a:lnTo>
                  <a:lnTo>
                    <a:pt x="0" y="16"/>
                  </a:lnTo>
                  <a:lnTo>
                    <a:pt x="0" y="15"/>
                  </a:lnTo>
                  <a:lnTo>
                    <a:pt x="0" y="13"/>
                  </a:lnTo>
                  <a:lnTo>
                    <a:pt x="1" y="12"/>
                  </a:lnTo>
                  <a:lnTo>
                    <a:pt x="3" y="12"/>
                  </a:lnTo>
                  <a:lnTo>
                    <a:pt x="8" y="12"/>
                  </a:lnTo>
                  <a:lnTo>
                    <a:pt x="13" y="11"/>
                  </a:lnTo>
                  <a:lnTo>
                    <a:pt x="13" y="11"/>
                  </a:lnTo>
                  <a:lnTo>
                    <a:pt x="19" y="11"/>
                  </a:lnTo>
                  <a:lnTo>
                    <a:pt x="23" y="9"/>
                  </a:lnTo>
                  <a:lnTo>
                    <a:pt x="31" y="5"/>
                  </a:lnTo>
                  <a:lnTo>
                    <a:pt x="38" y="1"/>
                  </a:lnTo>
                  <a:lnTo>
                    <a:pt x="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5" name="Freeform 357"/>
            <p:cNvSpPr>
              <a:spLocks/>
            </p:cNvSpPr>
            <p:nvPr/>
          </p:nvSpPr>
          <p:spPr bwMode="auto">
            <a:xfrm>
              <a:off x="6332249" y="2163330"/>
              <a:ext cx="222250" cy="85725"/>
            </a:xfrm>
            <a:custGeom>
              <a:avLst/>
              <a:gdLst>
                <a:gd name="T0" fmla="*/ 4 w 140"/>
                <a:gd name="T1" fmla="*/ 0 h 54"/>
                <a:gd name="T2" fmla="*/ 4 w 140"/>
                <a:gd name="T3" fmla="*/ 0 h 54"/>
                <a:gd name="T4" fmla="*/ 38 w 140"/>
                <a:gd name="T5" fmla="*/ 9 h 54"/>
                <a:gd name="T6" fmla="*/ 72 w 140"/>
                <a:gd name="T7" fmla="*/ 21 h 54"/>
                <a:gd name="T8" fmla="*/ 105 w 140"/>
                <a:gd name="T9" fmla="*/ 34 h 54"/>
                <a:gd name="T10" fmla="*/ 137 w 140"/>
                <a:gd name="T11" fmla="*/ 47 h 54"/>
                <a:gd name="T12" fmla="*/ 140 w 140"/>
                <a:gd name="T13" fmla="*/ 48 h 54"/>
                <a:gd name="T14" fmla="*/ 140 w 140"/>
                <a:gd name="T15" fmla="*/ 51 h 54"/>
                <a:gd name="T16" fmla="*/ 140 w 140"/>
                <a:gd name="T17" fmla="*/ 52 h 54"/>
                <a:gd name="T18" fmla="*/ 140 w 140"/>
                <a:gd name="T19" fmla="*/ 53 h 54"/>
                <a:gd name="T20" fmla="*/ 137 w 140"/>
                <a:gd name="T21" fmla="*/ 54 h 54"/>
                <a:gd name="T22" fmla="*/ 136 w 140"/>
                <a:gd name="T23" fmla="*/ 54 h 54"/>
                <a:gd name="T24" fmla="*/ 103 w 140"/>
                <a:gd name="T25" fmla="*/ 41 h 54"/>
                <a:gd name="T26" fmla="*/ 70 w 140"/>
                <a:gd name="T27" fmla="*/ 28 h 54"/>
                <a:gd name="T28" fmla="*/ 37 w 140"/>
                <a:gd name="T29" fmla="*/ 15 h 54"/>
                <a:gd name="T30" fmla="*/ 3 w 140"/>
                <a:gd name="T31" fmla="*/ 7 h 54"/>
                <a:gd name="T32" fmla="*/ 1 w 140"/>
                <a:gd name="T33" fmla="*/ 6 h 54"/>
                <a:gd name="T34" fmla="*/ 1 w 140"/>
                <a:gd name="T35" fmla="*/ 4 h 54"/>
                <a:gd name="T36" fmla="*/ 0 w 140"/>
                <a:gd name="T37" fmla="*/ 3 h 54"/>
                <a:gd name="T38" fmla="*/ 1 w 140"/>
                <a:gd name="T39" fmla="*/ 1 h 54"/>
                <a:gd name="T40" fmla="*/ 2 w 140"/>
                <a:gd name="T41" fmla="*/ 0 h 54"/>
                <a:gd name="T42" fmla="*/ 4 w 140"/>
                <a:gd name="T4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54">
                  <a:moveTo>
                    <a:pt x="4" y="0"/>
                  </a:moveTo>
                  <a:lnTo>
                    <a:pt x="4" y="0"/>
                  </a:lnTo>
                  <a:lnTo>
                    <a:pt x="38" y="9"/>
                  </a:lnTo>
                  <a:lnTo>
                    <a:pt x="72" y="21"/>
                  </a:lnTo>
                  <a:lnTo>
                    <a:pt x="105" y="34"/>
                  </a:lnTo>
                  <a:lnTo>
                    <a:pt x="137" y="47"/>
                  </a:lnTo>
                  <a:lnTo>
                    <a:pt x="140" y="48"/>
                  </a:lnTo>
                  <a:lnTo>
                    <a:pt x="140" y="51"/>
                  </a:lnTo>
                  <a:lnTo>
                    <a:pt x="140" y="52"/>
                  </a:lnTo>
                  <a:lnTo>
                    <a:pt x="140" y="53"/>
                  </a:lnTo>
                  <a:lnTo>
                    <a:pt x="137" y="54"/>
                  </a:lnTo>
                  <a:lnTo>
                    <a:pt x="136" y="54"/>
                  </a:lnTo>
                  <a:lnTo>
                    <a:pt x="103" y="41"/>
                  </a:lnTo>
                  <a:lnTo>
                    <a:pt x="70" y="28"/>
                  </a:lnTo>
                  <a:lnTo>
                    <a:pt x="37" y="15"/>
                  </a:lnTo>
                  <a:lnTo>
                    <a:pt x="3" y="7"/>
                  </a:lnTo>
                  <a:lnTo>
                    <a:pt x="1" y="6"/>
                  </a:lnTo>
                  <a:lnTo>
                    <a:pt x="1" y="4"/>
                  </a:lnTo>
                  <a:lnTo>
                    <a:pt x="0" y="3"/>
                  </a:lnTo>
                  <a:lnTo>
                    <a:pt x="1" y="1"/>
                  </a:lnTo>
                  <a:lnTo>
                    <a:pt x="2"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6" name="Freeform 359"/>
            <p:cNvSpPr>
              <a:spLocks/>
            </p:cNvSpPr>
            <p:nvPr/>
          </p:nvSpPr>
          <p:spPr bwMode="auto">
            <a:xfrm>
              <a:off x="6352887" y="2085542"/>
              <a:ext cx="239713" cy="98425"/>
            </a:xfrm>
            <a:custGeom>
              <a:avLst/>
              <a:gdLst>
                <a:gd name="T0" fmla="*/ 3 w 151"/>
                <a:gd name="T1" fmla="*/ 0 h 62"/>
                <a:gd name="T2" fmla="*/ 4 w 151"/>
                <a:gd name="T3" fmla="*/ 0 h 62"/>
                <a:gd name="T4" fmla="*/ 53 w 151"/>
                <a:gd name="T5" fmla="*/ 18 h 62"/>
                <a:gd name="T6" fmla="*/ 101 w 151"/>
                <a:gd name="T7" fmla="*/ 36 h 62"/>
                <a:gd name="T8" fmla="*/ 149 w 151"/>
                <a:gd name="T9" fmla="*/ 57 h 62"/>
                <a:gd name="T10" fmla="*/ 150 w 151"/>
                <a:gd name="T11" fmla="*/ 58 h 62"/>
                <a:gd name="T12" fmla="*/ 151 w 151"/>
                <a:gd name="T13" fmla="*/ 59 h 62"/>
                <a:gd name="T14" fmla="*/ 150 w 151"/>
                <a:gd name="T15" fmla="*/ 61 h 62"/>
                <a:gd name="T16" fmla="*/ 149 w 151"/>
                <a:gd name="T17" fmla="*/ 62 h 62"/>
                <a:gd name="T18" fmla="*/ 147 w 151"/>
                <a:gd name="T19" fmla="*/ 62 h 62"/>
                <a:gd name="T20" fmla="*/ 145 w 151"/>
                <a:gd name="T21" fmla="*/ 62 h 62"/>
                <a:gd name="T22" fmla="*/ 122 w 151"/>
                <a:gd name="T23" fmla="*/ 52 h 62"/>
                <a:gd name="T24" fmla="*/ 63 w 151"/>
                <a:gd name="T25" fmla="*/ 29 h 62"/>
                <a:gd name="T26" fmla="*/ 2 w 151"/>
                <a:gd name="T27" fmla="*/ 6 h 62"/>
                <a:gd name="T28" fmla="*/ 1 w 151"/>
                <a:gd name="T29" fmla="*/ 5 h 62"/>
                <a:gd name="T30" fmla="*/ 0 w 151"/>
                <a:gd name="T31" fmla="*/ 3 h 62"/>
                <a:gd name="T32" fmla="*/ 0 w 151"/>
                <a:gd name="T33" fmla="*/ 2 h 62"/>
                <a:gd name="T34" fmla="*/ 1 w 151"/>
                <a:gd name="T35" fmla="*/ 0 h 62"/>
                <a:gd name="T36" fmla="*/ 3 w 151"/>
                <a:gd name="T3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62">
                  <a:moveTo>
                    <a:pt x="3" y="0"/>
                  </a:moveTo>
                  <a:lnTo>
                    <a:pt x="4" y="0"/>
                  </a:lnTo>
                  <a:lnTo>
                    <a:pt x="53" y="18"/>
                  </a:lnTo>
                  <a:lnTo>
                    <a:pt x="101" y="36"/>
                  </a:lnTo>
                  <a:lnTo>
                    <a:pt x="149" y="57"/>
                  </a:lnTo>
                  <a:lnTo>
                    <a:pt x="150" y="58"/>
                  </a:lnTo>
                  <a:lnTo>
                    <a:pt x="151" y="59"/>
                  </a:lnTo>
                  <a:lnTo>
                    <a:pt x="150" y="61"/>
                  </a:lnTo>
                  <a:lnTo>
                    <a:pt x="149" y="62"/>
                  </a:lnTo>
                  <a:lnTo>
                    <a:pt x="147" y="62"/>
                  </a:lnTo>
                  <a:lnTo>
                    <a:pt x="145" y="62"/>
                  </a:lnTo>
                  <a:lnTo>
                    <a:pt x="122" y="52"/>
                  </a:lnTo>
                  <a:lnTo>
                    <a:pt x="63" y="29"/>
                  </a:lnTo>
                  <a:lnTo>
                    <a:pt x="2" y="6"/>
                  </a:lnTo>
                  <a:lnTo>
                    <a:pt x="1" y="5"/>
                  </a:lnTo>
                  <a:lnTo>
                    <a:pt x="0" y="3"/>
                  </a:lnTo>
                  <a:lnTo>
                    <a:pt x="0" y="2"/>
                  </a:lnTo>
                  <a:lnTo>
                    <a:pt x="1" y="0"/>
                  </a:lnTo>
                  <a:lnTo>
                    <a:pt x="3" y="0"/>
                  </a:lnTo>
                  <a:close/>
                </a:path>
              </a:pathLst>
            </a:custGeom>
            <a:blipFill>
              <a:blip r:embed="rId4"/>
              <a:stretch>
                <a:fillRect/>
              </a:stretch>
            </a:bli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7" name="Freeform 360"/>
            <p:cNvSpPr>
              <a:spLocks/>
            </p:cNvSpPr>
            <p:nvPr/>
          </p:nvSpPr>
          <p:spPr bwMode="auto">
            <a:xfrm>
              <a:off x="6554499" y="2169680"/>
              <a:ext cx="36513" cy="76200"/>
            </a:xfrm>
            <a:custGeom>
              <a:avLst/>
              <a:gdLst>
                <a:gd name="T0" fmla="*/ 19 w 23"/>
                <a:gd name="T1" fmla="*/ 0 h 48"/>
                <a:gd name="T2" fmla="*/ 20 w 23"/>
                <a:gd name="T3" fmla="*/ 2 h 48"/>
                <a:gd name="T4" fmla="*/ 22 w 23"/>
                <a:gd name="T5" fmla="*/ 3 h 48"/>
                <a:gd name="T6" fmla="*/ 23 w 23"/>
                <a:gd name="T7" fmla="*/ 4 h 48"/>
                <a:gd name="T8" fmla="*/ 23 w 23"/>
                <a:gd name="T9" fmla="*/ 6 h 48"/>
                <a:gd name="T10" fmla="*/ 15 w 23"/>
                <a:gd name="T11" fmla="*/ 18 h 48"/>
                <a:gd name="T12" fmla="*/ 7 w 23"/>
                <a:gd name="T13" fmla="*/ 29 h 48"/>
                <a:gd name="T14" fmla="*/ 5 w 23"/>
                <a:gd name="T15" fmla="*/ 36 h 48"/>
                <a:gd name="T16" fmla="*/ 6 w 23"/>
                <a:gd name="T17" fmla="*/ 43 h 48"/>
                <a:gd name="T18" fmla="*/ 6 w 23"/>
                <a:gd name="T19" fmla="*/ 43 h 48"/>
                <a:gd name="T20" fmla="*/ 6 w 23"/>
                <a:gd name="T21" fmla="*/ 43 h 48"/>
                <a:gd name="T22" fmla="*/ 6 w 23"/>
                <a:gd name="T23" fmla="*/ 43 h 48"/>
                <a:gd name="T24" fmla="*/ 5 w 23"/>
                <a:gd name="T25" fmla="*/ 46 h 48"/>
                <a:gd name="T26" fmla="*/ 4 w 23"/>
                <a:gd name="T27" fmla="*/ 47 h 48"/>
                <a:gd name="T28" fmla="*/ 3 w 23"/>
                <a:gd name="T29" fmla="*/ 48 h 48"/>
                <a:gd name="T30" fmla="*/ 2 w 23"/>
                <a:gd name="T31" fmla="*/ 48 h 48"/>
                <a:gd name="T32" fmla="*/ 0 w 23"/>
                <a:gd name="T33" fmla="*/ 47 h 48"/>
                <a:gd name="T34" fmla="*/ 0 w 23"/>
                <a:gd name="T35" fmla="*/ 44 h 48"/>
                <a:gd name="T36" fmla="*/ 0 w 23"/>
                <a:gd name="T37" fmla="*/ 35 h 48"/>
                <a:gd name="T38" fmla="*/ 2 w 23"/>
                <a:gd name="T39" fmla="*/ 27 h 48"/>
                <a:gd name="T40" fmla="*/ 6 w 23"/>
                <a:gd name="T41" fmla="*/ 19 h 48"/>
                <a:gd name="T42" fmla="*/ 12 w 23"/>
                <a:gd name="T43" fmla="*/ 11 h 48"/>
                <a:gd name="T44" fmla="*/ 16 w 23"/>
                <a:gd name="T45" fmla="*/ 3 h 48"/>
                <a:gd name="T46" fmla="*/ 17 w 23"/>
                <a:gd name="T47" fmla="*/ 2 h 48"/>
                <a:gd name="T48" fmla="*/ 19 w 23"/>
                <a:gd name="T4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48">
                  <a:moveTo>
                    <a:pt x="19" y="0"/>
                  </a:moveTo>
                  <a:lnTo>
                    <a:pt x="20" y="2"/>
                  </a:lnTo>
                  <a:lnTo>
                    <a:pt x="22" y="3"/>
                  </a:lnTo>
                  <a:lnTo>
                    <a:pt x="23" y="4"/>
                  </a:lnTo>
                  <a:lnTo>
                    <a:pt x="23" y="6"/>
                  </a:lnTo>
                  <a:lnTo>
                    <a:pt x="15" y="18"/>
                  </a:lnTo>
                  <a:lnTo>
                    <a:pt x="7" y="29"/>
                  </a:lnTo>
                  <a:lnTo>
                    <a:pt x="5" y="36"/>
                  </a:lnTo>
                  <a:lnTo>
                    <a:pt x="6" y="43"/>
                  </a:lnTo>
                  <a:lnTo>
                    <a:pt x="6" y="43"/>
                  </a:lnTo>
                  <a:lnTo>
                    <a:pt x="6" y="43"/>
                  </a:lnTo>
                  <a:lnTo>
                    <a:pt x="6" y="43"/>
                  </a:lnTo>
                  <a:lnTo>
                    <a:pt x="5" y="46"/>
                  </a:lnTo>
                  <a:lnTo>
                    <a:pt x="4" y="47"/>
                  </a:lnTo>
                  <a:lnTo>
                    <a:pt x="3" y="48"/>
                  </a:lnTo>
                  <a:lnTo>
                    <a:pt x="2" y="48"/>
                  </a:lnTo>
                  <a:lnTo>
                    <a:pt x="0" y="47"/>
                  </a:lnTo>
                  <a:lnTo>
                    <a:pt x="0" y="44"/>
                  </a:lnTo>
                  <a:lnTo>
                    <a:pt x="0" y="35"/>
                  </a:lnTo>
                  <a:lnTo>
                    <a:pt x="2" y="27"/>
                  </a:lnTo>
                  <a:lnTo>
                    <a:pt x="6" y="19"/>
                  </a:lnTo>
                  <a:lnTo>
                    <a:pt x="12" y="11"/>
                  </a:lnTo>
                  <a:lnTo>
                    <a:pt x="16" y="3"/>
                  </a:lnTo>
                  <a:lnTo>
                    <a:pt x="17" y="2"/>
                  </a:lnTo>
                  <a:lnTo>
                    <a:pt x="1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8" name="Freeform 361"/>
            <p:cNvSpPr>
              <a:spLocks/>
            </p:cNvSpPr>
            <p:nvPr/>
          </p:nvSpPr>
          <p:spPr bwMode="auto">
            <a:xfrm>
              <a:off x="6554499" y="2209367"/>
              <a:ext cx="292100" cy="242888"/>
            </a:xfrm>
            <a:custGeom>
              <a:avLst/>
              <a:gdLst>
                <a:gd name="T0" fmla="*/ 2 w 184"/>
                <a:gd name="T1" fmla="*/ 0 h 153"/>
                <a:gd name="T2" fmla="*/ 3 w 184"/>
                <a:gd name="T3" fmla="*/ 0 h 153"/>
                <a:gd name="T4" fmla="*/ 36 w 184"/>
                <a:gd name="T5" fmla="*/ 12 h 153"/>
                <a:gd name="T6" fmla="*/ 61 w 184"/>
                <a:gd name="T7" fmla="*/ 21 h 153"/>
                <a:gd name="T8" fmla="*/ 85 w 184"/>
                <a:gd name="T9" fmla="*/ 30 h 153"/>
                <a:gd name="T10" fmla="*/ 108 w 184"/>
                <a:gd name="T11" fmla="*/ 43 h 153"/>
                <a:gd name="T12" fmla="*/ 129 w 184"/>
                <a:gd name="T13" fmla="*/ 57 h 153"/>
                <a:gd name="T14" fmla="*/ 149 w 184"/>
                <a:gd name="T15" fmla="*/ 76 h 153"/>
                <a:gd name="T16" fmla="*/ 166 w 184"/>
                <a:gd name="T17" fmla="*/ 98 h 153"/>
                <a:gd name="T18" fmla="*/ 177 w 184"/>
                <a:gd name="T19" fmla="*/ 122 h 153"/>
                <a:gd name="T20" fmla="*/ 184 w 184"/>
                <a:gd name="T21" fmla="*/ 148 h 153"/>
                <a:gd name="T22" fmla="*/ 184 w 184"/>
                <a:gd name="T23" fmla="*/ 149 h 153"/>
                <a:gd name="T24" fmla="*/ 183 w 184"/>
                <a:gd name="T25" fmla="*/ 151 h 153"/>
                <a:gd name="T26" fmla="*/ 182 w 184"/>
                <a:gd name="T27" fmla="*/ 151 h 153"/>
                <a:gd name="T28" fmla="*/ 180 w 184"/>
                <a:gd name="T29" fmla="*/ 153 h 153"/>
                <a:gd name="T30" fmla="*/ 179 w 184"/>
                <a:gd name="T31" fmla="*/ 151 h 153"/>
                <a:gd name="T32" fmla="*/ 178 w 184"/>
                <a:gd name="T33" fmla="*/ 149 h 153"/>
                <a:gd name="T34" fmla="*/ 173 w 184"/>
                <a:gd name="T35" fmla="*/ 133 h 153"/>
                <a:gd name="T36" fmla="*/ 168 w 184"/>
                <a:gd name="T37" fmla="*/ 117 h 153"/>
                <a:gd name="T38" fmla="*/ 168 w 184"/>
                <a:gd name="T39" fmla="*/ 116 h 153"/>
                <a:gd name="T40" fmla="*/ 160 w 184"/>
                <a:gd name="T41" fmla="*/ 101 h 153"/>
                <a:gd name="T42" fmla="*/ 149 w 184"/>
                <a:gd name="T43" fmla="*/ 85 h 153"/>
                <a:gd name="T44" fmla="*/ 138 w 184"/>
                <a:gd name="T45" fmla="*/ 73 h 153"/>
                <a:gd name="T46" fmla="*/ 125 w 184"/>
                <a:gd name="T47" fmla="*/ 61 h 153"/>
                <a:gd name="T48" fmla="*/ 100 w 184"/>
                <a:gd name="T49" fmla="*/ 46 h 153"/>
                <a:gd name="T50" fmla="*/ 74 w 184"/>
                <a:gd name="T51" fmla="*/ 33 h 153"/>
                <a:gd name="T52" fmla="*/ 38 w 184"/>
                <a:gd name="T53" fmla="*/ 19 h 153"/>
                <a:gd name="T54" fmla="*/ 2 w 184"/>
                <a:gd name="T55" fmla="*/ 6 h 153"/>
                <a:gd name="T56" fmla="*/ 0 w 184"/>
                <a:gd name="T57" fmla="*/ 5 h 153"/>
                <a:gd name="T58" fmla="*/ 0 w 184"/>
                <a:gd name="T59" fmla="*/ 3 h 153"/>
                <a:gd name="T60" fmla="*/ 0 w 184"/>
                <a:gd name="T61" fmla="*/ 2 h 153"/>
                <a:gd name="T62" fmla="*/ 1 w 184"/>
                <a:gd name="T63" fmla="*/ 0 h 153"/>
                <a:gd name="T64" fmla="*/ 2 w 184"/>
                <a:gd name="T6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4" h="153">
                  <a:moveTo>
                    <a:pt x="2" y="0"/>
                  </a:moveTo>
                  <a:lnTo>
                    <a:pt x="3" y="0"/>
                  </a:lnTo>
                  <a:lnTo>
                    <a:pt x="36" y="12"/>
                  </a:lnTo>
                  <a:lnTo>
                    <a:pt x="61" y="21"/>
                  </a:lnTo>
                  <a:lnTo>
                    <a:pt x="85" y="30"/>
                  </a:lnTo>
                  <a:lnTo>
                    <a:pt x="108" y="43"/>
                  </a:lnTo>
                  <a:lnTo>
                    <a:pt x="129" y="57"/>
                  </a:lnTo>
                  <a:lnTo>
                    <a:pt x="149" y="76"/>
                  </a:lnTo>
                  <a:lnTo>
                    <a:pt x="166" y="98"/>
                  </a:lnTo>
                  <a:lnTo>
                    <a:pt x="177" y="122"/>
                  </a:lnTo>
                  <a:lnTo>
                    <a:pt x="184" y="148"/>
                  </a:lnTo>
                  <a:lnTo>
                    <a:pt x="184" y="149"/>
                  </a:lnTo>
                  <a:lnTo>
                    <a:pt x="183" y="151"/>
                  </a:lnTo>
                  <a:lnTo>
                    <a:pt x="182" y="151"/>
                  </a:lnTo>
                  <a:lnTo>
                    <a:pt x="180" y="153"/>
                  </a:lnTo>
                  <a:lnTo>
                    <a:pt x="179" y="151"/>
                  </a:lnTo>
                  <a:lnTo>
                    <a:pt x="178" y="149"/>
                  </a:lnTo>
                  <a:lnTo>
                    <a:pt x="173" y="133"/>
                  </a:lnTo>
                  <a:lnTo>
                    <a:pt x="168" y="117"/>
                  </a:lnTo>
                  <a:lnTo>
                    <a:pt x="168" y="116"/>
                  </a:lnTo>
                  <a:lnTo>
                    <a:pt x="160" y="101"/>
                  </a:lnTo>
                  <a:lnTo>
                    <a:pt x="149" y="85"/>
                  </a:lnTo>
                  <a:lnTo>
                    <a:pt x="138" y="73"/>
                  </a:lnTo>
                  <a:lnTo>
                    <a:pt x="125" y="61"/>
                  </a:lnTo>
                  <a:lnTo>
                    <a:pt x="100" y="46"/>
                  </a:lnTo>
                  <a:lnTo>
                    <a:pt x="74" y="33"/>
                  </a:lnTo>
                  <a:lnTo>
                    <a:pt x="38" y="19"/>
                  </a:lnTo>
                  <a:lnTo>
                    <a:pt x="2" y="6"/>
                  </a:lnTo>
                  <a:lnTo>
                    <a:pt x="0" y="5"/>
                  </a:lnTo>
                  <a:lnTo>
                    <a:pt x="0" y="3"/>
                  </a:lnTo>
                  <a:lnTo>
                    <a:pt x="0" y="2"/>
                  </a:lnTo>
                  <a:lnTo>
                    <a:pt x="1" y="0"/>
                  </a:lnTo>
                  <a:lnTo>
                    <a:pt x="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9" name="Freeform 362"/>
            <p:cNvSpPr>
              <a:spLocks/>
            </p:cNvSpPr>
            <p:nvPr/>
          </p:nvSpPr>
          <p:spPr bwMode="auto">
            <a:xfrm>
              <a:off x="6773574" y="2441142"/>
              <a:ext cx="84138" cy="388938"/>
            </a:xfrm>
            <a:custGeom>
              <a:avLst/>
              <a:gdLst>
                <a:gd name="T0" fmla="*/ 50 w 53"/>
                <a:gd name="T1" fmla="*/ 0 h 245"/>
                <a:gd name="T2" fmla="*/ 51 w 53"/>
                <a:gd name="T3" fmla="*/ 0 h 245"/>
                <a:gd name="T4" fmla="*/ 52 w 53"/>
                <a:gd name="T5" fmla="*/ 1 h 245"/>
                <a:gd name="T6" fmla="*/ 53 w 53"/>
                <a:gd name="T7" fmla="*/ 2 h 245"/>
                <a:gd name="T8" fmla="*/ 53 w 53"/>
                <a:gd name="T9" fmla="*/ 3 h 245"/>
                <a:gd name="T10" fmla="*/ 45 w 53"/>
                <a:gd name="T11" fmla="*/ 20 h 245"/>
                <a:gd name="T12" fmla="*/ 34 w 53"/>
                <a:gd name="T13" fmla="*/ 34 h 245"/>
                <a:gd name="T14" fmla="*/ 23 w 53"/>
                <a:gd name="T15" fmla="*/ 48 h 245"/>
                <a:gd name="T16" fmla="*/ 17 w 53"/>
                <a:gd name="T17" fmla="*/ 57 h 245"/>
                <a:gd name="T18" fmla="*/ 12 w 53"/>
                <a:gd name="T19" fmla="*/ 66 h 245"/>
                <a:gd name="T20" fmla="*/ 10 w 53"/>
                <a:gd name="T21" fmla="*/ 74 h 245"/>
                <a:gd name="T22" fmla="*/ 8 w 53"/>
                <a:gd name="T23" fmla="*/ 80 h 245"/>
                <a:gd name="T24" fmla="*/ 7 w 53"/>
                <a:gd name="T25" fmla="*/ 99 h 245"/>
                <a:gd name="T26" fmla="*/ 9 w 53"/>
                <a:gd name="T27" fmla="*/ 117 h 245"/>
                <a:gd name="T28" fmla="*/ 16 w 53"/>
                <a:gd name="T29" fmla="*/ 148 h 245"/>
                <a:gd name="T30" fmla="*/ 25 w 53"/>
                <a:gd name="T31" fmla="*/ 179 h 245"/>
                <a:gd name="T32" fmla="*/ 36 w 53"/>
                <a:gd name="T33" fmla="*/ 210 h 245"/>
                <a:gd name="T34" fmla="*/ 47 w 53"/>
                <a:gd name="T35" fmla="*/ 241 h 245"/>
                <a:gd name="T36" fmla="*/ 47 w 53"/>
                <a:gd name="T37" fmla="*/ 243 h 245"/>
                <a:gd name="T38" fmla="*/ 46 w 53"/>
                <a:gd name="T39" fmla="*/ 244 h 245"/>
                <a:gd name="T40" fmla="*/ 45 w 53"/>
                <a:gd name="T41" fmla="*/ 245 h 245"/>
                <a:gd name="T42" fmla="*/ 43 w 53"/>
                <a:gd name="T43" fmla="*/ 245 h 245"/>
                <a:gd name="T44" fmla="*/ 42 w 53"/>
                <a:gd name="T45" fmla="*/ 244 h 245"/>
                <a:gd name="T46" fmla="*/ 41 w 53"/>
                <a:gd name="T47" fmla="*/ 243 h 245"/>
                <a:gd name="T48" fmla="*/ 29 w 53"/>
                <a:gd name="T49" fmla="*/ 208 h 245"/>
                <a:gd name="T50" fmla="*/ 16 w 53"/>
                <a:gd name="T51" fmla="*/ 174 h 245"/>
                <a:gd name="T52" fmla="*/ 6 w 53"/>
                <a:gd name="T53" fmla="*/ 139 h 245"/>
                <a:gd name="T54" fmla="*/ 2 w 53"/>
                <a:gd name="T55" fmla="*/ 117 h 245"/>
                <a:gd name="T56" fmla="*/ 0 w 53"/>
                <a:gd name="T57" fmla="*/ 95 h 245"/>
                <a:gd name="T58" fmla="*/ 2 w 53"/>
                <a:gd name="T59" fmla="*/ 74 h 245"/>
                <a:gd name="T60" fmla="*/ 8 w 53"/>
                <a:gd name="T61" fmla="*/ 59 h 245"/>
                <a:gd name="T62" fmla="*/ 14 w 53"/>
                <a:gd name="T63" fmla="*/ 47 h 245"/>
                <a:gd name="T64" fmla="*/ 24 w 53"/>
                <a:gd name="T65" fmla="*/ 36 h 245"/>
                <a:gd name="T66" fmla="*/ 33 w 53"/>
                <a:gd name="T67" fmla="*/ 24 h 245"/>
                <a:gd name="T68" fmla="*/ 33 w 53"/>
                <a:gd name="T69" fmla="*/ 25 h 245"/>
                <a:gd name="T70" fmla="*/ 40 w 53"/>
                <a:gd name="T71" fmla="*/ 16 h 245"/>
                <a:gd name="T72" fmla="*/ 44 w 53"/>
                <a:gd name="T73" fmla="*/ 5 h 245"/>
                <a:gd name="T74" fmla="*/ 46 w 53"/>
                <a:gd name="T75" fmla="*/ 2 h 245"/>
                <a:gd name="T76" fmla="*/ 47 w 53"/>
                <a:gd name="T77" fmla="*/ 1 h 245"/>
                <a:gd name="T78" fmla="*/ 49 w 53"/>
                <a:gd name="T79" fmla="*/ 0 h 245"/>
                <a:gd name="T80" fmla="*/ 50 w 53"/>
                <a:gd name="T8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 h="245">
                  <a:moveTo>
                    <a:pt x="50" y="0"/>
                  </a:moveTo>
                  <a:lnTo>
                    <a:pt x="51" y="0"/>
                  </a:lnTo>
                  <a:lnTo>
                    <a:pt x="52" y="1"/>
                  </a:lnTo>
                  <a:lnTo>
                    <a:pt x="53" y="2"/>
                  </a:lnTo>
                  <a:lnTo>
                    <a:pt x="53" y="3"/>
                  </a:lnTo>
                  <a:lnTo>
                    <a:pt x="45" y="20"/>
                  </a:lnTo>
                  <a:lnTo>
                    <a:pt x="34" y="34"/>
                  </a:lnTo>
                  <a:lnTo>
                    <a:pt x="23" y="48"/>
                  </a:lnTo>
                  <a:lnTo>
                    <a:pt x="17" y="57"/>
                  </a:lnTo>
                  <a:lnTo>
                    <a:pt x="12" y="66"/>
                  </a:lnTo>
                  <a:lnTo>
                    <a:pt x="10" y="74"/>
                  </a:lnTo>
                  <a:lnTo>
                    <a:pt x="8" y="80"/>
                  </a:lnTo>
                  <a:lnTo>
                    <a:pt x="7" y="99"/>
                  </a:lnTo>
                  <a:lnTo>
                    <a:pt x="9" y="117"/>
                  </a:lnTo>
                  <a:lnTo>
                    <a:pt x="16" y="148"/>
                  </a:lnTo>
                  <a:lnTo>
                    <a:pt x="25" y="179"/>
                  </a:lnTo>
                  <a:lnTo>
                    <a:pt x="36" y="210"/>
                  </a:lnTo>
                  <a:lnTo>
                    <a:pt x="47" y="241"/>
                  </a:lnTo>
                  <a:lnTo>
                    <a:pt x="47" y="243"/>
                  </a:lnTo>
                  <a:lnTo>
                    <a:pt x="46" y="244"/>
                  </a:lnTo>
                  <a:lnTo>
                    <a:pt x="45" y="245"/>
                  </a:lnTo>
                  <a:lnTo>
                    <a:pt x="43" y="245"/>
                  </a:lnTo>
                  <a:lnTo>
                    <a:pt x="42" y="244"/>
                  </a:lnTo>
                  <a:lnTo>
                    <a:pt x="41" y="243"/>
                  </a:lnTo>
                  <a:lnTo>
                    <a:pt x="29" y="208"/>
                  </a:lnTo>
                  <a:lnTo>
                    <a:pt x="16" y="174"/>
                  </a:lnTo>
                  <a:lnTo>
                    <a:pt x="6" y="139"/>
                  </a:lnTo>
                  <a:lnTo>
                    <a:pt x="2" y="117"/>
                  </a:lnTo>
                  <a:lnTo>
                    <a:pt x="0" y="95"/>
                  </a:lnTo>
                  <a:lnTo>
                    <a:pt x="2" y="74"/>
                  </a:lnTo>
                  <a:lnTo>
                    <a:pt x="8" y="59"/>
                  </a:lnTo>
                  <a:lnTo>
                    <a:pt x="14" y="47"/>
                  </a:lnTo>
                  <a:lnTo>
                    <a:pt x="24" y="36"/>
                  </a:lnTo>
                  <a:lnTo>
                    <a:pt x="33" y="24"/>
                  </a:lnTo>
                  <a:lnTo>
                    <a:pt x="33" y="25"/>
                  </a:lnTo>
                  <a:lnTo>
                    <a:pt x="40" y="16"/>
                  </a:lnTo>
                  <a:lnTo>
                    <a:pt x="44" y="5"/>
                  </a:lnTo>
                  <a:lnTo>
                    <a:pt x="46" y="2"/>
                  </a:lnTo>
                  <a:lnTo>
                    <a:pt x="47" y="1"/>
                  </a:lnTo>
                  <a:lnTo>
                    <a:pt x="49" y="0"/>
                  </a:lnTo>
                  <a:lnTo>
                    <a:pt x="5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0" name="Freeform 363"/>
            <p:cNvSpPr>
              <a:spLocks/>
            </p:cNvSpPr>
            <p:nvPr/>
          </p:nvSpPr>
          <p:spPr bwMode="auto">
            <a:xfrm>
              <a:off x="6816437" y="2471305"/>
              <a:ext cx="80963" cy="338138"/>
            </a:xfrm>
            <a:custGeom>
              <a:avLst/>
              <a:gdLst>
                <a:gd name="T0" fmla="*/ 48 w 51"/>
                <a:gd name="T1" fmla="*/ 0 h 213"/>
                <a:gd name="T2" fmla="*/ 49 w 51"/>
                <a:gd name="T3" fmla="*/ 0 h 213"/>
                <a:gd name="T4" fmla="*/ 50 w 51"/>
                <a:gd name="T5" fmla="*/ 1 h 213"/>
                <a:gd name="T6" fmla="*/ 51 w 51"/>
                <a:gd name="T7" fmla="*/ 2 h 213"/>
                <a:gd name="T8" fmla="*/ 50 w 51"/>
                <a:gd name="T9" fmla="*/ 3 h 213"/>
                <a:gd name="T10" fmla="*/ 50 w 51"/>
                <a:gd name="T11" fmla="*/ 5 h 213"/>
                <a:gd name="T12" fmla="*/ 48 w 51"/>
                <a:gd name="T13" fmla="*/ 6 h 213"/>
                <a:gd name="T14" fmla="*/ 45 w 51"/>
                <a:gd name="T15" fmla="*/ 7 h 213"/>
                <a:gd name="T16" fmla="*/ 40 w 51"/>
                <a:gd name="T17" fmla="*/ 10 h 213"/>
                <a:gd name="T18" fmla="*/ 36 w 51"/>
                <a:gd name="T19" fmla="*/ 13 h 213"/>
                <a:gd name="T20" fmla="*/ 36 w 51"/>
                <a:gd name="T21" fmla="*/ 13 h 213"/>
                <a:gd name="T22" fmla="*/ 36 w 51"/>
                <a:gd name="T23" fmla="*/ 13 h 213"/>
                <a:gd name="T24" fmla="*/ 36 w 51"/>
                <a:gd name="T25" fmla="*/ 13 h 213"/>
                <a:gd name="T26" fmla="*/ 36 w 51"/>
                <a:gd name="T27" fmla="*/ 13 h 213"/>
                <a:gd name="T28" fmla="*/ 36 w 51"/>
                <a:gd name="T29" fmla="*/ 13 h 213"/>
                <a:gd name="T30" fmla="*/ 29 w 51"/>
                <a:gd name="T31" fmla="*/ 18 h 213"/>
                <a:gd name="T32" fmla="*/ 23 w 51"/>
                <a:gd name="T33" fmla="*/ 26 h 213"/>
                <a:gd name="T34" fmla="*/ 11 w 51"/>
                <a:gd name="T35" fmla="*/ 47 h 213"/>
                <a:gd name="T36" fmla="*/ 7 w 51"/>
                <a:gd name="T37" fmla="*/ 55 h 213"/>
                <a:gd name="T38" fmla="*/ 6 w 51"/>
                <a:gd name="T39" fmla="*/ 63 h 213"/>
                <a:gd name="T40" fmla="*/ 6 w 51"/>
                <a:gd name="T41" fmla="*/ 74 h 213"/>
                <a:gd name="T42" fmla="*/ 6 w 51"/>
                <a:gd name="T43" fmla="*/ 84 h 213"/>
                <a:gd name="T44" fmla="*/ 13 w 51"/>
                <a:gd name="T45" fmla="*/ 114 h 213"/>
                <a:gd name="T46" fmla="*/ 22 w 51"/>
                <a:gd name="T47" fmla="*/ 143 h 213"/>
                <a:gd name="T48" fmla="*/ 33 w 51"/>
                <a:gd name="T49" fmla="*/ 170 h 213"/>
                <a:gd name="T50" fmla="*/ 33 w 51"/>
                <a:gd name="T51" fmla="*/ 170 h 213"/>
                <a:gd name="T52" fmla="*/ 50 w 51"/>
                <a:gd name="T53" fmla="*/ 208 h 213"/>
                <a:gd name="T54" fmla="*/ 50 w 51"/>
                <a:gd name="T55" fmla="*/ 210 h 213"/>
                <a:gd name="T56" fmla="*/ 49 w 51"/>
                <a:gd name="T57" fmla="*/ 211 h 213"/>
                <a:gd name="T58" fmla="*/ 48 w 51"/>
                <a:gd name="T59" fmla="*/ 212 h 213"/>
                <a:gd name="T60" fmla="*/ 47 w 51"/>
                <a:gd name="T61" fmla="*/ 213 h 213"/>
                <a:gd name="T62" fmla="*/ 45 w 51"/>
                <a:gd name="T63" fmla="*/ 212 h 213"/>
                <a:gd name="T64" fmla="*/ 44 w 51"/>
                <a:gd name="T65" fmla="*/ 211 h 213"/>
                <a:gd name="T66" fmla="*/ 26 w 51"/>
                <a:gd name="T67" fmla="*/ 172 h 213"/>
                <a:gd name="T68" fmla="*/ 12 w 51"/>
                <a:gd name="T69" fmla="*/ 134 h 213"/>
                <a:gd name="T70" fmla="*/ 2 w 51"/>
                <a:gd name="T71" fmla="*/ 93 h 213"/>
                <a:gd name="T72" fmla="*/ 0 w 51"/>
                <a:gd name="T73" fmla="*/ 73 h 213"/>
                <a:gd name="T74" fmla="*/ 1 w 51"/>
                <a:gd name="T75" fmla="*/ 56 h 213"/>
                <a:gd name="T76" fmla="*/ 8 w 51"/>
                <a:gd name="T77" fmla="*/ 37 h 213"/>
                <a:gd name="T78" fmla="*/ 15 w 51"/>
                <a:gd name="T79" fmla="*/ 25 h 213"/>
                <a:gd name="T80" fmla="*/ 24 w 51"/>
                <a:gd name="T81" fmla="*/ 14 h 213"/>
                <a:gd name="T82" fmla="*/ 35 w 51"/>
                <a:gd name="T83" fmla="*/ 5 h 213"/>
                <a:gd name="T84" fmla="*/ 47 w 51"/>
                <a:gd name="T85" fmla="*/ 0 h 213"/>
                <a:gd name="T86" fmla="*/ 48 w 51"/>
                <a:gd name="T87"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213">
                  <a:moveTo>
                    <a:pt x="48" y="0"/>
                  </a:moveTo>
                  <a:lnTo>
                    <a:pt x="49" y="0"/>
                  </a:lnTo>
                  <a:lnTo>
                    <a:pt x="50" y="1"/>
                  </a:lnTo>
                  <a:lnTo>
                    <a:pt x="51" y="2"/>
                  </a:lnTo>
                  <a:lnTo>
                    <a:pt x="50" y="3"/>
                  </a:lnTo>
                  <a:lnTo>
                    <a:pt x="50" y="5"/>
                  </a:lnTo>
                  <a:lnTo>
                    <a:pt x="48" y="6"/>
                  </a:lnTo>
                  <a:lnTo>
                    <a:pt x="45" y="7"/>
                  </a:lnTo>
                  <a:lnTo>
                    <a:pt x="40" y="10"/>
                  </a:lnTo>
                  <a:lnTo>
                    <a:pt x="36" y="13"/>
                  </a:lnTo>
                  <a:lnTo>
                    <a:pt x="36" y="13"/>
                  </a:lnTo>
                  <a:lnTo>
                    <a:pt x="36" y="13"/>
                  </a:lnTo>
                  <a:lnTo>
                    <a:pt x="36" y="13"/>
                  </a:lnTo>
                  <a:lnTo>
                    <a:pt x="36" y="13"/>
                  </a:lnTo>
                  <a:lnTo>
                    <a:pt x="36" y="13"/>
                  </a:lnTo>
                  <a:lnTo>
                    <a:pt x="29" y="18"/>
                  </a:lnTo>
                  <a:lnTo>
                    <a:pt x="23" y="26"/>
                  </a:lnTo>
                  <a:lnTo>
                    <a:pt x="11" y="47"/>
                  </a:lnTo>
                  <a:lnTo>
                    <a:pt x="7" y="55"/>
                  </a:lnTo>
                  <a:lnTo>
                    <a:pt x="6" y="63"/>
                  </a:lnTo>
                  <a:lnTo>
                    <a:pt x="6" y="74"/>
                  </a:lnTo>
                  <a:lnTo>
                    <a:pt x="6" y="84"/>
                  </a:lnTo>
                  <a:lnTo>
                    <a:pt x="13" y="114"/>
                  </a:lnTo>
                  <a:lnTo>
                    <a:pt x="22" y="143"/>
                  </a:lnTo>
                  <a:lnTo>
                    <a:pt x="33" y="170"/>
                  </a:lnTo>
                  <a:lnTo>
                    <a:pt x="33" y="170"/>
                  </a:lnTo>
                  <a:lnTo>
                    <a:pt x="50" y="208"/>
                  </a:lnTo>
                  <a:lnTo>
                    <a:pt x="50" y="210"/>
                  </a:lnTo>
                  <a:lnTo>
                    <a:pt x="49" y="211"/>
                  </a:lnTo>
                  <a:lnTo>
                    <a:pt x="48" y="212"/>
                  </a:lnTo>
                  <a:lnTo>
                    <a:pt x="47" y="213"/>
                  </a:lnTo>
                  <a:lnTo>
                    <a:pt x="45" y="212"/>
                  </a:lnTo>
                  <a:lnTo>
                    <a:pt x="44" y="211"/>
                  </a:lnTo>
                  <a:lnTo>
                    <a:pt x="26" y="172"/>
                  </a:lnTo>
                  <a:lnTo>
                    <a:pt x="12" y="134"/>
                  </a:lnTo>
                  <a:lnTo>
                    <a:pt x="2" y="93"/>
                  </a:lnTo>
                  <a:lnTo>
                    <a:pt x="0" y="73"/>
                  </a:lnTo>
                  <a:lnTo>
                    <a:pt x="1" y="56"/>
                  </a:lnTo>
                  <a:lnTo>
                    <a:pt x="8" y="37"/>
                  </a:lnTo>
                  <a:lnTo>
                    <a:pt x="15" y="25"/>
                  </a:lnTo>
                  <a:lnTo>
                    <a:pt x="24" y="14"/>
                  </a:lnTo>
                  <a:lnTo>
                    <a:pt x="35" y="5"/>
                  </a:lnTo>
                  <a:lnTo>
                    <a:pt x="47" y="0"/>
                  </a:lnTo>
                  <a:lnTo>
                    <a:pt x="4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1" name="Freeform 364"/>
            <p:cNvSpPr>
              <a:spLocks/>
            </p:cNvSpPr>
            <p:nvPr/>
          </p:nvSpPr>
          <p:spPr bwMode="auto">
            <a:xfrm>
              <a:off x="6829137" y="2793567"/>
              <a:ext cx="74613" cy="44450"/>
            </a:xfrm>
            <a:custGeom>
              <a:avLst/>
              <a:gdLst>
                <a:gd name="T0" fmla="*/ 43 w 47"/>
                <a:gd name="T1" fmla="*/ 0 h 28"/>
                <a:gd name="T2" fmla="*/ 45 w 47"/>
                <a:gd name="T3" fmla="*/ 0 h 28"/>
                <a:gd name="T4" fmla="*/ 45 w 47"/>
                <a:gd name="T5" fmla="*/ 2 h 28"/>
                <a:gd name="T6" fmla="*/ 47 w 47"/>
                <a:gd name="T7" fmla="*/ 3 h 28"/>
                <a:gd name="T8" fmla="*/ 45 w 47"/>
                <a:gd name="T9" fmla="*/ 6 h 28"/>
                <a:gd name="T10" fmla="*/ 44 w 47"/>
                <a:gd name="T11" fmla="*/ 7 h 28"/>
                <a:gd name="T12" fmla="*/ 40 w 47"/>
                <a:gd name="T13" fmla="*/ 8 h 28"/>
                <a:gd name="T14" fmla="*/ 22 w 47"/>
                <a:gd name="T15" fmla="*/ 17 h 28"/>
                <a:gd name="T16" fmla="*/ 5 w 47"/>
                <a:gd name="T17" fmla="*/ 28 h 28"/>
                <a:gd name="T18" fmla="*/ 4 w 47"/>
                <a:gd name="T19" fmla="*/ 28 h 28"/>
                <a:gd name="T20" fmla="*/ 1 w 47"/>
                <a:gd name="T21" fmla="*/ 28 h 28"/>
                <a:gd name="T22" fmla="*/ 0 w 47"/>
                <a:gd name="T23" fmla="*/ 27 h 28"/>
                <a:gd name="T24" fmla="*/ 0 w 47"/>
                <a:gd name="T25" fmla="*/ 24 h 28"/>
                <a:gd name="T26" fmla="*/ 0 w 47"/>
                <a:gd name="T27" fmla="*/ 23 h 28"/>
                <a:gd name="T28" fmla="*/ 1 w 47"/>
                <a:gd name="T29" fmla="*/ 21 h 28"/>
                <a:gd name="T30" fmla="*/ 21 w 47"/>
                <a:gd name="T31" fmla="*/ 10 h 28"/>
                <a:gd name="T32" fmla="*/ 42 w 47"/>
                <a:gd name="T33" fmla="*/ 0 h 28"/>
                <a:gd name="T34" fmla="*/ 43 w 47"/>
                <a:gd name="T3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8">
                  <a:moveTo>
                    <a:pt x="43" y="0"/>
                  </a:moveTo>
                  <a:lnTo>
                    <a:pt x="45" y="0"/>
                  </a:lnTo>
                  <a:lnTo>
                    <a:pt x="45" y="2"/>
                  </a:lnTo>
                  <a:lnTo>
                    <a:pt x="47" y="3"/>
                  </a:lnTo>
                  <a:lnTo>
                    <a:pt x="45" y="6"/>
                  </a:lnTo>
                  <a:lnTo>
                    <a:pt x="44" y="7"/>
                  </a:lnTo>
                  <a:lnTo>
                    <a:pt x="40" y="8"/>
                  </a:lnTo>
                  <a:lnTo>
                    <a:pt x="22" y="17"/>
                  </a:lnTo>
                  <a:lnTo>
                    <a:pt x="5" y="28"/>
                  </a:lnTo>
                  <a:lnTo>
                    <a:pt x="4" y="28"/>
                  </a:lnTo>
                  <a:lnTo>
                    <a:pt x="1" y="28"/>
                  </a:lnTo>
                  <a:lnTo>
                    <a:pt x="0" y="27"/>
                  </a:lnTo>
                  <a:lnTo>
                    <a:pt x="0" y="24"/>
                  </a:lnTo>
                  <a:lnTo>
                    <a:pt x="0" y="23"/>
                  </a:lnTo>
                  <a:lnTo>
                    <a:pt x="1" y="21"/>
                  </a:lnTo>
                  <a:lnTo>
                    <a:pt x="21" y="10"/>
                  </a:lnTo>
                  <a:lnTo>
                    <a:pt x="42" y="0"/>
                  </a:lnTo>
                  <a:lnTo>
                    <a:pt x="4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2" name="Freeform 365"/>
            <p:cNvSpPr>
              <a:spLocks/>
            </p:cNvSpPr>
            <p:nvPr/>
          </p:nvSpPr>
          <p:spPr bwMode="auto">
            <a:xfrm>
              <a:off x="6833899" y="2814205"/>
              <a:ext cx="87313" cy="33338"/>
            </a:xfrm>
            <a:custGeom>
              <a:avLst/>
              <a:gdLst>
                <a:gd name="T0" fmla="*/ 51 w 55"/>
                <a:gd name="T1" fmla="*/ 0 h 21"/>
                <a:gd name="T2" fmla="*/ 52 w 55"/>
                <a:gd name="T3" fmla="*/ 0 h 21"/>
                <a:gd name="T4" fmla="*/ 53 w 55"/>
                <a:gd name="T5" fmla="*/ 1 h 21"/>
                <a:gd name="T6" fmla="*/ 55 w 55"/>
                <a:gd name="T7" fmla="*/ 4 h 21"/>
                <a:gd name="T8" fmla="*/ 55 w 55"/>
                <a:gd name="T9" fmla="*/ 5 h 21"/>
                <a:gd name="T10" fmla="*/ 52 w 55"/>
                <a:gd name="T11" fmla="*/ 7 h 21"/>
                <a:gd name="T12" fmla="*/ 37 w 55"/>
                <a:gd name="T13" fmla="*/ 15 h 21"/>
                <a:gd name="T14" fmla="*/ 19 w 55"/>
                <a:gd name="T15" fmla="*/ 20 h 21"/>
                <a:gd name="T16" fmla="*/ 2 w 55"/>
                <a:gd name="T17" fmla="*/ 21 h 21"/>
                <a:gd name="T18" fmla="*/ 0 w 55"/>
                <a:gd name="T19" fmla="*/ 21 h 21"/>
                <a:gd name="T20" fmla="*/ 0 w 55"/>
                <a:gd name="T21" fmla="*/ 19 h 21"/>
                <a:gd name="T22" fmla="*/ 0 w 55"/>
                <a:gd name="T23" fmla="*/ 18 h 21"/>
                <a:gd name="T24" fmla="*/ 0 w 55"/>
                <a:gd name="T25" fmla="*/ 16 h 21"/>
                <a:gd name="T26" fmla="*/ 2 w 55"/>
                <a:gd name="T27" fmla="*/ 16 h 21"/>
                <a:gd name="T28" fmla="*/ 3 w 55"/>
                <a:gd name="T29" fmla="*/ 15 h 21"/>
                <a:gd name="T30" fmla="*/ 3 w 55"/>
                <a:gd name="T31" fmla="*/ 15 h 21"/>
                <a:gd name="T32" fmla="*/ 8 w 55"/>
                <a:gd name="T33" fmla="*/ 16 h 21"/>
                <a:gd name="T34" fmla="*/ 14 w 55"/>
                <a:gd name="T35" fmla="*/ 15 h 21"/>
                <a:gd name="T36" fmla="*/ 23 w 55"/>
                <a:gd name="T37" fmla="*/ 12 h 21"/>
                <a:gd name="T38" fmla="*/ 31 w 55"/>
                <a:gd name="T39" fmla="*/ 10 h 21"/>
                <a:gd name="T40" fmla="*/ 49 w 55"/>
                <a:gd name="T41" fmla="*/ 0 h 21"/>
                <a:gd name="T42" fmla="*/ 51 w 55"/>
                <a:gd name="T4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21">
                  <a:moveTo>
                    <a:pt x="51" y="0"/>
                  </a:moveTo>
                  <a:lnTo>
                    <a:pt x="52" y="0"/>
                  </a:lnTo>
                  <a:lnTo>
                    <a:pt x="53" y="1"/>
                  </a:lnTo>
                  <a:lnTo>
                    <a:pt x="55" y="4"/>
                  </a:lnTo>
                  <a:lnTo>
                    <a:pt x="55" y="5"/>
                  </a:lnTo>
                  <a:lnTo>
                    <a:pt x="52" y="7"/>
                  </a:lnTo>
                  <a:lnTo>
                    <a:pt x="37" y="15"/>
                  </a:lnTo>
                  <a:lnTo>
                    <a:pt x="19" y="20"/>
                  </a:lnTo>
                  <a:lnTo>
                    <a:pt x="2" y="21"/>
                  </a:lnTo>
                  <a:lnTo>
                    <a:pt x="0" y="21"/>
                  </a:lnTo>
                  <a:lnTo>
                    <a:pt x="0" y="19"/>
                  </a:lnTo>
                  <a:lnTo>
                    <a:pt x="0" y="18"/>
                  </a:lnTo>
                  <a:lnTo>
                    <a:pt x="0" y="16"/>
                  </a:lnTo>
                  <a:lnTo>
                    <a:pt x="2" y="16"/>
                  </a:lnTo>
                  <a:lnTo>
                    <a:pt x="3" y="15"/>
                  </a:lnTo>
                  <a:lnTo>
                    <a:pt x="3" y="15"/>
                  </a:lnTo>
                  <a:lnTo>
                    <a:pt x="8" y="16"/>
                  </a:lnTo>
                  <a:lnTo>
                    <a:pt x="14" y="15"/>
                  </a:lnTo>
                  <a:lnTo>
                    <a:pt x="23" y="12"/>
                  </a:lnTo>
                  <a:lnTo>
                    <a:pt x="31" y="10"/>
                  </a:lnTo>
                  <a:lnTo>
                    <a:pt x="49" y="0"/>
                  </a:lnTo>
                  <a:lnTo>
                    <a:pt x="5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3" name="Freeform 366"/>
            <p:cNvSpPr>
              <a:spLocks/>
            </p:cNvSpPr>
            <p:nvPr/>
          </p:nvSpPr>
          <p:spPr bwMode="auto">
            <a:xfrm>
              <a:off x="6825962" y="2838017"/>
              <a:ext cx="88900" cy="26988"/>
            </a:xfrm>
            <a:custGeom>
              <a:avLst/>
              <a:gdLst>
                <a:gd name="T0" fmla="*/ 53 w 56"/>
                <a:gd name="T1" fmla="*/ 0 h 17"/>
                <a:gd name="T2" fmla="*/ 55 w 56"/>
                <a:gd name="T3" fmla="*/ 1 h 17"/>
                <a:gd name="T4" fmla="*/ 56 w 56"/>
                <a:gd name="T5" fmla="*/ 2 h 17"/>
                <a:gd name="T6" fmla="*/ 56 w 56"/>
                <a:gd name="T7" fmla="*/ 3 h 17"/>
                <a:gd name="T8" fmla="*/ 56 w 56"/>
                <a:gd name="T9" fmla="*/ 5 h 17"/>
                <a:gd name="T10" fmla="*/ 55 w 56"/>
                <a:gd name="T11" fmla="*/ 6 h 17"/>
                <a:gd name="T12" fmla="*/ 42 w 56"/>
                <a:gd name="T13" fmla="*/ 13 h 17"/>
                <a:gd name="T14" fmla="*/ 30 w 56"/>
                <a:gd name="T15" fmla="*/ 16 h 17"/>
                <a:gd name="T16" fmla="*/ 18 w 56"/>
                <a:gd name="T17" fmla="*/ 17 h 17"/>
                <a:gd name="T18" fmla="*/ 3 w 56"/>
                <a:gd name="T19" fmla="*/ 14 h 17"/>
                <a:gd name="T20" fmla="*/ 1 w 56"/>
                <a:gd name="T21" fmla="*/ 13 h 17"/>
                <a:gd name="T22" fmla="*/ 0 w 56"/>
                <a:gd name="T23" fmla="*/ 11 h 17"/>
                <a:gd name="T24" fmla="*/ 1 w 56"/>
                <a:gd name="T25" fmla="*/ 10 h 17"/>
                <a:gd name="T26" fmla="*/ 1 w 56"/>
                <a:gd name="T27" fmla="*/ 7 h 17"/>
                <a:gd name="T28" fmla="*/ 2 w 56"/>
                <a:gd name="T29" fmla="*/ 7 h 17"/>
                <a:gd name="T30" fmla="*/ 5 w 56"/>
                <a:gd name="T31" fmla="*/ 7 h 17"/>
                <a:gd name="T32" fmla="*/ 12 w 56"/>
                <a:gd name="T33" fmla="*/ 10 h 17"/>
                <a:gd name="T34" fmla="*/ 20 w 56"/>
                <a:gd name="T35" fmla="*/ 11 h 17"/>
                <a:gd name="T36" fmla="*/ 24 w 56"/>
                <a:gd name="T37" fmla="*/ 12 h 17"/>
                <a:gd name="T38" fmla="*/ 28 w 56"/>
                <a:gd name="T39" fmla="*/ 11 h 17"/>
                <a:gd name="T40" fmla="*/ 32 w 56"/>
                <a:gd name="T41" fmla="*/ 11 h 17"/>
                <a:gd name="T42" fmla="*/ 36 w 56"/>
                <a:gd name="T43" fmla="*/ 8 h 17"/>
                <a:gd name="T44" fmla="*/ 44 w 56"/>
                <a:gd name="T45" fmla="*/ 5 h 17"/>
                <a:gd name="T46" fmla="*/ 52 w 56"/>
                <a:gd name="T47" fmla="*/ 1 h 17"/>
                <a:gd name="T48" fmla="*/ 53 w 56"/>
                <a:gd name="T4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17">
                  <a:moveTo>
                    <a:pt x="53" y="0"/>
                  </a:moveTo>
                  <a:lnTo>
                    <a:pt x="55" y="1"/>
                  </a:lnTo>
                  <a:lnTo>
                    <a:pt x="56" y="2"/>
                  </a:lnTo>
                  <a:lnTo>
                    <a:pt x="56" y="3"/>
                  </a:lnTo>
                  <a:lnTo>
                    <a:pt x="56" y="5"/>
                  </a:lnTo>
                  <a:lnTo>
                    <a:pt x="55" y="6"/>
                  </a:lnTo>
                  <a:lnTo>
                    <a:pt x="42" y="13"/>
                  </a:lnTo>
                  <a:lnTo>
                    <a:pt x="30" y="16"/>
                  </a:lnTo>
                  <a:lnTo>
                    <a:pt x="18" y="17"/>
                  </a:lnTo>
                  <a:lnTo>
                    <a:pt x="3" y="14"/>
                  </a:lnTo>
                  <a:lnTo>
                    <a:pt x="1" y="13"/>
                  </a:lnTo>
                  <a:lnTo>
                    <a:pt x="0" y="11"/>
                  </a:lnTo>
                  <a:lnTo>
                    <a:pt x="1" y="10"/>
                  </a:lnTo>
                  <a:lnTo>
                    <a:pt x="1" y="7"/>
                  </a:lnTo>
                  <a:lnTo>
                    <a:pt x="2" y="7"/>
                  </a:lnTo>
                  <a:lnTo>
                    <a:pt x="5" y="7"/>
                  </a:lnTo>
                  <a:lnTo>
                    <a:pt x="12" y="10"/>
                  </a:lnTo>
                  <a:lnTo>
                    <a:pt x="20" y="11"/>
                  </a:lnTo>
                  <a:lnTo>
                    <a:pt x="24" y="12"/>
                  </a:lnTo>
                  <a:lnTo>
                    <a:pt x="28" y="11"/>
                  </a:lnTo>
                  <a:lnTo>
                    <a:pt x="32" y="11"/>
                  </a:lnTo>
                  <a:lnTo>
                    <a:pt x="36" y="8"/>
                  </a:lnTo>
                  <a:lnTo>
                    <a:pt x="44" y="5"/>
                  </a:lnTo>
                  <a:lnTo>
                    <a:pt x="52" y="1"/>
                  </a:lnTo>
                  <a:lnTo>
                    <a:pt x="5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4" name="Freeform 367"/>
            <p:cNvSpPr>
              <a:spLocks noEditPoints="1"/>
            </p:cNvSpPr>
            <p:nvPr/>
          </p:nvSpPr>
          <p:spPr bwMode="auto">
            <a:xfrm>
              <a:off x="6562437" y="2179205"/>
              <a:ext cx="319088" cy="250825"/>
            </a:xfrm>
            <a:custGeom>
              <a:avLst/>
              <a:gdLst>
                <a:gd name="T0" fmla="*/ 166 w 201"/>
                <a:gd name="T1" fmla="*/ 98 h 158"/>
                <a:gd name="T2" fmla="*/ 166 w 201"/>
                <a:gd name="T3" fmla="*/ 98 h 158"/>
                <a:gd name="T4" fmla="*/ 166 w 201"/>
                <a:gd name="T5" fmla="*/ 98 h 158"/>
                <a:gd name="T6" fmla="*/ 166 w 201"/>
                <a:gd name="T7" fmla="*/ 98 h 158"/>
                <a:gd name="T8" fmla="*/ 166 w 201"/>
                <a:gd name="T9" fmla="*/ 98 h 158"/>
                <a:gd name="T10" fmla="*/ 166 w 201"/>
                <a:gd name="T11" fmla="*/ 98 h 158"/>
                <a:gd name="T12" fmla="*/ 166 w 201"/>
                <a:gd name="T13" fmla="*/ 98 h 158"/>
                <a:gd name="T14" fmla="*/ 166 w 201"/>
                <a:gd name="T15" fmla="*/ 98 h 158"/>
                <a:gd name="T16" fmla="*/ 3 w 201"/>
                <a:gd name="T17" fmla="*/ 0 h 158"/>
                <a:gd name="T18" fmla="*/ 4 w 201"/>
                <a:gd name="T19" fmla="*/ 1 h 158"/>
                <a:gd name="T20" fmla="*/ 34 w 201"/>
                <a:gd name="T21" fmla="*/ 8 h 158"/>
                <a:gd name="T22" fmla="*/ 62 w 201"/>
                <a:gd name="T23" fmla="*/ 18 h 158"/>
                <a:gd name="T24" fmla="*/ 88 w 201"/>
                <a:gd name="T25" fmla="*/ 30 h 158"/>
                <a:gd name="T26" fmla="*/ 114 w 201"/>
                <a:gd name="T27" fmla="*/ 44 h 158"/>
                <a:gd name="T28" fmla="*/ 138 w 201"/>
                <a:gd name="T29" fmla="*/ 60 h 158"/>
                <a:gd name="T30" fmla="*/ 160 w 201"/>
                <a:gd name="T31" fmla="*/ 80 h 158"/>
                <a:gd name="T32" fmla="*/ 177 w 201"/>
                <a:gd name="T33" fmla="*/ 102 h 158"/>
                <a:gd name="T34" fmla="*/ 191 w 201"/>
                <a:gd name="T35" fmla="*/ 128 h 158"/>
                <a:gd name="T36" fmla="*/ 201 w 201"/>
                <a:gd name="T37" fmla="*/ 154 h 158"/>
                <a:gd name="T38" fmla="*/ 201 w 201"/>
                <a:gd name="T39" fmla="*/ 156 h 158"/>
                <a:gd name="T40" fmla="*/ 200 w 201"/>
                <a:gd name="T41" fmla="*/ 157 h 158"/>
                <a:gd name="T42" fmla="*/ 198 w 201"/>
                <a:gd name="T43" fmla="*/ 158 h 158"/>
                <a:gd name="T44" fmla="*/ 197 w 201"/>
                <a:gd name="T45" fmla="*/ 158 h 158"/>
                <a:gd name="T46" fmla="*/ 196 w 201"/>
                <a:gd name="T47" fmla="*/ 157 h 158"/>
                <a:gd name="T48" fmla="*/ 195 w 201"/>
                <a:gd name="T49" fmla="*/ 156 h 158"/>
                <a:gd name="T50" fmla="*/ 187 w 201"/>
                <a:gd name="T51" fmla="*/ 133 h 158"/>
                <a:gd name="T52" fmla="*/ 178 w 201"/>
                <a:gd name="T53" fmla="*/ 115 h 158"/>
                <a:gd name="T54" fmla="*/ 166 w 201"/>
                <a:gd name="T55" fmla="*/ 98 h 158"/>
                <a:gd name="T56" fmla="*/ 166 w 201"/>
                <a:gd name="T57" fmla="*/ 99 h 158"/>
                <a:gd name="T58" fmla="*/ 166 w 201"/>
                <a:gd name="T59" fmla="*/ 98 h 158"/>
                <a:gd name="T60" fmla="*/ 166 w 201"/>
                <a:gd name="T61" fmla="*/ 98 h 158"/>
                <a:gd name="T62" fmla="*/ 166 w 201"/>
                <a:gd name="T63" fmla="*/ 98 h 158"/>
                <a:gd name="T64" fmla="*/ 166 w 201"/>
                <a:gd name="T65" fmla="*/ 98 h 158"/>
                <a:gd name="T66" fmla="*/ 150 w 201"/>
                <a:gd name="T67" fmla="*/ 79 h 158"/>
                <a:gd name="T68" fmla="*/ 131 w 201"/>
                <a:gd name="T69" fmla="*/ 64 h 158"/>
                <a:gd name="T70" fmla="*/ 101 w 201"/>
                <a:gd name="T71" fmla="*/ 44 h 158"/>
                <a:gd name="T72" fmla="*/ 69 w 201"/>
                <a:gd name="T73" fmla="*/ 29 h 158"/>
                <a:gd name="T74" fmla="*/ 69 w 201"/>
                <a:gd name="T75" fmla="*/ 29 h 158"/>
                <a:gd name="T76" fmla="*/ 36 w 201"/>
                <a:gd name="T77" fmla="*/ 16 h 158"/>
                <a:gd name="T78" fmla="*/ 3 w 201"/>
                <a:gd name="T79" fmla="*/ 7 h 158"/>
                <a:gd name="T80" fmla="*/ 1 w 201"/>
                <a:gd name="T81" fmla="*/ 7 h 158"/>
                <a:gd name="T82" fmla="*/ 0 w 201"/>
                <a:gd name="T83" fmla="*/ 5 h 158"/>
                <a:gd name="T84" fmla="*/ 0 w 201"/>
                <a:gd name="T85" fmla="*/ 3 h 158"/>
                <a:gd name="T86" fmla="*/ 1 w 201"/>
                <a:gd name="T87" fmla="*/ 2 h 158"/>
                <a:gd name="T88" fmla="*/ 2 w 201"/>
                <a:gd name="T89" fmla="*/ 1 h 158"/>
                <a:gd name="T90" fmla="*/ 3 w 201"/>
                <a:gd name="T9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158">
                  <a:moveTo>
                    <a:pt x="166" y="98"/>
                  </a:moveTo>
                  <a:lnTo>
                    <a:pt x="166" y="98"/>
                  </a:lnTo>
                  <a:lnTo>
                    <a:pt x="166" y="98"/>
                  </a:lnTo>
                  <a:lnTo>
                    <a:pt x="166" y="98"/>
                  </a:lnTo>
                  <a:close/>
                  <a:moveTo>
                    <a:pt x="166" y="98"/>
                  </a:moveTo>
                  <a:lnTo>
                    <a:pt x="166" y="98"/>
                  </a:lnTo>
                  <a:lnTo>
                    <a:pt x="166" y="98"/>
                  </a:lnTo>
                  <a:lnTo>
                    <a:pt x="166" y="98"/>
                  </a:lnTo>
                  <a:close/>
                  <a:moveTo>
                    <a:pt x="3" y="0"/>
                  </a:moveTo>
                  <a:lnTo>
                    <a:pt x="4" y="1"/>
                  </a:lnTo>
                  <a:lnTo>
                    <a:pt x="34" y="8"/>
                  </a:lnTo>
                  <a:lnTo>
                    <a:pt x="62" y="18"/>
                  </a:lnTo>
                  <a:lnTo>
                    <a:pt x="88" y="30"/>
                  </a:lnTo>
                  <a:lnTo>
                    <a:pt x="114" y="44"/>
                  </a:lnTo>
                  <a:lnTo>
                    <a:pt x="138" y="60"/>
                  </a:lnTo>
                  <a:lnTo>
                    <a:pt x="160" y="80"/>
                  </a:lnTo>
                  <a:lnTo>
                    <a:pt x="177" y="102"/>
                  </a:lnTo>
                  <a:lnTo>
                    <a:pt x="191" y="128"/>
                  </a:lnTo>
                  <a:lnTo>
                    <a:pt x="201" y="154"/>
                  </a:lnTo>
                  <a:lnTo>
                    <a:pt x="201" y="156"/>
                  </a:lnTo>
                  <a:lnTo>
                    <a:pt x="200" y="157"/>
                  </a:lnTo>
                  <a:lnTo>
                    <a:pt x="198" y="158"/>
                  </a:lnTo>
                  <a:lnTo>
                    <a:pt x="197" y="158"/>
                  </a:lnTo>
                  <a:lnTo>
                    <a:pt x="196" y="157"/>
                  </a:lnTo>
                  <a:lnTo>
                    <a:pt x="195" y="156"/>
                  </a:lnTo>
                  <a:lnTo>
                    <a:pt x="187" y="133"/>
                  </a:lnTo>
                  <a:lnTo>
                    <a:pt x="178" y="115"/>
                  </a:lnTo>
                  <a:lnTo>
                    <a:pt x="166" y="98"/>
                  </a:lnTo>
                  <a:lnTo>
                    <a:pt x="166" y="99"/>
                  </a:lnTo>
                  <a:lnTo>
                    <a:pt x="166" y="98"/>
                  </a:lnTo>
                  <a:lnTo>
                    <a:pt x="166" y="98"/>
                  </a:lnTo>
                  <a:lnTo>
                    <a:pt x="166" y="98"/>
                  </a:lnTo>
                  <a:lnTo>
                    <a:pt x="166" y="98"/>
                  </a:lnTo>
                  <a:lnTo>
                    <a:pt x="150" y="79"/>
                  </a:lnTo>
                  <a:lnTo>
                    <a:pt x="131" y="64"/>
                  </a:lnTo>
                  <a:lnTo>
                    <a:pt x="101" y="44"/>
                  </a:lnTo>
                  <a:lnTo>
                    <a:pt x="69" y="29"/>
                  </a:lnTo>
                  <a:lnTo>
                    <a:pt x="69" y="29"/>
                  </a:lnTo>
                  <a:lnTo>
                    <a:pt x="36" y="16"/>
                  </a:lnTo>
                  <a:lnTo>
                    <a:pt x="3" y="7"/>
                  </a:lnTo>
                  <a:lnTo>
                    <a:pt x="1" y="7"/>
                  </a:lnTo>
                  <a:lnTo>
                    <a:pt x="0" y="5"/>
                  </a:lnTo>
                  <a:lnTo>
                    <a:pt x="0" y="3"/>
                  </a:lnTo>
                  <a:lnTo>
                    <a:pt x="1" y="2"/>
                  </a:lnTo>
                  <a:lnTo>
                    <a:pt x="2"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5" name="Freeform 368"/>
            <p:cNvSpPr>
              <a:spLocks/>
            </p:cNvSpPr>
            <p:nvPr/>
          </p:nvSpPr>
          <p:spPr bwMode="auto">
            <a:xfrm>
              <a:off x="6659274" y="1922030"/>
              <a:ext cx="204788" cy="147638"/>
            </a:xfrm>
            <a:custGeom>
              <a:avLst/>
              <a:gdLst>
                <a:gd name="T0" fmla="*/ 3 w 129"/>
                <a:gd name="T1" fmla="*/ 0 h 93"/>
                <a:gd name="T2" fmla="*/ 4 w 129"/>
                <a:gd name="T3" fmla="*/ 1 h 93"/>
                <a:gd name="T4" fmla="*/ 12 w 129"/>
                <a:gd name="T5" fmla="*/ 5 h 93"/>
                <a:gd name="T6" fmla="*/ 42 w 129"/>
                <a:gd name="T7" fmla="*/ 23 h 93"/>
                <a:gd name="T8" fmla="*/ 73 w 129"/>
                <a:gd name="T9" fmla="*/ 42 h 93"/>
                <a:gd name="T10" fmla="*/ 102 w 129"/>
                <a:gd name="T11" fmla="*/ 64 h 93"/>
                <a:gd name="T12" fmla="*/ 128 w 129"/>
                <a:gd name="T13" fmla="*/ 87 h 93"/>
                <a:gd name="T14" fmla="*/ 129 w 129"/>
                <a:gd name="T15" fmla="*/ 89 h 93"/>
                <a:gd name="T16" fmla="*/ 129 w 129"/>
                <a:gd name="T17" fmla="*/ 90 h 93"/>
                <a:gd name="T18" fmla="*/ 128 w 129"/>
                <a:gd name="T19" fmla="*/ 92 h 93"/>
                <a:gd name="T20" fmla="*/ 127 w 129"/>
                <a:gd name="T21" fmla="*/ 93 h 93"/>
                <a:gd name="T22" fmla="*/ 126 w 129"/>
                <a:gd name="T23" fmla="*/ 93 h 93"/>
                <a:gd name="T24" fmla="*/ 124 w 129"/>
                <a:gd name="T25" fmla="*/ 93 h 93"/>
                <a:gd name="T26" fmla="*/ 94 w 129"/>
                <a:gd name="T27" fmla="*/ 66 h 93"/>
                <a:gd name="T28" fmla="*/ 64 w 129"/>
                <a:gd name="T29" fmla="*/ 45 h 93"/>
                <a:gd name="T30" fmla="*/ 34 w 129"/>
                <a:gd name="T31" fmla="*/ 26 h 93"/>
                <a:gd name="T32" fmla="*/ 1 w 129"/>
                <a:gd name="T33" fmla="*/ 7 h 93"/>
                <a:gd name="T34" fmla="*/ 0 w 129"/>
                <a:gd name="T35" fmla="*/ 6 h 93"/>
                <a:gd name="T36" fmla="*/ 0 w 129"/>
                <a:gd name="T37" fmla="*/ 4 h 93"/>
                <a:gd name="T38" fmla="*/ 0 w 129"/>
                <a:gd name="T39" fmla="*/ 2 h 93"/>
                <a:gd name="T40" fmla="*/ 1 w 129"/>
                <a:gd name="T41" fmla="*/ 1 h 93"/>
                <a:gd name="T42" fmla="*/ 3 w 129"/>
                <a:gd name="T4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9" h="93">
                  <a:moveTo>
                    <a:pt x="3" y="0"/>
                  </a:moveTo>
                  <a:lnTo>
                    <a:pt x="4" y="1"/>
                  </a:lnTo>
                  <a:lnTo>
                    <a:pt x="12" y="5"/>
                  </a:lnTo>
                  <a:lnTo>
                    <a:pt x="42" y="23"/>
                  </a:lnTo>
                  <a:lnTo>
                    <a:pt x="73" y="42"/>
                  </a:lnTo>
                  <a:lnTo>
                    <a:pt x="102" y="64"/>
                  </a:lnTo>
                  <a:lnTo>
                    <a:pt x="128" y="87"/>
                  </a:lnTo>
                  <a:lnTo>
                    <a:pt x="129" y="89"/>
                  </a:lnTo>
                  <a:lnTo>
                    <a:pt x="129" y="90"/>
                  </a:lnTo>
                  <a:lnTo>
                    <a:pt x="128" y="92"/>
                  </a:lnTo>
                  <a:lnTo>
                    <a:pt x="127" y="93"/>
                  </a:lnTo>
                  <a:lnTo>
                    <a:pt x="126" y="93"/>
                  </a:lnTo>
                  <a:lnTo>
                    <a:pt x="124" y="93"/>
                  </a:lnTo>
                  <a:lnTo>
                    <a:pt x="94" y="66"/>
                  </a:lnTo>
                  <a:lnTo>
                    <a:pt x="64" y="45"/>
                  </a:lnTo>
                  <a:lnTo>
                    <a:pt x="34" y="26"/>
                  </a:lnTo>
                  <a:lnTo>
                    <a:pt x="1" y="7"/>
                  </a:lnTo>
                  <a:lnTo>
                    <a:pt x="0" y="6"/>
                  </a:lnTo>
                  <a:lnTo>
                    <a:pt x="0" y="4"/>
                  </a:lnTo>
                  <a:lnTo>
                    <a:pt x="0" y="2"/>
                  </a:lnTo>
                  <a:lnTo>
                    <a:pt x="1"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6" name="Freeform 369"/>
            <p:cNvSpPr>
              <a:spLocks/>
            </p:cNvSpPr>
            <p:nvPr/>
          </p:nvSpPr>
          <p:spPr bwMode="auto">
            <a:xfrm>
              <a:off x="6927562" y="3123767"/>
              <a:ext cx="100013" cy="44450"/>
            </a:xfrm>
            <a:custGeom>
              <a:avLst/>
              <a:gdLst>
                <a:gd name="T0" fmla="*/ 59 w 63"/>
                <a:gd name="T1" fmla="*/ 0 h 28"/>
                <a:gd name="T2" fmla="*/ 62 w 63"/>
                <a:gd name="T3" fmla="*/ 0 h 28"/>
                <a:gd name="T4" fmla="*/ 63 w 63"/>
                <a:gd name="T5" fmla="*/ 1 h 28"/>
                <a:gd name="T6" fmla="*/ 63 w 63"/>
                <a:gd name="T7" fmla="*/ 3 h 28"/>
                <a:gd name="T8" fmla="*/ 63 w 63"/>
                <a:gd name="T9" fmla="*/ 6 h 28"/>
                <a:gd name="T10" fmla="*/ 56 w 63"/>
                <a:gd name="T11" fmla="*/ 14 h 28"/>
                <a:gd name="T12" fmla="*/ 48 w 63"/>
                <a:gd name="T13" fmla="*/ 21 h 28"/>
                <a:gd name="T14" fmla="*/ 37 w 63"/>
                <a:gd name="T15" fmla="*/ 25 h 28"/>
                <a:gd name="T16" fmla="*/ 26 w 63"/>
                <a:gd name="T17" fmla="*/ 28 h 28"/>
                <a:gd name="T18" fmla="*/ 15 w 63"/>
                <a:gd name="T19" fmla="*/ 28 h 28"/>
                <a:gd name="T20" fmla="*/ 13 w 63"/>
                <a:gd name="T21" fmla="*/ 26 h 28"/>
                <a:gd name="T22" fmla="*/ 12 w 63"/>
                <a:gd name="T23" fmla="*/ 25 h 28"/>
                <a:gd name="T24" fmla="*/ 12 w 63"/>
                <a:gd name="T25" fmla="*/ 23 h 28"/>
                <a:gd name="T26" fmla="*/ 2 w 63"/>
                <a:gd name="T27" fmla="*/ 22 h 28"/>
                <a:gd name="T28" fmla="*/ 1 w 63"/>
                <a:gd name="T29" fmla="*/ 21 h 28"/>
                <a:gd name="T30" fmla="*/ 0 w 63"/>
                <a:gd name="T31" fmla="*/ 20 h 28"/>
                <a:gd name="T32" fmla="*/ 0 w 63"/>
                <a:gd name="T33" fmla="*/ 18 h 28"/>
                <a:gd name="T34" fmla="*/ 1 w 63"/>
                <a:gd name="T35" fmla="*/ 17 h 28"/>
                <a:gd name="T36" fmla="*/ 2 w 63"/>
                <a:gd name="T37" fmla="*/ 15 h 28"/>
                <a:gd name="T38" fmla="*/ 4 w 63"/>
                <a:gd name="T39" fmla="*/ 15 h 28"/>
                <a:gd name="T40" fmla="*/ 15 w 63"/>
                <a:gd name="T41" fmla="*/ 18 h 28"/>
                <a:gd name="T42" fmla="*/ 22 w 63"/>
                <a:gd name="T43" fmla="*/ 18 h 28"/>
                <a:gd name="T44" fmla="*/ 30 w 63"/>
                <a:gd name="T45" fmla="*/ 18 h 28"/>
                <a:gd name="T46" fmla="*/ 35 w 63"/>
                <a:gd name="T47" fmla="*/ 17 h 28"/>
                <a:gd name="T48" fmla="*/ 40 w 63"/>
                <a:gd name="T49" fmla="*/ 14 h 28"/>
                <a:gd name="T50" fmla="*/ 46 w 63"/>
                <a:gd name="T51" fmla="*/ 12 h 28"/>
                <a:gd name="T52" fmla="*/ 51 w 63"/>
                <a:gd name="T53" fmla="*/ 8 h 28"/>
                <a:gd name="T54" fmla="*/ 53 w 63"/>
                <a:gd name="T55" fmla="*/ 7 h 28"/>
                <a:gd name="T56" fmla="*/ 54 w 63"/>
                <a:gd name="T57" fmla="*/ 7 h 28"/>
                <a:gd name="T58" fmla="*/ 55 w 63"/>
                <a:gd name="T59" fmla="*/ 7 h 28"/>
                <a:gd name="T60" fmla="*/ 57 w 63"/>
                <a:gd name="T61" fmla="*/ 1 h 28"/>
                <a:gd name="T62" fmla="*/ 58 w 63"/>
                <a:gd name="T63" fmla="*/ 0 h 28"/>
                <a:gd name="T64" fmla="*/ 59 w 63"/>
                <a:gd name="T6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 h="28">
                  <a:moveTo>
                    <a:pt x="59" y="0"/>
                  </a:moveTo>
                  <a:lnTo>
                    <a:pt x="62" y="0"/>
                  </a:lnTo>
                  <a:lnTo>
                    <a:pt x="63" y="1"/>
                  </a:lnTo>
                  <a:lnTo>
                    <a:pt x="63" y="3"/>
                  </a:lnTo>
                  <a:lnTo>
                    <a:pt x="63" y="6"/>
                  </a:lnTo>
                  <a:lnTo>
                    <a:pt x="56" y="14"/>
                  </a:lnTo>
                  <a:lnTo>
                    <a:pt x="48" y="21"/>
                  </a:lnTo>
                  <a:lnTo>
                    <a:pt x="37" y="25"/>
                  </a:lnTo>
                  <a:lnTo>
                    <a:pt x="26" y="28"/>
                  </a:lnTo>
                  <a:lnTo>
                    <a:pt x="15" y="28"/>
                  </a:lnTo>
                  <a:lnTo>
                    <a:pt x="13" y="26"/>
                  </a:lnTo>
                  <a:lnTo>
                    <a:pt x="12" y="25"/>
                  </a:lnTo>
                  <a:lnTo>
                    <a:pt x="12" y="23"/>
                  </a:lnTo>
                  <a:lnTo>
                    <a:pt x="2" y="22"/>
                  </a:lnTo>
                  <a:lnTo>
                    <a:pt x="1" y="21"/>
                  </a:lnTo>
                  <a:lnTo>
                    <a:pt x="0" y="20"/>
                  </a:lnTo>
                  <a:lnTo>
                    <a:pt x="0" y="18"/>
                  </a:lnTo>
                  <a:lnTo>
                    <a:pt x="1" y="17"/>
                  </a:lnTo>
                  <a:lnTo>
                    <a:pt x="2" y="15"/>
                  </a:lnTo>
                  <a:lnTo>
                    <a:pt x="4" y="15"/>
                  </a:lnTo>
                  <a:lnTo>
                    <a:pt x="15" y="18"/>
                  </a:lnTo>
                  <a:lnTo>
                    <a:pt x="22" y="18"/>
                  </a:lnTo>
                  <a:lnTo>
                    <a:pt x="30" y="18"/>
                  </a:lnTo>
                  <a:lnTo>
                    <a:pt x="35" y="17"/>
                  </a:lnTo>
                  <a:lnTo>
                    <a:pt x="40" y="14"/>
                  </a:lnTo>
                  <a:lnTo>
                    <a:pt x="46" y="12"/>
                  </a:lnTo>
                  <a:lnTo>
                    <a:pt x="51" y="8"/>
                  </a:lnTo>
                  <a:lnTo>
                    <a:pt x="53" y="7"/>
                  </a:lnTo>
                  <a:lnTo>
                    <a:pt x="54" y="7"/>
                  </a:lnTo>
                  <a:lnTo>
                    <a:pt x="55" y="7"/>
                  </a:lnTo>
                  <a:lnTo>
                    <a:pt x="57" y="1"/>
                  </a:lnTo>
                  <a:lnTo>
                    <a:pt x="58" y="0"/>
                  </a:lnTo>
                  <a:lnTo>
                    <a:pt x="5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7" name="Freeform 370"/>
            <p:cNvSpPr>
              <a:spLocks/>
            </p:cNvSpPr>
            <p:nvPr/>
          </p:nvSpPr>
          <p:spPr bwMode="auto">
            <a:xfrm>
              <a:off x="6910099" y="2826905"/>
              <a:ext cx="111125" cy="325438"/>
            </a:xfrm>
            <a:custGeom>
              <a:avLst/>
              <a:gdLst>
                <a:gd name="T0" fmla="*/ 3 w 70"/>
                <a:gd name="T1" fmla="*/ 0 h 205"/>
                <a:gd name="T2" fmla="*/ 4 w 70"/>
                <a:gd name="T3" fmla="*/ 1 h 205"/>
                <a:gd name="T4" fmla="*/ 7 w 70"/>
                <a:gd name="T5" fmla="*/ 1 h 205"/>
                <a:gd name="T6" fmla="*/ 7 w 70"/>
                <a:gd name="T7" fmla="*/ 2 h 205"/>
                <a:gd name="T8" fmla="*/ 25 w 70"/>
                <a:gd name="T9" fmla="*/ 48 h 205"/>
                <a:gd name="T10" fmla="*/ 43 w 70"/>
                <a:gd name="T11" fmla="*/ 98 h 205"/>
                <a:gd name="T12" fmla="*/ 58 w 70"/>
                <a:gd name="T13" fmla="*/ 150 h 205"/>
                <a:gd name="T14" fmla="*/ 70 w 70"/>
                <a:gd name="T15" fmla="*/ 201 h 205"/>
                <a:gd name="T16" fmla="*/ 70 w 70"/>
                <a:gd name="T17" fmla="*/ 202 h 205"/>
                <a:gd name="T18" fmla="*/ 69 w 70"/>
                <a:gd name="T19" fmla="*/ 205 h 205"/>
                <a:gd name="T20" fmla="*/ 68 w 70"/>
                <a:gd name="T21" fmla="*/ 205 h 205"/>
                <a:gd name="T22" fmla="*/ 66 w 70"/>
                <a:gd name="T23" fmla="*/ 205 h 205"/>
                <a:gd name="T24" fmla="*/ 65 w 70"/>
                <a:gd name="T25" fmla="*/ 205 h 205"/>
                <a:gd name="T26" fmla="*/ 64 w 70"/>
                <a:gd name="T27" fmla="*/ 202 h 205"/>
                <a:gd name="T28" fmla="*/ 53 w 70"/>
                <a:gd name="T29" fmla="*/ 155 h 205"/>
                <a:gd name="T30" fmla="*/ 37 w 70"/>
                <a:gd name="T31" fmla="*/ 105 h 205"/>
                <a:gd name="T32" fmla="*/ 20 w 70"/>
                <a:gd name="T33" fmla="*/ 54 h 205"/>
                <a:gd name="T34" fmla="*/ 0 w 70"/>
                <a:gd name="T35" fmla="*/ 4 h 205"/>
                <a:gd name="T36" fmla="*/ 0 w 70"/>
                <a:gd name="T37" fmla="*/ 3 h 205"/>
                <a:gd name="T38" fmla="*/ 1 w 70"/>
                <a:gd name="T39" fmla="*/ 1 h 205"/>
                <a:gd name="T40" fmla="*/ 2 w 70"/>
                <a:gd name="T41" fmla="*/ 1 h 205"/>
                <a:gd name="T42" fmla="*/ 3 w 70"/>
                <a:gd name="T43"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205">
                  <a:moveTo>
                    <a:pt x="3" y="0"/>
                  </a:moveTo>
                  <a:lnTo>
                    <a:pt x="4" y="1"/>
                  </a:lnTo>
                  <a:lnTo>
                    <a:pt x="7" y="1"/>
                  </a:lnTo>
                  <a:lnTo>
                    <a:pt x="7" y="2"/>
                  </a:lnTo>
                  <a:lnTo>
                    <a:pt x="25" y="48"/>
                  </a:lnTo>
                  <a:lnTo>
                    <a:pt x="43" y="98"/>
                  </a:lnTo>
                  <a:lnTo>
                    <a:pt x="58" y="150"/>
                  </a:lnTo>
                  <a:lnTo>
                    <a:pt x="70" y="201"/>
                  </a:lnTo>
                  <a:lnTo>
                    <a:pt x="70" y="202"/>
                  </a:lnTo>
                  <a:lnTo>
                    <a:pt x="69" y="205"/>
                  </a:lnTo>
                  <a:lnTo>
                    <a:pt x="68" y="205"/>
                  </a:lnTo>
                  <a:lnTo>
                    <a:pt x="66" y="205"/>
                  </a:lnTo>
                  <a:lnTo>
                    <a:pt x="65" y="205"/>
                  </a:lnTo>
                  <a:lnTo>
                    <a:pt x="64" y="202"/>
                  </a:lnTo>
                  <a:lnTo>
                    <a:pt x="53" y="155"/>
                  </a:lnTo>
                  <a:lnTo>
                    <a:pt x="37" y="105"/>
                  </a:lnTo>
                  <a:lnTo>
                    <a:pt x="20" y="54"/>
                  </a:lnTo>
                  <a:lnTo>
                    <a:pt x="0" y="4"/>
                  </a:lnTo>
                  <a:lnTo>
                    <a:pt x="0" y="3"/>
                  </a:lnTo>
                  <a:lnTo>
                    <a:pt x="1" y="1"/>
                  </a:lnTo>
                  <a:lnTo>
                    <a:pt x="2"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8" name="Freeform 371"/>
            <p:cNvSpPr>
              <a:spLocks/>
            </p:cNvSpPr>
            <p:nvPr/>
          </p:nvSpPr>
          <p:spPr bwMode="auto">
            <a:xfrm>
              <a:off x="6827549" y="2849130"/>
              <a:ext cx="11113" cy="11113"/>
            </a:xfrm>
            <a:custGeom>
              <a:avLst/>
              <a:gdLst>
                <a:gd name="T0" fmla="*/ 4 w 7"/>
                <a:gd name="T1" fmla="*/ 0 h 7"/>
                <a:gd name="T2" fmla="*/ 6 w 7"/>
                <a:gd name="T3" fmla="*/ 0 h 7"/>
                <a:gd name="T4" fmla="*/ 7 w 7"/>
                <a:gd name="T5" fmla="*/ 1 h 7"/>
                <a:gd name="T6" fmla="*/ 7 w 7"/>
                <a:gd name="T7" fmla="*/ 4 h 7"/>
                <a:gd name="T8" fmla="*/ 7 w 7"/>
                <a:gd name="T9" fmla="*/ 5 h 7"/>
                <a:gd name="T10" fmla="*/ 6 w 7"/>
                <a:gd name="T11" fmla="*/ 6 h 7"/>
                <a:gd name="T12" fmla="*/ 4 w 7"/>
                <a:gd name="T13" fmla="*/ 7 h 7"/>
                <a:gd name="T14" fmla="*/ 1 w 7"/>
                <a:gd name="T15" fmla="*/ 6 h 7"/>
                <a:gd name="T16" fmla="*/ 0 w 7"/>
                <a:gd name="T17" fmla="*/ 5 h 7"/>
                <a:gd name="T18" fmla="*/ 0 w 7"/>
                <a:gd name="T19" fmla="*/ 4 h 7"/>
                <a:gd name="T20" fmla="*/ 0 w 7"/>
                <a:gd name="T21" fmla="*/ 1 h 7"/>
                <a:gd name="T22" fmla="*/ 1 w 7"/>
                <a:gd name="T23" fmla="*/ 0 h 7"/>
                <a:gd name="T24" fmla="*/ 4 w 7"/>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4" y="0"/>
                  </a:moveTo>
                  <a:lnTo>
                    <a:pt x="6" y="0"/>
                  </a:lnTo>
                  <a:lnTo>
                    <a:pt x="7" y="1"/>
                  </a:lnTo>
                  <a:lnTo>
                    <a:pt x="7" y="4"/>
                  </a:lnTo>
                  <a:lnTo>
                    <a:pt x="7" y="5"/>
                  </a:lnTo>
                  <a:lnTo>
                    <a:pt x="6" y="6"/>
                  </a:lnTo>
                  <a:lnTo>
                    <a:pt x="4" y="7"/>
                  </a:lnTo>
                  <a:lnTo>
                    <a:pt x="1" y="6"/>
                  </a:lnTo>
                  <a:lnTo>
                    <a:pt x="0" y="5"/>
                  </a:lnTo>
                  <a:lnTo>
                    <a:pt x="0" y="4"/>
                  </a:lnTo>
                  <a:lnTo>
                    <a:pt x="0" y="1"/>
                  </a:lnTo>
                  <a:lnTo>
                    <a:pt x="1"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9" name="Freeform 372"/>
            <p:cNvSpPr>
              <a:spLocks/>
            </p:cNvSpPr>
            <p:nvPr/>
          </p:nvSpPr>
          <p:spPr bwMode="auto">
            <a:xfrm>
              <a:off x="6827549" y="2847542"/>
              <a:ext cx="26988" cy="58738"/>
            </a:xfrm>
            <a:custGeom>
              <a:avLst/>
              <a:gdLst>
                <a:gd name="T0" fmla="*/ 5 w 17"/>
                <a:gd name="T1" fmla="*/ 0 h 37"/>
                <a:gd name="T2" fmla="*/ 6 w 17"/>
                <a:gd name="T3" fmla="*/ 0 h 37"/>
                <a:gd name="T4" fmla="*/ 7 w 17"/>
                <a:gd name="T5" fmla="*/ 1 h 37"/>
                <a:gd name="T6" fmla="*/ 15 w 17"/>
                <a:gd name="T7" fmla="*/ 17 h 37"/>
                <a:gd name="T8" fmla="*/ 17 w 17"/>
                <a:gd name="T9" fmla="*/ 33 h 37"/>
                <a:gd name="T10" fmla="*/ 16 w 17"/>
                <a:gd name="T11" fmla="*/ 34 h 37"/>
                <a:gd name="T12" fmla="*/ 15 w 17"/>
                <a:gd name="T13" fmla="*/ 35 h 37"/>
                <a:gd name="T14" fmla="*/ 13 w 17"/>
                <a:gd name="T15" fmla="*/ 37 h 37"/>
                <a:gd name="T16" fmla="*/ 11 w 17"/>
                <a:gd name="T17" fmla="*/ 35 h 37"/>
                <a:gd name="T18" fmla="*/ 10 w 17"/>
                <a:gd name="T19" fmla="*/ 34 h 37"/>
                <a:gd name="T20" fmla="*/ 10 w 17"/>
                <a:gd name="T21" fmla="*/ 33 h 37"/>
                <a:gd name="T22" fmla="*/ 10 w 17"/>
                <a:gd name="T23" fmla="*/ 24 h 37"/>
                <a:gd name="T24" fmla="*/ 9 w 17"/>
                <a:gd name="T25" fmla="*/ 20 h 37"/>
                <a:gd name="T26" fmla="*/ 7 w 17"/>
                <a:gd name="T27" fmla="*/ 16 h 37"/>
                <a:gd name="T28" fmla="*/ 5 w 17"/>
                <a:gd name="T29" fmla="*/ 10 h 37"/>
                <a:gd name="T30" fmla="*/ 1 w 17"/>
                <a:gd name="T31" fmla="*/ 6 h 37"/>
                <a:gd name="T32" fmla="*/ 0 w 17"/>
                <a:gd name="T33" fmla="*/ 4 h 37"/>
                <a:gd name="T34" fmla="*/ 1 w 17"/>
                <a:gd name="T35" fmla="*/ 1 h 37"/>
                <a:gd name="T36" fmla="*/ 2 w 17"/>
                <a:gd name="T37" fmla="*/ 0 h 37"/>
                <a:gd name="T38" fmla="*/ 5 w 17"/>
                <a:gd name="T3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37">
                  <a:moveTo>
                    <a:pt x="5" y="0"/>
                  </a:moveTo>
                  <a:lnTo>
                    <a:pt x="6" y="0"/>
                  </a:lnTo>
                  <a:lnTo>
                    <a:pt x="7" y="1"/>
                  </a:lnTo>
                  <a:lnTo>
                    <a:pt x="15" y="17"/>
                  </a:lnTo>
                  <a:lnTo>
                    <a:pt x="17" y="33"/>
                  </a:lnTo>
                  <a:lnTo>
                    <a:pt x="16" y="34"/>
                  </a:lnTo>
                  <a:lnTo>
                    <a:pt x="15" y="35"/>
                  </a:lnTo>
                  <a:lnTo>
                    <a:pt x="13" y="37"/>
                  </a:lnTo>
                  <a:lnTo>
                    <a:pt x="11" y="35"/>
                  </a:lnTo>
                  <a:lnTo>
                    <a:pt x="10" y="34"/>
                  </a:lnTo>
                  <a:lnTo>
                    <a:pt x="10" y="33"/>
                  </a:lnTo>
                  <a:lnTo>
                    <a:pt x="10" y="24"/>
                  </a:lnTo>
                  <a:lnTo>
                    <a:pt x="9" y="20"/>
                  </a:lnTo>
                  <a:lnTo>
                    <a:pt x="7" y="16"/>
                  </a:lnTo>
                  <a:lnTo>
                    <a:pt x="5" y="10"/>
                  </a:lnTo>
                  <a:lnTo>
                    <a:pt x="1" y="6"/>
                  </a:lnTo>
                  <a:lnTo>
                    <a:pt x="0" y="4"/>
                  </a:lnTo>
                  <a:lnTo>
                    <a:pt x="1" y="1"/>
                  </a:lnTo>
                  <a:lnTo>
                    <a:pt x="2" y="0"/>
                  </a:lnTo>
                  <a:lnTo>
                    <a:pt x="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0" name="Freeform 373"/>
            <p:cNvSpPr>
              <a:spLocks/>
            </p:cNvSpPr>
            <p:nvPr/>
          </p:nvSpPr>
          <p:spPr bwMode="auto">
            <a:xfrm>
              <a:off x="6930737" y="3145992"/>
              <a:ext cx="34925" cy="150813"/>
            </a:xfrm>
            <a:custGeom>
              <a:avLst/>
              <a:gdLst>
                <a:gd name="T0" fmla="*/ 3 w 22"/>
                <a:gd name="T1" fmla="*/ 0 h 95"/>
                <a:gd name="T2" fmla="*/ 6 w 22"/>
                <a:gd name="T3" fmla="*/ 1 h 95"/>
                <a:gd name="T4" fmla="*/ 7 w 22"/>
                <a:gd name="T5" fmla="*/ 3 h 95"/>
                <a:gd name="T6" fmla="*/ 14 w 22"/>
                <a:gd name="T7" fmla="*/ 19 h 95"/>
                <a:gd name="T8" fmla="*/ 19 w 22"/>
                <a:gd name="T9" fmla="*/ 37 h 95"/>
                <a:gd name="T10" fmla="*/ 20 w 22"/>
                <a:gd name="T11" fmla="*/ 55 h 95"/>
                <a:gd name="T12" fmla="*/ 21 w 22"/>
                <a:gd name="T13" fmla="*/ 74 h 95"/>
                <a:gd name="T14" fmla="*/ 22 w 22"/>
                <a:gd name="T15" fmla="*/ 93 h 95"/>
                <a:gd name="T16" fmla="*/ 22 w 22"/>
                <a:gd name="T17" fmla="*/ 94 h 95"/>
                <a:gd name="T18" fmla="*/ 21 w 22"/>
                <a:gd name="T19" fmla="*/ 95 h 95"/>
                <a:gd name="T20" fmla="*/ 19 w 22"/>
                <a:gd name="T21" fmla="*/ 95 h 95"/>
                <a:gd name="T22" fmla="*/ 18 w 22"/>
                <a:gd name="T23" fmla="*/ 95 h 95"/>
                <a:gd name="T24" fmla="*/ 16 w 22"/>
                <a:gd name="T25" fmla="*/ 94 h 95"/>
                <a:gd name="T26" fmla="*/ 16 w 22"/>
                <a:gd name="T27" fmla="*/ 93 h 95"/>
                <a:gd name="T28" fmla="*/ 14 w 22"/>
                <a:gd name="T29" fmla="*/ 65 h 95"/>
                <a:gd name="T30" fmla="*/ 13 w 22"/>
                <a:gd name="T31" fmla="*/ 38 h 95"/>
                <a:gd name="T32" fmla="*/ 8 w 22"/>
                <a:gd name="T33" fmla="*/ 18 h 95"/>
                <a:gd name="T34" fmla="*/ 5 w 22"/>
                <a:gd name="T35" fmla="*/ 11 h 95"/>
                <a:gd name="T36" fmla="*/ 0 w 22"/>
                <a:gd name="T37" fmla="*/ 6 h 95"/>
                <a:gd name="T38" fmla="*/ 0 w 22"/>
                <a:gd name="T39" fmla="*/ 4 h 95"/>
                <a:gd name="T40" fmla="*/ 0 w 22"/>
                <a:gd name="T41" fmla="*/ 3 h 95"/>
                <a:gd name="T42" fmla="*/ 2 w 22"/>
                <a:gd name="T43" fmla="*/ 1 h 95"/>
                <a:gd name="T44" fmla="*/ 3 w 22"/>
                <a:gd name="T4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5">
                  <a:moveTo>
                    <a:pt x="3" y="0"/>
                  </a:moveTo>
                  <a:lnTo>
                    <a:pt x="6" y="1"/>
                  </a:lnTo>
                  <a:lnTo>
                    <a:pt x="7" y="3"/>
                  </a:lnTo>
                  <a:lnTo>
                    <a:pt x="14" y="19"/>
                  </a:lnTo>
                  <a:lnTo>
                    <a:pt x="19" y="37"/>
                  </a:lnTo>
                  <a:lnTo>
                    <a:pt x="20" y="55"/>
                  </a:lnTo>
                  <a:lnTo>
                    <a:pt x="21" y="74"/>
                  </a:lnTo>
                  <a:lnTo>
                    <a:pt x="22" y="93"/>
                  </a:lnTo>
                  <a:lnTo>
                    <a:pt x="22" y="94"/>
                  </a:lnTo>
                  <a:lnTo>
                    <a:pt x="21" y="95"/>
                  </a:lnTo>
                  <a:lnTo>
                    <a:pt x="19" y="95"/>
                  </a:lnTo>
                  <a:lnTo>
                    <a:pt x="18" y="95"/>
                  </a:lnTo>
                  <a:lnTo>
                    <a:pt x="16" y="94"/>
                  </a:lnTo>
                  <a:lnTo>
                    <a:pt x="16" y="93"/>
                  </a:lnTo>
                  <a:lnTo>
                    <a:pt x="14" y="65"/>
                  </a:lnTo>
                  <a:lnTo>
                    <a:pt x="13" y="38"/>
                  </a:lnTo>
                  <a:lnTo>
                    <a:pt x="8" y="18"/>
                  </a:lnTo>
                  <a:lnTo>
                    <a:pt x="5" y="11"/>
                  </a:lnTo>
                  <a:lnTo>
                    <a:pt x="0" y="6"/>
                  </a:lnTo>
                  <a:lnTo>
                    <a:pt x="0" y="4"/>
                  </a:lnTo>
                  <a:lnTo>
                    <a:pt x="0" y="3"/>
                  </a:lnTo>
                  <a:lnTo>
                    <a:pt x="2"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1" name="Freeform 374"/>
            <p:cNvSpPr>
              <a:spLocks/>
            </p:cNvSpPr>
            <p:nvPr/>
          </p:nvSpPr>
          <p:spPr bwMode="auto">
            <a:xfrm>
              <a:off x="7013287" y="3123767"/>
              <a:ext cx="434975" cy="917575"/>
            </a:xfrm>
            <a:custGeom>
              <a:avLst/>
              <a:gdLst>
                <a:gd name="T0" fmla="*/ 4 w 274"/>
                <a:gd name="T1" fmla="*/ 0 h 578"/>
                <a:gd name="T2" fmla="*/ 5 w 274"/>
                <a:gd name="T3" fmla="*/ 0 h 578"/>
                <a:gd name="T4" fmla="*/ 6 w 274"/>
                <a:gd name="T5" fmla="*/ 1 h 578"/>
                <a:gd name="T6" fmla="*/ 6 w 274"/>
                <a:gd name="T7" fmla="*/ 2 h 578"/>
                <a:gd name="T8" fmla="*/ 19 w 274"/>
                <a:gd name="T9" fmla="*/ 44 h 578"/>
                <a:gd name="T10" fmla="*/ 35 w 274"/>
                <a:gd name="T11" fmla="*/ 85 h 578"/>
                <a:gd name="T12" fmla="*/ 35 w 274"/>
                <a:gd name="T13" fmla="*/ 85 h 578"/>
                <a:gd name="T14" fmla="*/ 60 w 274"/>
                <a:gd name="T15" fmla="*/ 149 h 578"/>
                <a:gd name="T16" fmla="*/ 85 w 274"/>
                <a:gd name="T17" fmla="*/ 213 h 578"/>
                <a:gd name="T18" fmla="*/ 110 w 274"/>
                <a:gd name="T19" fmla="*/ 277 h 578"/>
                <a:gd name="T20" fmla="*/ 123 w 274"/>
                <a:gd name="T21" fmla="*/ 308 h 578"/>
                <a:gd name="T22" fmla="*/ 146 w 274"/>
                <a:gd name="T23" fmla="*/ 359 h 578"/>
                <a:gd name="T24" fmla="*/ 169 w 274"/>
                <a:gd name="T25" fmla="*/ 408 h 578"/>
                <a:gd name="T26" fmla="*/ 185 w 274"/>
                <a:gd name="T27" fmla="*/ 439 h 578"/>
                <a:gd name="T28" fmla="*/ 201 w 274"/>
                <a:gd name="T29" fmla="*/ 469 h 578"/>
                <a:gd name="T30" fmla="*/ 221 w 274"/>
                <a:gd name="T31" fmla="*/ 497 h 578"/>
                <a:gd name="T32" fmla="*/ 221 w 274"/>
                <a:gd name="T33" fmla="*/ 496 h 578"/>
                <a:gd name="T34" fmla="*/ 235 w 274"/>
                <a:gd name="T35" fmla="*/ 515 h 578"/>
                <a:gd name="T36" fmla="*/ 250 w 274"/>
                <a:gd name="T37" fmla="*/ 532 h 578"/>
                <a:gd name="T38" fmla="*/ 263 w 274"/>
                <a:gd name="T39" fmla="*/ 552 h 578"/>
                <a:gd name="T40" fmla="*/ 274 w 274"/>
                <a:gd name="T41" fmla="*/ 572 h 578"/>
                <a:gd name="T42" fmla="*/ 274 w 274"/>
                <a:gd name="T43" fmla="*/ 574 h 578"/>
                <a:gd name="T44" fmla="*/ 274 w 274"/>
                <a:gd name="T45" fmla="*/ 575 h 578"/>
                <a:gd name="T46" fmla="*/ 272 w 274"/>
                <a:gd name="T47" fmla="*/ 578 h 578"/>
                <a:gd name="T48" fmla="*/ 270 w 274"/>
                <a:gd name="T49" fmla="*/ 578 h 578"/>
                <a:gd name="T50" fmla="*/ 269 w 274"/>
                <a:gd name="T51" fmla="*/ 578 h 578"/>
                <a:gd name="T52" fmla="*/ 268 w 274"/>
                <a:gd name="T53" fmla="*/ 575 h 578"/>
                <a:gd name="T54" fmla="*/ 256 w 274"/>
                <a:gd name="T55" fmla="*/ 554 h 578"/>
                <a:gd name="T56" fmla="*/ 242 w 274"/>
                <a:gd name="T57" fmla="*/ 535 h 578"/>
                <a:gd name="T58" fmla="*/ 242 w 274"/>
                <a:gd name="T59" fmla="*/ 534 h 578"/>
                <a:gd name="T60" fmla="*/ 242 w 274"/>
                <a:gd name="T61" fmla="*/ 534 h 578"/>
                <a:gd name="T62" fmla="*/ 221 w 274"/>
                <a:gd name="T63" fmla="*/ 508 h 578"/>
                <a:gd name="T64" fmla="*/ 197 w 274"/>
                <a:gd name="T65" fmla="*/ 474 h 578"/>
                <a:gd name="T66" fmla="*/ 176 w 274"/>
                <a:gd name="T67" fmla="*/ 438 h 578"/>
                <a:gd name="T68" fmla="*/ 157 w 274"/>
                <a:gd name="T69" fmla="*/ 399 h 578"/>
                <a:gd name="T70" fmla="*/ 140 w 274"/>
                <a:gd name="T71" fmla="*/ 361 h 578"/>
                <a:gd name="T72" fmla="*/ 123 w 274"/>
                <a:gd name="T73" fmla="*/ 322 h 578"/>
                <a:gd name="T74" fmla="*/ 96 w 274"/>
                <a:gd name="T75" fmla="*/ 256 h 578"/>
                <a:gd name="T76" fmla="*/ 70 w 274"/>
                <a:gd name="T77" fmla="*/ 188 h 578"/>
                <a:gd name="T78" fmla="*/ 44 w 274"/>
                <a:gd name="T79" fmla="*/ 121 h 578"/>
                <a:gd name="T80" fmla="*/ 44 w 274"/>
                <a:gd name="T81" fmla="*/ 122 h 578"/>
                <a:gd name="T82" fmla="*/ 27 w 274"/>
                <a:gd name="T83" fmla="*/ 84 h 578"/>
                <a:gd name="T84" fmla="*/ 12 w 274"/>
                <a:gd name="T85" fmla="*/ 44 h 578"/>
                <a:gd name="T86" fmla="*/ 0 w 274"/>
                <a:gd name="T87" fmla="*/ 4 h 578"/>
                <a:gd name="T88" fmla="*/ 0 w 274"/>
                <a:gd name="T89" fmla="*/ 2 h 578"/>
                <a:gd name="T90" fmla="*/ 1 w 274"/>
                <a:gd name="T91" fmla="*/ 1 h 578"/>
                <a:gd name="T92" fmla="*/ 2 w 274"/>
                <a:gd name="T93" fmla="*/ 0 h 578"/>
                <a:gd name="T94" fmla="*/ 4 w 274"/>
                <a:gd name="T95"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4" h="578">
                  <a:moveTo>
                    <a:pt x="4" y="0"/>
                  </a:moveTo>
                  <a:lnTo>
                    <a:pt x="5" y="0"/>
                  </a:lnTo>
                  <a:lnTo>
                    <a:pt x="6" y="1"/>
                  </a:lnTo>
                  <a:lnTo>
                    <a:pt x="6" y="2"/>
                  </a:lnTo>
                  <a:lnTo>
                    <a:pt x="19" y="44"/>
                  </a:lnTo>
                  <a:lnTo>
                    <a:pt x="35" y="85"/>
                  </a:lnTo>
                  <a:lnTo>
                    <a:pt x="35" y="85"/>
                  </a:lnTo>
                  <a:lnTo>
                    <a:pt x="60" y="149"/>
                  </a:lnTo>
                  <a:lnTo>
                    <a:pt x="85" y="213"/>
                  </a:lnTo>
                  <a:lnTo>
                    <a:pt x="110" y="277"/>
                  </a:lnTo>
                  <a:lnTo>
                    <a:pt x="123" y="308"/>
                  </a:lnTo>
                  <a:lnTo>
                    <a:pt x="146" y="359"/>
                  </a:lnTo>
                  <a:lnTo>
                    <a:pt x="169" y="408"/>
                  </a:lnTo>
                  <a:lnTo>
                    <a:pt x="185" y="439"/>
                  </a:lnTo>
                  <a:lnTo>
                    <a:pt x="201" y="469"/>
                  </a:lnTo>
                  <a:lnTo>
                    <a:pt x="221" y="497"/>
                  </a:lnTo>
                  <a:lnTo>
                    <a:pt x="221" y="496"/>
                  </a:lnTo>
                  <a:lnTo>
                    <a:pt x="235" y="515"/>
                  </a:lnTo>
                  <a:lnTo>
                    <a:pt x="250" y="532"/>
                  </a:lnTo>
                  <a:lnTo>
                    <a:pt x="263" y="552"/>
                  </a:lnTo>
                  <a:lnTo>
                    <a:pt x="274" y="572"/>
                  </a:lnTo>
                  <a:lnTo>
                    <a:pt x="274" y="574"/>
                  </a:lnTo>
                  <a:lnTo>
                    <a:pt x="274" y="575"/>
                  </a:lnTo>
                  <a:lnTo>
                    <a:pt x="272" y="578"/>
                  </a:lnTo>
                  <a:lnTo>
                    <a:pt x="270" y="578"/>
                  </a:lnTo>
                  <a:lnTo>
                    <a:pt x="269" y="578"/>
                  </a:lnTo>
                  <a:lnTo>
                    <a:pt x="268" y="575"/>
                  </a:lnTo>
                  <a:lnTo>
                    <a:pt x="256" y="554"/>
                  </a:lnTo>
                  <a:lnTo>
                    <a:pt x="242" y="535"/>
                  </a:lnTo>
                  <a:lnTo>
                    <a:pt x="242" y="534"/>
                  </a:lnTo>
                  <a:lnTo>
                    <a:pt x="242" y="534"/>
                  </a:lnTo>
                  <a:lnTo>
                    <a:pt x="221" y="508"/>
                  </a:lnTo>
                  <a:lnTo>
                    <a:pt x="197" y="474"/>
                  </a:lnTo>
                  <a:lnTo>
                    <a:pt x="176" y="438"/>
                  </a:lnTo>
                  <a:lnTo>
                    <a:pt x="157" y="399"/>
                  </a:lnTo>
                  <a:lnTo>
                    <a:pt x="140" y="361"/>
                  </a:lnTo>
                  <a:lnTo>
                    <a:pt x="123" y="322"/>
                  </a:lnTo>
                  <a:lnTo>
                    <a:pt x="96" y="256"/>
                  </a:lnTo>
                  <a:lnTo>
                    <a:pt x="70" y="188"/>
                  </a:lnTo>
                  <a:lnTo>
                    <a:pt x="44" y="121"/>
                  </a:lnTo>
                  <a:lnTo>
                    <a:pt x="44" y="122"/>
                  </a:lnTo>
                  <a:lnTo>
                    <a:pt x="27" y="84"/>
                  </a:lnTo>
                  <a:lnTo>
                    <a:pt x="12" y="44"/>
                  </a:lnTo>
                  <a:lnTo>
                    <a:pt x="0" y="4"/>
                  </a:lnTo>
                  <a:lnTo>
                    <a:pt x="0" y="2"/>
                  </a:lnTo>
                  <a:lnTo>
                    <a:pt x="1" y="1"/>
                  </a:lnTo>
                  <a:lnTo>
                    <a:pt x="2"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2" name="Freeform 375"/>
            <p:cNvSpPr>
              <a:spLocks noEditPoints="1"/>
            </p:cNvSpPr>
            <p:nvPr/>
          </p:nvSpPr>
          <p:spPr bwMode="auto">
            <a:xfrm>
              <a:off x="6967249" y="3269817"/>
              <a:ext cx="422275" cy="808038"/>
            </a:xfrm>
            <a:custGeom>
              <a:avLst/>
              <a:gdLst>
                <a:gd name="T0" fmla="*/ 237 w 266"/>
                <a:gd name="T1" fmla="*/ 466 h 509"/>
                <a:gd name="T2" fmla="*/ 237 w 266"/>
                <a:gd name="T3" fmla="*/ 466 h 509"/>
                <a:gd name="T4" fmla="*/ 4 w 266"/>
                <a:gd name="T5" fmla="*/ 0 h 509"/>
                <a:gd name="T6" fmla="*/ 20 w 266"/>
                <a:gd name="T7" fmla="*/ 4 h 509"/>
                <a:gd name="T8" fmla="*/ 24 w 266"/>
                <a:gd name="T9" fmla="*/ 7 h 509"/>
                <a:gd name="T10" fmla="*/ 27 w 266"/>
                <a:gd name="T11" fmla="*/ 13 h 509"/>
                <a:gd name="T12" fmla="*/ 32 w 266"/>
                <a:gd name="T13" fmla="*/ 32 h 509"/>
                <a:gd name="T14" fmla="*/ 38 w 266"/>
                <a:gd name="T15" fmla="*/ 47 h 509"/>
                <a:gd name="T16" fmla="*/ 83 w 266"/>
                <a:gd name="T17" fmla="*/ 162 h 509"/>
                <a:gd name="T18" fmla="*/ 122 w 266"/>
                <a:gd name="T19" fmla="*/ 273 h 509"/>
                <a:gd name="T20" fmla="*/ 159 w 266"/>
                <a:gd name="T21" fmla="*/ 359 h 509"/>
                <a:gd name="T22" fmla="*/ 194 w 266"/>
                <a:gd name="T23" fmla="*/ 407 h 509"/>
                <a:gd name="T24" fmla="*/ 227 w 266"/>
                <a:gd name="T25" fmla="*/ 444 h 509"/>
                <a:gd name="T26" fmla="*/ 255 w 266"/>
                <a:gd name="T27" fmla="*/ 482 h 509"/>
                <a:gd name="T28" fmla="*/ 266 w 266"/>
                <a:gd name="T29" fmla="*/ 506 h 509"/>
                <a:gd name="T30" fmla="*/ 264 w 266"/>
                <a:gd name="T31" fmla="*/ 509 h 509"/>
                <a:gd name="T32" fmla="*/ 261 w 266"/>
                <a:gd name="T33" fmla="*/ 508 h 509"/>
                <a:gd name="T34" fmla="*/ 258 w 266"/>
                <a:gd name="T35" fmla="*/ 502 h 509"/>
                <a:gd name="T36" fmla="*/ 237 w 266"/>
                <a:gd name="T37" fmla="*/ 466 h 509"/>
                <a:gd name="T38" fmla="*/ 237 w 266"/>
                <a:gd name="T39" fmla="*/ 466 h 509"/>
                <a:gd name="T40" fmla="*/ 237 w 266"/>
                <a:gd name="T41" fmla="*/ 466 h 509"/>
                <a:gd name="T42" fmla="*/ 184 w 266"/>
                <a:gd name="T43" fmla="*/ 407 h 509"/>
                <a:gd name="T44" fmla="*/ 148 w 266"/>
                <a:gd name="T45" fmla="*/ 352 h 509"/>
                <a:gd name="T46" fmla="*/ 122 w 266"/>
                <a:gd name="T47" fmla="*/ 292 h 509"/>
                <a:gd name="T48" fmla="*/ 96 w 266"/>
                <a:gd name="T49" fmla="*/ 217 h 509"/>
                <a:gd name="T50" fmla="*/ 64 w 266"/>
                <a:gd name="T51" fmla="*/ 128 h 509"/>
                <a:gd name="T52" fmla="*/ 37 w 266"/>
                <a:gd name="T53" fmla="*/ 60 h 509"/>
                <a:gd name="T54" fmla="*/ 20 w 266"/>
                <a:gd name="T55" fmla="*/ 10 h 509"/>
                <a:gd name="T56" fmla="*/ 12 w 266"/>
                <a:gd name="T57" fmla="*/ 8 h 509"/>
                <a:gd name="T58" fmla="*/ 4 w 266"/>
                <a:gd name="T59" fmla="*/ 7 h 509"/>
                <a:gd name="T60" fmla="*/ 0 w 266"/>
                <a:gd name="T61" fmla="*/ 5 h 509"/>
                <a:gd name="T62" fmla="*/ 0 w 266"/>
                <a:gd name="T63" fmla="*/ 2 h 509"/>
                <a:gd name="T64" fmla="*/ 4 w 266"/>
                <a:gd name="T65" fmla="*/ 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6" h="509">
                  <a:moveTo>
                    <a:pt x="237" y="466"/>
                  </a:moveTo>
                  <a:lnTo>
                    <a:pt x="237" y="466"/>
                  </a:lnTo>
                  <a:lnTo>
                    <a:pt x="237" y="466"/>
                  </a:lnTo>
                  <a:lnTo>
                    <a:pt x="237" y="466"/>
                  </a:lnTo>
                  <a:close/>
                  <a:moveTo>
                    <a:pt x="4" y="0"/>
                  </a:moveTo>
                  <a:lnTo>
                    <a:pt x="4" y="0"/>
                  </a:lnTo>
                  <a:lnTo>
                    <a:pt x="11" y="2"/>
                  </a:lnTo>
                  <a:lnTo>
                    <a:pt x="20" y="4"/>
                  </a:lnTo>
                  <a:lnTo>
                    <a:pt x="23" y="5"/>
                  </a:lnTo>
                  <a:lnTo>
                    <a:pt x="24" y="7"/>
                  </a:lnTo>
                  <a:lnTo>
                    <a:pt x="26" y="9"/>
                  </a:lnTo>
                  <a:lnTo>
                    <a:pt x="27" y="13"/>
                  </a:lnTo>
                  <a:lnTo>
                    <a:pt x="28" y="16"/>
                  </a:lnTo>
                  <a:lnTo>
                    <a:pt x="32" y="32"/>
                  </a:lnTo>
                  <a:lnTo>
                    <a:pt x="38" y="48"/>
                  </a:lnTo>
                  <a:lnTo>
                    <a:pt x="38" y="47"/>
                  </a:lnTo>
                  <a:lnTo>
                    <a:pt x="61" y="104"/>
                  </a:lnTo>
                  <a:lnTo>
                    <a:pt x="83" y="162"/>
                  </a:lnTo>
                  <a:lnTo>
                    <a:pt x="103" y="217"/>
                  </a:lnTo>
                  <a:lnTo>
                    <a:pt x="122" y="273"/>
                  </a:lnTo>
                  <a:lnTo>
                    <a:pt x="144" y="328"/>
                  </a:lnTo>
                  <a:lnTo>
                    <a:pt x="159" y="359"/>
                  </a:lnTo>
                  <a:lnTo>
                    <a:pt x="177" y="389"/>
                  </a:lnTo>
                  <a:lnTo>
                    <a:pt x="194" y="407"/>
                  </a:lnTo>
                  <a:lnTo>
                    <a:pt x="210" y="425"/>
                  </a:lnTo>
                  <a:lnTo>
                    <a:pt x="227" y="444"/>
                  </a:lnTo>
                  <a:lnTo>
                    <a:pt x="242" y="462"/>
                  </a:lnTo>
                  <a:lnTo>
                    <a:pt x="255" y="482"/>
                  </a:lnTo>
                  <a:lnTo>
                    <a:pt x="266" y="504"/>
                  </a:lnTo>
                  <a:lnTo>
                    <a:pt x="266" y="506"/>
                  </a:lnTo>
                  <a:lnTo>
                    <a:pt x="265" y="508"/>
                  </a:lnTo>
                  <a:lnTo>
                    <a:pt x="264" y="509"/>
                  </a:lnTo>
                  <a:lnTo>
                    <a:pt x="263" y="509"/>
                  </a:lnTo>
                  <a:lnTo>
                    <a:pt x="261" y="508"/>
                  </a:lnTo>
                  <a:lnTo>
                    <a:pt x="260" y="506"/>
                  </a:lnTo>
                  <a:lnTo>
                    <a:pt x="258" y="502"/>
                  </a:lnTo>
                  <a:lnTo>
                    <a:pt x="249" y="483"/>
                  </a:lnTo>
                  <a:lnTo>
                    <a:pt x="237" y="466"/>
                  </a:lnTo>
                  <a:lnTo>
                    <a:pt x="237" y="466"/>
                  </a:lnTo>
                  <a:lnTo>
                    <a:pt x="237" y="466"/>
                  </a:lnTo>
                  <a:lnTo>
                    <a:pt x="236" y="466"/>
                  </a:lnTo>
                  <a:lnTo>
                    <a:pt x="237" y="466"/>
                  </a:lnTo>
                  <a:lnTo>
                    <a:pt x="210" y="436"/>
                  </a:lnTo>
                  <a:lnTo>
                    <a:pt x="184" y="407"/>
                  </a:lnTo>
                  <a:lnTo>
                    <a:pt x="164" y="381"/>
                  </a:lnTo>
                  <a:lnTo>
                    <a:pt x="148" y="352"/>
                  </a:lnTo>
                  <a:lnTo>
                    <a:pt x="134" y="323"/>
                  </a:lnTo>
                  <a:lnTo>
                    <a:pt x="122" y="292"/>
                  </a:lnTo>
                  <a:lnTo>
                    <a:pt x="112" y="260"/>
                  </a:lnTo>
                  <a:lnTo>
                    <a:pt x="96" y="217"/>
                  </a:lnTo>
                  <a:lnTo>
                    <a:pt x="79" y="173"/>
                  </a:lnTo>
                  <a:lnTo>
                    <a:pt x="64" y="128"/>
                  </a:lnTo>
                  <a:lnTo>
                    <a:pt x="46" y="84"/>
                  </a:lnTo>
                  <a:lnTo>
                    <a:pt x="37" y="60"/>
                  </a:lnTo>
                  <a:lnTo>
                    <a:pt x="27" y="36"/>
                  </a:lnTo>
                  <a:lnTo>
                    <a:pt x="20" y="10"/>
                  </a:lnTo>
                  <a:lnTo>
                    <a:pt x="18" y="10"/>
                  </a:lnTo>
                  <a:lnTo>
                    <a:pt x="12" y="8"/>
                  </a:lnTo>
                  <a:lnTo>
                    <a:pt x="8" y="7"/>
                  </a:lnTo>
                  <a:lnTo>
                    <a:pt x="4" y="7"/>
                  </a:lnTo>
                  <a:lnTo>
                    <a:pt x="1" y="6"/>
                  </a:lnTo>
                  <a:lnTo>
                    <a:pt x="0" y="5"/>
                  </a:lnTo>
                  <a:lnTo>
                    <a:pt x="0" y="4"/>
                  </a:lnTo>
                  <a:lnTo>
                    <a:pt x="0" y="2"/>
                  </a:lnTo>
                  <a:lnTo>
                    <a:pt x="1"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3" name="Freeform 376"/>
            <p:cNvSpPr>
              <a:spLocks noEditPoints="1"/>
            </p:cNvSpPr>
            <p:nvPr/>
          </p:nvSpPr>
          <p:spPr bwMode="auto">
            <a:xfrm>
              <a:off x="7397462" y="4012767"/>
              <a:ext cx="61913" cy="82550"/>
            </a:xfrm>
            <a:custGeom>
              <a:avLst/>
              <a:gdLst>
                <a:gd name="T0" fmla="*/ 27 w 39"/>
                <a:gd name="T1" fmla="*/ 37 h 52"/>
                <a:gd name="T2" fmla="*/ 20 w 39"/>
                <a:gd name="T3" fmla="*/ 41 h 52"/>
                <a:gd name="T4" fmla="*/ 12 w 39"/>
                <a:gd name="T5" fmla="*/ 41 h 52"/>
                <a:gd name="T6" fmla="*/ 8 w 39"/>
                <a:gd name="T7" fmla="*/ 40 h 52"/>
                <a:gd name="T8" fmla="*/ 10 w 39"/>
                <a:gd name="T9" fmla="*/ 43 h 52"/>
                <a:gd name="T10" fmla="*/ 16 w 39"/>
                <a:gd name="T11" fmla="*/ 45 h 52"/>
                <a:gd name="T12" fmla="*/ 22 w 39"/>
                <a:gd name="T13" fmla="*/ 44 h 52"/>
                <a:gd name="T14" fmla="*/ 27 w 39"/>
                <a:gd name="T15" fmla="*/ 40 h 52"/>
                <a:gd name="T16" fmla="*/ 31 w 39"/>
                <a:gd name="T17" fmla="*/ 34 h 52"/>
                <a:gd name="T18" fmla="*/ 24 w 39"/>
                <a:gd name="T19" fmla="*/ 14 h 52"/>
                <a:gd name="T20" fmla="*/ 23 w 39"/>
                <a:gd name="T21" fmla="*/ 16 h 52"/>
                <a:gd name="T22" fmla="*/ 22 w 39"/>
                <a:gd name="T23" fmla="*/ 20 h 52"/>
                <a:gd name="T24" fmla="*/ 17 w 39"/>
                <a:gd name="T25" fmla="*/ 22 h 52"/>
                <a:gd name="T26" fmla="*/ 14 w 39"/>
                <a:gd name="T27" fmla="*/ 29 h 52"/>
                <a:gd name="T28" fmla="*/ 12 w 39"/>
                <a:gd name="T29" fmla="*/ 34 h 52"/>
                <a:gd name="T30" fmla="*/ 19 w 39"/>
                <a:gd name="T31" fmla="*/ 34 h 52"/>
                <a:gd name="T32" fmla="*/ 25 w 39"/>
                <a:gd name="T33" fmla="*/ 32 h 52"/>
                <a:gd name="T34" fmla="*/ 30 w 39"/>
                <a:gd name="T35" fmla="*/ 26 h 52"/>
                <a:gd name="T36" fmla="*/ 31 w 39"/>
                <a:gd name="T37" fmla="*/ 20 h 52"/>
                <a:gd name="T38" fmla="*/ 28 w 39"/>
                <a:gd name="T39" fmla="*/ 16 h 52"/>
                <a:gd name="T40" fmla="*/ 26 w 39"/>
                <a:gd name="T41" fmla="*/ 14 h 52"/>
                <a:gd name="T42" fmla="*/ 20 w 39"/>
                <a:gd name="T43" fmla="*/ 0 h 52"/>
                <a:gd name="T44" fmla="*/ 34 w 39"/>
                <a:gd name="T45" fmla="*/ 7 h 52"/>
                <a:gd name="T46" fmla="*/ 39 w 39"/>
                <a:gd name="T47" fmla="*/ 24 h 52"/>
                <a:gd name="T48" fmla="*/ 35 w 39"/>
                <a:gd name="T49" fmla="*/ 41 h 52"/>
                <a:gd name="T50" fmla="*/ 23 w 39"/>
                <a:gd name="T51" fmla="*/ 51 h 52"/>
                <a:gd name="T52" fmla="*/ 9 w 39"/>
                <a:gd name="T53" fmla="*/ 49 h 52"/>
                <a:gd name="T54" fmla="*/ 0 w 39"/>
                <a:gd name="T55" fmla="*/ 35 h 52"/>
                <a:gd name="T56" fmla="*/ 6 w 39"/>
                <a:gd name="T57" fmla="*/ 18 h 52"/>
                <a:gd name="T58" fmla="*/ 22 w 39"/>
                <a:gd name="T59" fmla="*/ 8 h 52"/>
                <a:gd name="T60" fmla="*/ 26 w 39"/>
                <a:gd name="T61" fmla="*/ 8 h 52"/>
                <a:gd name="T62" fmla="*/ 22 w 39"/>
                <a:gd name="T63" fmla="*/ 7 h 52"/>
                <a:gd name="T64" fmla="*/ 17 w 39"/>
                <a:gd name="T65" fmla="*/ 7 h 52"/>
                <a:gd name="T66" fmla="*/ 14 w 39"/>
                <a:gd name="T67" fmla="*/ 5 h 52"/>
                <a:gd name="T68" fmla="*/ 13 w 39"/>
                <a:gd name="T69" fmla="*/ 2 h 52"/>
                <a:gd name="T70" fmla="*/ 15 w 39"/>
                <a:gd name="T7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52">
                  <a:moveTo>
                    <a:pt x="31" y="34"/>
                  </a:moveTo>
                  <a:lnTo>
                    <a:pt x="27" y="37"/>
                  </a:lnTo>
                  <a:lnTo>
                    <a:pt x="24" y="40"/>
                  </a:lnTo>
                  <a:lnTo>
                    <a:pt x="20" y="41"/>
                  </a:lnTo>
                  <a:lnTo>
                    <a:pt x="15" y="41"/>
                  </a:lnTo>
                  <a:lnTo>
                    <a:pt x="12" y="41"/>
                  </a:lnTo>
                  <a:lnTo>
                    <a:pt x="9" y="40"/>
                  </a:lnTo>
                  <a:lnTo>
                    <a:pt x="8" y="40"/>
                  </a:lnTo>
                  <a:lnTo>
                    <a:pt x="9" y="41"/>
                  </a:lnTo>
                  <a:lnTo>
                    <a:pt x="10" y="43"/>
                  </a:lnTo>
                  <a:lnTo>
                    <a:pt x="13" y="44"/>
                  </a:lnTo>
                  <a:lnTo>
                    <a:pt x="16" y="45"/>
                  </a:lnTo>
                  <a:lnTo>
                    <a:pt x="20" y="45"/>
                  </a:lnTo>
                  <a:lnTo>
                    <a:pt x="22" y="44"/>
                  </a:lnTo>
                  <a:lnTo>
                    <a:pt x="25" y="43"/>
                  </a:lnTo>
                  <a:lnTo>
                    <a:pt x="27" y="40"/>
                  </a:lnTo>
                  <a:lnTo>
                    <a:pt x="31" y="35"/>
                  </a:lnTo>
                  <a:lnTo>
                    <a:pt x="31" y="34"/>
                  </a:lnTo>
                  <a:close/>
                  <a:moveTo>
                    <a:pt x="25" y="14"/>
                  </a:moveTo>
                  <a:lnTo>
                    <a:pt x="24" y="14"/>
                  </a:lnTo>
                  <a:lnTo>
                    <a:pt x="22" y="14"/>
                  </a:lnTo>
                  <a:lnTo>
                    <a:pt x="23" y="16"/>
                  </a:lnTo>
                  <a:lnTo>
                    <a:pt x="23" y="18"/>
                  </a:lnTo>
                  <a:lnTo>
                    <a:pt x="22" y="20"/>
                  </a:lnTo>
                  <a:lnTo>
                    <a:pt x="21" y="20"/>
                  </a:lnTo>
                  <a:lnTo>
                    <a:pt x="17" y="22"/>
                  </a:lnTo>
                  <a:lnTo>
                    <a:pt x="16" y="24"/>
                  </a:lnTo>
                  <a:lnTo>
                    <a:pt x="14" y="29"/>
                  </a:lnTo>
                  <a:lnTo>
                    <a:pt x="13" y="33"/>
                  </a:lnTo>
                  <a:lnTo>
                    <a:pt x="12" y="34"/>
                  </a:lnTo>
                  <a:lnTo>
                    <a:pt x="13" y="34"/>
                  </a:lnTo>
                  <a:lnTo>
                    <a:pt x="19" y="34"/>
                  </a:lnTo>
                  <a:lnTo>
                    <a:pt x="23" y="33"/>
                  </a:lnTo>
                  <a:lnTo>
                    <a:pt x="25" y="32"/>
                  </a:lnTo>
                  <a:lnTo>
                    <a:pt x="27" y="30"/>
                  </a:lnTo>
                  <a:lnTo>
                    <a:pt x="30" y="26"/>
                  </a:lnTo>
                  <a:lnTo>
                    <a:pt x="31" y="23"/>
                  </a:lnTo>
                  <a:lnTo>
                    <a:pt x="31" y="20"/>
                  </a:lnTo>
                  <a:lnTo>
                    <a:pt x="30" y="18"/>
                  </a:lnTo>
                  <a:lnTo>
                    <a:pt x="28" y="16"/>
                  </a:lnTo>
                  <a:lnTo>
                    <a:pt x="27" y="15"/>
                  </a:lnTo>
                  <a:lnTo>
                    <a:pt x="26" y="14"/>
                  </a:lnTo>
                  <a:lnTo>
                    <a:pt x="25" y="14"/>
                  </a:lnTo>
                  <a:close/>
                  <a:moveTo>
                    <a:pt x="20" y="0"/>
                  </a:moveTo>
                  <a:lnTo>
                    <a:pt x="28" y="1"/>
                  </a:lnTo>
                  <a:lnTo>
                    <a:pt x="34" y="7"/>
                  </a:lnTo>
                  <a:lnTo>
                    <a:pt x="38" y="14"/>
                  </a:lnTo>
                  <a:lnTo>
                    <a:pt x="39" y="24"/>
                  </a:lnTo>
                  <a:lnTo>
                    <a:pt x="38" y="33"/>
                  </a:lnTo>
                  <a:lnTo>
                    <a:pt x="35" y="41"/>
                  </a:lnTo>
                  <a:lnTo>
                    <a:pt x="30" y="47"/>
                  </a:lnTo>
                  <a:lnTo>
                    <a:pt x="23" y="51"/>
                  </a:lnTo>
                  <a:lnTo>
                    <a:pt x="15" y="52"/>
                  </a:lnTo>
                  <a:lnTo>
                    <a:pt x="9" y="49"/>
                  </a:lnTo>
                  <a:lnTo>
                    <a:pt x="2" y="44"/>
                  </a:lnTo>
                  <a:lnTo>
                    <a:pt x="0" y="35"/>
                  </a:lnTo>
                  <a:lnTo>
                    <a:pt x="1" y="26"/>
                  </a:lnTo>
                  <a:lnTo>
                    <a:pt x="6" y="18"/>
                  </a:lnTo>
                  <a:lnTo>
                    <a:pt x="13" y="11"/>
                  </a:lnTo>
                  <a:lnTo>
                    <a:pt x="22" y="8"/>
                  </a:lnTo>
                  <a:lnTo>
                    <a:pt x="24" y="8"/>
                  </a:lnTo>
                  <a:lnTo>
                    <a:pt x="26" y="8"/>
                  </a:lnTo>
                  <a:lnTo>
                    <a:pt x="25" y="7"/>
                  </a:lnTo>
                  <a:lnTo>
                    <a:pt x="22" y="7"/>
                  </a:lnTo>
                  <a:lnTo>
                    <a:pt x="17" y="7"/>
                  </a:lnTo>
                  <a:lnTo>
                    <a:pt x="17" y="7"/>
                  </a:lnTo>
                  <a:lnTo>
                    <a:pt x="15" y="7"/>
                  </a:lnTo>
                  <a:lnTo>
                    <a:pt x="14" y="5"/>
                  </a:lnTo>
                  <a:lnTo>
                    <a:pt x="13" y="4"/>
                  </a:lnTo>
                  <a:lnTo>
                    <a:pt x="13" y="2"/>
                  </a:lnTo>
                  <a:lnTo>
                    <a:pt x="14" y="1"/>
                  </a:lnTo>
                  <a:lnTo>
                    <a:pt x="15" y="0"/>
                  </a:lnTo>
                  <a:lnTo>
                    <a:pt x="2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4" name="Freeform 377"/>
            <p:cNvSpPr>
              <a:spLocks noEditPoints="1"/>
            </p:cNvSpPr>
            <p:nvPr/>
          </p:nvSpPr>
          <p:spPr bwMode="auto">
            <a:xfrm>
              <a:off x="7132349" y="3212667"/>
              <a:ext cx="103188" cy="304800"/>
            </a:xfrm>
            <a:custGeom>
              <a:avLst/>
              <a:gdLst>
                <a:gd name="T0" fmla="*/ 52 w 65"/>
                <a:gd name="T1" fmla="*/ 183 h 192"/>
                <a:gd name="T2" fmla="*/ 57 w 65"/>
                <a:gd name="T3" fmla="*/ 185 h 192"/>
                <a:gd name="T4" fmla="*/ 55 w 65"/>
                <a:gd name="T5" fmla="*/ 182 h 192"/>
                <a:gd name="T6" fmla="*/ 50 w 65"/>
                <a:gd name="T7" fmla="*/ 172 h 192"/>
                <a:gd name="T8" fmla="*/ 56 w 65"/>
                <a:gd name="T9" fmla="*/ 175 h 192"/>
                <a:gd name="T10" fmla="*/ 54 w 65"/>
                <a:gd name="T11" fmla="*/ 168 h 192"/>
                <a:gd name="T12" fmla="*/ 50 w 65"/>
                <a:gd name="T13" fmla="*/ 130 h 192"/>
                <a:gd name="T14" fmla="*/ 49 w 65"/>
                <a:gd name="T15" fmla="*/ 128 h 192"/>
                <a:gd name="T16" fmla="*/ 48 w 65"/>
                <a:gd name="T17" fmla="*/ 129 h 192"/>
                <a:gd name="T18" fmla="*/ 47 w 65"/>
                <a:gd name="T19" fmla="*/ 133 h 192"/>
                <a:gd name="T20" fmla="*/ 43 w 65"/>
                <a:gd name="T21" fmla="*/ 134 h 192"/>
                <a:gd name="T22" fmla="*/ 40 w 65"/>
                <a:gd name="T23" fmla="*/ 145 h 192"/>
                <a:gd name="T24" fmla="*/ 48 w 65"/>
                <a:gd name="T25" fmla="*/ 146 h 192"/>
                <a:gd name="T26" fmla="*/ 48 w 65"/>
                <a:gd name="T27" fmla="*/ 151 h 192"/>
                <a:gd name="T28" fmla="*/ 46 w 65"/>
                <a:gd name="T29" fmla="*/ 156 h 192"/>
                <a:gd name="T30" fmla="*/ 58 w 65"/>
                <a:gd name="T31" fmla="*/ 162 h 192"/>
                <a:gd name="T32" fmla="*/ 50 w 65"/>
                <a:gd name="T33" fmla="*/ 130 h 192"/>
                <a:gd name="T34" fmla="*/ 50 w 65"/>
                <a:gd name="T35" fmla="*/ 130 h 192"/>
                <a:gd name="T36" fmla="*/ 49 w 65"/>
                <a:gd name="T37" fmla="*/ 128 h 192"/>
                <a:gd name="T38" fmla="*/ 46 w 65"/>
                <a:gd name="T39" fmla="*/ 122 h 192"/>
                <a:gd name="T40" fmla="*/ 25 w 65"/>
                <a:gd name="T41" fmla="*/ 112 h 192"/>
                <a:gd name="T42" fmla="*/ 19 w 65"/>
                <a:gd name="T43" fmla="*/ 126 h 192"/>
                <a:gd name="T44" fmla="*/ 23 w 65"/>
                <a:gd name="T45" fmla="*/ 140 h 192"/>
                <a:gd name="T46" fmla="*/ 34 w 65"/>
                <a:gd name="T47" fmla="*/ 145 h 192"/>
                <a:gd name="T48" fmla="*/ 35 w 65"/>
                <a:gd name="T49" fmla="*/ 140 h 192"/>
                <a:gd name="T50" fmla="*/ 38 w 65"/>
                <a:gd name="T51" fmla="*/ 129 h 192"/>
                <a:gd name="T52" fmla="*/ 34 w 65"/>
                <a:gd name="T53" fmla="*/ 124 h 192"/>
                <a:gd name="T54" fmla="*/ 27 w 65"/>
                <a:gd name="T55" fmla="*/ 110 h 192"/>
                <a:gd name="T56" fmla="*/ 17 w 65"/>
                <a:gd name="T57" fmla="*/ 1 h 192"/>
                <a:gd name="T58" fmla="*/ 36 w 65"/>
                <a:gd name="T59" fmla="*/ 73 h 192"/>
                <a:gd name="T60" fmla="*/ 59 w 65"/>
                <a:gd name="T61" fmla="*/ 132 h 192"/>
                <a:gd name="T62" fmla="*/ 65 w 65"/>
                <a:gd name="T63" fmla="*/ 176 h 192"/>
                <a:gd name="T64" fmla="*/ 61 w 65"/>
                <a:gd name="T65" fmla="*/ 192 h 192"/>
                <a:gd name="T66" fmla="*/ 52 w 65"/>
                <a:gd name="T67" fmla="*/ 190 h 192"/>
                <a:gd name="T68" fmla="*/ 46 w 65"/>
                <a:gd name="T69" fmla="*/ 183 h 192"/>
                <a:gd name="T70" fmla="*/ 41 w 65"/>
                <a:gd name="T71" fmla="*/ 172 h 192"/>
                <a:gd name="T72" fmla="*/ 37 w 65"/>
                <a:gd name="T73" fmla="*/ 161 h 192"/>
                <a:gd name="T74" fmla="*/ 16 w 65"/>
                <a:gd name="T75" fmla="*/ 148 h 192"/>
                <a:gd name="T76" fmla="*/ 8 w 65"/>
                <a:gd name="T77" fmla="*/ 127 h 192"/>
                <a:gd name="T78" fmla="*/ 14 w 65"/>
                <a:gd name="T79" fmla="*/ 113 h 192"/>
                <a:gd name="T80" fmla="*/ 18 w 65"/>
                <a:gd name="T81" fmla="*/ 101 h 192"/>
                <a:gd name="T82" fmla="*/ 0 w 65"/>
                <a:gd name="T83" fmla="*/ 9 h 192"/>
                <a:gd name="T84" fmla="*/ 2 w 65"/>
                <a:gd name="T85" fmla="*/ 5 h 192"/>
                <a:gd name="T86" fmla="*/ 5 w 65"/>
                <a:gd name="T87" fmla="*/ 7 h 192"/>
                <a:gd name="T88" fmla="*/ 10 w 65"/>
                <a:gd name="T89" fmla="*/ 11 h 192"/>
                <a:gd name="T90" fmla="*/ 12 w 65"/>
                <a:gd name="T91" fmla="*/ 2 h 192"/>
                <a:gd name="T92" fmla="*/ 15 w 65"/>
                <a:gd name="T9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5" h="192">
                  <a:moveTo>
                    <a:pt x="52" y="181"/>
                  </a:moveTo>
                  <a:lnTo>
                    <a:pt x="52" y="182"/>
                  </a:lnTo>
                  <a:lnTo>
                    <a:pt x="52" y="183"/>
                  </a:lnTo>
                  <a:lnTo>
                    <a:pt x="54" y="184"/>
                  </a:lnTo>
                  <a:lnTo>
                    <a:pt x="55" y="184"/>
                  </a:lnTo>
                  <a:lnTo>
                    <a:pt x="57" y="185"/>
                  </a:lnTo>
                  <a:lnTo>
                    <a:pt x="57" y="185"/>
                  </a:lnTo>
                  <a:lnTo>
                    <a:pt x="57" y="183"/>
                  </a:lnTo>
                  <a:lnTo>
                    <a:pt x="55" y="182"/>
                  </a:lnTo>
                  <a:lnTo>
                    <a:pt x="52" y="181"/>
                  </a:lnTo>
                  <a:close/>
                  <a:moveTo>
                    <a:pt x="49" y="166"/>
                  </a:moveTo>
                  <a:lnTo>
                    <a:pt x="50" y="172"/>
                  </a:lnTo>
                  <a:lnTo>
                    <a:pt x="51" y="173"/>
                  </a:lnTo>
                  <a:lnTo>
                    <a:pt x="55" y="175"/>
                  </a:lnTo>
                  <a:lnTo>
                    <a:pt x="56" y="175"/>
                  </a:lnTo>
                  <a:lnTo>
                    <a:pt x="58" y="170"/>
                  </a:lnTo>
                  <a:lnTo>
                    <a:pt x="58" y="168"/>
                  </a:lnTo>
                  <a:lnTo>
                    <a:pt x="54" y="168"/>
                  </a:lnTo>
                  <a:lnTo>
                    <a:pt x="49" y="166"/>
                  </a:lnTo>
                  <a:close/>
                  <a:moveTo>
                    <a:pt x="50" y="130"/>
                  </a:moveTo>
                  <a:lnTo>
                    <a:pt x="50" y="130"/>
                  </a:lnTo>
                  <a:lnTo>
                    <a:pt x="50" y="130"/>
                  </a:lnTo>
                  <a:lnTo>
                    <a:pt x="50" y="130"/>
                  </a:lnTo>
                  <a:close/>
                  <a:moveTo>
                    <a:pt x="49" y="128"/>
                  </a:moveTo>
                  <a:lnTo>
                    <a:pt x="48" y="129"/>
                  </a:lnTo>
                  <a:lnTo>
                    <a:pt x="48" y="129"/>
                  </a:lnTo>
                  <a:lnTo>
                    <a:pt x="48" y="129"/>
                  </a:lnTo>
                  <a:lnTo>
                    <a:pt x="47" y="129"/>
                  </a:lnTo>
                  <a:lnTo>
                    <a:pt x="47" y="132"/>
                  </a:lnTo>
                  <a:lnTo>
                    <a:pt x="47" y="133"/>
                  </a:lnTo>
                  <a:lnTo>
                    <a:pt x="46" y="134"/>
                  </a:lnTo>
                  <a:lnTo>
                    <a:pt x="45" y="135"/>
                  </a:lnTo>
                  <a:lnTo>
                    <a:pt x="43" y="134"/>
                  </a:lnTo>
                  <a:lnTo>
                    <a:pt x="41" y="137"/>
                  </a:lnTo>
                  <a:lnTo>
                    <a:pt x="40" y="141"/>
                  </a:lnTo>
                  <a:lnTo>
                    <a:pt x="40" y="145"/>
                  </a:lnTo>
                  <a:lnTo>
                    <a:pt x="46" y="144"/>
                  </a:lnTo>
                  <a:lnTo>
                    <a:pt x="47" y="145"/>
                  </a:lnTo>
                  <a:lnTo>
                    <a:pt x="48" y="146"/>
                  </a:lnTo>
                  <a:lnTo>
                    <a:pt x="49" y="148"/>
                  </a:lnTo>
                  <a:lnTo>
                    <a:pt x="49" y="149"/>
                  </a:lnTo>
                  <a:lnTo>
                    <a:pt x="48" y="151"/>
                  </a:lnTo>
                  <a:lnTo>
                    <a:pt x="48" y="151"/>
                  </a:lnTo>
                  <a:lnTo>
                    <a:pt x="47" y="153"/>
                  </a:lnTo>
                  <a:lnTo>
                    <a:pt x="46" y="156"/>
                  </a:lnTo>
                  <a:lnTo>
                    <a:pt x="48" y="157"/>
                  </a:lnTo>
                  <a:lnTo>
                    <a:pt x="52" y="161"/>
                  </a:lnTo>
                  <a:lnTo>
                    <a:pt x="58" y="162"/>
                  </a:lnTo>
                  <a:lnTo>
                    <a:pt x="57" y="154"/>
                  </a:lnTo>
                  <a:lnTo>
                    <a:pt x="55" y="142"/>
                  </a:lnTo>
                  <a:lnTo>
                    <a:pt x="50" y="130"/>
                  </a:lnTo>
                  <a:lnTo>
                    <a:pt x="50" y="130"/>
                  </a:lnTo>
                  <a:lnTo>
                    <a:pt x="50" y="130"/>
                  </a:lnTo>
                  <a:lnTo>
                    <a:pt x="50" y="130"/>
                  </a:lnTo>
                  <a:lnTo>
                    <a:pt x="50" y="130"/>
                  </a:lnTo>
                  <a:lnTo>
                    <a:pt x="50" y="130"/>
                  </a:lnTo>
                  <a:lnTo>
                    <a:pt x="49" y="128"/>
                  </a:lnTo>
                  <a:close/>
                  <a:moveTo>
                    <a:pt x="46" y="122"/>
                  </a:moveTo>
                  <a:lnTo>
                    <a:pt x="46" y="122"/>
                  </a:lnTo>
                  <a:lnTo>
                    <a:pt x="46" y="122"/>
                  </a:lnTo>
                  <a:lnTo>
                    <a:pt x="46" y="122"/>
                  </a:lnTo>
                  <a:close/>
                  <a:moveTo>
                    <a:pt x="27" y="110"/>
                  </a:moveTo>
                  <a:lnTo>
                    <a:pt x="25" y="112"/>
                  </a:lnTo>
                  <a:lnTo>
                    <a:pt x="19" y="117"/>
                  </a:lnTo>
                  <a:lnTo>
                    <a:pt x="19" y="120"/>
                  </a:lnTo>
                  <a:lnTo>
                    <a:pt x="19" y="126"/>
                  </a:lnTo>
                  <a:lnTo>
                    <a:pt x="19" y="131"/>
                  </a:lnTo>
                  <a:lnTo>
                    <a:pt x="21" y="137"/>
                  </a:lnTo>
                  <a:lnTo>
                    <a:pt x="23" y="140"/>
                  </a:lnTo>
                  <a:lnTo>
                    <a:pt x="25" y="142"/>
                  </a:lnTo>
                  <a:lnTo>
                    <a:pt x="28" y="143"/>
                  </a:lnTo>
                  <a:lnTo>
                    <a:pt x="34" y="145"/>
                  </a:lnTo>
                  <a:lnTo>
                    <a:pt x="34" y="145"/>
                  </a:lnTo>
                  <a:lnTo>
                    <a:pt x="34" y="145"/>
                  </a:lnTo>
                  <a:lnTo>
                    <a:pt x="35" y="140"/>
                  </a:lnTo>
                  <a:lnTo>
                    <a:pt x="36" y="134"/>
                  </a:lnTo>
                  <a:lnTo>
                    <a:pt x="38" y="129"/>
                  </a:lnTo>
                  <a:lnTo>
                    <a:pt x="38" y="129"/>
                  </a:lnTo>
                  <a:lnTo>
                    <a:pt x="37" y="123"/>
                  </a:lnTo>
                  <a:lnTo>
                    <a:pt x="35" y="124"/>
                  </a:lnTo>
                  <a:lnTo>
                    <a:pt x="34" y="124"/>
                  </a:lnTo>
                  <a:lnTo>
                    <a:pt x="32" y="123"/>
                  </a:lnTo>
                  <a:lnTo>
                    <a:pt x="30" y="122"/>
                  </a:lnTo>
                  <a:lnTo>
                    <a:pt x="27" y="110"/>
                  </a:lnTo>
                  <a:close/>
                  <a:moveTo>
                    <a:pt x="15" y="0"/>
                  </a:moveTo>
                  <a:lnTo>
                    <a:pt x="16" y="0"/>
                  </a:lnTo>
                  <a:lnTo>
                    <a:pt x="17" y="1"/>
                  </a:lnTo>
                  <a:lnTo>
                    <a:pt x="18" y="2"/>
                  </a:lnTo>
                  <a:lnTo>
                    <a:pt x="26" y="38"/>
                  </a:lnTo>
                  <a:lnTo>
                    <a:pt x="36" y="73"/>
                  </a:lnTo>
                  <a:lnTo>
                    <a:pt x="44" y="109"/>
                  </a:lnTo>
                  <a:lnTo>
                    <a:pt x="52" y="119"/>
                  </a:lnTo>
                  <a:lnTo>
                    <a:pt x="59" y="132"/>
                  </a:lnTo>
                  <a:lnTo>
                    <a:pt x="63" y="146"/>
                  </a:lnTo>
                  <a:lnTo>
                    <a:pt x="65" y="161"/>
                  </a:lnTo>
                  <a:lnTo>
                    <a:pt x="65" y="176"/>
                  </a:lnTo>
                  <a:lnTo>
                    <a:pt x="63" y="189"/>
                  </a:lnTo>
                  <a:lnTo>
                    <a:pt x="62" y="190"/>
                  </a:lnTo>
                  <a:lnTo>
                    <a:pt x="61" y="192"/>
                  </a:lnTo>
                  <a:lnTo>
                    <a:pt x="60" y="192"/>
                  </a:lnTo>
                  <a:lnTo>
                    <a:pt x="56" y="192"/>
                  </a:lnTo>
                  <a:lnTo>
                    <a:pt x="52" y="190"/>
                  </a:lnTo>
                  <a:lnTo>
                    <a:pt x="49" y="188"/>
                  </a:lnTo>
                  <a:lnTo>
                    <a:pt x="47" y="186"/>
                  </a:lnTo>
                  <a:lnTo>
                    <a:pt x="46" y="183"/>
                  </a:lnTo>
                  <a:lnTo>
                    <a:pt x="45" y="179"/>
                  </a:lnTo>
                  <a:lnTo>
                    <a:pt x="44" y="175"/>
                  </a:lnTo>
                  <a:lnTo>
                    <a:pt x="41" y="172"/>
                  </a:lnTo>
                  <a:lnTo>
                    <a:pt x="38" y="168"/>
                  </a:lnTo>
                  <a:lnTo>
                    <a:pt x="37" y="164"/>
                  </a:lnTo>
                  <a:lnTo>
                    <a:pt x="37" y="161"/>
                  </a:lnTo>
                  <a:lnTo>
                    <a:pt x="30" y="156"/>
                  </a:lnTo>
                  <a:lnTo>
                    <a:pt x="23" y="152"/>
                  </a:lnTo>
                  <a:lnTo>
                    <a:pt x="16" y="148"/>
                  </a:lnTo>
                  <a:lnTo>
                    <a:pt x="12" y="143"/>
                  </a:lnTo>
                  <a:lnTo>
                    <a:pt x="8" y="137"/>
                  </a:lnTo>
                  <a:lnTo>
                    <a:pt x="8" y="127"/>
                  </a:lnTo>
                  <a:lnTo>
                    <a:pt x="10" y="122"/>
                  </a:lnTo>
                  <a:lnTo>
                    <a:pt x="11" y="118"/>
                  </a:lnTo>
                  <a:lnTo>
                    <a:pt x="14" y="113"/>
                  </a:lnTo>
                  <a:lnTo>
                    <a:pt x="16" y="105"/>
                  </a:lnTo>
                  <a:lnTo>
                    <a:pt x="17" y="102"/>
                  </a:lnTo>
                  <a:lnTo>
                    <a:pt x="18" y="101"/>
                  </a:lnTo>
                  <a:lnTo>
                    <a:pt x="25" y="101"/>
                  </a:lnTo>
                  <a:lnTo>
                    <a:pt x="12" y="55"/>
                  </a:lnTo>
                  <a:lnTo>
                    <a:pt x="0" y="9"/>
                  </a:lnTo>
                  <a:lnTo>
                    <a:pt x="0" y="7"/>
                  </a:lnTo>
                  <a:lnTo>
                    <a:pt x="1" y="6"/>
                  </a:lnTo>
                  <a:lnTo>
                    <a:pt x="2" y="5"/>
                  </a:lnTo>
                  <a:lnTo>
                    <a:pt x="3" y="5"/>
                  </a:lnTo>
                  <a:lnTo>
                    <a:pt x="5" y="6"/>
                  </a:lnTo>
                  <a:lnTo>
                    <a:pt x="5" y="7"/>
                  </a:lnTo>
                  <a:lnTo>
                    <a:pt x="11" y="25"/>
                  </a:lnTo>
                  <a:lnTo>
                    <a:pt x="11" y="17"/>
                  </a:lnTo>
                  <a:lnTo>
                    <a:pt x="10" y="11"/>
                  </a:lnTo>
                  <a:lnTo>
                    <a:pt x="10" y="10"/>
                  </a:lnTo>
                  <a:lnTo>
                    <a:pt x="11" y="9"/>
                  </a:lnTo>
                  <a:lnTo>
                    <a:pt x="12" y="2"/>
                  </a:lnTo>
                  <a:lnTo>
                    <a:pt x="12" y="1"/>
                  </a:lnTo>
                  <a:lnTo>
                    <a:pt x="13" y="0"/>
                  </a:lnTo>
                  <a:lnTo>
                    <a:pt x="1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5" name="Freeform 378"/>
            <p:cNvSpPr>
              <a:spLocks noEditPoints="1"/>
            </p:cNvSpPr>
            <p:nvPr/>
          </p:nvSpPr>
          <p:spPr bwMode="auto">
            <a:xfrm>
              <a:off x="6856124" y="2028392"/>
              <a:ext cx="300038" cy="1206500"/>
            </a:xfrm>
            <a:custGeom>
              <a:avLst/>
              <a:gdLst>
                <a:gd name="T0" fmla="*/ 70 w 189"/>
                <a:gd name="T1" fmla="*/ 51 h 760"/>
                <a:gd name="T2" fmla="*/ 70 w 189"/>
                <a:gd name="T3" fmla="*/ 51 h 760"/>
                <a:gd name="T4" fmla="*/ 5 w 189"/>
                <a:gd name="T5" fmla="*/ 1 h 760"/>
                <a:gd name="T6" fmla="*/ 54 w 189"/>
                <a:gd name="T7" fmla="*/ 31 h 760"/>
                <a:gd name="T8" fmla="*/ 99 w 189"/>
                <a:gd name="T9" fmla="*/ 67 h 760"/>
                <a:gd name="T10" fmla="*/ 127 w 189"/>
                <a:gd name="T11" fmla="*/ 111 h 760"/>
                <a:gd name="T12" fmla="*/ 137 w 189"/>
                <a:gd name="T13" fmla="*/ 162 h 760"/>
                <a:gd name="T14" fmla="*/ 129 w 189"/>
                <a:gd name="T15" fmla="*/ 229 h 760"/>
                <a:gd name="T16" fmla="*/ 115 w 189"/>
                <a:gd name="T17" fmla="*/ 296 h 760"/>
                <a:gd name="T18" fmla="*/ 111 w 189"/>
                <a:gd name="T19" fmla="*/ 370 h 760"/>
                <a:gd name="T20" fmla="*/ 113 w 189"/>
                <a:gd name="T21" fmla="*/ 462 h 760"/>
                <a:gd name="T22" fmla="*/ 118 w 189"/>
                <a:gd name="T23" fmla="*/ 517 h 760"/>
                <a:gd name="T24" fmla="*/ 136 w 189"/>
                <a:gd name="T25" fmla="*/ 599 h 760"/>
                <a:gd name="T26" fmla="*/ 164 w 189"/>
                <a:gd name="T27" fmla="*/ 678 h 760"/>
                <a:gd name="T28" fmla="*/ 189 w 189"/>
                <a:gd name="T29" fmla="*/ 756 h 760"/>
                <a:gd name="T30" fmla="*/ 189 w 189"/>
                <a:gd name="T31" fmla="*/ 759 h 760"/>
                <a:gd name="T32" fmla="*/ 186 w 189"/>
                <a:gd name="T33" fmla="*/ 760 h 760"/>
                <a:gd name="T34" fmla="*/ 182 w 189"/>
                <a:gd name="T35" fmla="*/ 758 h 760"/>
                <a:gd name="T36" fmla="*/ 166 w 189"/>
                <a:gd name="T37" fmla="*/ 708 h 760"/>
                <a:gd name="T38" fmla="*/ 144 w 189"/>
                <a:gd name="T39" fmla="*/ 642 h 760"/>
                <a:gd name="T40" fmla="*/ 119 w 189"/>
                <a:gd name="T41" fmla="*/ 564 h 760"/>
                <a:gd name="T42" fmla="*/ 107 w 189"/>
                <a:gd name="T43" fmla="*/ 471 h 760"/>
                <a:gd name="T44" fmla="*/ 107 w 189"/>
                <a:gd name="T45" fmla="*/ 328 h 760"/>
                <a:gd name="T46" fmla="*/ 115 w 189"/>
                <a:gd name="T47" fmla="*/ 261 h 760"/>
                <a:gd name="T48" fmla="*/ 129 w 189"/>
                <a:gd name="T49" fmla="*/ 194 h 760"/>
                <a:gd name="T50" fmla="*/ 130 w 189"/>
                <a:gd name="T51" fmla="*/ 146 h 760"/>
                <a:gd name="T52" fmla="*/ 121 w 189"/>
                <a:gd name="T53" fmla="*/ 113 h 760"/>
                <a:gd name="T54" fmla="*/ 104 w 189"/>
                <a:gd name="T55" fmla="*/ 84 h 760"/>
                <a:gd name="T56" fmla="*/ 88 w 189"/>
                <a:gd name="T57" fmla="*/ 66 h 760"/>
                <a:gd name="T58" fmla="*/ 70 w 189"/>
                <a:gd name="T59" fmla="*/ 52 h 760"/>
                <a:gd name="T60" fmla="*/ 70 w 189"/>
                <a:gd name="T61" fmla="*/ 51 h 760"/>
                <a:gd name="T62" fmla="*/ 70 w 189"/>
                <a:gd name="T63" fmla="*/ 51 h 760"/>
                <a:gd name="T64" fmla="*/ 2 w 189"/>
                <a:gd name="T65" fmla="*/ 7 h 760"/>
                <a:gd name="T66" fmla="*/ 0 w 189"/>
                <a:gd name="T67" fmla="*/ 4 h 760"/>
                <a:gd name="T68" fmla="*/ 2 w 189"/>
                <a:gd name="T69" fmla="*/ 1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760">
                  <a:moveTo>
                    <a:pt x="70" y="51"/>
                  </a:moveTo>
                  <a:lnTo>
                    <a:pt x="70" y="51"/>
                  </a:lnTo>
                  <a:lnTo>
                    <a:pt x="70" y="51"/>
                  </a:lnTo>
                  <a:lnTo>
                    <a:pt x="70" y="51"/>
                  </a:lnTo>
                  <a:close/>
                  <a:moveTo>
                    <a:pt x="3" y="0"/>
                  </a:moveTo>
                  <a:lnTo>
                    <a:pt x="5" y="1"/>
                  </a:lnTo>
                  <a:lnTo>
                    <a:pt x="30" y="16"/>
                  </a:lnTo>
                  <a:lnTo>
                    <a:pt x="54" y="31"/>
                  </a:lnTo>
                  <a:lnTo>
                    <a:pt x="77" y="48"/>
                  </a:lnTo>
                  <a:lnTo>
                    <a:pt x="99" y="67"/>
                  </a:lnTo>
                  <a:lnTo>
                    <a:pt x="115" y="88"/>
                  </a:lnTo>
                  <a:lnTo>
                    <a:pt x="127" y="111"/>
                  </a:lnTo>
                  <a:lnTo>
                    <a:pt x="134" y="136"/>
                  </a:lnTo>
                  <a:lnTo>
                    <a:pt x="137" y="162"/>
                  </a:lnTo>
                  <a:lnTo>
                    <a:pt x="135" y="196"/>
                  </a:lnTo>
                  <a:lnTo>
                    <a:pt x="129" y="229"/>
                  </a:lnTo>
                  <a:lnTo>
                    <a:pt x="122" y="263"/>
                  </a:lnTo>
                  <a:lnTo>
                    <a:pt x="115" y="296"/>
                  </a:lnTo>
                  <a:lnTo>
                    <a:pt x="112" y="333"/>
                  </a:lnTo>
                  <a:lnTo>
                    <a:pt x="111" y="370"/>
                  </a:lnTo>
                  <a:lnTo>
                    <a:pt x="111" y="406"/>
                  </a:lnTo>
                  <a:lnTo>
                    <a:pt x="113" y="462"/>
                  </a:lnTo>
                  <a:lnTo>
                    <a:pt x="118" y="517"/>
                  </a:lnTo>
                  <a:lnTo>
                    <a:pt x="118" y="517"/>
                  </a:lnTo>
                  <a:lnTo>
                    <a:pt x="125" y="559"/>
                  </a:lnTo>
                  <a:lnTo>
                    <a:pt x="136" y="599"/>
                  </a:lnTo>
                  <a:lnTo>
                    <a:pt x="151" y="638"/>
                  </a:lnTo>
                  <a:lnTo>
                    <a:pt x="164" y="678"/>
                  </a:lnTo>
                  <a:lnTo>
                    <a:pt x="176" y="718"/>
                  </a:lnTo>
                  <a:lnTo>
                    <a:pt x="189" y="756"/>
                  </a:lnTo>
                  <a:lnTo>
                    <a:pt x="189" y="758"/>
                  </a:lnTo>
                  <a:lnTo>
                    <a:pt x="189" y="759"/>
                  </a:lnTo>
                  <a:lnTo>
                    <a:pt x="187" y="760"/>
                  </a:lnTo>
                  <a:lnTo>
                    <a:pt x="186" y="760"/>
                  </a:lnTo>
                  <a:lnTo>
                    <a:pt x="184" y="759"/>
                  </a:lnTo>
                  <a:lnTo>
                    <a:pt x="182" y="758"/>
                  </a:lnTo>
                  <a:lnTo>
                    <a:pt x="177" y="742"/>
                  </a:lnTo>
                  <a:lnTo>
                    <a:pt x="166" y="708"/>
                  </a:lnTo>
                  <a:lnTo>
                    <a:pt x="156" y="674"/>
                  </a:lnTo>
                  <a:lnTo>
                    <a:pt x="144" y="642"/>
                  </a:lnTo>
                  <a:lnTo>
                    <a:pt x="132" y="609"/>
                  </a:lnTo>
                  <a:lnTo>
                    <a:pt x="119" y="564"/>
                  </a:lnTo>
                  <a:lnTo>
                    <a:pt x="111" y="517"/>
                  </a:lnTo>
                  <a:lnTo>
                    <a:pt x="107" y="471"/>
                  </a:lnTo>
                  <a:lnTo>
                    <a:pt x="104" y="400"/>
                  </a:lnTo>
                  <a:lnTo>
                    <a:pt x="107" y="328"/>
                  </a:lnTo>
                  <a:lnTo>
                    <a:pt x="110" y="294"/>
                  </a:lnTo>
                  <a:lnTo>
                    <a:pt x="115" y="261"/>
                  </a:lnTo>
                  <a:lnTo>
                    <a:pt x="123" y="228"/>
                  </a:lnTo>
                  <a:lnTo>
                    <a:pt x="129" y="194"/>
                  </a:lnTo>
                  <a:lnTo>
                    <a:pt x="131" y="170"/>
                  </a:lnTo>
                  <a:lnTo>
                    <a:pt x="130" y="146"/>
                  </a:lnTo>
                  <a:lnTo>
                    <a:pt x="126" y="129"/>
                  </a:lnTo>
                  <a:lnTo>
                    <a:pt x="121" y="113"/>
                  </a:lnTo>
                  <a:lnTo>
                    <a:pt x="113" y="98"/>
                  </a:lnTo>
                  <a:lnTo>
                    <a:pt x="104" y="84"/>
                  </a:lnTo>
                  <a:lnTo>
                    <a:pt x="104" y="84"/>
                  </a:lnTo>
                  <a:lnTo>
                    <a:pt x="88" y="66"/>
                  </a:lnTo>
                  <a:lnTo>
                    <a:pt x="70" y="51"/>
                  </a:lnTo>
                  <a:lnTo>
                    <a:pt x="70" y="52"/>
                  </a:lnTo>
                  <a:lnTo>
                    <a:pt x="70" y="51"/>
                  </a:lnTo>
                  <a:lnTo>
                    <a:pt x="70" y="51"/>
                  </a:lnTo>
                  <a:lnTo>
                    <a:pt x="70" y="51"/>
                  </a:lnTo>
                  <a:lnTo>
                    <a:pt x="70" y="51"/>
                  </a:lnTo>
                  <a:lnTo>
                    <a:pt x="36" y="28"/>
                  </a:lnTo>
                  <a:lnTo>
                    <a:pt x="2" y="7"/>
                  </a:lnTo>
                  <a:lnTo>
                    <a:pt x="1" y="6"/>
                  </a:lnTo>
                  <a:lnTo>
                    <a:pt x="0" y="4"/>
                  </a:lnTo>
                  <a:lnTo>
                    <a:pt x="1" y="3"/>
                  </a:lnTo>
                  <a:lnTo>
                    <a:pt x="2"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6" name="Freeform 379"/>
            <p:cNvSpPr>
              <a:spLocks/>
            </p:cNvSpPr>
            <p:nvPr/>
          </p:nvSpPr>
          <p:spPr bwMode="auto">
            <a:xfrm>
              <a:off x="7040274" y="3179330"/>
              <a:ext cx="471488" cy="55563"/>
            </a:xfrm>
            <a:custGeom>
              <a:avLst/>
              <a:gdLst>
                <a:gd name="T0" fmla="*/ 201 w 297"/>
                <a:gd name="T1" fmla="*/ 0 h 35"/>
                <a:gd name="T2" fmla="*/ 240 w 297"/>
                <a:gd name="T3" fmla="*/ 1 h 35"/>
                <a:gd name="T4" fmla="*/ 294 w 297"/>
                <a:gd name="T5" fmla="*/ 1 h 35"/>
                <a:gd name="T6" fmla="*/ 296 w 297"/>
                <a:gd name="T7" fmla="*/ 2 h 35"/>
                <a:gd name="T8" fmla="*/ 297 w 297"/>
                <a:gd name="T9" fmla="*/ 4 h 35"/>
                <a:gd name="T10" fmla="*/ 297 w 297"/>
                <a:gd name="T11" fmla="*/ 5 h 35"/>
                <a:gd name="T12" fmla="*/ 297 w 297"/>
                <a:gd name="T13" fmla="*/ 7 h 35"/>
                <a:gd name="T14" fmla="*/ 296 w 297"/>
                <a:gd name="T15" fmla="*/ 8 h 35"/>
                <a:gd name="T16" fmla="*/ 294 w 297"/>
                <a:gd name="T17" fmla="*/ 8 h 35"/>
                <a:gd name="T18" fmla="*/ 240 w 297"/>
                <a:gd name="T19" fmla="*/ 8 h 35"/>
                <a:gd name="T20" fmla="*/ 193 w 297"/>
                <a:gd name="T21" fmla="*/ 7 h 35"/>
                <a:gd name="T22" fmla="*/ 146 w 297"/>
                <a:gd name="T23" fmla="*/ 10 h 35"/>
                <a:gd name="T24" fmla="*/ 110 w 297"/>
                <a:gd name="T25" fmla="*/ 16 h 35"/>
                <a:gd name="T26" fmla="*/ 75 w 297"/>
                <a:gd name="T27" fmla="*/ 23 h 35"/>
                <a:gd name="T28" fmla="*/ 40 w 297"/>
                <a:gd name="T29" fmla="*/ 30 h 35"/>
                <a:gd name="T30" fmla="*/ 4 w 297"/>
                <a:gd name="T31" fmla="*/ 35 h 35"/>
                <a:gd name="T32" fmla="*/ 2 w 297"/>
                <a:gd name="T33" fmla="*/ 34 h 35"/>
                <a:gd name="T34" fmla="*/ 0 w 297"/>
                <a:gd name="T35" fmla="*/ 33 h 35"/>
                <a:gd name="T36" fmla="*/ 0 w 297"/>
                <a:gd name="T37" fmla="*/ 32 h 35"/>
                <a:gd name="T38" fmla="*/ 0 w 297"/>
                <a:gd name="T39" fmla="*/ 30 h 35"/>
                <a:gd name="T40" fmla="*/ 2 w 297"/>
                <a:gd name="T41" fmla="*/ 29 h 35"/>
                <a:gd name="T42" fmla="*/ 4 w 297"/>
                <a:gd name="T43" fmla="*/ 28 h 35"/>
                <a:gd name="T44" fmla="*/ 24 w 297"/>
                <a:gd name="T45" fmla="*/ 26 h 35"/>
                <a:gd name="T46" fmla="*/ 77 w 297"/>
                <a:gd name="T47" fmla="*/ 17 h 35"/>
                <a:gd name="T48" fmla="*/ 130 w 297"/>
                <a:gd name="T49" fmla="*/ 6 h 35"/>
                <a:gd name="T50" fmla="*/ 165 w 297"/>
                <a:gd name="T51" fmla="*/ 1 h 35"/>
                <a:gd name="T52" fmla="*/ 201 w 297"/>
                <a:gd name="T5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7" h="35">
                  <a:moveTo>
                    <a:pt x="201" y="0"/>
                  </a:moveTo>
                  <a:lnTo>
                    <a:pt x="240" y="1"/>
                  </a:lnTo>
                  <a:lnTo>
                    <a:pt x="294" y="1"/>
                  </a:lnTo>
                  <a:lnTo>
                    <a:pt x="296" y="2"/>
                  </a:lnTo>
                  <a:lnTo>
                    <a:pt x="297" y="4"/>
                  </a:lnTo>
                  <a:lnTo>
                    <a:pt x="297" y="5"/>
                  </a:lnTo>
                  <a:lnTo>
                    <a:pt x="297" y="7"/>
                  </a:lnTo>
                  <a:lnTo>
                    <a:pt x="296" y="8"/>
                  </a:lnTo>
                  <a:lnTo>
                    <a:pt x="294" y="8"/>
                  </a:lnTo>
                  <a:lnTo>
                    <a:pt x="240" y="8"/>
                  </a:lnTo>
                  <a:lnTo>
                    <a:pt x="193" y="7"/>
                  </a:lnTo>
                  <a:lnTo>
                    <a:pt x="146" y="10"/>
                  </a:lnTo>
                  <a:lnTo>
                    <a:pt x="110" y="16"/>
                  </a:lnTo>
                  <a:lnTo>
                    <a:pt x="75" y="23"/>
                  </a:lnTo>
                  <a:lnTo>
                    <a:pt x="40" y="30"/>
                  </a:lnTo>
                  <a:lnTo>
                    <a:pt x="4" y="35"/>
                  </a:lnTo>
                  <a:lnTo>
                    <a:pt x="2" y="34"/>
                  </a:lnTo>
                  <a:lnTo>
                    <a:pt x="0" y="33"/>
                  </a:lnTo>
                  <a:lnTo>
                    <a:pt x="0" y="32"/>
                  </a:lnTo>
                  <a:lnTo>
                    <a:pt x="0" y="30"/>
                  </a:lnTo>
                  <a:lnTo>
                    <a:pt x="2" y="29"/>
                  </a:lnTo>
                  <a:lnTo>
                    <a:pt x="4" y="28"/>
                  </a:lnTo>
                  <a:lnTo>
                    <a:pt x="24" y="26"/>
                  </a:lnTo>
                  <a:lnTo>
                    <a:pt x="77" y="17"/>
                  </a:lnTo>
                  <a:lnTo>
                    <a:pt x="130" y="6"/>
                  </a:lnTo>
                  <a:lnTo>
                    <a:pt x="165" y="1"/>
                  </a:lnTo>
                  <a:lnTo>
                    <a:pt x="20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7" name="Freeform 380"/>
            <p:cNvSpPr>
              <a:spLocks/>
            </p:cNvSpPr>
            <p:nvPr/>
          </p:nvSpPr>
          <p:spPr bwMode="auto">
            <a:xfrm>
              <a:off x="7070437" y="3242830"/>
              <a:ext cx="371475" cy="82550"/>
            </a:xfrm>
            <a:custGeom>
              <a:avLst/>
              <a:gdLst>
                <a:gd name="T0" fmla="*/ 231 w 234"/>
                <a:gd name="T1" fmla="*/ 0 h 52"/>
                <a:gd name="T2" fmla="*/ 232 w 234"/>
                <a:gd name="T3" fmla="*/ 0 h 52"/>
                <a:gd name="T4" fmla="*/ 234 w 234"/>
                <a:gd name="T5" fmla="*/ 1 h 52"/>
                <a:gd name="T6" fmla="*/ 234 w 234"/>
                <a:gd name="T7" fmla="*/ 3 h 52"/>
                <a:gd name="T8" fmla="*/ 234 w 234"/>
                <a:gd name="T9" fmla="*/ 4 h 52"/>
                <a:gd name="T10" fmla="*/ 233 w 234"/>
                <a:gd name="T11" fmla="*/ 5 h 52"/>
                <a:gd name="T12" fmla="*/ 232 w 234"/>
                <a:gd name="T13" fmla="*/ 6 h 52"/>
                <a:gd name="T14" fmla="*/ 196 w 234"/>
                <a:gd name="T15" fmla="*/ 10 h 52"/>
                <a:gd name="T16" fmla="*/ 160 w 234"/>
                <a:gd name="T17" fmla="*/ 13 h 52"/>
                <a:gd name="T18" fmla="*/ 155 w 234"/>
                <a:gd name="T19" fmla="*/ 14 h 52"/>
                <a:gd name="T20" fmla="*/ 117 w 234"/>
                <a:gd name="T21" fmla="*/ 22 h 52"/>
                <a:gd name="T22" fmla="*/ 79 w 234"/>
                <a:gd name="T23" fmla="*/ 33 h 52"/>
                <a:gd name="T24" fmla="*/ 42 w 234"/>
                <a:gd name="T25" fmla="*/ 44 h 52"/>
                <a:gd name="T26" fmla="*/ 3 w 234"/>
                <a:gd name="T27" fmla="*/ 52 h 52"/>
                <a:gd name="T28" fmla="*/ 2 w 234"/>
                <a:gd name="T29" fmla="*/ 50 h 52"/>
                <a:gd name="T30" fmla="*/ 0 w 234"/>
                <a:gd name="T31" fmla="*/ 50 h 52"/>
                <a:gd name="T32" fmla="*/ 0 w 234"/>
                <a:gd name="T33" fmla="*/ 48 h 52"/>
                <a:gd name="T34" fmla="*/ 0 w 234"/>
                <a:gd name="T35" fmla="*/ 47 h 52"/>
                <a:gd name="T36" fmla="*/ 0 w 234"/>
                <a:gd name="T37" fmla="*/ 45 h 52"/>
                <a:gd name="T38" fmla="*/ 2 w 234"/>
                <a:gd name="T39" fmla="*/ 45 h 52"/>
                <a:gd name="T40" fmla="*/ 38 w 234"/>
                <a:gd name="T41" fmla="*/ 37 h 52"/>
                <a:gd name="T42" fmla="*/ 73 w 234"/>
                <a:gd name="T43" fmla="*/ 27 h 52"/>
                <a:gd name="T44" fmla="*/ 110 w 234"/>
                <a:gd name="T45" fmla="*/ 17 h 52"/>
                <a:gd name="T46" fmla="*/ 149 w 234"/>
                <a:gd name="T47" fmla="*/ 9 h 52"/>
                <a:gd name="T48" fmla="*/ 186 w 234"/>
                <a:gd name="T49" fmla="*/ 4 h 52"/>
                <a:gd name="T50" fmla="*/ 225 w 234"/>
                <a:gd name="T51" fmla="*/ 1 h 52"/>
                <a:gd name="T52" fmla="*/ 230 w 234"/>
                <a:gd name="T53" fmla="*/ 0 h 52"/>
                <a:gd name="T54" fmla="*/ 231 w 234"/>
                <a:gd name="T5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4" h="52">
                  <a:moveTo>
                    <a:pt x="231" y="0"/>
                  </a:moveTo>
                  <a:lnTo>
                    <a:pt x="232" y="0"/>
                  </a:lnTo>
                  <a:lnTo>
                    <a:pt x="234" y="1"/>
                  </a:lnTo>
                  <a:lnTo>
                    <a:pt x="234" y="3"/>
                  </a:lnTo>
                  <a:lnTo>
                    <a:pt x="234" y="4"/>
                  </a:lnTo>
                  <a:lnTo>
                    <a:pt x="233" y="5"/>
                  </a:lnTo>
                  <a:lnTo>
                    <a:pt x="232" y="6"/>
                  </a:lnTo>
                  <a:lnTo>
                    <a:pt x="196" y="10"/>
                  </a:lnTo>
                  <a:lnTo>
                    <a:pt x="160" y="13"/>
                  </a:lnTo>
                  <a:lnTo>
                    <a:pt x="155" y="14"/>
                  </a:lnTo>
                  <a:lnTo>
                    <a:pt x="117" y="22"/>
                  </a:lnTo>
                  <a:lnTo>
                    <a:pt x="79" y="33"/>
                  </a:lnTo>
                  <a:lnTo>
                    <a:pt x="42" y="44"/>
                  </a:lnTo>
                  <a:lnTo>
                    <a:pt x="3" y="52"/>
                  </a:lnTo>
                  <a:lnTo>
                    <a:pt x="2" y="50"/>
                  </a:lnTo>
                  <a:lnTo>
                    <a:pt x="0" y="50"/>
                  </a:lnTo>
                  <a:lnTo>
                    <a:pt x="0" y="48"/>
                  </a:lnTo>
                  <a:lnTo>
                    <a:pt x="0" y="47"/>
                  </a:lnTo>
                  <a:lnTo>
                    <a:pt x="0" y="45"/>
                  </a:lnTo>
                  <a:lnTo>
                    <a:pt x="2" y="45"/>
                  </a:lnTo>
                  <a:lnTo>
                    <a:pt x="38" y="37"/>
                  </a:lnTo>
                  <a:lnTo>
                    <a:pt x="73" y="27"/>
                  </a:lnTo>
                  <a:lnTo>
                    <a:pt x="110" y="17"/>
                  </a:lnTo>
                  <a:lnTo>
                    <a:pt x="149" y="9"/>
                  </a:lnTo>
                  <a:lnTo>
                    <a:pt x="186" y="4"/>
                  </a:lnTo>
                  <a:lnTo>
                    <a:pt x="225" y="1"/>
                  </a:lnTo>
                  <a:lnTo>
                    <a:pt x="230" y="0"/>
                  </a:lnTo>
                  <a:lnTo>
                    <a:pt x="23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8" name="Freeform 381"/>
            <p:cNvSpPr>
              <a:spLocks noEditPoints="1"/>
            </p:cNvSpPr>
            <p:nvPr/>
          </p:nvSpPr>
          <p:spPr bwMode="auto">
            <a:xfrm>
              <a:off x="7405399" y="3179330"/>
              <a:ext cx="106363" cy="73025"/>
            </a:xfrm>
            <a:custGeom>
              <a:avLst/>
              <a:gdLst>
                <a:gd name="T0" fmla="*/ 60 w 67"/>
                <a:gd name="T1" fmla="*/ 2 h 46"/>
                <a:gd name="T2" fmla="*/ 59 w 67"/>
                <a:gd name="T3" fmla="*/ 2 h 46"/>
                <a:gd name="T4" fmla="*/ 59 w 67"/>
                <a:gd name="T5" fmla="*/ 2 h 46"/>
                <a:gd name="T6" fmla="*/ 60 w 67"/>
                <a:gd name="T7" fmla="*/ 2 h 46"/>
                <a:gd name="T8" fmla="*/ 63 w 67"/>
                <a:gd name="T9" fmla="*/ 0 h 46"/>
                <a:gd name="T10" fmla="*/ 65 w 67"/>
                <a:gd name="T11" fmla="*/ 0 h 46"/>
                <a:gd name="T12" fmla="*/ 66 w 67"/>
                <a:gd name="T13" fmla="*/ 1 h 46"/>
                <a:gd name="T14" fmla="*/ 67 w 67"/>
                <a:gd name="T15" fmla="*/ 2 h 46"/>
                <a:gd name="T16" fmla="*/ 67 w 67"/>
                <a:gd name="T17" fmla="*/ 5 h 46"/>
                <a:gd name="T18" fmla="*/ 66 w 67"/>
                <a:gd name="T19" fmla="*/ 6 h 46"/>
                <a:gd name="T20" fmla="*/ 47 w 67"/>
                <a:gd name="T21" fmla="*/ 20 h 46"/>
                <a:gd name="T22" fmla="*/ 26 w 67"/>
                <a:gd name="T23" fmla="*/ 32 h 46"/>
                <a:gd name="T24" fmla="*/ 5 w 67"/>
                <a:gd name="T25" fmla="*/ 46 h 46"/>
                <a:gd name="T26" fmla="*/ 4 w 67"/>
                <a:gd name="T27" fmla="*/ 46 h 46"/>
                <a:gd name="T28" fmla="*/ 3 w 67"/>
                <a:gd name="T29" fmla="*/ 46 h 46"/>
                <a:gd name="T30" fmla="*/ 1 w 67"/>
                <a:gd name="T31" fmla="*/ 45 h 46"/>
                <a:gd name="T32" fmla="*/ 0 w 67"/>
                <a:gd name="T33" fmla="*/ 43 h 46"/>
                <a:gd name="T34" fmla="*/ 0 w 67"/>
                <a:gd name="T35" fmla="*/ 42 h 46"/>
                <a:gd name="T36" fmla="*/ 1 w 67"/>
                <a:gd name="T37" fmla="*/ 40 h 46"/>
                <a:gd name="T38" fmla="*/ 21 w 67"/>
                <a:gd name="T39" fmla="*/ 28 h 46"/>
                <a:gd name="T40" fmla="*/ 40 w 67"/>
                <a:gd name="T41" fmla="*/ 16 h 46"/>
                <a:gd name="T42" fmla="*/ 59 w 67"/>
                <a:gd name="T43" fmla="*/ 2 h 46"/>
                <a:gd name="T44" fmla="*/ 59 w 67"/>
                <a:gd name="T45" fmla="*/ 2 h 46"/>
                <a:gd name="T46" fmla="*/ 59 w 67"/>
                <a:gd name="T47" fmla="*/ 2 h 46"/>
                <a:gd name="T48" fmla="*/ 59 w 67"/>
                <a:gd name="T49" fmla="*/ 2 h 46"/>
                <a:gd name="T50" fmla="*/ 60 w 67"/>
                <a:gd name="T51" fmla="*/ 2 h 46"/>
                <a:gd name="T52" fmla="*/ 60 w 67"/>
                <a:gd name="T53" fmla="*/ 2 h 46"/>
                <a:gd name="T54" fmla="*/ 61 w 67"/>
                <a:gd name="T55" fmla="*/ 1 h 46"/>
                <a:gd name="T56" fmla="*/ 63 w 67"/>
                <a:gd name="T5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46">
                  <a:moveTo>
                    <a:pt x="60" y="2"/>
                  </a:moveTo>
                  <a:lnTo>
                    <a:pt x="59" y="2"/>
                  </a:lnTo>
                  <a:lnTo>
                    <a:pt x="59" y="2"/>
                  </a:lnTo>
                  <a:lnTo>
                    <a:pt x="60" y="2"/>
                  </a:lnTo>
                  <a:close/>
                  <a:moveTo>
                    <a:pt x="63" y="0"/>
                  </a:moveTo>
                  <a:lnTo>
                    <a:pt x="65" y="0"/>
                  </a:lnTo>
                  <a:lnTo>
                    <a:pt x="66" y="1"/>
                  </a:lnTo>
                  <a:lnTo>
                    <a:pt x="67" y="2"/>
                  </a:lnTo>
                  <a:lnTo>
                    <a:pt x="67" y="5"/>
                  </a:lnTo>
                  <a:lnTo>
                    <a:pt x="66" y="6"/>
                  </a:lnTo>
                  <a:lnTo>
                    <a:pt x="47" y="20"/>
                  </a:lnTo>
                  <a:lnTo>
                    <a:pt x="26" y="32"/>
                  </a:lnTo>
                  <a:lnTo>
                    <a:pt x="5" y="46"/>
                  </a:lnTo>
                  <a:lnTo>
                    <a:pt x="4" y="46"/>
                  </a:lnTo>
                  <a:lnTo>
                    <a:pt x="3" y="46"/>
                  </a:lnTo>
                  <a:lnTo>
                    <a:pt x="1" y="45"/>
                  </a:lnTo>
                  <a:lnTo>
                    <a:pt x="0" y="43"/>
                  </a:lnTo>
                  <a:lnTo>
                    <a:pt x="0" y="42"/>
                  </a:lnTo>
                  <a:lnTo>
                    <a:pt x="1" y="40"/>
                  </a:lnTo>
                  <a:lnTo>
                    <a:pt x="21" y="28"/>
                  </a:lnTo>
                  <a:lnTo>
                    <a:pt x="40" y="16"/>
                  </a:lnTo>
                  <a:lnTo>
                    <a:pt x="59" y="2"/>
                  </a:lnTo>
                  <a:lnTo>
                    <a:pt x="59" y="2"/>
                  </a:lnTo>
                  <a:lnTo>
                    <a:pt x="59" y="2"/>
                  </a:lnTo>
                  <a:lnTo>
                    <a:pt x="59" y="2"/>
                  </a:lnTo>
                  <a:lnTo>
                    <a:pt x="60" y="2"/>
                  </a:lnTo>
                  <a:lnTo>
                    <a:pt x="60" y="2"/>
                  </a:lnTo>
                  <a:lnTo>
                    <a:pt x="61" y="1"/>
                  </a:lnTo>
                  <a:lnTo>
                    <a:pt x="6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9" name="Freeform 382"/>
            <p:cNvSpPr>
              <a:spLocks/>
            </p:cNvSpPr>
            <p:nvPr/>
          </p:nvSpPr>
          <p:spPr bwMode="auto">
            <a:xfrm>
              <a:off x="6559262" y="3277755"/>
              <a:ext cx="422275" cy="1162050"/>
            </a:xfrm>
            <a:custGeom>
              <a:avLst/>
              <a:gdLst>
                <a:gd name="T0" fmla="*/ 263 w 266"/>
                <a:gd name="T1" fmla="*/ 0 h 732"/>
                <a:gd name="T2" fmla="*/ 264 w 266"/>
                <a:gd name="T3" fmla="*/ 0 h 732"/>
                <a:gd name="T4" fmla="*/ 265 w 266"/>
                <a:gd name="T5" fmla="*/ 2 h 732"/>
                <a:gd name="T6" fmla="*/ 266 w 266"/>
                <a:gd name="T7" fmla="*/ 3 h 732"/>
                <a:gd name="T8" fmla="*/ 266 w 266"/>
                <a:gd name="T9" fmla="*/ 4 h 732"/>
                <a:gd name="T10" fmla="*/ 264 w 266"/>
                <a:gd name="T11" fmla="*/ 6 h 732"/>
                <a:gd name="T12" fmla="*/ 241 w 266"/>
                <a:gd name="T13" fmla="*/ 19 h 732"/>
                <a:gd name="T14" fmla="*/ 219 w 266"/>
                <a:gd name="T15" fmla="*/ 34 h 732"/>
                <a:gd name="T16" fmla="*/ 193 w 266"/>
                <a:gd name="T17" fmla="*/ 55 h 732"/>
                <a:gd name="T18" fmla="*/ 170 w 266"/>
                <a:gd name="T19" fmla="*/ 79 h 732"/>
                <a:gd name="T20" fmla="*/ 149 w 266"/>
                <a:gd name="T21" fmla="*/ 104 h 732"/>
                <a:gd name="T22" fmla="*/ 123 w 266"/>
                <a:gd name="T23" fmla="*/ 141 h 732"/>
                <a:gd name="T24" fmla="*/ 98 w 266"/>
                <a:gd name="T25" fmla="*/ 177 h 732"/>
                <a:gd name="T26" fmla="*/ 75 w 266"/>
                <a:gd name="T27" fmla="*/ 217 h 732"/>
                <a:gd name="T28" fmla="*/ 56 w 266"/>
                <a:gd name="T29" fmla="*/ 256 h 732"/>
                <a:gd name="T30" fmla="*/ 56 w 266"/>
                <a:gd name="T31" fmla="*/ 256 h 732"/>
                <a:gd name="T32" fmla="*/ 56 w 266"/>
                <a:gd name="T33" fmla="*/ 256 h 732"/>
                <a:gd name="T34" fmla="*/ 56 w 266"/>
                <a:gd name="T35" fmla="*/ 256 h 732"/>
                <a:gd name="T36" fmla="*/ 56 w 266"/>
                <a:gd name="T37" fmla="*/ 256 h 732"/>
                <a:gd name="T38" fmla="*/ 56 w 266"/>
                <a:gd name="T39" fmla="*/ 256 h 732"/>
                <a:gd name="T40" fmla="*/ 46 w 266"/>
                <a:gd name="T41" fmla="*/ 284 h 732"/>
                <a:gd name="T42" fmla="*/ 38 w 266"/>
                <a:gd name="T43" fmla="*/ 312 h 732"/>
                <a:gd name="T44" fmla="*/ 31 w 266"/>
                <a:gd name="T45" fmla="*/ 341 h 732"/>
                <a:gd name="T46" fmla="*/ 23 w 266"/>
                <a:gd name="T47" fmla="*/ 369 h 732"/>
                <a:gd name="T48" fmla="*/ 15 w 266"/>
                <a:gd name="T49" fmla="*/ 399 h 732"/>
                <a:gd name="T50" fmla="*/ 10 w 266"/>
                <a:gd name="T51" fmla="*/ 428 h 732"/>
                <a:gd name="T52" fmla="*/ 8 w 266"/>
                <a:gd name="T53" fmla="*/ 455 h 732"/>
                <a:gd name="T54" fmla="*/ 6 w 266"/>
                <a:gd name="T55" fmla="*/ 510 h 732"/>
                <a:gd name="T56" fmla="*/ 10 w 266"/>
                <a:gd name="T57" fmla="*/ 565 h 732"/>
                <a:gd name="T58" fmla="*/ 15 w 266"/>
                <a:gd name="T59" fmla="*/ 620 h 732"/>
                <a:gd name="T60" fmla="*/ 21 w 266"/>
                <a:gd name="T61" fmla="*/ 674 h 732"/>
                <a:gd name="T62" fmla="*/ 23 w 266"/>
                <a:gd name="T63" fmla="*/ 729 h 732"/>
                <a:gd name="T64" fmla="*/ 22 w 266"/>
                <a:gd name="T65" fmla="*/ 731 h 732"/>
                <a:gd name="T66" fmla="*/ 21 w 266"/>
                <a:gd name="T67" fmla="*/ 732 h 732"/>
                <a:gd name="T68" fmla="*/ 20 w 266"/>
                <a:gd name="T69" fmla="*/ 732 h 732"/>
                <a:gd name="T70" fmla="*/ 17 w 266"/>
                <a:gd name="T71" fmla="*/ 732 h 732"/>
                <a:gd name="T72" fmla="*/ 16 w 266"/>
                <a:gd name="T73" fmla="*/ 731 h 732"/>
                <a:gd name="T74" fmla="*/ 16 w 266"/>
                <a:gd name="T75" fmla="*/ 729 h 732"/>
                <a:gd name="T76" fmla="*/ 15 w 266"/>
                <a:gd name="T77" fmla="*/ 695 h 732"/>
                <a:gd name="T78" fmla="*/ 11 w 266"/>
                <a:gd name="T79" fmla="*/ 640 h 732"/>
                <a:gd name="T80" fmla="*/ 5 w 266"/>
                <a:gd name="T81" fmla="*/ 586 h 732"/>
                <a:gd name="T82" fmla="*/ 1 w 266"/>
                <a:gd name="T83" fmla="*/ 531 h 732"/>
                <a:gd name="T84" fmla="*/ 0 w 266"/>
                <a:gd name="T85" fmla="*/ 477 h 732"/>
                <a:gd name="T86" fmla="*/ 4 w 266"/>
                <a:gd name="T87" fmla="*/ 422 h 732"/>
                <a:gd name="T88" fmla="*/ 11 w 266"/>
                <a:gd name="T89" fmla="*/ 388 h 732"/>
                <a:gd name="T90" fmla="*/ 21 w 266"/>
                <a:gd name="T91" fmla="*/ 355 h 732"/>
                <a:gd name="T92" fmla="*/ 28 w 266"/>
                <a:gd name="T93" fmla="*/ 322 h 732"/>
                <a:gd name="T94" fmla="*/ 37 w 266"/>
                <a:gd name="T95" fmla="*/ 289 h 732"/>
                <a:gd name="T96" fmla="*/ 48 w 266"/>
                <a:gd name="T97" fmla="*/ 258 h 732"/>
                <a:gd name="T98" fmla="*/ 61 w 266"/>
                <a:gd name="T99" fmla="*/ 228 h 732"/>
                <a:gd name="T100" fmla="*/ 78 w 266"/>
                <a:gd name="T101" fmla="*/ 199 h 732"/>
                <a:gd name="T102" fmla="*/ 96 w 266"/>
                <a:gd name="T103" fmla="*/ 170 h 732"/>
                <a:gd name="T104" fmla="*/ 114 w 266"/>
                <a:gd name="T105" fmla="*/ 142 h 732"/>
                <a:gd name="T106" fmla="*/ 134 w 266"/>
                <a:gd name="T107" fmla="*/ 113 h 732"/>
                <a:gd name="T108" fmla="*/ 155 w 266"/>
                <a:gd name="T109" fmla="*/ 86 h 732"/>
                <a:gd name="T110" fmla="*/ 178 w 266"/>
                <a:gd name="T111" fmla="*/ 60 h 732"/>
                <a:gd name="T112" fmla="*/ 203 w 266"/>
                <a:gd name="T113" fmla="*/ 37 h 732"/>
                <a:gd name="T114" fmla="*/ 231 w 266"/>
                <a:gd name="T115" fmla="*/ 16 h 732"/>
                <a:gd name="T116" fmla="*/ 261 w 266"/>
                <a:gd name="T117" fmla="*/ 0 h 732"/>
                <a:gd name="T118" fmla="*/ 263 w 266"/>
                <a:gd name="T119"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6" h="732">
                  <a:moveTo>
                    <a:pt x="263" y="0"/>
                  </a:moveTo>
                  <a:lnTo>
                    <a:pt x="264" y="0"/>
                  </a:lnTo>
                  <a:lnTo>
                    <a:pt x="265" y="2"/>
                  </a:lnTo>
                  <a:lnTo>
                    <a:pt x="266" y="3"/>
                  </a:lnTo>
                  <a:lnTo>
                    <a:pt x="266" y="4"/>
                  </a:lnTo>
                  <a:lnTo>
                    <a:pt x="264" y="6"/>
                  </a:lnTo>
                  <a:lnTo>
                    <a:pt x="241" y="19"/>
                  </a:lnTo>
                  <a:lnTo>
                    <a:pt x="219" y="34"/>
                  </a:lnTo>
                  <a:lnTo>
                    <a:pt x="193" y="55"/>
                  </a:lnTo>
                  <a:lnTo>
                    <a:pt x="170" y="79"/>
                  </a:lnTo>
                  <a:lnTo>
                    <a:pt x="149" y="104"/>
                  </a:lnTo>
                  <a:lnTo>
                    <a:pt x="123" y="141"/>
                  </a:lnTo>
                  <a:lnTo>
                    <a:pt x="98" y="177"/>
                  </a:lnTo>
                  <a:lnTo>
                    <a:pt x="75" y="217"/>
                  </a:lnTo>
                  <a:lnTo>
                    <a:pt x="56" y="256"/>
                  </a:lnTo>
                  <a:lnTo>
                    <a:pt x="56" y="256"/>
                  </a:lnTo>
                  <a:lnTo>
                    <a:pt x="56" y="256"/>
                  </a:lnTo>
                  <a:lnTo>
                    <a:pt x="56" y="256"/>
                  </a:lnTo>
                  <a:lnTo>
                    <a:pt x="56" y="256"/>
                  </a:lnTo>
                  <a:lnTo>
                    <a:pt x="56" y="256"/>
                  </a:lnTo>
                  <a:lnTo>
                    <a:pt x="46" y="284"/>
                  </a:lnTo>
                  <a:lnTo>
                    <a:pt x="38" y="312"/>
                  </a:lnTo>
                  <a:lnTo>
                    <a:pt x="31" y="341"/>
                  </a:lnTo>
                  <a:lnTo>
                    <a:pt x="23" y="369"/>
                  </a:lnTo>
                  <a:lnTo>
                    <a:pt x="15" y="399"/>
                  </a:lnTo>
                  <a:lnTo>
                    <a:pt x="10" y="428"/>
                  </a:lnTo>
                  <a:lnTo>
                    <a:pt x="8" y="455"/>
                  </a:lnTo>
                  <a:lnTo>
                    <a:pt x="6" y="510"/>
                  </a:lnTo>
                  <a:lnTo>
                    <a:pt x="10" y="565"/>
                  </a:lnTo>
                  <a:lnTo>
                    <a:pt x="15" y="620"/>
                  </a:lnTo>
                  <a:lnTo>
                    <a:pt x="21" y="674"/>
                  </a:lnTo>
                  <a:lnTo>
                    <a:pt x="23" y="729"/>
                  </a:lnTo>
                  <a:lnTo>
                    <a:pt x="22" y="731"/>
                  </a:lnTo>
                  <a:lnTo>
                    <a:pt x="21" y="732"/>
                  </a:lnTo>
                  <a:lnTo>
                    <a:pt x="20" y="732"/>
                  </a:lnTo>
                  <a:lnTo>
                    <a:pt x="17" y="732"/>
                  </a:lnTo>
                  <a:lnTo>
                    <a:pt x="16" y="731"/>
                  </a:lnTo>
                  <a:lnTo>
                    <a:pt x="16" y="729"/>
                  </a:lnTo>
                  <a:lnTo>
                    <a:pt x="15" y="695"/>
                  </a:lnTo>
                  <a:lnTo>
                    <a:pt x="11" y="640"/>
                  </a:lnTo>
                  <a:lnTo>
                    <a:pt x="5" y="586"/>
                  </a:lnTo>
                  <a:lnTo>
                    <a:pt x="1" y="531"/>
                  </a:lnTo>
                  <a:lnTo>
                    <a:pt x="0" y="477"/>
                  </a:lnTo>
                  <a:lnTo>
                    <a:pt x="4" y="422"/>
                  </a:lnTo>
                  <a:lnTo>
                    <a:pt x="11" y="388"/>
                  </a:lnTo>
                  <a:lnTo>
                    <a:pt x="21" y="355"/>
                  </a:lnTo>
                  <a:lnTo>
                    <a:pt x="28" y="322"/>
                  </a:lnTo>
                  <a:lnTo>
                    <a:pt x="37" y="289"/>
                  </a:lnTo>
                  <a:lnTo>
                    <a:pt x="48" y="258"/>
                  </a:lnTo>
                  <a:lnTo>
                    <a:pt x="61" y="228"/>
                  </a:lnTo>
                  <a:lnTo>
                    <a:pt x="78" y="199"/>
                  </a:lnTo>
                  <a:lnTo>
                    <a:pt x="96" y="170"/>
                  </a:lnTo>
                  <a:lnTo>
                    <a:pt x="114" y="142"/>
                  </a:lnTo>
                  <a:lnTo>
                    <a:pt x="134" y="113"/>
                  </a:lnTo>
                  <a:lnTo>
                    <a:pt x="155" y="86"/>
                  </a:lnTo>
                  <a:lnTo>
                    <a:pt x="178" y="60"/>
                  </a:lnTo>
                  <a:lnTo>
                    <a:pt x="203" y="37"/>
                  </a:lnTo>
                  <a:lnTo>
                    <a:pt x="231" y="16"/>
                  </a:lnTo>
                  <a:lnTo>
                    <a:pt x="261" y="0"/>
                  </a:lnTo>
                  <a:lnTo>
                    <a:pt x="26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0" name="Freeform 383"/>
            <p:cNvSpPr>
              <a:spLocks/>
            </p:cNvSpPr>
            <p:nvPr/>
          </p:nvSpPr>
          <p:spPr bwMode="auto">
            <a:xfrm>
              <a:off x="6579899" y="4287405"/>
              <a:ext cx="90488" cy="163513"/>
            </a:xfrm>
            <a:custGeom>
              <a:avLst/>
              <a:gdLst>
                <a:gd name="T0" fmla="*/ 53 w 57"/>
                <a:gd name="T1" fmla="*/ 0 h 103"/>
                <a:gd name="T2" fmla="*/ 55 w 57"/>
                <a:gd name="T3" fmla="*/ 1 h 103"/>
                <a:gd name="T4" fmla="*/ 56 w 57"/>
                <a:gd name="T5" fmla="*/ 2 h 103"/>
                <a:gd name="T6" fmla="*/ 57 w 57"/>
                <a:gd name="T7" fmla="*/ 3 h 103"/>
                <a:gd name="T8" fmla="*/ 57 w 57"/>
                <a:gd name="T9" fmla="*/ 5 h 103"/>
                <a:gd name="T10" fmla="*/ 42 w 57"/>
                <a:gd name="T11" fmla="*/ 33 h 103"/>
                <a:gd name="T12" fmla="*/ 25 w 57"/>
                <a:gd name="T13" fmla="*/ 60 h 103"/>
                <a:gd name="T14" fmla="*/ 11 w 57"/>
                <a:gd name="T15" fmla="*/ 88 h 103"/>
                <a:gd name="T16" fmla="*/ 7 w 57"/>
                <a:gd name="T17" fmla="*/ 101 h 103"/>
                <a:gd name="T18" fmla="*/ 6 w 57"/>
                <a:gd name="T19" fmla="*/ 102 h 103"/>
                <a:gd name="T20" fmla="*/ 4 w 57"/>
                <a:gd name="T21" fmla="*/ 103 h 103"/>
                <a:gd name="T22" fmla="*/ 2 w 57"/>
                <a:gd name="T23" fmla="*/ 103 h 103"/>
                <a:gd name="T24" fmla="*/ 1 w 57"/>
                <a:gd name="T25" fmla="*/ 102 h 103"/>
                <a:gd name="T26" fmla="*/ 0 w 57"/>
                <a:gd name="T27" fmla="*/ 101 h 103"/>
                <a:gd name="T28" fmla="*/ 0 w 57"/>
                <a:gd name="T29" fmla="*/ 99 h 103"/>
                <a:gd name="T30" fmla="*/ 11 w 57"/>
                <a:gd name="T31" fmla="*/ 73 h 103"/>
                <a:gd name="T32" fmla="*/ 24 w 57"/>
                <a:gd name="T33" fmla="*/ 49 h 103"/>
                <a:gd name="T34" fmla="*/ 39 w 57"/>
                <a:gd name="T35" fmla="*/ 26 h 103"/>
                <a:gd name="T36" fmla="*/ 51 w 57"/>
                <a:gd name="T37" fmla="*/ 2 h 103"/>
                <a:gd name="T38" fmla="*/ 52 w 57"/>
                <a:gd name="T39" fmla="*/ 1 h 103"/>
                <a:gd name="T40" fmla="*/ 53 w 57"/>
                <a:gd name="T41"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103">
                  <a:moveTo>
                    <a:pt x="53" y="0"/>
                  </a:moveTo>
                  <a:lnTo>
                    <a:pt x="55" y="1"/>
                  </a:lnTo>
                  <a:lnTo>
                    <a:pt x="56" y="2"/>
                  </a:lnTo>
                  <a:lnTo>
                    <a:pt x="57" y="3"/>
                  </a:lnTo>
                  <a:lnTo>
                    <a:pt x="57" y="5"/>
                  </a:lnTo>
                  <a:lnTo>
                    <a:pt x="42" y="33"/>
                  </a:lnTo>
                  <a:lnTo>
                    <a:pt x="25" y="60"/>
                  </a:lnTo>
                  <a:lnTo>
                    <a:pt x="11" y="88"/>
                  </a:lnTo>
                  <a:lnTo>
                    <a:pt x="7" y="101"/>
                  </a:lnTo>
                  <a:lnTo>
                    <a:pt x="6" y="102"/>
                  </a:lnTo>
                  <a:lnTo>
                    <a:pt x="4" y="103"/>
                  </a:lnTo>
                  <a:lnTo>
                    <a:pt x="2" y="103"/>
                  </a:lnTo>
                  <a:lnTo>
                    <a:pt x="1" y="102"/>
                  </a:lnTo>
                  <a:lnTo>
                    <a:pt x="0" y="101"/>
                  </a:lnTo>
                  <a:lnTo>
                    <a:pt x="0" y="99"/>
                  </a:lnTo>
                  <a:lnTo>
                    <a:pt x="11" y="73"/>
                  </a:lnTo>
                  <a:lnTo>
                    <a:pt x="24" y="49"/>
                  </a:lnTo>
                  <a:lnTo>
                    <a:pt x="39" y="26"/>
                  </a:lnTo>
                  <a:lnTo>
                    <a:pt x="51" y="2"/>
                  </a:lnTo>
                  <a:lnTo>
                    <a:pt x="52" y="1"/>
                  </a:lnTo>
                  <a:lnTo>
                    <a:pt x="5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1" name="Freeform 384"/>
            <p:cNvSpPr>
              <a:spLocks noEditPoints="1"/>
            </p:cNvSpPr>
            <p:nvPr/>
          </p:nvSpPr>
          <p:spPr bwMode="auto">
            <a:xfrm>
              <a:off x="6613237" y="3336492"/>
              <a:ext cx="431800" cy="963613"/>
            </a:xfrm>
            <a:custGeom>
              <a:avLst/>
              <a:gdLst>
                <a:gd name="T0" fmla="*/ 133 w 272"/>
                <a:gd name="T1" fmla="*/ 120 h 607"/>
                <a:gd name="T2" fmla="*/ 132 w 272"/>
                <a:gd name="T3" fmla="*/ 120 h 607"/>
                <a:gd name="T4" fmla="*/ 132 w 272"/>
                <a:gd name="T5" fmla="*/ 120 h 607"/>
                <a:gd name="T6" fmla="*/ 133 w 272"/>
                <a:gd name="T7" fmla="*/ 120 h 607"/>
                <a:gd name="T8" fmla="*/ 133 w 272"/>
                <a:gd name="T9" fmla="*/ 120 h 607"/>
                <a:gd name="T10" fmla="*/ 133 w 272"/>
                <a:gd name="T11" fmla="*/ 120 h 607"/>
                <a:gd name="T12" fmla="*/ 133 w 272"/>
                <a:gd name="T13" fmla="*/ 120 h 607"/>
                <a:gd name="T14" fmla="*/ 133 w 272"/>
                <a:gd name="T15" fmla="*/ 120 h 607"/>
                <a:gd name="T16" fmla="*/ 269 w 272"/>
                <a:gd name="T17" fmla="*/ 0 h 607"/>
                <a:gd name="T18" fmla="*/ 271 w 272"/>
                <a:gd name="T19" fmla="*/ 1 h 607"/>
                <a:gd name="T20" fmla="*/ 272 w 272"/>
                <a:gd name="T21" fmla="*/ 2 h 607"/>
                <a:gd name="T22" fmla="*/ 272 w 272"/>
                <a:gd name="T23" fmla="*/ 5 h 607"/>
                <a:gd name="T24" fmla="*/ 272 w 272"/>
                <a:gd name="T25" fmla="*/ 6 h 607"/>
                <a:gd name="T26" fmla="*/ 269 w 272"/>
                <a:gd name="T27" fmla="*/ 7 h 607"/>
                <a:gd name="T28" fmla="*/ 265 w 272"/>
                <a:gd name="T29" fmla="*/ 9 h 607"/>
                <a:gd name="T30" fmla="*/ 235 w 272"/>
                <a:gd name="T31" fmla="*/ 24 h 607"/>
                <a:gd name="T32" fmla="*/ 209 w 272"/>
                <a:gd name="T33" fmla="*/ 43 h 607"/>
                <a:gd name="T34" fmla="*/ 181 w 272"/>
                <a:gd name="T35" fmla="*/ 66 h 607"/>
                <a:gd name="T36" fmla="*/ 156 w 272"/>
                <a:gd name="T37" fmla="*/ 93 h 607"/>
                <a:gd name="T38" fmla="*/ 133 w 272"/>
                <a:gd name="T39" fmla="*/ 120 h 607"/>
                <a:gd name="T40" fmla="*/ 133 w 272"/>
                <a:gd name="T41" fmla="*/ 120 h 607"/>
                <a:gd name="T42" fmla="*/ 133 w 272"/>
                <a:gd name="T43" fmla="*/ 120 h 607"/>
                <a:gd name="T44" fmla="*/ 132 w 272"/>
                <a:gd name="T45" fmla="*/ 120 h 607"/>
                <a:gd name="T46" fmla="*/ 106 w 272"/>
                <a:gd name="T47" fmla="*/ 160 h 607"/>
                <a:gd name="T48" fmla="*/ 81 w 272"/>
                <a:gd name="T49" fmla="*/ 202 h 607"/>
                <a:gd name="T50" fmla="*/ 60 w 272"/>
                <a:gd name="T51" fmla="*/ 244 h 607"/>
                <a:gd name="T52" fmla="*/ 60 w 272"/>
                <a:gd name="T53" fmla="*/ 244 h 607"/>
                <a:gd name="T54" fmla="*/ 40 w 272"/>
                <a:gd name="T55" fmla="*/ 303 h 607"/>
                <a:gd name="T56" fmla="*/ 22 w 272"/>
                <a:gd name="T57" fmla="*/ 361 h 607"/>
                <a:gd name="T58" fmla="*/ 11 w 272"/>
                <a:gd name="T59" fmla="*/ 422 h 607"/>
                <a:gd name="T60" fmla="*/ 8 w 272"/>
                <a:gd name="T61" fmla="*/ 457 h 607"/>
                <a:gd name="T62" fmla="*/ 7 w 272"/>
                <a:gd name="T63" fmla="*/ 493 h 607"/>
                <a:gd name="T64" fmla="*/ 9 w 272"/>
                <a:gd name="T65" fmla="*/ 528 h 607"/>
                <a:gd name="T66" fmla="*/ 16 w 272"/>
                <a:gd name="T67" fmla="*/ 562 h 607"/>
                <a:gd name="T68" fmla="*/ 27 w 272"/>
                <a:gd name="T69" fmla="*/ 595 h 607"/>
                <a:gd name="T70" fmla="*/ 31 w 272"/>
                <a:gd name="T71" fmla="*/ 602 h 607"/>
                <a:gd name="T72" fmla="*/ 31 w 272"/>
                <a:gd name="T73" fmla="*/ 604 h 607"/>
                <a:gd name="T74" fmla="*/ 30 w 272"/>
                <a:gd name="T75" fmla="*/ 606 h 607"/>
                <a:gd name="T76" fmla="*/ 29 w 272"/>
                <a:gd name="T77" fmla="*/ 607 h 607"/>
                <a:gd name="T78" fmla="*/ 27 w 272"/>
                <a:gd name="T79" fmla="*/ 607 h 607"/>
                <a:gd name="T80" fmla="*/ 25 w 272"/>
                <a:gd name="T81" fmla="*/ 607 h 607"/>
                <a:gd name="T82" fmla="*/ 24 w 272"/>
                <a:gd name="T83" fmla="*/ 606 h 607"/>
                <a:gd name="T84" fmla="*/ 12 w 272"/>
                <a:gd name="T85" fmla="*/ 571 h 607"/>
                <a:gd name="T86" fmla="*/ 3 w 272"/>
                <a:gd name="T87" fmla="*/ 535 h 607"/>
                <a:gd name="T88" fmla="*/ 0 w 272"/>
                <a:gd name="T89" fmla="*/ 499 h 607"/>
                <a:gd name="T90" fmla="*/ 0 w 272"/>
                <a:gd name="T91" fmla="*/ 461 h 607"/>
                <a:gd name="T92" fmla="*/ 4 w 272"/>
                <a:gd name="T93" fmla="*/ 414 h 607"/>
                <a:gd name="T94" fmla="*/ 14 w 272"/>
                <a:gd name="T95" fmla="*/ 367 h 607"/>
                <a:gd name="T96" fmla="*/ 26 w 272"/>
                <a:gd name="T97" fmla="*/ 320 h 607"/>
                <a:gd name="T98" fmla="*/ 42 w 272"/>
                <a:gd name="T99" fmla="*/ 275 h 607"/>
                <a:gd name="T100" fmla="*/ 58 w 272"/>
                <a:gd name="T101" fmla="*/ 232 h 607"/>
                <a:gd name="T102" fmla="*/ 78 w 272"/>
                <a:gd name="T103" fmla="*/ 193 h 607"/>
                <a:gd name="T104" fmla="*/ 101 w 272"/>
                <a:gd name="T105" fmla="*/ 153 h 607"/>
                <a:gd name="T106" fmla="*/ 128 w 272"/>
                <a:gd name="T107" fmla="*/ 117 h 607"/>
                <a:gd name="T108" fmla="*/ 151 w 272"/>
                <a:gd name="T109" fmla="*/ 88 h 607"/>
                <a:gd name="T110" fmla="*/ 176 w 272"/>
                <a:gd name="T111" fmla="*/ 62 h 607"/>
                <a:gd name="T112" fmla="*/ 205 w 272"/>
                <a:gd name="T113" fmla="*/ 38 h 607"/>
                <a:gd name="T114" fmla="*/ 235 w 272"/>
                <a:gd name="T115" fmla="*/ 17 h 607"/>
                <a:gd name="T116" fmla="*/ 268 w 272"/>
                <a:gd name="T117" fmla="*/ 0 h 607"/>
                <a:gd name="T118" fmla="*/ 269 w 272"/>
                <a:gd name="T119"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 h="607">
                  <a:moveTo>
                    <a:pt x="133" y="120"/>
                  </a:moveTo>
                  <a:lnTo>
                    <a:pt x="132" y="120"/>
                  </a:lnTo>
                  <a:lnTo>
                    <a:pt x="132" y="120"/>
                  </a:lnTo>
                  <a:lnTo>
                    <a:pt x="133" y="120"/>
                  </a:lnTo>
                  <a:close/>
                  <a:moveTo>
                    <a:pt x="133" y="120"/>
                  </a:moveTo>
                  <a:lnTo>
                    <a:pt x="133" y="120"/>
                  </a:lnTo>
                  <a:lnTo>
                    <a:pt x="133" y="120"/>
                  </a:lnTo>
                  <a:lnTo>
                    <a:pt x="133" y="120"/>
                  </a:lnTo>
                  <a:close/>
                  <a:moveTo>
                    <a:pt x="269" y="0"/>
                  </a:moveTo>
                  <a:lnTo>
                    <a:pt x="271" y="1"/>
                  </a:lnTo>
                  <a:lnTo>
                    <a:pt x="272" y="2"/>
                  </a:lnTo>
                  <a:lnTo>
                    <a:pt x="272" y="5"/>
                  </a:lnTo>
                  <a:lnTo>
                    <a:pt x="272" y="6"/>
                  </a:lnTo>
                  <a:lnTo>
                    <a:pt x="269" y="7"/>
                  </a:lnTo>
                  <a:lnTo>
                    <a:pt x="265" y="9"/>
                  </a:lnTo>
                  <a:lnTo>
                    <a:pt x="235" y="24"/>
                  </a:lnTo>
                  <a:lnTo>
                    <a:pt x="209" y="43"/>
                  </a:lnTo>
                  <a:lnTo>
                    <a:pt x="181" y="66"/>
                  </a:lnTo>
                  <a:lnTo>
                    <a:pt x="156" y="93"/>
                  </a:lnTo>
                  <a:lnTo>
                    <a:pt x="133" y="120"/>
                  </a:lnTo>
                  <a:lnTo>
                    <a:pt x="133" y="120"/>
                  </a:lnTo>
                  <a:lnTo>
                    <a:pt x="133" y="120"/>
                  </a:lnTo>
                  <a:lnTo>
                    <a:pt x="132" y="120"/>
                  </a:lnTo>
                  <a:lnTo>
                    <a:pt x="106" y="160"/>
                  </a:lnTo>
                  <a:lnTo>
                    <a:pt x="81" y="202"/>
                  </a:lnTo>
                  <a:lnTo>
                    <a:pt x="60" y="244"/>
                  </a:lnTo>
                  <a:lnTo>
                    <a:pt x="60" y="244"/>
                  </a:lnTo>
                  <a:lnTo>
                    <a:pt x="40" y="303"/>
                  </a:lnTo>
                  <a:lnTo>
                    <a:pt x="22" y="361"/>
                  </a:lnTo>
                  <a:lnTo>
                    <a:pt x="11" y="422"/>
                  </a:lnTo>
                  <a:lnTo>
                    <a:pt x="8" y="457"/>
                  </a:lnTo>
                  <a:lnTo>
                    <a:pt x="7" y="493"/>
                  </a:lnTo>
                  <a:lnTo>
                    <a:pt x="9" y="528"/>
                  </a:lnTo>
                  <a:lnTo>
                    <a:pt x="16" y="562"/>
                  </a:lnTo>
                  <a:lnTo>
                    <a:pt x="27" y="595"/>
                  </a:lnTo>
                  <a:lnTo>
                    <a:pt x="31" y="602"/>
                  </a:lnTo>
                  <a:lnTo>
                    <a:pt x="31" y="604"/>
                  </a:lnTo>
                  <a:lnTo>
                    <a:pt x="30" y="606"/>
                  </a:lnTo>
                  <a:lnTo>
                    <a:pt x="29" y="607"/>
                  </a:lnTo>
                  <a:lnTo>
                    <a:pt x="27" y="607"/>
                  </a:lnTo>
                  <a:lnTo>
                    <a:pt x="25" y="607"/>
                  </a:lnTo>
                  <a:lnTo>
                    <a:pt x="24" y="606"/>
                  </a:lnTo>
                  <a:lnTo>
                    <a:pt x="12" y="571"/>
                  </a:lnTo>
                  <a:lnTo>
                    <a:pt x="3" y="535"/>
                  </a:lnTo>
                  <a:lnTo>
                    <a:pt x="0" y="499"/>
                  </a:lnTo>
                  <a:lnTo>
                    <a:pt x="0" y="461"/>
                  </a:lnTo>
                  <a:lnTo>
                    <a:pt x="4" y="414"/>
                  </a:lnTo>
                  <a:lnTo>
                    <a:pt x="14" y="367"/>
                  </a:lnTo>
                  <a:lnTo>
                    <a:pt x="26" y="320"/>
                  </a:lnTo>
                  <a:lnTo>
                    <a:pt x="42" y="275"/>
                  </a:lnTo>
                  <a:lnTo>
                    <a:pt x="58" y="232"/>
                  </a:lnTo>
                  <a:lnTo>
                    <a:pt x="78" y="193"/>
                  </a:lnTo>
                  <a:lnTo>
                    <a:pt x="101" y="153"/>
                  </a:lnTo>
                  <a:lnTo>
                    <a:pt x="128" y="117"/>
                  </a:lnTo>
                  <a:lnTo>
                    <a:pt x="151" y="88"/>
                  </a:lnTo>
                  <a:lnTo>
                    <a:pt x="176" y="62"/>
                  </a:lnTo>
                  <a:lnTo>
                    <a:pt x="205" y="38"/>
                  </a:lnTo>
                  <a:lnTo>
                    <a:pt x="235" y="17"/>
                  </a:lnTo>
                  <a:lnTo>
                    <a:pt x="268" y="0"/>
                  </a:lnTo>
                  <a:lnTo>
                    <a:pt x="26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2" name="Freeform 385"/>
            <p:cNvSpPr>
              <a:spLocks/>
            </p:cNvSpPr>
            <p:nvPr/>
          </p:nvSpPr>
          <p:spPr bwMode="auto">
            <a:xfrm>
              <a:off x="6621174" y="4034992"/>
              <a:ext cx="779463" cy="101600"/>
            </a:xfrm>
            <a:custGeom>
              <a:avLst/>
              <a:gdLst>
                <a:gd name="T0" fmla="*/ 488 w 491"/>
                <a:gd name="T1" fmla="*/ 0 h 64"/>
                <a:gd name="T2" fmla="*/ 489 w 491"/>
                <a:gd name="T3" fmla="*/ 0 h 64"/>
                <a:gd name="T4" fmla="*/ 490 w 491"/>
                <a:gd name="T5" fmla="*/ 1 h 64"/>
                <a:gd name="T6" fmla="*/ 491 w 491"/>
                <a:gd name="T7" fmla="*/ 2 h 64"/>
                <a:gd name="T8" fmla="*/ 491 w 491"/>
                <a:gd name="T9" fmla="*/ 5 h 64"/>
                <a:gd name="T10" fmla="*/ 490 w 491"/>
                <a:gd name="T11" fmla="*/ 6 h 64"/>
                <a:gd name="T12" fmla="*/ 488 w 491"/>
                <a:gd name="T13" fmla="*/ 7 h 64"/>
                <a:gd name="T14" fmla="*/ 436 w 491"/>
                <a:gd name="T15" fmla="*/ 19 h 64"/>
                <a:gd name="T16" fmla="*/ 383 w 491"/>
                <a:gd name="T17" fmla="*/ 28 h 64"/>
                <a:gd name="T18" fmla="*/ 324 w 491"/>
                <a:gd name="T19" fmla="*/ 35 h 64"/>
                <a:gd name="T20" fmla="*/ 264 w 491"/>
                <a:gd name="T21" fmla="*/ 42 h 64"/>
                <a:gd name="T22" fmla="*/ 205 w 491"/>
                <a:gd name="T23" fmla="*/ 49 h 64"/>
                <a:gd name="T24" fmla="*/ 205 w 491"/>
                <a:gd name="T25" fmla="*/ 49 h 64"/>
                <a:gd name="T26" fmla="*/ 186 w 491"/>
                <a:gd name="T27" fmla="*/ 51 h 64"/>
                <a:gd name="T28" fmla="*/ 141 w 491"/>
                <a:gd name="T29" fmla="*/ 57 h 64"/>
                <a:gd name="T30" fmla="*/ 95 w 491"/>
                <a:gd name="T31" fmla="*/ 62 h 64"/>
                <a:gd name="T32" fmla="*/ 50 w 491"/>
                <a:gd name="T33" fmla="*/ 64 h 64"/>
                <a:gd name="T34" fmla="*/ 4 w 491"/>
                <a:gd name="T35" fmla="*/ 62 h 64"/>
                <a:gd name="T36" fmla="*/ 2 w 491"/>
                <a:gd name="T37" fmla="*/ 61 h 64"/>
                <a:gd name="T38" fmla="*/ 0 w 491"/>
                <a:gd name="T39" fmla="*/ 60 h 64"/>
                <a:gd name="T40" fmla="*/ 0 w 491"/>
                <a:gd name="T41" fmla="*/ 57 h 64"/>
                <a:gd name="T42" fmla="*/ 0 w 491"/>
                <a:gd name="T43" fmla="*/ 56 h 64"/>
                <a:gd name="T44" fmla="*/ 2 w 491"/>
                <a:gd name="T45" fmla="*/ 55 h 64"/>
                <a:gd name="T46" fmla="*/ 4 w 491"/>
                <a:gd name="T47" fmla="*/ 55 h 64"/>
                <a:gd name="T48" fmla="*/ 53 w 491"/>
                <a:gd name="T49" fmla="*/ 57 h 64"/>
                <a:gd name="T50" fmla="*/ 104 w 491"/>
                <a:gd name="T51" fmla="*/ 54 h 64"/>
                <a:gd name="T52" fmla="*/ 153 w 491"/>
                <a:gd name="T53" fmla="*/ 49 h 64"/>
                <a:gd name="T54" fmla="*/ 180 w 491"/>
                <a:gd name="T55" fmla="*/ 45 h 64"/>
                <a:gd name="T56" fmla="*/ 270 w 491"/>
                <a:gd name="T57" fmla="*/ 34 h 64"/>
                <a:gd name="T58" fmla="*/ 359 w 491"/>
                <a:gd name="T59" fmla="*/ 24 h 64"/>
                <a:gd name="T60" fmla="*/ 423 w 491"/>
                <a:gd name="T61" fmla="*/ 15 h 64"/>
                <a:gd name="T62" fmla="*/ 487 w 491"/>
                <a:gd name="T63" fmla="*/ 0 h 64"/>
                <a:gd name="T64" fmla="*/ 488 w 491"/>
                <a:gd name="T6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1" h="64">
                  <a:moveTo>
                    <a:pt x="488" y="0"/>
                  </a:moveTo>
                  <a:lnTo>
                    <a:pt x="489" y="0"/>
                  </a:lnTo>
                  <a:lnTo>
                    <a:pt x="490" y="1"/>
                  </a:lnTo>
                  <a:lnTo>
                    <a:pt x="491" y="2"/>
                  </a:lnTo>
                  <a:lnTo>
                    <a:pt x="491" y="5"/>
                  </a:lnTo>
                  <a:lnTo>
                    <a:pt x="490" y="6"/>
                  </a:lnTo>
                  <a:lnTo>
                    <a:pt x="488" y="7"/>
                  </a:lnTo>
                  <a:lnTo>
                    <a:pt x="436" y="19"/>
                  </a:lnTo>
                  <a:lnTo>
                    <a:pt x="383" y="28"/>
                  </a:lnTo>
                  <a:lnTo>
                    <a:pt x="324" y="35"/>
                  </a:lnTo>
                  <a:lnTo>
                    <a:pt x="264" y="42"/>
                  </a:lnTo>
                  <a:lnTo>
                    <a:pt x="205" y="49"/>
                  </a:lnTo>
                  <a:lnTo>
                    <a:pt x="205" y="49"/>
                  </a:lnTo>
                  <a:lnTo>
                    <a:pt x="186" y="51"/>
                  </a:lnTo>
                  <a:lnTo>
                    <a:pt x="141" y="57"/>
                  </a:lnTo>
                  <a:lnTo>
                    <a:pt x="95" y="62"/>
                  </a:lnTo>
                  <a:lnTo>
                    <a:pt x="50" y="64"/>
                  </a:lnTo>
                  <a:lnTo>
                    <a:pt x="4" y="62"/>
                  </a:lnTo>
                  <a:lnTo>
                    <a:pt x="2" y="61"/>
                  </a:lnTo>
                  <a:lnTo>
                    <a:pt x="0" y="60"/>
                  </a:lnTo>
                  <a:lnTo>
                    <a:pt x="0" y="57"/>
                  </a:lnTo>
                  <a:lnTo>
                    <a:pt x="0" y="56"/>
                  </a:lnTo>
                  <a:lnTo>
                    <a:pt x="2" y="55"/>
                  </a:lnTo>
                  <a:lnTo>
                    <a:pt x="4" y="55"/>
                  </a:lnTo>
                  <a:lnTo>
                    <a:pt x="53" y="57"/>
                  </a:lnTo>
                  <a:lnTo>
                    <a:pt x="104" y="54"/>
                  </a:lnTo>
                  <a:lnTo>
                    <a:pt x="153" y="49"/>
                  </a:lnTo>
                  <a:lnTo>
                    <a:pt x="180" y="45"/>
                  </a:lnTo>
                  <a:lnTo>
                    <a:pt x="270" y="34"/>
                  </a:lnTo>
                  <a:lnTo>
                    <a:pt x="359" y="24"/>
                  </a:lnTo>
                  <a:lnTo>
                    <a:pt x="423" y="15"/>
                  </a:lnTo>
                  <a:lnTo>
                    <a:pt x="487" y="0"/>
                  </a:lnTo>
                  <a:lnTo>
                    <a:pt x="48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3" name="Freeform 386"/>
            <p:cNvSpPr>
              <a:spLocks/>
            </p:cNvSpPr>
            <p:nvPr/>
          </p:nvSpPr>
          <p:spPr bwMode="auto">
            <a:xfrm>
              <a:off x="6616412" y="4061980"/>
              <a:ext cx="788988" cy="123825"/>
            </a:xfrm>
            <a:custGeom>
              <a:avLst/>
              <a:gdLst>
                <a:gd name="T0" fmla="*/ 494 w 497"/>
                <a:gd name="T1" fmla="*/ 0 h 78"/>
                <a:gd name="T2" fmla="*/ 495 w 497"/>
                <a:gd name="T3" fmla="*/ 1 h 78"/>
                <a:gd name="T4" fmla="*/ 496 w 497"/>
                <a:gd name="T5" fmla="*/ 2 h 78"/>
                <a:gd name="T6" fmla="*/ 497 w 497"/>
                <a:gd name="T7" fmla="*/ 3 h 78"/>
                <a:gd name="T8" fmla="*/ 497 w 497"/>
                <a:gd name="T9" fmla="*/ 5 h 78"/>
                <a:gd name="T10" fmla="*/ 495 w 497"/>
                <a:gd name="T11" fmla="*/ 6 h 78"/>
                <a:gd name="T12" fmla="*/ 474 w 497"/>
                <a:gd name="T13" fmla="*/ 13 h 78"/>
                <a:gd name="T14" fmla="*/ 452 w 497"/>
                <a:gd name="T15" fmla="*/ 17 h 78"/>
                <a:gd name="T16" fmla="*/ 430 w 497"/>
                <a:gd name="T17" fmla="*/ 20 h 78"/>
                <a:gd name="T18" fmla="*/ 408 w 497"/>
                <a:gd name="T19" fmla="*/ 22 h 78"/>
                <a:gd name="T20" fmla="*/ 358 w 497"/>
                <a:gd name="T21" fmla="*/ 29 h 78"/>
                <a:gd name="T22" fmla="*/ 306 w 497"/>
                <a:gd name="T23" fmla="*/ 38 h 78"/>
                <a:gd name="T24" fmla="*/ 255 w 497"/>
                <a:gd name="T25" fmla="*/ 46 h 78"/>
                <a:gd name="T26" fmla="*/ 197 w 497"/>
                <a:gd name="T27" fmla="*/ 51 h 78"/>
                <a:gd name="T28" fmla="*/ 138 w 497"/>
                <a:gd name="T29" fmla="*/ 56 h 78"/>
                <a:gd name="T30" fmla="*/ 79 w 497"/>
                <a:gd name="T31" fmla="*/ 61 h 78"/>
                <a:gd name="T32" fmla="*/ 42 w 497"/>
                <a:gd name="T33" fmla="*/ 68 h 78"/>
                <a:gd name="T34" fmla="*/ 5 w 497"/>
                <a:gd name="T35" fmla="*/ 77 h 78"/>
                <a:gd name="T36" fmla="*/ 2 w 497"/>
                <a:gd name="T37" fmla="*/ 78 h 78"/>
                <a:gd name="T38" fmla="*/ 1 w 497"/>
                <a:gd name="T39" fmla="*/ 77 h 78"/>
                <a:gd name="T40" fmla="*/ 0 w 497"/>
                <a:gd name="T41" fmla="*/ 75 h 78"/>
                <a:gd name="T42" fmla="*/ 0 w 497"/>
                <a:gd name="T43" fmla="*/ 73 h 78"/>
                <a:gd name="T44" fmla="*/ 0 w 497"/>
                <a:gd name="T45" fmla="*/ 71 h 78"/>
                <a:gd name="T46" fmla="*/ 2 w 497"/>
                <a:gd name="T47" fmla="*/ 71 h 78"/>
                <a:gd name="T48" fmla="*/ 46 w 497"/>
                <a:gd name="T49" fmla="*/ 60 h 78"/>
                <a:gd name="T50" fmla="*/ 90 w 497"/>
                <a:gd name="T51" fmla="*/ 54 h 78"/>
                <a:gd name="T52" fmla="*/ 149 w 497"/>
                <a:gd name="T53" fmla="*/ 48 h 78"/>
                <a:gd name="T54" fmla="*/ 207 w 497"/>
                <a:gd name="T55" fmla="*/ 44 h 78"/>
                <a:gd name="T56" fmla="*/ 265 w 497"/>
                <a:gd name="T57" fmla="*/ 38 h 78"/>
                <a:gd name="T58" fmla="*/ 280 w 497"/>
                <a:gd name="T59" fmla="*/ 36 h 78"/>
                <a:gd name="T60" fmla="*/ 368 w 497"/>
                <a:gd name="T61" fmla="*/ 22 h 78"/>
                <a:gd name="T62" fmla="*/ 456 w 497"/>
                <a:gd name="T63" fmla="*/ 10 h 78"/>
                <a:gd name="T64" fmla="*/ 454 w 497"/>
                <a:gd name="T65" fmla="*/ 10 h 78"/>
                <a:gd name="T66" fmla="*/ 473 w 497"/>
                <a:gd name="T67" fmla="*/ 6 h 78"/>
                <a:gd name="T68" fmla="*/ 491 w 497"/>
                <a:gd name="T69" fmla="*/ 1 h 78"/>
                <a:gd name="T70" fmla="*/ 492 w 497"/>
                <a:gd name="T71" fmla="*/ 0 h 78"/>
                <a:gd name="T72" fmla="*/ 494 w 497"/>
                <a:gd name="T7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7" h="78">
                  <a:moveTo>
                    <a:pt x="494" y="0"/>
                  </a:moveTo>
                  <a:lnTo>
                    <a:pt x="495" y="1"/>
                  </a:lnTo>
                  <a:lnTo>
                    <a:pt x="496" y="2"/>
                  </a:lnTo>
                  <a:lnTo>
                    <a:pt x="497" y="3"/>
                  </a:lnTo>
                  <a:lnTo>
                    <a:pt x="497" y="5"/>
                  </a:lnTo>
                  <a:lnTo>
                    <a:pt x="495" y="6"/>
                  </a:lnTo>
                  <a:lnTo>
                    <a:pt x="474" y="13"/>
                  </a:lnTo>
                  <a:lnTo>
                    <a:pt x="452" y="17"/>
                  </a:lnTo>
                  <a:lnTo>
                    <a:pt x="430" y="20"/>
                  </a:lnTo>
                  <a:lnTo>
                    <a:pt x="408" y="22"/>
                  </a:lnTo>
                  <a:lnTo>
                    <a:pt x="358" y="29"/>
                  </a:lnTo>
                  <a:lnTo>
                    <a:pt x="306" y="38"/>
                  </a:lnTo>
                  <a:lnTo>
                    <a:pt x="255" y="46"/>
                  </a:lnTo>
                  <a:lnTo>
                    <a:pt x="197" y="51"/>
                  </a:lnTo>
                  <a:lnTo>
                    <a:pt x="138" y="56"/>
                  </a:lnTo>
                  <a:lnTo>
                    <a:pt x="79" y="61"/>
                  </a:lnTo>
                  <a:lnTo>
                    <a:pt x="42" y="68"/>
                  </a:lnTo>
                  <a:lnTo>
                    <a:pt x="5" y="77"/>
                  </a:lnTo>
                  <a:lnTo>
                    <a:pt x="2" y="78"/>
                  </a:lnTo>
                  <a:lnTo>
                    <a:pt x="1" y="77"/>
                  </a:lnTo>
                  <a:lnTo>
                    <a:pt x="0" y="75"/>
                  </a:lnTo>
                  <a:lnTo>
                    <a:pt x="0" y="73"/>
                  </a:lnTo>
                  <a:lnTo>
                    <a:pt x="0" y="71"/>
                  </a:lnTo>
                  <a:lnTo>
                    <a:pt x="2" y="71"/>
                  </a:lnTo>
                  <a:lnTo>
                    <a:pt x="46" y="60"/>
                  </a:lnTo>
                  <a:lnTo>
                    <a:pt x="90" y="54"/>
                  </a:lnTo>
                  <a:lnTo>
                    <a:pt x="149" y="48"/>
                  </a:lnTo>
                  <a:lnTo>
                    <a:pt x="207" y="44"/>
                  </a:lnTo>
                  <a:lnTo>
                    <a:pt x="265" y="38"/>
                  </a:lnTo>
                  <a:lnTo>
                    <a:pt x="280" y="36"/>
                  </a:lnTo>
                  <a:lnTo>
                    <a:pt x="368" y="22"/>
                  </a:lnTo>
                  <a:lnTo>
                    <a:pt x="456" y="10"/>
                  </a:lnTo>
                  <a:lnTo>
                    <a:pt x="454" y="10"/>
                  </a:lnTo>
                  <a:lnTo>
                    <a:pt x="473" y="6"/>
                  </a:lnTo>
                  <a:lnTo>
                    <a:pt x="491" y="1"/>
                  </a:lnTo>
                  <a:lnTo>
                    <a:pt x="492" y="0"/>
                  </a:lnTo>
                  <a:lnTo>
                    <a:pt x="49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4" name="Freeform 387"/>
            <p:cNvSpPr>
              <a:spLocks/>
            </p:cNvSpPr>
            <p:nvPr/>
          </p:nvSpPr>
          <p:spPr bwMode="auto">
            <a:xfrm>
              <a:off x="6635462" y="3228542"/>
              <a:ext cx="1519238" cy="1570038"/>
            </a:xfrm>
            <a:custGeom>
              <a:avLst/>
              <a:gdLst>
                <a:gd name="T0" fmla="*/ 491 w 957"/>
                <a:gd name="T1" fmla="*/ 0 h 989"/>
                <a:gd name="T2" fmla="*/ 581 w 957"/>
                <a:gd name="T3" fmla="*/ 12 h 989"/>
                <a:gd name="T4" fmla="*/ 657 w 957"/>
                <a:gd name="T5" fmla="*/ 34 h 989"/>
                <a:gd name="T6" fmla="*/ 714 w 957"/>
                <a:gd name="T7" fmla="*/ 66 h 989"/>
                <a:gd name="T8" fmla="*/ 771 w 957"/>
                <a:gd name="T9" fmla="*/ 106 h 989"/>
                <a:gd name="T10" fmla="*/ 827 w 957"/>
                <a:gd name="T11" fmla="*/ 152 h 989"/>
                <a:gd name="T12" fmla="*/ 880 w 957"/>
                <a:gd name="T13" fmla="*/ 220 h 989"/>
                <a:gd name="T14" fmla="*/ 923 w 957"/>
                <a:gd name="T15" fmla="*/ 307 h 989"/>
                <a:gd name="T16" fmla="*/ 952 w 957"/>
                <a:gd name="T17" fmla="*/ 418 h 989"/>
                <a:gd name="T18" fmla="*/ 955 w 957"/>
                <a:gd name="T19" fmla="*/ 531 h 989"/>
                <a:gd name="T20" fmla="*/ 934 w 957"/>
                <a:gd name="T21" fmla="*/ 636 h 989"/>
                <a:gd name="T22" fmla="*/ 898 w 957"/>
                <a:gd name="T23" fmla="*/ 727 h 989"/>
                <a:gd name="T24" fmla="*/ 845 w 957"/>
                <a:gd name="T25" fmla="*/ 811 h 989"/>
                <a:gd name="T26" fmla="*/ 783 w 957"/>
                <a:gd name="T27" fmla="*/ 875 h 989"/>
                <a:gd name="T28" fmla="*/ 717 w 957"/>
                <a:gd name="T29" fmla="*/ 919 h 989"/>
                <a:gd name="T30" fmla="*/ 644 w 957"/>
                <a:gd name="T31" fmla="*/ 952 h 989"/>
                <a:gd name="T32" fmla="*/ 579 w 957"/>
                <a:gd name="T33" fmla="*/ 975 h 989"/>
                <a:gd name="T34" fmla="*/ 525 w 957"/>
                <a:gd name="T35" fmla="*/ 988 h 989"/>
                <a:gd name="T36" fmla="*/ 441 w 957"/>
                <a:gd name="T37" fmla="*/ 988 h 989"/>
                <a:gd name="T38" fmla="*/ 356 w 957"/>
                <a:gd name="T39" fmla="*/ 985 h 989"/>
                <a:gd name="T40" fmla="*/ 277 w 957"/>
                <a:gd name="T41" fmla="*/ 963 h 989"/>
                <a:gd name="T42" fmla="*/ 205 w 957"/>
                <a:gd name="T43" fmla="*/ 925 h 989"/>
                <a:gd name="T44" fmla="*/ 153 w 957"/>
                <a:gd name="T45" fmla="*/ 890 h 989"/>
                <a:gd name="T46" fmla="*/ 106 w 957"/>
                <a:gd name="T47" fmla="*/ 848 h 989"/>
                <a:gd name="T48" fmla="*/ 66 w 957"/>
                <a:gd name="T49" fmla="*/ 792 h 989"/>
                <a:gd name="T50" fmla="*/ 32 w 957"/>
                <a:gd name="T51" fmla="*/ 727 h 989"/>
                <a:gd name="T52" fmla="*/ 1 w 957"/>
                <a:gd name="T53" fmla="*/ 684 h 989"/>
                <a:gd name="T54" fmla="*/ 0 w 957"/>
                <a:gd name="T55" fmla="*/ 681 h 989"/>
                <a:gd name="T56" fmla="*/ 2 w 957"/>
                <a:gd name="T57" fmla="*/ 679 h 989"/>
                <a:gd name="T58" fmla="*/ 6 w 957"/>
                <a:gd name="T59" fmla="*/ 680 h 989"/>
                <a:gd name="T60" fmla="*/ 40 w 957"/>
                <a:gd name="T61" fmla="*/ 727 h 989"/>
                <a:gd name="T62" fmla="*/ 66 w 957"/>
                <a:gd name="T63" fmla="*/ 779 h 989"/>
                <a:gd name="T64" fmla="*/ 97 w 957"/>
                <a:gd name="T65" fmla="*/ 828 h 989"/>
                <a:gd name="T66" fmla="*/ 98 w 957"/>
                <a:gd name="T67" fmla="*/ 828 h 989"/>
                <a:gd name="T68" fmla="*/ 134 w 957"/>
                <a:gd name="T69" fmla="*/ 865 h 989"/>
                <a:gd name="T70" fmla="*/ 194 w 957"/>
                <a:gd name="T71" fmla="*/ 910 h 989"/>
                <a:gd name="T72" fmla="*/ 280 w 957"/>
                <a:gd name="T73" fmla="*/ 956 h 989"/>
                <a:gd name="T74" fmla="*/ 351 w 957"/>
                <a:gd name="T75" fmla="*/ 977 h 989"/>
                <a:gd name="T76" fmla="*/ 444 w 957"/>
                <a:gd name="T77" fmla="*/ 981 h 989"/>
                <a:gd name="T78" fmla="*/ 532 w 957"/>
                <a:gd name="T79" fmla="*/ 980 h 989"/>
                <a:gd name="T80" fmla="*/ 601 w 957"/>
                <a:gd name="T81" fmla="*/ 961 h 989"/>
                <a:gd name="T82" fmla="*/ 668 w 957"/>
                <a:gd name="T83" fmla="*/ 934 h 989"/>
                <a:gd name="T84" fmla="*/ 703 w 957"/>
                <a:gd name="T85" fmla="*/ 919 h 989"/>
                <a:gd name="T86" fmla="*/ 768 w 957"/>
                <a:gd name="T87" fmla="*/ 878 h 989"/>
                <a:gd name="T88" fmla="*/ 819 w 957"/>
                <a:gd name="T89" fmla="*/ 831 h 989"/>
                <a:gd name="T90" fmla="*/ 867 w 957"/>
                <a:gd name="T91" fmla="*/ 767 h 989"/>
                <a:gd name="T92" fmla="*/ 909 w 957"/>
                <a:gd name="T93" fmla="*/ 688 h 989"/>
                <a:gd name="T94" fmla="*/ 925 w 957"/>
                <a:gd name="T95" fmla="*/ 642 h 989"/>
                <a:gd name="T96" fmla="*/ 947 w 957"/>
                <a:gd name="T97" fmla="*/ 549 h 989"/>
                <a:gd name="T98" fmla="*/ 951 w 957"/>
                <a:gd name="T99" fmla="*/ 468 h 989"/>
                <a:gd name="T100" fmla="*/ 939 w 957"/>
                <a:gd name="T101" fmla="*/ 382 h 989"/>
                <a:gd name="T102" fmla="*/ 911 w 957"/>
                <a:gd name="T103" fmla="*/ 294 h 989"/>
                <a:gd name="T104" fmla="*/ 873 w 957"/>
                <a:gd name="T105" fmla="*/ 221 h 989"/>
                <a:gd name="T106" fmla="*/ 830 w 957"/>
                <a:gd name="T107" fmla="*/ 164 h 989"/>
                <a:gd name="T108" fmla="*/ 786 w 957"/>
                <a:gd name="T109" fmla="*/ 123 h 989"/>
                <a:gd name="T110" fmla="*/ 723 w 957"/>
                <a:gd name="T111" fmla="*/ 80 h 989"/>
                <a:gd name="T112" fmla="*/ 676 w 957"/>
                <a:gd name="T113" fmla="*/ 51 h 989"/>
                <a:gd name="T114" fmla="*/ 616 w 957"/>
                <a:gd name="T115" fmla="*/ 26 h 989"/>
                <a:gd name="T116" fmla="*/ 543 w 957"/>
                <a:gd name="T117" fmla="*/ 13 h 989"/>
                <a:gd name="T118" fmla="*/ 491 w 957"/>
                <a:gd name="T119" fmla="*/ 7 h 989"/>
                <a:gd name="T120" fmla="*/ 488 w 957"/>
                <a:gd name="T121" fmla="*/ 6 h 989"/>
                <a:gd name="T122" fmla="*/ 488 w 957"/>
                <a:gd name="T123" fmla="*/ 2 h 989"/>
                <a:gd name="T124" fmla="*/ 490 w 957"/>
                <a:gd name="T125" fmla="*/ 0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57" h="989">
                  <a:moveTo>
                    <a:pt x="490" y="0"/>
                  </a:moveTo>
                  <a:lnTo>
                    <a:pt x="491" y="0"/>
                  </a:lnTo>
                  <a:lnTo>
                    <a:pt x="536" y="6"/>
                  </a:lnTo>
                  <a:lnTo>
                    <a:pt x="581" y="12"/>
                  </a:lnTo>
                  <a:lnTo>
                    <a:pt x="626" y="23"/>
                  </a:lnTo>
                  <a:lnTo>
                    <a:pt x="657" y="34"/>
                  </a:lnTo>
                  <a:lnTo>
                    <a:pt x="686" y="48"/>
                  </a:lnTo>
                  <a:lnTo>
                    <a:pt x="714" y="66"/>
                  </a:lnTo>
                  <a:lnTo>
                    <a:pt x="741" y="84"/>
                  </a:lnTo>
                  <a:lnTo>
                    <a:pt x="771" y="106"/>
                  </a:lnTo>
                  <a:lnTo>
                    <a:pt x="800" y="128"/>
                  </a:lnTo>
                  <a:lnTo>
                    <a:pt x="827" y="152"/>
                  </a:lnTo>
                  <a:lnTo>
                    <a:pt x="852" y="179"/>
                  </a:lnTo>
                  <a:lnTo>
                    <a:pt x="880" y="220"/>
                  </a:lnTo>
                  <a:lnTo>
                    <a:pt x="903" y="262"/>
                  </a:lnTo>
                  <a:lnTo>
                    <a:pt x="923" y="307"/>
                  </a:lnTo>
                  <a:lnTo>
                    <a:pt x="941" y="362"/>
                  </a:lnTo>
                  <a:lnTo>
                    <a:pt x="952" y="418"/>
                  </a:lnTo>
                  <a:lnTo>
                    <a:pt x="957" y="474"/>
                  </a:lnTo>
                  <a:lnTo>
                    <a:pt x="955" y="531"/>
                  </a:lnTo>
                  <a:lnTo>
                    <a:pt x="946" y="589"/>
                  </a:lnTo>
                  <a:lnTo>
                    <a:pt x="934" y="636"/>
                  </a:lnTo>
                  <a:lnTo>
                    <a:pt x="919" y="682"/>
                  </a:lnTo>
                  <a:lnTo>
                    <a:pt x="898" y="727"/>
                  </a:lnTo>
                  <a:lnTo>
                    <a:pt x="874" y="770"/>
                  </a:lnTo>
                  <a:lnTo>
                    <a:pt x="845" y="811"/>
                  </a:lnTo>
                  <a:lnTo>
                    <a:pt x="813" y="847"/>
                  </a:lnTo>
                  <a:lnTo>
                    <a:pt x="783" y="875"/>
                  </a:lnTo>
                  <a:lnTo>
                    <a:pt x="752" y="898"/>
                  </a:lnTo>
                  <a:lnTo>
                    <a:pt x="717" y="919"/>
                  </a:lnTo>
                  <a:lnTo>
                    <a:pt x="681" y="936"/>
                  </a:lnTo>
                  <a:lnTo>
                    <a:pt x="644" y="952"/>
                  </a:lnTo>
                  <a:lnTo>
                    <a:pt x="605" y="966"/>
                  </a:lnTo>
                  <a:lnTo>
                    <a:pt x="579" y="975"/>
                  </a:lnTo>
                  <a:lnTo>
                    <a:pt x="552" y="982"/>
                  </a:lnTo>
                  <a:lnTo>
                    <a:pt x="525" y="988"/>
                  </a:lnTo>
                  <a:lnTo>
                    <a:pt x="483" y="989"/>
                  </a:lnTo>
                  <a:lnTo>
                    <a:pt x="441" y="988"/>
                  </a:lnTo>
                  <a:lnTo>
                    <a:pt x="398" y="987"/>
                  </a:lnTo>
                  <a:lnTo>
                    <a:pt x="356" y="985"/>
                  </a:lnTo>
                  <a:lnTo>
                    <a:pt x="316" y="976"/>
                  </a:lnTo>
                  <a:lnTo>
                    <a:pt x="277" y="963"/>
                  </a:lnTo>
                  <a:lnTo>
                    <a:pt x="240" y="945"/>
                  </a:lnTo>
                  <a:lnTo>
                    <a:pt x="205" y="925"/>
                  </a:lnTo>
                  <a:lnTo>
                    <a:pt x="180" y="908"/>
                  </a:lnTo>
                  <a:lnTo>
                    <a:pt x="153" y="890"/>
                  </a:lnTo>
                  <a:lnTo>
                    <a:pt x="128" y="870"/>
                  </a:lnTo>
                  <a:lnTo>
                    <a:pt x="106" y="848"/>
                  </a:lnTo>
                  <a:lnTo>
                    <a:pt x="86" y="824"/>
                  </a:lnTo>
                  <a:lnTo>
                    <a:pt x="66" y="792"/>
                  </a:lnTo>
                  <a:lnTo>
                    <a:pt x="49" y="760"/>
                  </a:lnTo>
                  <a:lnTo>
                    <a:pt x="32" y="727"/>
                  </a:lnTo>
                  <a:lnTo>
                    <a:pt x="11" y="696"/>
                  </a:lnTo>
                  <a:lnTo>
                    <a:pt x="1" y="684"/>
                  </a:lnTo>
                  <a:lnTo>
                    <a:pt x="0" y="683"/>
                  </a:lnTo>
                  <a:lnTo>
                    <a:pt x="0" y="681"/>
                  </a:lnTo>
                  <a:lnTo>
                    <a:pt x="1" y="680"/>
                  </a:lnTo>
                  <a:lnTo>
                    <a:pt x="2" y="679"/>
                  </a:lnTo>
                  <a:lnTo>
                    <a:pt x="5" y="679"/>
                  </a:lnTo>
                  <a:lnTo>
                    <a:pt x="6" y="680"/>
                  </a:lnTo>
                  <a:lnTo>
                    <a:pt x="24" y="703"/>
                  </a:lnTo>
                  <a:lnTo>
                    <a:pt x="40" y="727"/>
                  </a:lnTo>
                  <a:lnTo>
                    <a:pt x="53" y="754"/>
                  </a:lnTo>
                  <a:lnTo>
                    <a:pt x="66" y="779"/>
                  </a:lnTo>
                  <a:lnTo>
                    <a:pt x="82" y="804"/>
                  </a:lnTo>
                  <a:lnTo>
                    <a:pt x="97" y="828"/>
                  </a:lnTo>
                  <a:lnTo>
                    <a:pt x="97" y="828"/>
                  </a:lnTo>
                  <a:lnTo>
                    <a:pt x="98" y="828"/>
                  </a:lnTo>
                  <a:lnTo>
                    <a:pt x="115" y="848"/>
                  </a:lnTo>
                  <a:lnTo>
                    <a:pt x="134" y="865"/>
                  </a:lnTo>
                  <a:lnTo>
                    <a:pt x="154" y="881"/>
                  </a:lnTo>
                  <a:lnTo>
                    <a:pt x="194" y="910"/>
                  </a:lnTo>
                  <a:lnTo>
                    <a:pt x="236" y="935"/>
                  </a:lnTo>
                  <a:lnTo>
                    <a:pt x="280" y="956"/>
                  </a:lnTo>
                  <a:lnTo>
                    <a:pt x="315" y="969"/>
                  </a:lnTo>
                  <a:lnTo>
                    <a:pt x="351" y="977"/>
                  </a:lnTo>
                  <a:lnTo>
                    <a:pt x="397" y="980"/>
                  </a:lnTo>
                  <a:lnTo>
                    <a:pt x="444" y="981"/>
                  </a:lnTo>
                  <a:lnTo>
                    <a:pt x="488" y="982"/>
                  </a:lnTo>
                  <a:lnTo>
                    <a:pt x="532" y="980"/>
                  </a:lnTo>
                  <a:lnTo>
                    <a:pt x="567" y="972"/>
                  </a:lnTo>
                  <a:lnTo>
                    <a:pt x="601" y="961"/>
                  </a:lnTo>
                  <a:lnTo>
                    <a:pt x="635" y="948"/>
                  </a:lnTo>
                  <a:lnTo>
                    <a:pt x="668" y="934"/>
                  </a:lnTo>
                  <a:lnTo>
                    <a:pt x="668" y="934"/>
                  </a:lnTo>
                  <a:lnTo>
                    <a:pt x="703" y="919"/>
                  </a:lnTo>
                  <a:lnTo>
                    <a:pt x="736" y="900"/>
                  </a:lnTo>
                  <a:lnTo>
                    <a:pt x="768" y="878"/>
                  </a:lnTo>
                  <a:lnTo>
                    <a:pt x="794" y="856"/>
                  </a:lnTo>
                  <a:lnTo>
                    <a:pt x="819" y="831"/>
                  </a:lnTo>
                  <a:lnTo>
                    <a:pt x="842" y="803"/>
                  </a:lnTo>
                  <a:lnTo>
                    <a:pt x="867" y="767"/>
                  </a:lnTo>
                  <a:lnTo>
                    <a:pt x="889" y="728"/>
                  </a:lnTo>
                  <a:lnTo>
                    <a:pt x="909" y="688"/>
                  </a:lnTo>
                  <a:lnTo>
                    <a:pt x="909" y="688"/>
                  </a:lnTo>
                  <a:lnTo>
                    <a:pt x="925" y="642"/>
                  </a:lnTo>
                  <a:lnTo>
                    <a:pt x="939" y="596"/>
                  </a:lnTo>
                  <a:lnTo>
                    <a:pt x="947" y="549"/>
                  </a:lnTo>
                  <a:lnTo>
                    <a:pt x="951" y="508"/>
                  </a:lnTo>
                  <a:lnTo>
                    <a:pt x="951" y="468"/>
                  </a:lnTo>
                  <a:lnTo>
                    <a:pt x="947" y="427"/>
                  </a:lnTo>
                  <a:lnTo>
                    <a:pt x="939" y="382"/>
                  </a:lnTo>
                  <a:lnTo>
                    <a:pt x="926" y="337"/>
                  </a:lnTo>
                  <a:lnTo>
                    <a:pt x="911" y="294"/>
                  </a:lnTo>
                  <a:lnTo>
                    <a:pt x="893" y="256"/>
                  </a:lnTo>
                  <a:lnTo>
                    <a:pt x="873" y="221"/>
                  </a:lnTo>
                  <a:lnTo>
                    <a:pt x="849" y="187"/>
                  </a:lnTo>
                  <a:lnTo>
                    <a:pt x="830" y="164"/>
                  </a:lnTo>
                  <a:lnTo>
                    <a:pt x="809" y="143"/>
                  </a:lnTo>
                  <a:lnTo>
                    <a:pt x="786" y="123"/>
                  </a:lnTo>
                  <a:lnTo>
                    <a:pt x="755" y="101"/>
                  </a:lnTo>
                  <a:lnTo>
                    <a:pt x="723" y="80"/>
                  </a:lnTo>
                  <a:lnTo>
                    <a:pt x="700" y="65"/>
                  </a:lnTo>
                  <a:lnTo>
                    <a:pt x="676" y="51"/>
                  </a:lnTo>
                  <a:lnTo>
                    <a:pt x="650" y="39"/>
                  </a:lnTo>
                  <a:lnTo>
                    <a:pt x="616" y="26"/>
                  </a:lnTo>
                  <a:lnTo>
                    <a:pt x="580" y="19"/>
                  </a:lnTo>
                  <a:lnTo>
                    <a:pt x="543" y="13"/>
                  </a:lnTo>
                  <a:lnTo>
                    <a:pt x="544" y="13"/>
                  </a:lnTo>
                  <a:lnTo>
                    <a:pt x="491" y="7"/>
                  </a:lnTo>
                  <a:lnTo>
                    <a:pt x="489" y="7"/>
                  </a:lnTo>
                  <a:lnTo>
                    <a:pt x="488" y="6"/>
                  </a:lnTo>
                  <a:lnTo>
                    <a:pt x="488" y="3"/>
                  </a:lnTo>
                  <a:lnTo>
                    <a:pt x="488" y="2"/>
                  </a:lnTo>
                  <a:lnTo>
                    <a:pt x="489" y="1"/>
                  </a:lnTo>
                  <a:lnTo>
                    <a:pt x="49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5" name="Freeform 388"/>
            <p:cNvSpPr>
              <a:spLocks noEditPoints="1"/>
            </p:cNvSpPr>
            <p:nvPr/>
          </p:nvSpPr>
          <p:spPr bwMode="auto">
            <a:xfrm>
              <a:off x="6708487" y="3436505"/>
              <a:ext cx="360363" cy="688975"/>
            </a:xfrm>
            <a:custGeom>
              <a:avLst/>
              <a:gdLst>
                <a:gd name="T0" fmla="*/ 198 w 227"/>
                <a:gd name="T1" fmla="*/ 25 h 434"/>
                <a:gd name="T2" fmla="*/ 198 w 227"/>
                <a:gd name="T3" fmla="*/ 26 h 434"/>
                <a:gd name="T4" fmla="*/ 198 w 227"/>
                <a:gd name="T5" fmla="*/ 25 h 434"/>
                <a:gd name="T6" fmla="*/ 198 w 227"/>
                <a:gd name="T7" fmla="*/ 25 h 434"/>
                <a:gd name="T8" fmla="*/ 224 w 227"/>
                <a:gd name="T9" fmla="*/ 0 h 434"/>
                <a:gd name="T10" fmla="*/ 226 w 227"/>
                <a:gd name="T11" fmla="*/ 0 h 434"/>
                <a:gd name="T12" fmla="*/ 227 w 227"/>
                <a:gd name="T13" fmla="*/ 1 h 434"/>
                <a:gd name="T14" fmla="*/ 227 w 227"/>
                <a:gd name="T15" fmla="*/ 3 h 434"/>
                <a:gd name="T16" fmla="*/ 227 w 227"/>
                <a:gd name="T17" fmla="*/ 4 h 434"/>
                <a:gd name="T18" fmla="*/ 226 w 227"/>
                <a:gd name="T19" fmla="*/ 5 h 434"/>
                <a:gd name="T20" fmla="*/ 198 w 227"/>
                <a:gd name="T21" fmla="*/ 25 h 434"/>
                <a:gd name="T22" fmla="*/ 198 w 227"/>
                <a:gd name="T23" fmla="*/ 25 h 434"/>
                <a:gd name="T24" fmla="*/ 198 w 227"/>
                <a:gd name="T25" fmla="*/ 25 h 434"/>
                <a:gd name="T26" fmla="*/ 198 w 227"/>
                <a:gd name="T27" fmla="*/ 26 h 434"/>
                <a:gd name="T28" fmla="*/ 198 w 227"/>
                <a:gd name="T29" fmla="*/ 26 h 434"/>
                <a:gd name="T30" fmla="*/ 192 w 227"/>
                <a:gd name="T31" fmla="*/ 31 h 434"/>
                <a:gd name="T32" fmla="*/ 158 w 227"/>
                <a:gd name="T33" fmla="*/ 60 h 434"/>
                <a:gd name="T34" fmla="*/ 127 w 227"/>
                <a:gd name="T35" fmla="*/ 91 h 434"/>
                <a:gd name="T36" fmla="*/ 98 w 227"/>
                <a:gd name="T37" fmla="*/ 125 h 434"/>
                <a:gd name="T38" fmla="*/ 98 w 227"/>
                <a:gd name="T39" fmla="*/ 125 h 434"/>
                <a:gd name="T40" fmla="*/ 75 w 227"/>
                <a:gd name="T41" fmla="*/ 158 h 434"/>
                <a:gd name="T42" fmla="*/ 54 w 227"/>
                <a:gd name="T43" fmla="*/ 192 h 434"/>
                <a:gd name="T44" fmla="*/ 38 w 227"/>
                <a:gd name="T45" fmla="*/ 229 h 434"/>
                <a:gd name="T46" fmla="*/ 38 w 227"/>
                <a:gd name="T47" fmla="*/ 229 h 434"/>
                <a:gd name="T48" fmla="*/ 20 w 227"/>
                <a:gd name="T49" fmla="*/ 277 h 434"/>
                <a:gd name="T50" fmla="*/ 10 w 227"/>
                <a:gd name="T51" fmla="*/ 328 h 434"/>
                <a:gd name="T52" fmla="*/ 7 w 227"/>
                <a:gd name="T53" fmla="*/ 372 h 434"/>
                <a:gd name="T54" fmla="*/ 10 w 227"/>
                <a:gd name="T55" fmla="*/ 416 h 434"/>
                <a:gd name="T56" fmla="*/ 13 w 227"/>
                <a:gd name="T57" fmla="*/ 430 h 434"/>
                <a:gd name="T58" fmla="*/ 11 w 227"/>
                <a:gd name="T59" fmla="*/ 432 h 434"/>
                <a:gd name="T60" fmla="*/ 11 w 227"/>
                <a:gd name="T61" fmla="*/ 433 h 434"/>
                <a:gd name="T62" fmla="*/ 9 w 227"/>
                <a:gd name="T63" fmla="*/ 434 h 434"/>
                <a:gd name="T64" fmla="*/ 8 w 227"/>
                <a:gd name="T65" fmla="*/ 434 h 434"/>
                <a:gd name="T66" fmla="*/ 6 w 227"/>
                <a:gd name="T67" fmla="*/ 433 h 434"/>
                <a:gd name="T68" fmla="*/ 6 w 227"/>
                <a:gd name="T69" fmla="*/ 432 h 434"/>
                <a:gd name="T70" fmla="*/ 2 w 227"/>
                <a:gd name="T71" fmla="*/ 394 h 434"/>
                <a:gd name="T72" fmla="*/ 0 w 227"/>
                <a:gd name="T73" fmla="*/ 356 h 434"/>
                <a:gd name="T74" fmla="*/ 5 w 227"/>
                <a:gd name="T75" fmla="*/ 319 h 434"/>
                <a:gd name="T76" fmla="*/ 14 w 227"/>
                <a:gd name="T77" fmla="*/ 276 h 434"/>
                <a:gd name="T78" fmla="*/ 28 w 227"/>
                <a:gd name="T79" fmla="*/ 234 h 434"/>
                <a:gd name="T80" fmla="*/ 47 w 227"/>
                <a:gd name="T81" fmla="*/ 195 h 434"/>
                <a:gd name="T82" fmla="*/ 69 w 227"/>
                <a:gd name="T83" fmla="*/ 156 h 434"/>
                <a:gd name="T84" fmla="*/ 94 w 227"/>
                <a:gd name="T85" fmla="*/ 120 h 434"/>
                <a:gd name="T86" fmla="*/ 123 w 227"/>
                <a:gd name="T87" fmla="*/ 86 h 434"/>
                <a:gd name="T88" fmla="*/ 154 w 227"/>
                <a:gd name="T89" fmla="*/ 55 h 434"/>
                <a:gd name="T90" fmla="*/ 187 w 227"/>
                <a:gd name="T91" fmla="*/ 26 h 434"/>
                <a:gd name="T92" fmla="*/ 223 w 227"/>
                <a:gd name="T93" fmla="*/ 0 h 434"/>
                <a:gd name="T94" fmla="*/ 224 w 227"/>
                <a:gd name="T95"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7" h="434">
                  <a:moveTo>
                    <a:pt x="198" y="25"/>
                  </a:moveTo>
                  <a:lnTo>
                    <a:pt x="198" y="26"/>
                  </a:lnTo>
                  <a:lnTo>
                    <a:pt x="198" y="25"/>
                  </a:lnTo>
                  <a:lnTo>
                    <a:pt x="198" y="25"/>
                  </a:lnTo>
                  <a:close/>
                  <a:moveTo>
                    <a:pt x="224" y="0"/>
                  </a:moveTo>
                  <a:lnTo>
                    <a:pt x="226" y="0"/>
                  </a:lnTo>
                  <a:lnTo>
                    <a:pt x="227" y="1"/>
                  </a:lnTo>
                  <a:lnTo>
                    <a:pt x="227" y="3"/>
                  </a:lnTo>
                  <a:lnTo>
                    <a:pt x="227" y="4"/>
                  </a:lnTo>
                  <a:lnTo>
                    <a:pt x="226" y="5"/>
                  </a:lnTo>
                  <a:lnTo>
                    <a:pt x="198" y="25"/>
                  </a:lnTo>
                  <a:lnTo>
                    <a:pt x="198" y="25"/>
                  </a:lnTo>
                  <a:lnTo>
                    <a:pt x="198" y="25"/>
                  </a:lnTo>
                  <a:lnTo>
                    <a:pt x="198" y="26"/>
                  </a:lnTo>
                  <a:lnTo>
                    <a:pt x="198" y="26"/>
                  </a:lnTo>
                  <a:lnTo>
                    <a:pt x="192" y="31"/>
                  </a:lnTo>
                  <a:lnTo>
                    <a:pt x="158" y="60"/>
                  </a:lnTo>
                  <a:lnTo>
                    <a:pt x="127" y="91"/>
                  </a:lnTo>
                  <a:lnTo>
                    <a:pt x="98" y="125"/>
                  </a:lnTo>
                  <a:lnTo>
                    <a:pt x="98" y="125"/>
                  </a:lnTo>
                  <a:lnTo>
                    <a:pt x="75" y="158"/>
                  </a:lnTo>
                  <a:lnTo>
                    <a:pt x="54" y="192"/>
                  </a:lnTo>
                  <a:lnTo>
                    <a:pt x="38" y="229"/>
                  </a:lnTo>
                  <a:lnTo>
                    <a:pt x="38" y="229"/>
                  </a:lnTo>
                  <a:lnTo>
                    <a:pt x="20" y="277"/>
                  </a:lnTo>
                  <a:lnTo>
                    <a:pt x="10" y="328"/>
                  </a:lnTo>
                  <a:lnTo>
                    <a:pt x="7" y="372"/>
                  </a:lnTo>
                  <a:lnTo>
                    <a:pt x="10" y="416"/>
                  </a:lnTo>
                  <a:lnTo>
                    <a:pt x="13" y="430"/>
                  </a:lnTo>
                  <a:lnTo>
                    <a:pt x="11" y="432"/>
                  </a:lnTo>
                  <a:lnTo>
                    <a:pt x="11" y="433"/>
                  </a:lnTo>
                  <a:lnTo>
                    <a:pt x="9" y="434"/>
                  </a:lnTo>
                  <a:lnTo>
                    <a:pt x="8" y="434"/>
                  </a:lnTo>
                  <a:lnTo>
                    <a:pt x="6" y="433"/>
                  </a:lnTo>
                  <a:lnTo>
                    <a:pt x="6" y="432"/>
                  </a:lnTo>
                  <a:lnTo>
                    <a:pt x="2" y="394"/>
                  </a:lnTo>
                  <a:lnTo>
                    <a:pt x="0" y="356"/>
                  </a:lnTo>
                  <a:lnTo>
                    <a:pt x="5" y="319"/>
                  </a:lnTo>
                  <a:lnTo>
                    <a:pt x="14" y="276"/>
                  </a:lnTo>
                  <a:lnTo>
                    <a:pt x="28" y="234"/>
                  </a:lnTo>
                  <a:lnTo>
                    <a:pt x="47" y="195"/>
                  </a:lnTo>
                  <a:lnTo>
                    <a:pt x="69" y="156"/>
                  </a:lnTo>
                  <a:lnTo>
                    <a:pt x="94" y="120"/>
                  </a:lnTo>
                  <a:lnTo>
                    <a:pt x="123" y="86"/>
                  </a:lnTo>
                  <a:lnTo>
                    <a:pt x="154" y="55"/>
                  </a:lnTo>
                  <a:lnTo>
                    <a:pt x="187" y="26"/>
                  </a:lnTo>
                  <a:lnTo>
                    <a:pt x="223" y="0"/>
                  </a:lnTo>
                  <a:lnTo>
                    <a:pt x="22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6" name="Freeform 389"/>
            <p:cNvSpPr>
              <a:spLocks noEditPoints="1"/>
            </p:cNvSpPr>
            <p:nvPr/>
          </p:nvSpPr>
          <p:spPr bwMode="auto">
            <a:xfrm>
              <a:off x="6718012" y="3363480"/>
              <a:ext cx="1308100" cy="1314450"/>
            </a:xfrm>
            <a:custGeom>
              <a:avLst/>
              <a:gdLst>
                <a:gd name="T0" fmla="*/ 782 w 824"/>
                <a:gd name="T1" fmla="*/ 575 h 828"/>
                <a:gd name="T2" fmla="*/ 485 w 824"/>
                <a:gd name="T3" fmla="*/ 3 h 828"/>
                <a:gd name="T4" fmla="*/ 620 w 824"/>
                <a:gd name="T5" fmla="*/ 46 h 828"/>
                <a:gd name="T6" fmla="*/ 729 w 824"/>
                <a:gd name="T7" fmla="*/ 131 h 828"/>
                <a:gd name="T8" fmla="*/ 799 w 824"/>
                <a:gd name="T9" fmla="*/ 242 h 828"/>
                <a:gd name="T10" fmla="*/ 824 w 824"/>
                <a:gd name="T11" fmla="*/ 378 h 828"/>
                <a:gd name="T12" fmla="*/ 805 w 824"/>
                <a:gd name="T13" fmla="*/ 530 h 828"/>
                <a:gd name="T14" fmla="*/ 755 w 824"/>
                <a:gd name="T15" fmla="*/ 642 h 828"/>
                <a:gd name="T16" fmla="*/ 685 w 824"/>
                <a:gd name="T17" fmla="*/ 727 h 828"/>
                <a:gd name="T18" fmla="*/ 579 w 824"/>
                <a:gd name="T19" fmla="*/ 788 h 828"/>
                <a:gd name="T20" fmla="*/ 425 w 824"/>
                <a:gd name="T21" fmla="*/ 826 h 828"/>
                <a:gd name="T22" fmla="*/ 302 w 824"/>
                <a:gd name="T23" fmla="*/ 824 h 828"/>
                <a:gd name="T24" fmla="*/ 205 w 824"/>
                <a:gd name="T25" fmla="*/ 794 h 828"/>
                <a:gd name="T26" fmla="*/ 124 w 824"/>
                <a:gd name="T27" fmla="*/ 733 h 828"/>
                <a:gd name="T28" fmla="*/ 43 w 824"/>
                <a:gd name="T29" fmla="*/ 627 h 828"/>
                <a:gd name="T30" fmla="*/ 0 w 824"/>
                <a:gd name="T31" fmla="*/ 499 h 828"/>
                <a:gd name="T32" fmla="*/ 3 w 824"/>
                <a:gd name="T33" fmla="*/ 496 h 828"/>
                <a:gd name="T34" fmla="*/ 8 w 824"/>
                <a:gd name="T35" fmla="*/ 499 h 828"/>
                <a:gd name="T36" fmla="*/ 18 w 824"/>
                <a:gd name="T37" fmla="*/ 549 h 828"/>
                <a:gd name="T38" fmla="*/ 60 w 824"/>
                <a:gd name="T39" fmla="*/ 647 h 828"/>
                <a:gd name="T40" fmla="*/ 106 w 824"/>
                <a:gd name="T41" fmla="*/ 704 h 828"/>
                <a:gd name="T42" fmla="*/ 197 w 824"/>
                <a:gd name="T43" fmla="*/ 782 h 828"/>
                <a:gd name="T44" fmla="*/ 278 w 824"/>
                <a:gd name="T45" fmla="*/ 813 h 828"/>
                <a:gd name="T46" fmla="*/ 397 w 824"/>
                <a:gd name="T47" fmla="*/ 821 h 828"/>
                <a:gd name="T48" fmla="*/ 547 w 824"/>
                <a:gd name="T49" fmla="*/ 793 h 828"/>
                <a:gd name="T50" fmla="*/ 639 w 824"/>
                <a:gd name="T51" fmla="*/ 752 h 828"/>
                <a:gd name="T52" fmla="*/ 706 w 824"/>
                <a:gd name="T53" fmla="*/ 694 h 828"/>
                <a:gd name="T54" fmla="*/ 767 w 824"/>
                <a:gd name="T55" fmla="*/ 608 h 828"/>
                <a:gd name="T56" fmla="*/ 782 w 824"/>
                <a:gd name="T57" fmla="*/ 575 h 828"/>
                <a:gd name="T58" fmla="*/ 796 w 824"/>
                <a:gd name="T59" fmla="*/ 538 h 828"/>
                <a:gd name="T60" fmla="*/ 817 w 824"/>
                <a:gd name="T61" fmla="*/ 414 h 828"/>
                <a:gd name="T62" fmla="*/ 808 w 824"/>
                <a:gd name="T63" fmla="*/ 293 h 828"/>
                <a:gd name="T64" fmla="*/ 779 w 824"/>
                <a:gd name="T65" fmla="*/ 212 h 828"/>
                <a:gd name="T66" fmla="*/ 745 w 824"/>
                <a:gd name="T67" fmla="*/ 160 h 828"/>
                <a:gd name="T68" fmla="*/ 745 w 824"/>
                <a:gd name="T69" fmla="*/ 160 h 828"/>
                <a:gd name="T70" fmla="*/ 672 w 824"/>
                <a:gd name="T71" fmla="*/ 87 h 828"/>
                <a:gd name="T72" fmla="*/ 590 w 824"/>
                <a:gd name="T73" fmla="*/ 39 h 828"/>
                <a:gd name="T74" fmla="*/ 590 w 824"/>
                <a:gd name="T75" fmla="*/ 39 h 828"/>
                <a:gd name="T76" fmla="*/ 590 w 824"/>
                <a:gd name="T77" fmla="*/ 39 h 828"/>
                <a:gd name="T78" fmla="*/ 483 w 824"/>
                <a:gd name="T79" fmla="*/ 10 h 828"/>
                <a:gd name="T80" fmla="*/ 343 w 824"/>
                <a:gd name="T81" fmla="*/ 16 h 828"/>
                <a:gd name="T82" fmla="*/ 263 w 824"/>
                <a:gd name="T83" fmla="*/ 26 h 828"/>
                <a:gd name="T84" fmla="*/ 262 w 824"/>
                <a:gd name="T85" fmla="*/ 22 h 828"/>
                <a:gd name="T86" fmla="*/ 301 w 824"/>
                <a:gd name="T87" fmla="*/ 16 h 828"/>
                <a:gd name="T88" fmla="*/ 437 w 824"/>
                <a:gd name="T89" fmla="*/ 0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4" h="828">
                  <a:moveTo>
                    <a:pt x="782" y="575"/>
                  </a:moveTo>
                  <a:lnTo>
                    <a:pt x="782" y="575"/>
                  </a:lnTo>
                  <a:lnTo>
                    <a:pt x="782" y="575"/>
                  </a:lnTo>
                  <a:lnTo>
                    <a:pt x="782" y="575"/>
                  </a:lnTo>
                  <a:close/>
                  <a:moveTo>
                    <a:pt x="439" y="0"/>
                  </a:moveTo>
                  <a:lnTo>
                    <a:pt x="485" y="3"/>
                  </a:lnTo>
                  <a:lnTo>
                    <a:pt x="531" y="12"/>
                  </a:lnTo>
                  <a:lnTo>
                    <a:pt x="576" y="26"/>
                  </a:lnTo>
                  <a:lnTo>
                    <a:pt x="620" y="46"/>
                  </a:lnTo>
                  <a:lnTo>
                    <a:pt x="660" y="70"/>
                  </a:lnTo>
                  <a:lnTo>
                    <a:pt x="697" y="99"/>
                  </a:lnTo>
                  <a:lnTo>
                    <a:pt x="729" y="131"/>
                  </a:lnTo>
                  <a:lnTo>
                    <a:pt x="757" y="165"/>
                  </a:lnTo>
                  <a:lnTo>
                    <a:pt x="780" y="202"/>
                  </a:lnTo>
                  <a:lnTo>
                    <a:pt x="799" y="242"/>
                  </a:lnTo>
                  <a:lnTo>
                    <a:pt x="812" y="284"/>
                  </a:lnTo>
                  <a:lnTo>
                    <a:pt x="821" y="328"/>
                  </a:lnTo>
                  <a:lnTo>
                    <a:pt x="824" y="378"/>
                  </a:lnTo>
                  <a:lnTo>
                    <a:pt x="823" y="430"/>
                  </a:lnTo>
                  <a:lnTo>
                    <a:pt x="817" y="480"/>
                  </a:lnTo>
                  <a:lnTo>
                    <a:pt x="805" y="530"/>
                  </a:lnTo>
                  <a:lnTo>
                    <a:pt x="789" y="578"/>
                  </a:lnTo>
                  <a:lnTo>
                    <a:pt x="773" y="610"/>
                  </a:lnTo>
                  <a:lnTo>
                    <a:pt x="755" y="642"/>
                  </a:lnTo>
                  <a:lnTo>
                    <a:pt x="735" y="672"/>
                  </a:lnTo>
                  <a:lnTo>
                    <a:pt x="711" y="700"/>
                  </a:lnTo>
                  <a:lnTo>
                    <a:pt x="685" y="727"/>
                  </a:lnTo>
                  <a:lnTo>
                    <a:pt x="657" y="749"/>
                  </a:lnTo>
                  <a:lnTo>
                    <a:pt x="626" y="768"/>
                  </a:lnTo>
                  <a:lnTo>
                    <a:pt x="579" y="788"/>
                  </a:lnTo>
                  <a:lnTo>
                    <a:pt x="528" y="806"/>
                  </a:lnTo>
                  <a:lnTo>
                    <a:pt x="476" y="818"/>
                  </a:lnTo>
                  <a:lnTo>
                    <a:pt x="425" y="826"/>
                  </a:lnTo>
                  <a:lnTo>
                    <a:pt x="372" y="828"/>
                  </a:lnTo>
                  <a:lnTo>
                    <a:pt x="338" y="827"/>
                  </a:lnTo>
                  <a:lnTo>
                    <a:pt x="302" y="824"/>
                  </a:lnTo>
                  <a:lnTo>
                    <a:pt x="268" y="817"/>
                  </a:lnTo>
                  <a:lnTo>
                    <a:pt x="235" y="808"/>
                  </a:lnTo>
                  <a:lnTo>
                    <a:pt x="205" y="794"/>
                  </a:lnTo>
                  <a:lnTo>
                    <a:pt x="176" y="776"/>
                  </a:lnTo>
                  <a:lnTo>
                    <a:pt x="148" y="755"/>
                  </a:lnTo>
                  <a:lnTo>
                    <a:pt x="124" y="733"/>
                  </a:lnTo>
                  <a:lnTo>
                    <a:pt x="93" y="699"/>
                  </a:lnTo>
                  <a:lnTo>
                    <a:pt x="66" y="664"/>
                  </a:lnTo>
                  <a:lnTo>
                    <a:pt x="43" y="627"/>
                  </a:lnTo>
                  <a:lnTo>
                    <a:pt x="23" y="586"/>
                  </a:lnTo>
                  <a:lnTo>
                    <a:pt x="9" y="544"/>
                  </a:lnTo>
                  <a:lnTo>
                    <a:pt x="0" y="499"/>
                  </a:lnTo>
                  <a:lnTo>
                    <a:pt x="1" y="497"/>
                  </a:lnTo>
                  <a:lnTo>
                    <a:pt x="2" y="496"/>
                  </a:lnTo>
                  <a:lnTo>
                    <a:pt x="3" y="496"/>
                  </a:lnTo>
                  <a:lnTo>
                    <a:pt x="5" y="496"/>
                  </a:lnTo>
                  <a:lnTo>
                    <a:pt x="7" y="497"/>
                  </a:lnTo>
                  <a:lnTo>
                    <a:pt x="8" y="499"/>
                  </a:lnTo>
                  <a:lnTo>
                    <a:pt x="8" y="500"/>
                  </a:lnTo>
                  <a:lnTo>
                    <a:pt x="8" y="499"/>
                  </a:lnTo>
                  <a:lnTo>
                    <a:pt x="18" y="549"/>
                  </a:lnTo>
                  <a:lnTo>
                    <a:pt x="34" y="595"/>
                  </a:lnTo>
                  <a:lnTo>
                    <a:pt x="46" y="621"/>
                  </a:lnTo>
                  <a:lnTo>
                    <a:pt x="60" y="647"/>
                  </a:lnTo>
                  <a:lnTo>
                    <a:pt x="78" y="672"/>
                  </a:lnTo>
                  <a:lnTo>
                    <a:pt x="78" y="672"/>
                  </a:lnTo>
                  <a:lnTo>
                    <a:pt x="106" y="704"/>
                  </a:lnTo>
                  <a:lnTo>
                    <a:pt x="135" y="735"/>
                  </a:lnTo>
                  <a:lnTo>
                    <a:pt x="167" y="762"/>
                  </a:lnTo>
                  <a:lnTo>
                    <a:pt x="197" y="782"/>
                  </a:lnTo>
                  <a:lnTo>
                    <a:pt x="228" y="798"/>
                  </a:lnTo>
                  <a:lnTo>
                    <a:pt x="253" y="806"/>
                  </a:lnTo>
                  <a:lnTo>
                    <a:pt x="278" y="813"/>
                  </a:lnTo>
                  <a:lnTo>
                    <a:pt x="305" y="816"/>
                  </a:lnTo>
                  <a:lnTo>
                    <a:pt x="351" y="820"/>
                  </a:lnTo>
                  <a:lnTo>
                    <a:pt x="397" y="821"/>
                  </a:lnTo>
                  <a:lnTo>
                    <a:pt x="443" y="817"/>
                  </a:lnTo>
                  <a:lnTo>
                    <a:pt x="495" y="807"/>
                  </a:lnTo>
                  <a:lnTo>
                    <a:pt x="547" y="793"/>
                  </a:lnTo>
                  <a:lnTo>
                    <a:pt x="597" y="774"/>
                  </a:lnTo>
                  <a:lnTo>
                    <a:pt x="618" y="764"/>
                  </a:lnTo>
                  <a:lnTo>
                    <a:pt x="639" y="752"/>
                  </a:lnTo>
                  <a:lnTo>
                    <a:pt x="659" y="739"/>
                  </a:lnTo>
                  <a:lnTo>
                    <a:pt x="684" y="718"/>
                  </a:lnTo>
                  <a:lnTo>
                    <a:pt x="706" y="694"/>
                  </a:lnTo>
                  <a:lnTo>
                    <a:pt x="727" y="669"/>
                  </a:lnTo>
                  <a:lnTo>
                    <a:pt x="748" y="639"/>
                  </a:lnTo>
                  <a:lnTo>
                    <a:pt x="767" y="608"/>
                  </a:lnTo>
                  <a:lnTo>
                    <a:pt x="782" y="575"/>
                  </a:lnTo>
                  <a:lnTo>
                    <a:pt x="782" y="575"/>
                  </a:lnTo>
                  <a:lnTo>
                    <a:pt x="782" y="575"/>
                  </a:lnTo>
                  <a:lnTo>
                    <a:pt x="782" y="575"/>
                  </a:lnTo>
                  <a:lnTo>
                    <a:pt x="782" y="575"/>
                  </a:lnTo>
                  <a:lnTo>
                    <a:pt x="796" y="538"/>
                  </a:lnTo>
                  <a:lnTo>
                    <a:pt x="806" y="499"/>
                  </a:lnTo>
                  <a:lnTo>
                    <a:pt x="813" y="460"/>
                  </a:lnTo>
                  <a:lnTo>
                    <a:pt x="817" y="414"/>
                  </a:lnTo>
                  <a:lnTo>
                    <a:pt x="817" y="368"/>
                  </a:lnTo>
                  <a:lnTo>
                    <a:pt x="813" y="322"/>
                  </a:lnTo>
                  <a:lnTo>
                    <a:pt x="808" y="293"/>
                  </a:lnTo>
                  <a:lnTo>
                    <a:pt x="801" y="266"/>
                  </a:lnTo>
                  <a:lnTo>
                    <a:pt x="792" y="238"/>
                  </a:lnTo>
                  <a:lnTo>
                    <a:pt x="779" y="212"/>
                  </a:lnTo>
                  <a:lnTo>
                    <a:pt x="762" y="186"/>
                  </a:lnTo>
                  <a:lnTo>
                    <a:pt x="745" y="160"/>
                  </a:lnTo>
                  <a:lnTo>
                    <a:pt x="745" y="160"/>
                  </a:lnTo>
                  <a:lnTo>
                    <a:pt x="745" y="160"/>
                  </a:lnTo>
                  <a:lnTo>
                    <a:pt x="745" y="159"/>
                  </a:lnTo>
                  <a:lnTo>
                    <a:pt x="745" y="160"/>
                  </a:lnTo>
                  <a:lnTo>
                    <a:pt x="723" y="134"/>
                  </a:lnTo>
                  <a:lnTo>
                    <a:pt x="698" y="110"/>
                  </a:lnTo>
                  <a:lnTo>
                    <a:pt x="672" y="87"/>
                  </a:lnTo>
                  <a:lnTo>
                    <a:pt x="646" y="69"/>
                  </a:lnTo>
                  <a:lnTo>
                    <a:pt x="618" y="54"/>
                  </a:lnTo>
                  <a:lnTo>
                    <a:pt x="590" y="39"/>
                  </a:lnTo>
                  <a:lnTo>
                    <a:pt x="590" y="39"/>
                  </a:lnTo>
                  <a:lnTo>
                    <a:pt x="590" y="39"/>
                  </a:lnTo>
                  <a:lnTo>
                    <a:pt x="590" y="39"/>
                  </a:lnTo>
                  <a:lnTo>
                    <a:pt x="590" y="39"/>
                  </a:lnTo>
                  <a:lnTo>
                    <a:pt x="588" y="39"/>
                  </a:lnTo>
                  <a:lnTo>
                    <a:pt x="590" y="39"/>
                  </a:lnTo>
                  <a:lnTo>
                    <a:pt x="554" y="26"/>
                  </a:lnTo>
                  <a:lnTo>
                    <a:pt x="519" y="16"/>
                  </a:lnTo>
                  <a:lnTo>
                    <a:pt x="483" y="10"/>
                  </a:lnTo>
                  <a:lnTo>
                    <a:pt x="432" y="6"/>
                  </a:lnTo>
                  <a:lnTo>
                    <a:pt x="383" y="11"/>
                  </a:lnTo>
                  <a:lnTo>
                    <a:pt x="343" y="16"/>
                  </a:lnTo>
                  <a:lnTo>
                    <a:pt x="305" y="23"/>
                  </a:lnTo>
                  <a:lnTo>
                    <a:pt x="265" y="26"/>
                  </a:lnTo>
                  <a:lnTo>
                    <a:pt x="263" y="26"/>
                  </a:lnTo>
                  <a:lnTo>
                    <a:pt x="262" y="25"/>
                  </a:lnTo>
                  <a:lnTo>
                    <a:pt x="262" y="24"/>
                  </a:lnTo>
                  <a:lnTo>
                    <a:pt x="262" y="22"/>
                  </a:lnTo>
                  <a:lnTo>
                    <a:pt x="263" y="21"/>
                  </a:lnTo>
                  <a:lnTo>
                    <a:pt x="265" y="20"/>
                  </a:lnTo>
                  <a:lnTo>
                    <a:pt x="301" y="16"/>
                  </a:lnTo>
                  <a:lnTo>
                    <a:pt x="346" y="10"/>
                  </a:lnTo>
                  <a:lnTo>
                    <a:pt x="392" y="3"/>
                  </a:lnTo>
                  <a:lnTo>
                    <a:pt x="437" y="0"/>
                  </a:lnTo>
                  <a:lnTo>
                    <a:pt x="4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7" name="Freeform 390"/>
            <p:cNvSpPr>
              <a:spLocks/>
            </p:cNvSpPr>
            <p:nvPr/>
          </p:nvSpPr>
          <p:spPr bwMode="auto">
            <a:xfrm>
              <a:off x="7333962" y="3361892"/>
              <a:ext cx="58738" cy="536575"/>
            </a:xfrm>
            <a:custGeom>
              <a:avLst/>
              <a:gdLst>
                <a:gd name="T0" fmla="*/ 33 w 37"/>
                <a:gd name="T1" fmla="*/ 0 h 338"/>
                <a:gd name="T2" fmla="*/ 34 w 37"/>
                <a:gd name="T3" fmla="*/ 0 h 338"/>
                <a:gd name="T4" fmla="*/ 35 w 37"/>
                <a:gd name="T5" fmla="*/ 1 h 338"/>
                <a:gd name="T6" fmla="*/ 37 w 37"/>
                <a:gd name="T7" fmla="*/ 3 h 338"/>
                <a:gd name="T8" fmla="*/ 35 w 37"/>
                <a:gd name="T9" fmla="*/ 18 h 338"/>
                <a:gd name="T10" fmla="*/ 31 w 37"/>
                <a:gd name="T11" fmla="*/ 100 h 338"/>
                <a:gd name="T12" fmla="*/ 24 w 37"/>
                <a:gd name="T13" fmla="*/ 180 h 338"/>
                <a:gd name="T14" fmla="*/ 21 w 37"/>
                <a:gd name="T15" fmla="*/ 233 h 338"/>
                <a:gd name="T16" fmla="*/ 16 w 37"/>
                <a:gd name="T17" fmla="*/ 285 h 338"/>
                <a:gd name="T18" fmla="*/ 7 w 37"/>
                <a:gd name="T19" fmla="*/ 336 h 338"/>
                <a:gd name="T20" fmla="*/ 6 w 37"/>
                <a:gd name="T21" fmla="*/ 337 h 338"/>
                <a:gd name="T22" fmla="*/ 5 w 37"/>
                <a:gd name="T23" fmla="*/ 338 h 338"/>
                <a:gd name="T24" fmla="*/ 4 w 37"/>
                <a:gd name="T25" fmla="*/ 338 h 338"/>
                <a:gd name="T26" fmla="*/ 1 w 37"/>
                <a:gd name="T27" fmla="*/ 337 h 338"/>
                <a:gd name="T28" fmla="*/ 0 w 37"/>
                <a:gd name="T29" fmla="*/ 336 h 338"/>
                <a:gd name="T30" fmla="*/ 0 w 37"/>
                <a:gd name="T31" fmla="*/ 334 h 338"/>
                <a:gd name="T32" fmla="*/ 8 w 37"/>
                <a:gd name="T33" fmla="*/ 292 h 338"/>
                <a:gd name="T34" fmla="*/ 15 w 37"/>
                <a:gd name="T35" fmla="*/ 230 h 338"/>
                <a:gd name="T36" fmla="*/ 19 w 37"/>
                <a:gd name="T37" fmla="*/ 167 h 338"/>
                <a:gd name="T38" fmla="*/ 24 w 37"/>
                <a:gd name="T39" fmla="*/ 84 h 338"/>
                <a:gd name="T40" fmla="*/ 30 w 37"/>
                <a:gd name="T41" fmla="*/ 3 h 338"/>
                <a:gd name="T42" fmla="*/ 30 w 37"/>
                <a:gd name="T43" fmla="*/ 1 h 338"/>
                <a:gd name="T44" fmla="*/ 31 w 37"/>
                <a:gd name="T45" fmla="*/ 0 h 338"/>
                <a:gd name="T46" fmla="*/ 33 w 37"/>
                <a:gd name="T47"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38">
                  <a:moveTo>
                    <a:pt x="33" y="0"/>
                  </a:moveTo>
                  <a:lnTo>
                    <a:pt x="34" y="0"/>
                  </a:lnTo>
                  <a:lnTo>
                    <a:pt x="35" y="1"/>
                  </a:lnTo>
                  <a:lnTo>
                    <a:pt x="37" y="3"/>
                  </a:lnTo>
                  <a:lnTo>
                    <a:pt x="35" y="18"/>
                  </a:lnTo>
                  <a:lnTo>
                    <a:pt x="31" y="100"/>
                  </a:lnTo>
                  <a:lnTo>
                    <a:pt x="24" y="180"/>
                  </a:lnTo>
                  <a:lnTo>
                    <a:pt x="21" y="233"/>
                  </a:lnTo>
                  <a:lnTo>
                    <a:pt x="16" y="285"/>
                  </a:lnTo>
                  <a:lnTo>
                    <a:pt x="7" y="336"/>
                  </a:lnTo>
                  <a:lnTo>
                    <a:pt x="6" y="337"/>
                  </a:lnTo>
                  <a:lnTo>
                    <a:pt x="5" y="338"/>
                  </a:lnTo>
                  <a:lnTo>
                    <a:pt x="4" y="338"/>
                  </a:lnTo>
                  <a:lnTo>
                    <a:pt x="1" y="337"/>
                  </a:lnTo>
                  <a:lnTo>
                    <a:pt x="0" y="336"/>
                  </a:lnTo>
                  <a:lnTo>
                    <a:pt x="0" y="334"/>
                  </a:lnTo>
                  <a:lnTo>
                    <a:pt x="8" y="292"/>
                  </a:lnTo>
                  <a:lnTo>
                    <a:pt x="15" y="230"/>
                  </a:lnTo>
                  <a:lnTo>
                    <a:pt x="19" y="167"/>
                  </a:lnTo>
                  <a:lnTo>
                    <a:pt x="24" y="84"/>
                  </a:lnTo>
                  <a:lnTo>
                    <a:pt x="30" y="3"/>
                  </a:lnTo>
                  <a:lnTo>
                    <a:pt x="30" y="1"/>
                  </a:lnTo>
                  <a:lnTo>
                    <a:pt x="31" y="0"/>
                  </a:lnTo>
                  <a:lnTo>
                    <a:pt x="3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8" name="Freeform 391"/>
            <p:cNvSpPr>
              <a:spLocks/>
            </p:cNvSpPr>
            <p:nvPr/>
          </p:nvSpPr>
          <p:spPr bwMode="auto">
            <a:xfrm>
              <a:off x="7865774" y="4293755"/>
              <a:ext cx="68263" cy="55563"/>
            </a:xfrm>
            <a:custGeom>
              <a:avLst/>
              <a:gdLst>
                <a:gd name="T0" fmla="*/ 3 w 43"/>
                <a:gd name="T1" fmla="*/ 0 h 35"/>
                <a:gd name="T2" fmla="*/ 4 w 43"/>
                <a:gd name="T3" fmla="*/ 0 h 35"/>
                <a:gd name="T4" fmla="*/ 21 w 43"/>
                <a:gd name="T5" fmla="*/ 9 h 35"/>
                <a:gd name="T6" fmla="*/ 34 w 43"/>
                <a:gd name="T7" fmla="*/ 22 h 35"/>
                <a:gd name="T8" fmla="*/ 41 w 43"/>
                <a:gd name="T9" fmla="*/ 29 h 35"/>
                <a:gd name="T10" fmla="*/ 43 w 43"/>
                <a:gd name="T11" fmla="*/ 31 h 35"/>
                <a:gd name="T12" fmla="*/ 43 w 43"/>
                <a:gd name="T13" fmla="*/ 33 h 35"/>
                <a:gd name="T14" fmla="*/ 40 w 43"/>
                <a:gd name="T15" fmla="*/ 34 h 35"/>
                <a:gd name="T16" fmla="*/ 39 w 43"/>
                <a:gd name="T17" fmla="*/ 35 h 35"/>
                <a:gd name="T18" fmla="*/ 37 w 43"/>
                <a:gd name="T19" fmla="*/ 34 h 35"/>
                <a:gd name="T20" fmla="*/ 36 w 43"/>
                <a:gd name="T21" fmla="*/ 34 h 35"/>
                <a:gd name="T22" fmla="*/ 34 w 43"/>
                <a:gd name="T23" fmla="*/ 34 h 35"/>
                <a:gd name="T24" fmla="*/ 33 w 43"/>
                <a:gd name="T25" fmla="*/ 33 h 35"/>
                <a:gd name="T26" fmla="*/ 26 w 43"/>
                <a:gd name="T27" fmla="*/ 28 h 35"/>
                <a:gd name="T28" fmla="*/ 14 w 43"/>
                <a:gd name="T29" fmla="*/ 21 h 35"/>
                <a:gd name="T30" fmla="*/ 3 w 43"/>
                <a:gd name="T31" fmla="*/ 14 h 35"/>
                <a:gd name="T32" fmla="*/ 2 w 43"/>
                <a:gd name="T33" fmla="*/ 13 h 35"/>
                <a:gd name="T34" fmla="*/ 1 w 43"/>
                <a:gd name="T35" fmla="*/ 11 h 35"/>
                <a:gd name="T36" fmla="*/ 2 w 43"/>
                <a:gd name="T37" fmla="*/ 10 h 35"/>
                <a:gd name="T38" fmla="*/ 2 w 43"/>
                <a:gd name="T39" fmla="*/ 9 h 35"/>
                <a:gd name="T40" fmla="*/ 1 w 43"/>
                <a:gd name="T41" fmla="*/ 8 h 35"/>
                <a:gd name="T42" fmla="*/ 0 w 43"/>
                <a:gd name="T43" fmla="*/ 6 h 35"/>
                <a:gd name="T44" fmla="*/ 0 w 43"/>
                <a:gd name="T45" fmla="*/ 4 h 35"/>
                <a:gd name="T46" fmla="*/ 0 w 43"/>
                <a:gd name="T47" fmla="*/ 3 h 35"/>
                <a:gd name="T48" fmla="*/ 1 w 43"/>
                <a:gd name="T49" fmla="*/ 1 h 35"/>
                <a:gd name="T50" fmla="*/ 2 w 43"/>
                <a:gd name="T51" fmla="*/ 0 h 35"/>
                <a:gd name="T52" fmla="*/ 3 w 43"/>
                <a:gd name="T5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 h="35">
                  <a:moveTo>
                    <a:pt x="3" y="0"/>
                  </a:moveTo>
                  <a:lnTo>
                    <a:pt x="4" y="0"/>
                  </a:lnTo>
                  <a:lnTo>
                    <a:pt x="21" y="9"/>
                  </a:lnTo>
                  <a:lnTo>
                    <a:pt x="34" y="22"/>
                  </a:lnTo>
                  <a:lnTo>
                    <a:pt x="41" y="29"/>
                  </a:lnTo>
                  <a:lnTo>
                    <a:pt x="43" y="31"/>
                  </a:lnTo>
                  <a:lnTo>
                    <a:pt x="43" y="33"/>
                  </a:lnTo>
                  <a:lnTo>
                    <a:pt x="40" y="34"/>
                  </a:lnTo>
                  <a:lnTo>
                    <a:pt x="39" y="35"/>
                  </a:lnTo>
                  <a:lnTo>
                    <a:pt x="37" y="34"/>
                  </a:lnTo>
                  <a:lnTo>
                    <a:pt x="36" y="34"/>
                  </a:lnTo>
                  <a:lnTo>
                    <a:pt x="34" y="34"/>
                  </a:lnTo>
                  <a:lnTo>
                    <a:pt x="33" y="33"/>
                  </a:lnTo>
                  <a:lnTo>
                    <a:pt x="26" y="28"/>
                  </a:lnTo>
                  <a:lnTo>
                    <a:pt x="14" y="21"/>
                  </a:lnTo>
                  <a:lnTo>
                    <a:pt x="3" y="14"/>
                  </a:lnTo>
                  <a:lnTo>
                    <a:pt x="2" y="13"/>
                  </a:lnTo>
                  <a:lnTo>
                    <a:pt x="1" y="11"/>
                  </a:lnTo>
                  <a:lnTo>
                    <a:pt x="2" y="10"/>
                  </a:lnTo>
                  <a:lnTo>
                    <a:pt x="2" y="9"/>
                  </a:lnTo>
                  <a:lnTo>
                    <a:pt x="1" y="8"/>
                  </a:lnTo>
                  <a:lnTo>
                    <a:pt x="0" y="6"/>
                  </a:lnTo>
                  <a:lnTo>
                    <a:pt x="0" y="4"/>
                  </a:lnTo>
                  <a:lnTo>
                    <a:pt x="0" y="3"/>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9" name="Freeform 392"/>
            <p:cNvSpPr>
              <a:spLocks noEditPoints="1"/>
            </p:cNvSpPr>
            <p:nvPr/>
          </p:nvSpPr>
          <p:spPr bwMode="auto">
            <a:xfrm>
              <a:off x="7894349" y="4309630"/>
              <a:ext cx="44450" cy="30163"/>
            </a:xfrm>
            <a:custGeom>
              <a:avLst/>
              <a:gdLst>
                <a:gd name="T0" fmla="*/ 4 w 28"/>
                <a:gd name="T1" fmla="*/ 9 h 19"/>
                <a:gd name="T2" fmla="*/ 4 w 28"/>
                <a:gd name="T3" fmla="*/ 9 h 19"/>
                <a:gd name="T4" fmla="*/ 4 w 28"/>
                <a:gd name="T5" fmla="*/ 9 h 19"/>
                <a:gd name="T6" fmla="*/ 4 w 28"/>
                <a:gd name="T7" fmla="*/ 9 h 19"/>
                <a:gd name="T8" fmla="*/ 4 w 28"/>
                <a:gd name="T9" fmla="*/ 0 h 19"/>
                <a:gd name="T10" fmla="*/ 5 w 28"/>
                <a:gd name="T11" fmla="*/ 0 h 19"/>
                <a:gd name="T12" fmla="*/ 27 w 28"/>
                <a:gd name="T13" fmla="*/ 12 h 19"/>
                <a:gd name="T14" fmla="*/ 28 w 28"/>
                <a:gd name="T15" fmla="*/ 13 h 19"/>
                <a:gd name="T16" fmla="*/ 28 w 28"/>
                <a:gd name="T17" fmla="*/ 15 h 19"/>
                <a:gd name="T18" fmla="*/ 28 w 28"/>
                <a:gd name="T19" fmla="*/ 16 h 19"/>
                <a:gd name="T20" fmla="*/ 27 w 28"/>
                <a:gd name="T21" fmla="*/ 18 h 19"/>
                <a:gd name="T22" fmla="*/ 26 w 28"/>
                <a:gd name="T23" fmla="*/ 19 h 19"/>
                <a:gd name="T24" fmla="*/ 23 w 28"/>
                <a:gd name="T25" fmla="*/ 18 h 19"/>
                <a:gd name="T26" fmla="*/ 4 w 28"/>
                <a:gd name="T27" fmla="*/ 9 h 19"/>
                <a:gd name="T28" fmla="*/ 4 w 28"/>
                <a:gd name="T29" fmla="*/ 9 h 19"/>
                <a:gd name="T30" fmla="*/ 4 w 28"/>
                <a:gd name="T31" fmla="*/ 9 h 19"/>
                <a:gd name="T32" fmla="*/ 4 w 28"/>
                <a:gd name="T33" fmla="*/ 9 h 19"/>
                <a:gd name="T34" fmla="*/ 4 w 28"/>
                <a:gd name="T35" fmla="*/ 9 h 19"/>
                <a:gd name="T36" fmla="*/ 4 w 28"/>
                <a:gd name="T37" fmla="*/ 9 h 19"/>
                <a:gd name="T38" fmla="*/ 4 w 28"/>
                <a:gd name="T39" fmla="*/ 9 h 19"/>
                <a:gd name="T40" fmla="*/ 3 w 28"/>
                <a:gd name="T41" fmla="*/ 9 h 19"/>
                <a:gd name="T42" fmla="*/ 3 w 28"/>
                <a:gd name="T43" fmla="*/ 9 h 19"/>
                <a:gd name="T44" fmla="*/ 1 w 28"/>
                <a:gd name="T45" fmla="*/ 8 h 19"/>
                <a:gd name="T46" fmla="*/ 0 w 28"/>
                <a:gd name="T47" fmla="*/ 5 h 19"/>
                <a:gd name="T48" fmla="*/ 0 w 28"/>
                <a:gd name="T49" fmla="*/ 3 h 19"/>
                <a:gd name="T50" fmla="*/ 0 w 28"/>
                <a:gd name="T51" fmla="*/ 2 h 19"/>
                <a:gd name="T52" fmla="*/ 1 w 28"/>
                <a:gd name="T53" fmla="*/ 0 h 19"/>
                <a:gd name="T54" fmla="*/ 4 w 28"/>
                <a:gd name="T5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9">
                  <a:moveTo>
                    <a:pt x="4" y="9"/>
                  </a:moveTo>
                  <a:lnTo>
                    <a:pt x="4" y="9"/>
                  </a:lnTo>
                  <a:lnTo>
                    <a:pt x="4" y="9"/>
                  </a:lnTo>
                  <a:lnTo>
                    <a:pt x="4" y="9"/>
                  </a:lnTo>
                  <a:close/>
                  <a:moveTo>
                    <a:pt x="4" y="0"/>
                  </a:moveTo>
                  <a:lnTo>
                    <a:pt x="5" y="0"/>
                  </a:lnTo>
                  <a:lnTo>
                    <a:pt x="27" y="12"/>
                  </a:lnTo>
                  <a:lnTo>
                    <a:pt x="28" y="13"/>
                  </a:lnTo>
                  <a:lnTo>
                    <a:pt x="28" y="15"/>
                  </a:lnTo>
                  <a:lnTo>
                    <a:pt x="28" y="16"/>
                  </a:lnTo>
                  <a:lnTo>
                    <a:pt x="27" y="18"/>
                  </a:lnTo>
                  <a:lnTo>
                    <a:pt x="26" y="19"/>
                  </a:lnTo>
                  <a:lnTo>
                    <a:pt x="23" y="18"/>
                  </a:lnTo>
                  <a:lnTo>
                    <a:pt x="4" y="9"/>
                  </a:lnTo>
                  <a:lnTo>
                    <a:pt x="4" y="9"/>
                  </a:lnTo>
                  <a:lnTo>
                    <a:pt x="4" y="9"/>
                  </a:lnTo>
                  <a:lnTo>
                    <a:pt x="4" y="9"/>
                  </a:lnTo>
                  <a:lnTo>
                    <a:pt x="4" y="9"/>
                  </a:lnTo>
                  <a:lnTo>
                    <a:pt x="4" y="9"/>
                  </a:lnTo>
                  <a:lnTo>
                    <a:pt x="4" y="9"/>
                  </a:lnTo>
                  <a:lnTo>
                    <a:pt x="3" y="9"/>
                  </a:lnTo>
                  <a:lnTo>
                    <a:pt x="3" y="9"/>
                  </a:lnTo>
                  <a:lnTo>
                    <a:pt x="1" y="8"/>
                  </a:lnTo>
                  <a:lnTo>
                    <a:pt x="0" y="5"/>
                  </a:lnTo>
                  <a:lnTo>
                    <a:pt x="0" y="3"/>
                  </a:lnTo>
                  <a:lnTo>
                    <a:pt x="0" y="2"/>
                  </a:lnTo>
                  <a:lnTo>
                    <a:pt x="1"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0" name="Freeform 393"/>
            <p:cNvSpPr>
              <a:spLocks/>
            </p:cNvSpPr>
            <p:nvPr/>
          </p:nvSpPr>
          <p:spPr bwMode="auto">
            <a:xfrm>
              <a:off x="7305387" y="4068330"/>
              <a:ext cx="23813" cy="592138"/>
            </a:xfrm>
            <a:custGeom>
              <a:avLst/>
              <a:gdLst>
                <a:gd name="T0" fmla="*/ 12 w 15"/>
                <a:gd name="T1" fmla="*/ 0 h 373"/>
                <a:gd name="T2" fmla="*/ 14 w 15"/>
                <a:gd name="T3" fmla="*/ 0 h 373"/>
                <a:gd name="T4" fmla="*/ 15 w 15"/>
                <a:gd name="T5" fmla="*/ 1 h 373"/>
                <a:gd name="T6" fmla="*/ 15 w 15"/>
                <a:gd name="T7" fmla="*/ 3 h 373"/>
                <a:gd name="T8" fmla="*/ 15 w 15"/>
                <a:gd name="T9" fmla="*/ 34 h 373"/>
                <a:gd name="T10" fmla="*/ 14 w 15"/>
                <a:gd name="T11" fmla="*/ 119 h 373"/>
                <a:gd name="T12" fmla="*/ 11 w 15"/>
                <a:gd name="T13" fmla="*/ 203 h 373"/>
                <a:gd name="T14" fmla="*/ 7 w 15"/>
                <a:gd name="T15" fmla="*/ 286 h 373"/>
                <a:gd name="T16" fmla="*/ 6 w 15"/>
                <a:gd name="T17" fmla="*/ 371 h 373"/>
                <a:gd name="T18" fmla="*/ 6 w 15"/>
                <a:gd name="T19" fmla="*/ 372 h 373"/>
                <a:gd name="T20" fmla="*/ 5 w 15"/>
                <a:gd name="T21" fmla="*/ 373 h 373"/>
                <a:gd name="T22" fmla="*/ 3 w 15"/>
                <a:gd name="T23" fmla="*/ 373 h 373"/>
                <a:gd name="T24" fmla="*/ 2 w 15"/>
                <a:gd name="T25" fmla="*/ 373 h 373"/>
                <a:gd name="T26" fmla="*/ 1 w 15"/>
                <a:gd name="T27" fmla="*/ 372 h 373"/>
                <a:gd name="T28" fmla="*/ 0 w 15"/>
                <a:gd name="T29" fmla="*/ 371 h 373"/>
                <a:gd name="T30" fmla="*/ 0 w 15"/>
                <a:gd name="T31" fmla="*/ 339 h 373"/>
                <a:gd name="T32" fmla="*/ 2 w 15"/>
                <a:gd name="T33" fmla="*/ 255 h 373"/>
                <a:gd name="T34" fmla="*/ 5 w 15"/>
                <a:gd name="T35" fmla="*/ 172 h 373"/>
                <a:gd name="T36" fmla="*/ 7 w 15"/>
                <a:gd name="T37" fmla="*/ 87 h 373"/>
                <a:gd name="T38" fmla="*/ 8 w 15"/>
                <a:gd name="T39" fmla="*/ 3 h 373"/>
                <a:gd name="T40" fmla="*/ 9 w 15"/>
                <a:gd name="T41" fmla="*/ 1 h 373"/>
                <a:gd name="T42" fmla="*/ 11 w 15"/>
                <a:gd name="T43" fmla="*/ 0 h 373"/>
                <a:gd name="T44" fmla="*/ 12 w 15"/>
                <a:gd name="T45"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373">
                  <a:moveTo>
                    <a:pt x="12" y="0"/>
                  </a:moveTo>
                  <a:lnTo>
                    <a:pt x="14" y="0"/>
                  </a:lnTo>
                  <a:lnTo>
                    <a:pt x="15" y="1"/>
                  </a:lnTo>
                  <a:lnTo>
                    <a:pt x="15" y="3"/>
                  </a:lnTo>
                  <a:lnTo>
                    <a:pt x="15" y="34"/>
                  </a:lnTo>
                  <a:lnTo>
                    <a:pt x="14" y="119"/>
                  </a:lnTo>
                  <a:lnTo>
                    <a:pt x="11" y="203"/>
                  </a:lnTo>
                  <a:lnTo>
                    <a:pt x="7" y="286"/>
                  </a:lnTo>
                  <a:lnTo>
                    <a:pt x="6" y="371"/>
                  </a:lnTo>
                  <a:lnTo>
                    <a:pt x="6" y="372"/>
                  </a:lnTo>
                  <a:lnTo>
                    <a:pt x="5" y="373"/>
                  </a:lnTo>
                  <a:lnTo>
                    <a:pt x="3" y="373"/>
                  </a:lnTo>
                  <a:lnTo>
                    <a:pt x="2" y="373"/>
                  </a:lnTo>
                  <a:lnTo>
                    <a:pt x="1" y="372"/>
                  </a:lnTo>
                  <a:lnTo>
                    <a:pt x="0" y="371"/>
                  </a:lnTo>
                  <a:lnTo>
                    <a:pt x="0" y="339"/>
                  </a:lnTo>
                  <a:lnTo>
                    <a:pt x="2" y="255"/>
                  </a:lnTo>
                  <a:lnTo>
                    <a:pt x="5" y="172"/>
                  </a:lnTo>
                  <a:lnTo>
                    <a:pt x="7" y="87"/>
                  </a:lnTo>
                  <a:lnTo>
                    <a:pt x="8" y="3"/>
                  </a:lnTo>
                  <a:lnTo>
                    <a:pt x="9" y="1"/>
                  </a:lnTo>
                  <a:lnTo>
                    <a:pt x="11" y="0"/>
                  </a:lnTo>
                  <a:lnTo>
                    <a:pt x="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1" name="Freeform 394"/>
            <p:cNvSpPr>
              <a:spLocks/>
            </p:cNvSpPr>
            <p:nvPr/>
          </p:nvSpPr>
          <p:spPr bwMode="auto">
            <a:xfrm>
              <a:off x="7191087" y="4063567"/>
              <a:ext cx="180975" cy="608013"/>
            </a:xfrm>
            <a:custGeom>
              <a:avLst/>
              <a:gdLst>
                <a:gd name="T0" fmla="*/ 111 w 114"/>
                <a:gd name="T1" fmla="*/ 0 h 383"/>
                <a:gd name="T2" fmla="*/ 113 w 114"/>
                <a:gd name="T3" fmla="*/ 0 h 383"/>
                <a:gd name="T4" fmla="*/ 114 w 114"/>
                <a:gd name="T5" fmla="*/ 1 h 383"/>
                <a:gd name="T6" fmla="*/ 114 w 114"/>
                <a:gd name="T7" fmla="*/ 3 h 383"/>
                <a:gd name="T8" fmla="*/ 114 w 114"/>
                <a:gd name="T9" fmla="*/ 4 h 383"/>
                <a:gd name="T10" fmla="*/ 111 w 114"/>
                <a:gd name="T11" fmla="*/ 12 h 383"/>
                <a:gd name="T12" fmla="*/ 108 w 114"/>
                <a:gd name="T13" fmla="*/ 19 h 383"/>
                <a:gd name="T14" fmla="*/ 98 w 114"/>
                <a:gd name="T15" fmla="*/ 47 h 383"/>
                <a:gd name="T16" fmla="*/ 91 w 114"/>
                <a:gd name="T17" fmla="*/ 77 h 383"/>
                <a:gd name="T18" fmla="*/ 74 w 114"/>
                <a:gd name="T19" fmla="*/ 148 h 383"/>
                <a:gd name="T20" fmla="*/ 54 w 114"/>
                <a:gd name="T21" fmla="*/ 219 h 383"/>
                <a:gd name="T22" fmla="*/ 7 w 114"/>
                <a:gd name="T23" fmla="*/ 380 h 383"/>
                <a:gd name="T24" fmla="*/ 6 w 114"/>
                <a:gd name="T25" fmla="*/ 382 h 383"/>
                <a:gd name="T26" fmla="*/ 4 w 114"/>
                <a:gd name="T27" fmla="*/ 383 h 383"/>
                <a:gd name="T28" fmla="*/ 2 w 114"/>
                <a:gd name="T29" fmla="*/ 383 h 383"/>
                <a:gd name="T30" fmla="*/ 1 w 114"/>
                <a:gd name="T31" fmla="*/ 382 h 383"/>
                <a:gd name="T32" fmla="*/ 0 w 114"/>
                <a:gd name="T33" fmla="*/ 380 h 383"/>
                <a:gd name="T34" fmla="*/ 0 w 114"/>
                <a:gd name="T35" fmla="*/ 378 h 383"/>
                <a:gd name="T36" fmla="*/ 28 w 114"/>
                <a:gd name="T37" fmla="*/ 281 h 383"/>
                <a:gd name="T38" fmla="*/ 44 w 114"/>
                <a:gd name="T39" fmla="*/ 231 h 383"/>
                <a:gd name="T40" fmla="*/ 59 w 114"/>
                <a:gd name="T41" fmla="*/ 179 h 383"/>
                <a:gd name="T42" fmla="*/ 74 w 114"/>
                <a:gd name="T43" fmla="*/ 127 h 383"/>
                <a:gd name="T44" fmla="*/ 79 w 114"/>
                <a:gd name="T45" fmla="*/ 101 h 383"/>
                <a:gd name="T46" fmla="*/ 84 w 114"/>
                <a:gd name="T47" fmla="*/ 76 h 383"/>
                <a:gd name="T48" fmla="*/ 90 w 114"/>
                <a:gd name="T49" fmla="*/ 50 h 383"/>
                <a:gd name="T50" fmla="*/ 98 w 114"/>
                <a:gd name="T51" fmla="*/ 25 h 383"/>
                <a:gd name="T52" fmla="*/ 109 w 114"/>
                <a:gd name="T53" fmla="*/ 1 h 383"/>
                <a:gd name="T54" fmla="*/ 110 w 114"/>
                <a:gd name="T55" fmla="*/ 0 h 383"/>
                <a:gd name="T56" fmla="*/ 111 w 114"/>
                <a:gd name="T57"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383">
                  <a:moveTo>
                    <a:pt x="111" y="0"/>
                  </a:moveTo>
                  <a:lnTo>
                    <a:pt x="113" y="0"/>
                  </a:lnTo>
                  <a:lnTo>
                    <a:pt x="114" y="1"/>
                  </a:lnTo>
                  <a:lnTo>
                    <a:pt x="114" y="3"/>
                  </a:lnTo>
                  <a:lnTo>
                    <a:pt x="114" y="4"/>
                  </a:lnTo>
                  <a:lnTo>
                    <a:pt x="111" y="12"/>
                  </a:lnTo>
                  <a:lnTo>
                    <a:pt x="108" y="19"/>
                  </a:lnTo>
                  <a:lnTo>
                    <a:pt x="98" y="47"/>
                  </a:lnTo>
                  <a:lnTo>
                    <a:pt x="91" y="77"/>
                  </a:lnTo>
                  <a:lnTo>
                    <a:pt x="74" y="148"/>
                  </a:lnTo>
                  <a:lnTo>
                    <a:pt x="54" y="219"/>
                  </a:lnTo>
                  <a:lnTo>
                    <a:pt x="7" y="380"/>
                  </a:lnTo>
                  <a:lnTo>
                    <a:pt x="6" y="382"/>
                  </a:lnTo>
                  <a:lnTo>
                    <a:pt x="4" y="383"/>
                  </a:lnTo>
                  <a:lnTo>
                    <a:pt x="2" y="383"/>
                  </a:lnTo>
                  <a:lnTo>
                    <a:pt x="1" y="382"/>
                  </a:lnTo>
                  <a:lnTo>
                    <a:pt x="0" y="380"/>
                  </a:lnTo>
                  <a:lnTo>
                    <a:pt x="0" y="378"/>
                  </a:lnTo>
                  <a:lnTo>
                    <a:pt x="28" y="281"/>
                  </a:lnTo>
                  <a:lnTo>
                    <a:pt x="44" y="231"/>
                  </a:lnTo>
                  <a:lnTo>
                    <a:pt x="59" y="179"/>
                  </a:lnTo>
                  <a:lnTo>
                    <a:pt x="74" y="127"/>
                  </a:lnTo>
                  <a:lnTo>
                    <a:pt x="79" y="101"/>
                  </a:lnTo>
                  <a:lnTo>
                    <a:pt x="84" y="76"/>
                  </a:lnTo>
                  <a:lnTo>
                    <a:pt x="90" y="50"/>
                  </a:lnTo>
                  <a:lnTo>
                    <a:pt x="98" y="25"/>
                  </a:lnTo>
                  <a:lnTo>
                    <a:pt x="109" y="1"/>
                  </a:lnTo>
                  <a:lnTo>
                    <a:pt x="110" y="0"/>
                  </a:lnTo>
                  <a:lnTo>
                    <a:pt x="1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2" name="Freeform 395"/>
            <p:cNvSpPr>
              <a:spLocks/>
            </p:cNvSpPr>
            <p:nvPr/>
          </p:nvSpPr>
          <p:spPr bwMode="auto">
            <a:xfrm>
              <a:off x="6983124" y="4066742"/>
              <a:ext cx="452438" cy="512763"/>
            </a:xfrm>
            <a:custGeom>
              <a:avLst/>
              <a:gdLst>
                <a:gd name="T0" fmla="*/ 282 w 285"/>
                <a:gd name="T1" fmla="*/ 0 h 323"/>
                <a:gd name="T2" fmla="*/ 283 w 285"/>
                <a:gd name="T3" fmla="*/ 1 h 323"/>
                <a:gd name="T4" fmla="*/ 284 w 285"/>
                <a:gd name="T5" fmla="*/ 2 h 323"/>
                <a:gd name="T6" fmla="*/ 285 w 285"/>
                <a:gd name="T7" fmla="*/ 4 h 323"/>
                <a:gd name="T8" fmla="*/ 284 w 285"/>
                <a:gd name="T9" fmla="*/ 6 h 323"/>
                <a:gd name="T10" fmla="*/ 226 w 285"/>
                <a:gd name="T11" fmla="*/ 70 h 323"/>
                <a:gd name="T12" fmla="*/ 116 w 285"/>
                <a:gd name="T13" fmla="*/ 196 h 323"/>
                <a:gd name="T14" fmla="*/ 6 w 285"/>
                <a:gd name="T15" fmla="*/ 322 h 323"/>
                <a:gd name="T16" fmla="*/ 5 w 285"/>
                <a:gd name="T17" fmla="*/ 323 h 323"/>
                <a:gd name="T18" fmla="*/ 2 w 285"/>
                <a:gd name="T19" fmla="*/ 323 h 323"/>
                <a:gd name="T20" fmla="*/ 1 w 285"/>
                <a:gd name="T21" fmla="*/ 322 h 323"/>
                <a:gd name="T22" fmla="*/ 0 w 285"/>
                <a:gd name="T23" fmla="*/ 321 h 323"/>
                <a:gd name="T24" fmla="*/ 0 w 285"/>
                <a:gd name="T25" fmla="*/ 319 h 323"/>
                <a:gd name="T26" fmla="*/ 1 w 285"/>
                <a:gd name="T27" fmla="*/ 318 h 323"/>
                <a:gd name="T28" fmla="*/ 57 w 285"/>
                <a:gd name="T29" fmla="*/ 252 h 323"/>
                <a:gd name="T30" fmla="*/ 168 w 285"/>
                <a:gd name="T31" fmla="*/ 127 h 323"/>
                <a:gd name="T32" fmla="*/ 280 w 285"/>
                <a:gd name="T33" fmla="*/ 1 h 323"/>
                <a:gd name="T34" fmla="*/ 281 w 285"/>
                <a:gd name="T35" fmla="*/ 0 h 323"/>
                <a:gd name="T36" fmla="*/ 282 w 285"/>
                <a:gd name="T37"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5" h="323">
                  <a:moveTo>
                    <a:pt x="282" y="0"/>
                  </a:moveTo>
                  <a:lnTo>
                    <a:pt x="283" y="1"/>
                  </a:lnTo>
                  <a:lnTo>
                    <a:pt x="284" y="2"/>
                  </a:lnTo>
                  <a:lnTo>
                    <a:pt x="285" y="4"/>
                  </a:lnTo>
                  <a:lnTo>
                    <a:pt x="284" y="6"/>
                  </a:lnTo>
                  <a:lnTo>
                    <a:pt x="226" y="70"/>
                  </a:lnTo>
                  <a:lnTo>
                    <a:pt x="116" y="196"/>
                  </a:lnTo>
                  <a:lnTo>
                    <a:pt x="6" y="322"/>
                  </a:lnTo>
                  <a:lnTo>
                    <a:pt x="5" y="323"/>
                  </a:lnTo>
                  <a:lnTo>
                    <a:pt x="2" y="323"/>
                  </a:lnTo>
                  <a:lnTo>
                    <a:pt x="1" y="322"/>
                  </a:lnTo>
                  <a:lnTo>
                    <a:pt x="0" y="321"/>
                  </a:lnTo>
                  <a:lnTo>
                    <a:pt x="0" y="319"/>
                  </a:lnTo>
                  <a:lnTo>
                    <a:pt x="1" y="318"/>
                  </a:lnTo>
                  <a:lnTo>
                    <a:pt x="57" y="252"/>
                  </a:lnTo>
                  <a:lnTo>
                    <a:pt x="168" y="127"/>
                  </a:lnTo>
                  <a:lnTo>
                    <a:pt x="280" y="1"/>
                  </a:lnTo>
                  <a:lnTo>
                    <a:pt x="281" y="0"/>
                  </a:lnTo>
                  <a:lnTo>
                    <a:pt x="28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3" name="Freeform 396"/>
            <p:cNvSpPr>
              <a:spLocks/>
            </p:cNvSpPr>
            <p:nvPr/>
          </p:nvSpPr>
          <p:spPr bwMode="auto">
            <a:xfrm>
              <a:off x="6897399" y="4081030"/>
              <a:ext cx="392113" cy="436563"/>
            </a:xfrm>
            <a:custGeom>
              <a:avLst/>
              <a:gdLst>
                <a:gd name="T0" fmla="*/ 243 w 247"/>
                <a:gd name="T1" fmla="*/ 0 h 275"/>
                <a:gd name="T2" fmla="*/ 244 w 247"/>
                <a:gd name="T3" fmla="*/ 0 h 275"/>
                <a:gd name="T4" fmla="*/ 246 w 247"/>
                <a:gd name="T5" fmla="*/ 1 h 275"/>
                <a:gd name="T6" fmla="*/ 247 w 247"/>
                <a:gd name="T7" fmla="*/ 2 h 275"/>
                <a:gd name="T8" fmla="*/ 247 w 247"/>
                <a:gd name="T9" fmla="*/ 3 h 275"/>
                <a:gd name="T10" fmla="*/ 246 w 247"/>
                <a:gd name="T11" fmla="*/ 5 h 275"/>
                <a:gd name="T12" fmla="*/ 228 w 247"/>
                <a:gd name="T13" fmla="*/ 22 h 275"/>
                <a:gd name="T14" fmla="*/ 211 w 247"/>
                <a:gd name="T15" fmla="*/ 39 h 275"/>
                <a:gd name="T16" fmla="*/ 180 w 247"/>
                <a:gd name="T17" fmla="*/ 78 h 275"/>
                <a:gd name="T18" fmla="*/ 147 w 247"/>
                <a:gd name="T19" fmla="*/ 116 h 275"/>
                <a:gd name="T20" fmla="*/ 114 w 247"/>
                <a:gd name="T21" fmla="*/ 155 h 275"/>
                <a:gd name="T22" fmla="*/ 59 w 247"/>
                <a:gd name="T23" fmla="*/ 213 h 275"/>
                <a:gd name="T24" fmla="*/ 6 w 247"/>
                <a:gd name="T25" fmla="*/ 274 h 275"/>
                <a:gd name="T26" fmla="*/ 5 w 247"/>
                <a:gd name="T27" fmla="*/ 275 h 275"/>
                <a:gd name="T28" fmla="*/ 2 w 247"/>
                <a:gd name="T29" fmla="*/ 275 h 275"/>
                <a:gd name="T30" fmla="*/ 1 w 247"/>
                <a:gd name="T31" fmla="*/ 274 h 275"/>
                <a:gd name="T32" fmla="*/ 0 w 247"/>
                <a:gd name="T33" fmla="*/ 273 h 275"/>
                <a:gd name="T34" fmla="*/ 0 w 247"/>
                <a:gd name="T35" fmla="*/ 270 h 275"/>
                <a:gd name="T36" fmla="*/ 1 w 247"/>
                <a:gd name="T37" fmla="*/ 268 h 275"/>
                <a:gd name="T38" fmla="*/ 37 w 247"/>
                <a:gd name="T39" fmla="*/ 228 h 275"/>
                <a:gd name="T40" fmla="*/ 92 w 247"/>
                <a:gd name="T41" fmla="*/ 168 h 275"/>
                <a:gd name="T42" fmla="*/ 145 w 247"/>
                <a:gd name="T43" fmla="*/ 110 h 275"/>
                <a:gd name="T44" fmla="*/ 169 w 247"/>
                <a:gd name="T45" fmla="*/ 81 h 275"/>
                <a:gd name="T46" fmla="*/ 192 w 247"/>
                <a:gd name="T47" fmla="*/ 53 h 275"/>
                <a:gd name="T48" fmla="*/ 215 w 247"/>
                <a:gd name="T49" fmla="*/ 25 h 275"/>
                <a:gd name="T50" fmla="*/ 241 w 247"/>
                <a:gd name="T51" fmla="*/ 0 h 275"/>
                <a:gd name="T52" fmla="*/ 242 w 247"/>
                <a:gd name="T53" fmla="*/ 0 h 275"/>
                <a:gd name="T54" fmla="*/ 243 w 247"/>
                <a:gd name="T5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275">
                  <a:moveTo>
                    <a:pt x="243" y="0"/>
                  </a:moveTo>
                  <a:lnTo>
                    <a:pt x="244" y="0"/>
                  </a:lnTo>
                  <a:lnTo>
                    <a:pt x="246" y="1"/>
                  </a:lnTo>
                  <a:lnTo>
                    <a:pt x="247" y="2"/>
                  </a:lnTo>
                  <a:lnTo>
                    <a:pt x="247" y="3"/>
                  </a:lnTo>
                  <a:lnTo>
                    <a:pt x="246" y="5"/>
                  </a:lnTo>
                  <a:lnTo>
                    <a:pt x="228" y="22"/>
                  </a:lnTo>
                  <a:lnTo>
                    <a:pt x="211" y="39"/>
                  </a:lnTo>
                  <a:lnTo>
                    <a:pt x="180" y="78"/>
                  </a:lnTo>
                  <a:lnTo>
                    <a:pt x="147" y="116"/>
                  </a:lnTo>
                  <a:lnTo>
                    <a:pt x="114" y="155"/>
                  </a:lnTo>
                  <a:lnTo>
                    <a:pt x="59" y="213"/>
                  </a:lnTo>
                  <a:lnTo>
                    <a:pt x="6" y="274"/>
                  </a:lnTo>
                  <a:lnTo>
                    <a:pt x="5" y="275"/>
                  </a:lnTo>
                  <a:lnTo>
                    <a:pt x="2" y="275"/>
                  </a:lnTo>
                  <a:lnTo>
                    <a:pt x="1" y="274"/>
                  </a:lnTo>
                  <a:lnTo>
                    <a:pt x="0" y="273"/>
                  </a:lnTo>
                  <a:lnTo>
                    <a:pt x="0" y="270"/>
                  </a:lnTo>
                  <a:lnTo>
                    <a:pt x="1" y="268"/>
                  </a:lnTo>
                  <a:lnTo>
                    <a:pt x="37" y="228"/>
                  </a:lnTo>
                  <a:lnTo>
                    <a:pt x="92" y="168"/>
                  </a:lnTo>
                  <a:lnTo>
                    <a:pt x="145" y="110"/>
                  </a:lnTo>
                  <a:lnTo>
                    <a:pt x="169" y="81"/>
                  </a:lnTo>
                  <a:lnTo>
                    <a:pt x="192" y="53"/>
                  </a:lnTo>
                  <a:lnTo>
                    <a:pt x="215" y="25"/>
                  </a:lnTo>
                  <a:lnTo>
                    <a:pt x="241" y="0"/>
                  </a:lnTo>
                  <a:lnTo>
                    <a:pt x="242" y="0"/>
                  </a:lnTo>
                  <a:lnTo>
                    <a:pt x="24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4" name="Freeform 397"/>
            <p:cNvSpPr>
              <a:spLocks/>
            </p:cNvSpPr>
            <p:nvPr/>
          </p:nvSpPr>
          <p:spPr bwMode="auto">
            <a:xfrm>
              <a:off x="6824374" y="4106430"/>
              <a:ext cx="430213" cy="323850"/>
            </a:xfrm>
            <a:custGeom>
              <a:avLst/>
              <a:gdLst>
                <a:gd name="T0" fmla="*/ 267 w 271"/>
                <a:gd name="T1" fmla="*/ 0 h 204"/>
                <a:gd name="T2" fmla="*/ 268 w 271"/>
                <a:gd name="T3" fmla="*/ 0 h 204"/>
                <a:gd name="T4" fmla="*/ 270 w 271"/>
                <a:gd name="T5" fmla="*/ 1 h 204"/>
                <a:gd name="T6" fmla="*/ 271 w 271"/>
                <a:gd name="T7" fmla="*/ 4 h 204"/>
                <a:gd name="T8" fmla="*/ 271 w 271"/>
                <a:gd name="T9" fmla="*/ 5 h 204"/>
                <a:gd name="T10" fmla="*/ 259 w 271"/>
                <a:gd name="T11" fmla="*/ 20 h 204"/>
                <a:gd name="T12" fmla="*/ 245 w 271"/>
                <a:gd name="T13" fmla="*/ 32 h 204"/>
                <a:gd name="T14" fmla="*/ 221 w 271"/>
                <a:gd name="T15" fmla="*/ 50 h 204"/>
                <a:gd name="T16" fmla="*/ 196 w 271"/>
                <a:gd name="T17" fmla="*/ 66 h 204"/>
                <a:gd name="T18" fmla="*/ 171 w 271"/>
                <a:gd name="T19" fmla="*/ 82 h 204"/>
                <a:gd name="T20" fmla="*/ 145 w 271"/>
                <a:gd name="T21" fmla="*/ 99 h 204"/>
                <a:gd name="T22" fmla="*/ 79 w 271"/>
                <a:gd name="T23" fmla="*/ 148 h 204"/>
                <a:gd name="T24" fmla="*/ 13 w 271"/>
                <a:gd name="T25" fmla="*/ 197 h 204"/>
                <a:gd name="T26" fmla="*/ 6 w 271"/>
                <a:gd name="T27" fmla="*/ 204 h 204"/>
                <a:gd name="T28" fmla="*/ 3 w 271"/>
                <a:gd name="T29" fmla="*/ 204 h 204"/>
                <a:gd name="T30" fmla="*/ 2 w 271"/>
                <a:gd name="T31" fmla="*/ 204 h 204"/>
                <a:gd name="T32" fmla="*/ 1 w 271"/>
                <a:gd name="T33" fmla="*/ 203 h 204"/>
                <a:gd name="T34" fmla="*/ 0 w 271"/>
                <a:gd name="T35" fmla="*/ 202 h 204"/>
                <a:gd name="T36" fmla="*/ 0 w 271"/>
                <a:gd name="T37" fmla="*/ 201 h 204"/>
                <a:gd name="T38" fmla="*/ 1 w 271"/>
                <a:gd name="T39" fmla="*/ 198 h 204"/>
                <a:gd name="T40" fmla="*/ 1 w 271"/>
                <a:gd name="T41" fmla="*/ 198 h 204"/>
                <a:gd name="T42" fmla="*/ 67 w 271"/>
                <a:gd name="T43" fmla="*/ 149 h 204"/>
                <a:gd name="T44" fmla="*/ 133 w 271"/>
                <a:gd name="T45" fmla="*/ 99 h 204"/>
                <a:gd name="T46" fmla="*/ 167 w 271"/>
                <a:gd name="T47" fmla="*/ 76 h 204"/>
                <a:gd name="T48" fmla="*/ 202 w 271"/>
                <a:gd name="T49" fmla="*/ 54 h 204"/>
                <a:gd name="T50" fmla="*/ 235 w 271"/>
                <a:gd name="T51" fmla="*/ 31 h 204"/>
                <a:gd name="T52" fmla="*/ 249 w 271"/>
                <a:gd name="T53" fmla="*/ 20 h 204"/>
                <a:gd name="T54" fmla="*/ 261 w 271"/>
                <a:gd name="T55" fmla="*/ 7 h 204"/>
                <a:gd name="T56" fmla="*/ 264 w 271"/>
                <a:gd name="T57" fmla="*/ 1 h 204"/>
                <a:gd name="T58" fmla="*/ 265 w 271"/>
                <a:gd name="T59" fmla="*/ 0 h 204"/>
                <a:gd name="T60" fmla="*/ 267 w 271"/>
                <a:gd name="T61"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04">
                  <a:moveTo>
                    <a:pt x="267" y="0"/>
                  </a:moveTo>
                  <a:lnTo>
                    <a:pt x="268" y="0"/>
                  </a:lnTo>
                  <a:lnTo>
                    <a:pt x="270" y="1"/>
                  </a:lnTo>
                  <a:lnTo>
                    <a:pt x="271" y="4"/>
                  </a:lnTo>
                  <a:lnTo>
                    <a:pt x="271" y="5"/>
                  </a:lnTo>
                  <a:lnTo>
                    <a:pt x="259" y="20"/>
                  </a:lnTo>
                  <a:lnTo>
                    <a:pt x="245" y="32"/>
                  </a:lnTo>
                  <a:lnTo>
                    <a:pt x="221" y="50"/>
                  </a:lnTo>
                  <a:lnTo>
                    <a:pt x="196" y="66"/>
                  </a:lnTo>
                  <a:lnTo>
                    <a:pt x="171" y="82"/>
                  </a:lnTo>
                  <a:lnTo>
                    <a:pt x="145" y="99"/>
                  </a:lnTo>
                  <a:lnTo>
                    <a:pt x="79" y="148"/>
                  </a:lnTo>
                  <a:lnTo>
                    <a:pt x="13" y="197"/>
                  </a:lnTo>
                  <a:lnTo>
                    <a:pt x="6" y="204"/>
                  </a:lnTo>
                  <a:lnTo>
                    <a:pt x="3" y="204"/>
                  </a:lnTo>
                  <a:lnTo>
                    <a:pt x="2" y="204"/>
                  </a:lnTo>
                  <a:lnTo>
                    <a:pt x="1" y="203"/>
                  </a:lnTo>
                  <a:lnTo>
                    <a:pt x="0" y="202"/>
                  </a:lnTo>
                  <a:lnTo>
                    <a:pt x="0" y="201"/>
                  </a:lnTo>
                  <a:lnTo>
                    <a:pt x="1" y="198"/>
                  </a:lnTo>
                  <a:lnTo>
                    <a:pt x="1" y="198"/>
                  </a:lnTo>
                  <a:lnTo>
                    <a:pt x="67" y="149"/>
                  </a:lnTo>
                  <a:lnTo>
                    <a:pt x="133" y="99"/>
                  </a:lnTo>
                  <a:lnTo>
                    <a:pt x="167" y="76"/>
                  </a:lnTo>
                  <a:lnTo>
                    <a:pt x="202" y="54"/>
                  </a:lnTo>
                  <a:lnTo>
                    <a:pt x="235" y="31"/>
                  </a:lnTo>
                  <a:lnTo>
                    <a:pt x="249" y="20"/>
                  </a:lnTo>
                  <a:lnTo>
                    <a:pt x="261" y="7"/>
                  </a:lnTo>
                  <a:lnTo>
                    <a:pt x="264" y="1"/>
                  </a:lnTo>
                  <a:lnTo>
                    <a:pt x="265" y="0"/>
                  </a:lnTo>
                  <a:lnTo>
                    <a:pt x="26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5" name="Freeform 398"/>
            <p:cNvSpPr>
              <a:spLocks/>
            </p:cNvSpPr>
            <p:nvPr/>
          </p:nvSpPr>
          <p:spPr bwMode="auto">
            <a:xfrm>
              <a:off x="6732299" y="4073092"/>
              <a:ext cx="685800" cy="147638"/>
            </a:xfrm>
            <a:custGeom>
              <a:avLst/>
              <a:gdLst>
                <a:gd name="T0" fmla="*/ 429 w 432"/>
                <a:gd name="T1" fmla="*/ 0 h 93"/>
                <a:gd name="T2" fmla="*/ 431 w 432"/>
                <a:gd name="T3" fmla="*/ 0 h 93"/>
                <a:gd name="T4" fmla="*/ 432 w 432"/>
                <a:gd name="T5" fmla="*/ 2 h 93"/>
                <a:gd name="T6" fmla="*/ 432 w 432"/>
                <a:gd name="T7" fmla="*/ 4 h 93"/>
                <a:gd name="T8" fmla="*/ 432 w 432"/>
                <a:gd name="T9" fmla="*/ 5 h 93"/>
                <a:gd name="T10" fmla="*/ 431 w 432"/>
                <a:gd name="T11" fmla="*/ 6 h 93"/>
                <a:gd name="T12" fmla="*/ 401 w 432"/>
                <a:gd name="T13" fmla="*/ 17 h 93"/>
                <a:gd name="T14" fmla="*/ 372 w 432"/>
                <a:gd name="T15" fmla="*/ 25 h 93"/>
                <a:gd name="T16" fmla="*/ 342 w 432"/>
                <a:gd name="T17" fmla="*/ 29 h 93"/>
                <a:gd name="T18" fmla="*/ 311 w 432"/>
                <a:gd name="T19" fmla="*/ 35 h 93"/>
                <a:gd name="T20" fmla="*/ 260 w 432"/>
                <a:gd name="T21" fmla="*/ 43 h 93"/>
                <a:gd name="T22" fmla="*/ 212 w 432"/>
                <a:gd name="T23" fmla="*/ 54 h 93"/>
                <a:gd name="T24" fmla="*/ 163 w 432"/>
                <a:gd name="T25" fmla="*/ 66 h 93"/>
                <a:gd name="T26" fmla="*/ 110 w 432"/>
                <a:gd name="T27" fmla="*/ 79 h 93"/>
                <a:gd name="T28" fmla="*/ 57 w 432"/>
                <a:gd name="T29" fmla="*/ 88 h 93"/>
                <a:gd name="T30" fmla="*/ 3 w 432"/>
                <a:gd name="T31" fmla="*/ 93 h 93"/>
                <a:gd name="T32" fmla="*/ 1 w 432"/>
                <a:gd name="T33" fmla="*/ 92 h 93"/>
                <a:gd name="T34" fmla="*/ 0 w 432"/>
                <a:gd name="T35" fmla="*/ 91 h 93"/>
                <a:gd name="T36" fmla="*/ 0 w 432"/>
                <a:gd name="T37" fmla="*/ 90 h 93"/>
                <a:gd name="T38" fmla="*/ 0 w 432"/>
                <a:gd name="T39" fmla="*/ 87 h 93"/>
                <a:gd name="T40" fmla="*/ 1 w 432"/>
                <a:gd name="T41" fmla="*/ 86 h 93"/>
                <a:gd name="T42" fmla="*/ 3 w 432"/>
                <a:gd name="T43" fmla="*/ 86 h 93"/>
                <a:gd name="T44" fmla="*/ 55 w 432"/>
                <a:gd name="T45" fmla="*/ 82 h 93"/>
                <a:gd name="T46" fmla="*/ 94 w 432"/>
                <a:gd name="T47" fmla="*/ 75 h 93"/>
                <a:gd name="T48" fmla="*/ 134 w 432"/>
                <a:gd name="T49" fmla="*/ 66 h 93"/>
                <a:gd name="T50" fmla="*/ 183 w 432"/>
                <a:gd name="T51" fmla="*/ 54 h 93"/>
                <a:gd name="T52" fmla="*/ 234 w 432"/>
                <a:gd name="T53" fmla="*/ 41 h 93"/>
                <a:gd name="T54" fmla="*/ 285 w 432"/>
                <a:gd name="T55" fmla="*/ 31 h 93"/>
                <a:gd name="T56" fmla="*/ 320 w 432"/>
                <a:gd name="T57" fmla="*/ 26 h 93"/>
                <a:gd name="T58" fmla="*/ 355 w 432"/>
                <a:gd name="T59" fmla="*/ 20 h 93"/>
                <a:gd name="T60" fmla="*/ 390 w 432"/>
                <a:gd name="T61" fmla="*/ 13 h 93"/>
                <a:gd name="T62" fmla="*/ 424 w 432"/>
                <a:gd name="T63" fmla="*/ 2 h 93"/>
                <a:gd name="T64" fmla="*/ 424 w 432"/>
                <a:gd name="T65" fmla="*/ 2 h 93"/>
                <a:gd name="T66" fmla="*/ 428 w 432"/>
                <a:gd name="T67" fmla="*/ 0 h 93"/>
                <a:gd name="T68" fmla="*/ 429 w 432"/>
                <a:gd name="T6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2" h="93">
                  <a:moveTo>
                    <a:pt x="429" y="0"/>
                  </a:moveTo>
                  <a:lnTo>
                    <a:pt x="431" y="0"/>
                  </a:lnTo>
                  <a:lnTo>
                    <a:pt x="432" y="2"/>
                  </a:lnTo>
                  <a:lnTo>
                    <a:pt x="432" y="4"/>
                  </a:lnTo>
                  <a:lnTo>
                    <a:pt x="432" y="5"/>
                  </a:lnTo>
                  <a:lnTo>
                    <a:pt x="431" y="6"/>
                  </a:lnTo>
                  <a:lnTo>
                    <a:pt x="401" y="17"/>
                  </a:lnTo>
                  <a:lnTo>
                    <a:pt x="372" y="25"/>
                  </a:lnTo>
                  <a:lnTo>
                    <a:pt x="342" y="29"/>
                  </a:lnTo>
                  <a:lnTo>
                    <a:pt x="311" y="35"/>
                  </a:lnTo>
                  <a:lnTo>
                    <a:pt x="260" y="43"/>
                  </a:lnTo>
                  <a:lnTo>
                    <a:pt x="212" y="54"/>
                  </a:lnTo>
                  <a:lnTo>
                    <a:pt x="163" y="66"/>
                  </a:lnTo>
                  <a:lnTo>
                    <a:pt x="110" y="79"/>
                  </a:lnTo>
                  <a:lnTo>
                    <a:pt x="57" y="88"/>
                  </a:lnTo>
                  <a:lnTo>
                    <a:pt x="3" y="93"/>
                  </a:lnTo>
                  <a:lnTo>
                    <a:pt x="1" y="92"/>
                  </a:lnTo>
                  <a:lnTo>
                    <a:pt x="0" y="91"/>
                  </a:lnTo>
                  <a:lnTo>
                    <a:pt x="0" y="90"/>
                  </a:lnTo>
                  <a:lnTo>
                    <a:pt x="0" y="87"/>
                  </a:lnTo>
                  <a:lnTo>
                    <a:pt x="1" y="86"/>
                  </a:lnTo>
                  <a:lnTo>
                    <a:pt x="3" y="86"/>
                  </a:lnTo>
                  <a:lnTo>
                    <a:pt x="55" y="82"/>
                  </a:lnTo>
                  <a:lnTo>
                    <a:pt x="94" y="75"/>
                  </a:lnTo>
                  <a:lnTo>
                    <a:pt x="134" y="66"/>
                  </a:lnTo>
                  <a:lnTo>
                    <a:pt x="183" y="54"/>
                  </a:lnTo>
                  <a:lnTo>
                    <a:pt x="234" y="41"/>
                  </a:lnTo>
                  <a:lnTo>
                    <a:pt x="285" y="31"/>
                  </a:lnTo>
                  <a:lnTo>
                    <a:pt x="320" y="26"/>
                  </a:lnTo>
                  <a:lnTo>
                    <a:pt x="355" y="20"/>
                  </a:lnTo>
                  <a:lnTo>
                    <a:pt x="390" y="13"/>
                  </a:lnTo>
                  <a:lnTo>
                    <a:pt x="424" y="2"/>
                  </a:lnTo>
                  <a:lnTo>
                    <a:pt x="424" y="2"/>
                  </a:lnTo>
                  <a:lnTo>
                    <a:pt x="428" y="0"/>
                  </a:lnTo>
                  <a:lnTo>
                    <a:pt x="42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6" name="Freeform 399"/>
            <p:cNvSpPr>
              <a:spLocks/>
            </p:cNvSpPr>
            <p:nvPr/>
          </p:nvSpPr>
          <p:spPr bwMode="auto">
            <a:xfrm>
              <a:off x="6771987" y="4082617"/>
              <a:ext cx="519113" cy="246063"/>
            </a:xfrm>
            <a:custGeom>
              <a:avLst/>
              <a:gdLst>
                <a:gd name="T0" fmla="*/ 323 w 327"/>
                <a:gd name="T1" fmla="*/ 0 h 155"/>
                <a:gd name="T2" fmla="*/ 325 w 327"/>
                <a:gd name="T3" fmla="*/ 0 h 155"/>
                <a:gd name="T4" fmla="*/ 326 w 327"/>
                <a:gd name="T5" fmla="*/ 2 h 155"/>
                <a:gd name="T6" fmla="*/ 327 w 327"/>
                <a:gd name="T7" fmla="*/ 3 h 155"/>
                <a:gd name="T8" fmla="*/ 327 w 327"/>
                <a:gd name="T9" fmla="*/ 5 h 155"/>
                <a:gd name="T10" fmla="*/ 325 w 327"/>
                <a:gd name="T11" fmla="*/ 7 h 155"/>
                <a:gd name="T12" fmla="*/ 287 w 327"/>
                <a:gd name="T13" fmla="*/ 27 h 155"/>
                <a:gd name="T14" fmla="*/ 218 w 327"/>
                <a:gd name="T15" fmla="*/ 64 h 155"/>
                <a:gd name="T16" fmla="*/ 147 w 327"/>
                <a:gd name="T17" fmla="*/ 96 h 155"/>
                <a:gd name="T18" fmla="*/ 76 w 327"/>
                <a:gd name="T19" fmla="*/ 126 h 155"/>
                <a:gd name="T20" fmla="*/ 4 w 327"/>
                <a:gd name="T21" fmla="*/ 155 h 155"/>
                <a:gd name="T22" fmla="*/ 2 w 327"/>
                <a:gd name="T23" fmla="*/ 155 h 155"/>
                <a:gd name="T24" fmla="*/ 1 w 327"/>
                <a:gd name="T25" fmla="*/ 154 h 155"/>
                <a:gd name="T26" fmla="*/ 0 w 327"/>
                <a:gd name="T27" fmla="*/ 153 h 155"/>
                <a:gd name="T28" fmla="*/ 0 w 327"/>
                <a:gd name="T29" fmla="*/ 151 h 155"/>
                <a:gd name="T30" fmla="*/ 1 w 327"/>
                <a:gd name="T31" fmla="*/ 150 h 155"/>
                <a:gd name="T32" fmla="*/ 2 w 327"/>
                <a:gd name="T33" fmla="*/ 148 h 155"/>
                <a:gd name="T34" fmla="*/ 108 w 327"/>
                <a:gd name="T35" fmla="*/ 106 h 155"/>
                <a:gd name="T36" fmla="*/ 185 w 327"/>
                <a:gd name="T37" fmla="*/ 71 h 155"/>
                <a:gd name="T38" fmla="*/ 254 w 327"/>
                <a:gd name="T39" fmla="*/ 37 h 155"/>
                <a:gd name="T40" fmla="*/ 321 w 327"/>
                <a:gd name="T41" fmla="*/ 1 h 155"/>
                <a:gd name="T42" fmla="*/ 323 w 327"/>
                <a:gd name="T4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7" h="155">
                  <a:moveTo>
                    <a:pt x="323" y="0"/>
                  </a:moveTo>
                  <a:lnTo>
                    <a:pt x="325" y="0"/>
                  </a:lnTo>
                  <a:lnTo>
                    <a:pt x="326" y="2"/>
                  </a:lnTo>
                  <a:lnTo>
                    <a:pt x="327" y="3"/>
                  </a:lnTo>
                  <a:lnTo>
                    <a:pt x="327" y="5"/>
                  </a:lnTo>
                  <a:lnTo>
                    <a:pt x="325" y="7"/>
                  </a:lnTo>
                  <a:lnTo>
                    <a:pt x="287" y="27"/>
                  </a:lnTo>
                  <a:lnTo>
                    <a:pt x="218" y="64"/>
                  </a:lnTo>
                  <a:lnTo>
                    <a:pt x="147" y="96"/>
                  </a:lnTo>
                  <a:lnTo>
                    <a:pt x="76" y="126"/>
                  </a:lnTo>
                  <a:lnTo>
                    <a:pt x="4" y="155"/>
                  </a:lnTo>
                  <a:lnTo>
                    <a:pt x="2" y="155"/>
                  </a:lnTo>
                  <a:lnTo>
                    <a:pt x="1" y="154"/>
                  </a:lnTo>
                  <a:lnTo>
                    <a:pt x="0" y="153"/>
                  </a:lnTo>
                  <a:lnTo>
                    <a:pt x="0" y="151"/>
                  </a:lnTo>
                  <a:lnTo>
                    <a:pt x="1" y="150"/>
                  </a:lnTo>
                  <a:lnTo>
                    <a:pt x="2" y="148"/>
                  </a:lnTo>
                  <a:lnTo>
                    <a:pt x="108" y="106"/>
                  </a:lnTo>
                  <a:lnTo>
                    <a:pt x="185" y="71"/>
                  </a:lnTo>
                  <a:lnTo>
                    <a:pt x="254" y="37"/>
                  </a:lnTo>
                  <a:lnTo>
                    <a:pt x="321" y="1"/>
                  </a:lnTo>
                  <a:lnTo>
                    <a:pt x="3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7" name="Freeform 400"/>
            <p:cNvSpPr>
              <a:spLocks/>
            </p:cNvSpPr>
            <p:nvPr/>
          </p:nvSpPr>
          <p:spPr bwMode="auto">
            <a:xfrm>
              <a:off x="6703724" y="3984192"/>
              <a:ext cx="619125" cy="100013"/>
            </a:xfrm>
            <a:custGeom>
              <a:avLst/>
              <a:gdLst>
                <a:gd name="T0" fmla="*/ 386 w 390"/>
                <a:gd name="T1" fmla="*/ 0 h 63"/>
                <a:gd name="T2" fmla="*/ 388 w 390"/>
                <a:gd name="T3" fmla="*/ 0 h 63"/>
                <a:gd name="T4" fmla="*/ 390 w 390"/>
                <a:gd name="T5" fmla="*/ 1 h 63"/>
                <a:gd name="T6" fmla="*/ 390 w 390"/>
                <a:gd name="T7" fmla="*/ 4 h 63"/>
                <a:gd name="T8" fmla="*/ 390 w 390"/>
                <a:gd name="T9" fmla="*/ 5 h 63"/>
                <a:gd name="T10" fmla="*/ 388 w 390"/>
                <a:gd name="T11" fmla="*/ 6 h 63"/>
                <a:gd name="T12" fmla="*/ 369 w 390"/>
                <a:gd name="T13" fmla="*/ 14 h 63"/>
                <a:gd name="T14" fmla="*/ 336 w 390"/>
                <a:gd name="T15" fmla="*/ 20 h 63"/>
                <a:gd name="T16" fmla="*/ 304 w 390"/>
                <a:gd name="T17" fmla="*/ 23 h 63"/>
                <a:gd name="T18" fmla="*/ 271 w 390"/>
                <a:gd name="T19" fmla="*/ 26 h 63"/>
                <a:gd name="T20" fmla="*/ 238 w 390"/>
                <a:gd name="T21" fmla="*/ 29 h 63"/>
                <a:gd name="T22" fmla="*/ 238 w 390"/>
                <a:gd name="T23" fmla="*/ 29 h 63"/>
                <a:gd name="T24" fmla="*/ 204 w 390"/>
                <a:gd name="T25" fmla="*/ 34 h 63"/>
                <a:gd name="T26" fmla="*/ 168 w 390"/>
                <a:gd name="T27" fmla="*/ 40 h 63"/>
                <a:gd name="T28" fmla="*/ 86 w 390"/>
                <a:gd name="T29" fmla="*/ 53 h 63"/>
                <a:gd name="T30" fmla="*/ 3 w 390"/>
                <a:gd name="T31" fmla="*/ 63 h 63"/>
                <a:gd name="T32" fmla="*/ 2 w 390"/>
                <a:gd name="T33" fmla="*/ 63 h 63"/>
                <a:gd name="T34" fmla="*/ 1 w 390"/>
                <a:gd name="T35" fmla="*/ 62 h 63"/>
                <a:gd name="T36" fmla="*/ 0 w 390"/>
                <a:gd name="T37" fmla="*/ 61 h 63"/>
                <a:gd name="T38" fmla="*/ 1 w 390"/>
                <a:gd name="T39" fmla="*/ 59 h 63"/>
                <a:gd name="T40" fmla="*/ 2 w 390"/>
                <a:gd name="T41" fmla="*/ 58 h 63"/>
                <a:gd name="T42" fmla="*/ 3 w 390"/>
                <a:gd name="T43" fmla="*/ 56 h 63"/>
                <a:gd name="T44" fmla="*/ 62 w 390"/>
                <a:gd name="T45" fmla="*/ 50 h 63"/>
                <a:gd name="T46" fmla="*/ 62 w 390"/>
                <a:gd name="T47" fmla="*/ 50 h 63"/>
                <a:gd name="T48" fmla="*/ 197 w 390"/>
                <a:gd name="T49" fmla="*/ 29 h 63"/>
                <a:gd name="T50" fmla="*/ 243 w 390"/>
                <a:gd name="T51" fmla="*/ 22 h 63"/>
                <a:gd name="T52" fmla="*/ 288 w 390"/>
                <a:gd name="T53" fmla="*/ 18 h 63"/>
                <a:gd name="T54" fmla="*/ 333 w 390"/>
                <a:gd name="T55" fmla="*/ 14 h 63"/>
                <a:gd name="T56" fmla="*/ 359 w 390"/>
                <a:gd name="T57" fmla="*/ 9 h 63"/>
                <a:gd name="T58" fmla="*/ 384 w 390"/>
                <a:gd name="T59" fmla="*/ 1 h 63"/>
                <a:gd name="T60" fmla="*/ 384 w 390"/>
                <a:gd name="T61" fmla="*/ 1 h 63"/>
                <a:gd name="T62" fmla="*/ 385 w 390"/>
                <a:gd name="T63" fmla="*/ 0 h 63"/>
                <a:gd name="T64" fmla="*/ 386 w 390"/>
                <a:gd name="T6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0" h="63">
                  <a:moveTo>
                    <a:pt x="386" y="0"/>
                  </a:moveTo>
                  <a:lnTo>
                    <a:pt x="388" y="0"/>
                  </a:lnTo>
                  <a:lnTo>
                    <a:pt x="390" y="1"/>
                  </a:lnTo>
                  <a:lnTo>
                    <a:pt x="390" y="4"/>
                  </a:lnTo>
                  <a:lnTo>
                    <a:pt x="390" y="5"/>
                  </a:lnTo>
                  <a:lnTo>
                    <a:pt x="388" y="6"/>
                  </a:lnTo>
                  <a:lnTo>
                    <a:pt x="369" y="14"/>
                  </a:lnTo>
                  <a:lnTo>
                    <a:pt x="336" y="20"/>
                  </a:lnTo>
                  <a:lnTo>
                    <a:pt x="304" y="23"/>
                  </a:lnTo>
                  <a:lnTo>
                    <a:pt x="271" y="26"/>
                  </a:lnTo>
                  <a:lnTo>
                    <a:pt x="238" y="29"/>
                  </a:lnTo>
                  <a:lnTo>
                    <a:pt x="238" y="29"/>
                  </a:lnTo>
                  <a:lnTo>
                    <a:pt x="204" y="34"/>
                  </a:lnTo>
                  <a:lnTo>
                    <a:pt x="168" y="40"/>
                  </a:lnTo>
                  <a:lnTo>
                    <a:pt x="86" y="53"/>
                  </a:lnTo>
                  <a:lnTo>
                    <a:pt x="3" y="63"/>
                  </a:lnTo>
                  <a:lnTo>
                    <a:pt x="2" y="63"/>
                  </a:lnTo>
                  <a:lnTo>
                    <a:pt x="1" y="62"/>
                  </a:lnTo>
                  <a:lnTo>
                    <a:pt x="0" y="61"/>
                  </a:lnTo>
                  <a:lnTo>
                    <a:pt x="1" y="59"/>
                  </a:lnTo>
                  <a:lnTo>
                    <a:pt x="2" y="58"/>
                  </a:lnTo>
                  <a:lnTo>
                    <a:pt x="3" y="56"/>
                  </a:lnTo>
                  <a:lnTo>
                    <a:pt x="62" y="50"/>
                  </a:lnTo>
                  <a:lnTo>
                    <a:pt x="62" y="50"/>
                  </a:lnTo>
                  <a:lnTo>
                    <a:pt x="197" y="29"/>
                  </a:lnTo>
                  <a:lnTo>
                    <a:pt x="243" y="22"/>
                  </a:lnTo>
                  <a:lnTo>
                    <a:pt x="288" y="18"/>
                  </a:lnTo>
                  <a:lnTo>
                    <a:pt x="333" y="14"/>
                  </a:lnTo>
                  <a:lnTo>
                    <a:pt x="359" y="9"/>
                  </a:lnTo>
                  <a:lnTo>
                    <a:pt x="384" y="1"/>
                  </a:lnTo>
                  <a:lnTo>
                    <a:pt x="384" y="1"/>
                  </a:lnTo>
                  <a:lnTo>
                    <a:pt x="385" y="0"/>
                  </a:lnTo>
                  <a:lnTo>
                    <a:pt x="38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8" name="Freeform 401"/>
            <p:cNvSpPr>
              <a:spLocks/>
            </p:cNvSpPr>
            <p:nvPr/>
          </p:nvSpPr>
          <p:spPr bwMode="auto">
            <a:xfrm>
              <a:off x="6713249" y="4014355"/>
              <a:ext cx="635000" cy="90488"/>
            </a:xfrm>
            <a:custGeom>
              <a:avLst/>
              <a:gdLst>
                <a:gd name="T0" fmla="*/ 397 w 400"/>
                <a:gd name="T1" fmla="*/ 0 h 57"/>
                <a:gd name="T2" fmla="*/ 398 w 400"/>
                <a:gd name="T3" fmla="*/ 0 h 57"/>
                <a:gd name="T4" fmla="*/ 399 w 400"/>
                <a:gd name="T5" fmla="*/ 1 h 57"/>
                <a:gd name="T6" fmla="*/ 400 w 400"/>
                <a:gd name="T7" fmla="*/ 3 h 57"/>
                <a:gd name="T8" fmla="*/ 400 w 400"/>
                <a:gd name="T9" fmla="*/ 4 h 57"/>
                <a:gd name="T10" fmla="*/ 398 w 400"/>
                <a:gd name="T11" fmla="*/ 6 h 57"/>
                <a:gd name="T12" fmla="*/ 382 w 400"/>
                <a:gd name="T13" fmla="*/ 13 h 57"/>
                <a:gd name="T14" fmla="*/ 366 w 400"/>
                <a:gd name="T15" fmla="*/ 18 h 57"/>
                <a:gd name="T16" fmla="*/ 325 w 400"/>
                <a:gd name="T17" fmla="*/ 24 h 57"/>
                <a:gd name="T18" fmla="*/ 285 w 400"/>
                <a:gd name="T19" fmla="*/ 28 h 57"/>
                <a:gd name="T20" fmla="*/ 243 w 400"/>
                <a:gd name="T21" fmla="*/ 32 h 57"/>
                <a:gd name="T22" fmla="*/ 202 w 400"/>
                <a:gd name="T23" fmla="*/ 39 h 57"/>
                <a:gd name="T24" fmla="*/ 150 w 400"/>
                <a:gd name="T25" fmla="*/ 43 h 57"/>
                <a:gd name="T26" fmla="*/ 98 w 400"/>
                <a:gd name="T27" fmla="*/ 45 h 57"/>
                <a:gd name="T28" fmla="*/ 46 w 400"/>
                <a:gd name="T29" fmla="*/ 50 h 57"/>
                <a:gd name="T30" fmla="*/ 4 w 400"/>
                <a:gd name="T31" fmla="*/ 57 h 57"/>
                <a:gd name="T32" fmla="*/ 2 w 400"/>
                <a:gd name="T33" fmla="*/ 57 h 57"/>
                <a:gd name="T34" fmla="*/ 1 w 400"/>
                <a:gd name="T35" fmla="*/ 56 h 57"/>
                <a:gd name="T36" fmla="*/ 0 w 400"/>
                <a:gd name="T37" fmla="*/ 55 h 57"/>
                <a:gd name="T38" fmla="*/ 0 w 400"/>
                <a:gd name="T39" fmla="*/ 54 h 57"/>
                <a:gd name="T40" fmla="*/ 1 w 400"/>
                <a:gd name="T41" fmla="*/ 52 h 57"/>
                <a:gd name="T42" fmla="*/ 2 w 400"/>
                <a:gd name="T43" fmla="*/ 51 h 57"/>
                <a:gd name="T44" fmla="*/ 28 w 400"/>
                <a:gd name="T45" fmla="*/ 45 h 57"/>
                <a:gd name="T46" fmla="*/ 55 w 400"/>
                <a:gd name="T47" fmla="*/ 42 h 57"/>
                <a:gd name="T48" fmla="*/ 106 w 400"/>
                <a:gd name="T49" fmla="*/ 37 h 57"/>
                <a:gd name="T50" fmla="*/ 159 w 400"/>
                <a:gd name="T51" fmla="*/ 35 h 57"/>
                <a:gd name="T52" fmla="*/ 211 w 400"/>
                <a:gd name="T53" fmla="*/ 31 h 57"/>
                <a:gd name="T54" fmla="*/ 272 w 400"/>
                <a:gd name="T55" fmla="*/ 23 h 57"/>
                <a:gd name="T56" fmla="*/ 333 w 400"/>
                <a:gd name="T57" fmla="*/ 17 h 57"/>
                <a:gd name="T58" fmla="*/ 362 w 400"/>
                <a:gd name="T59" fmla="*/ 11 h 57"/>
                <a:gd name="T60" fmla="*/ 388 w 400"/>
                <a:gd name="T61" fmla="*/ 3 h 57"/>
                <a:gd name="T62" fmla="*/ 395 w 400"/>
                <a:gd name="T63" fmla="*/ 0 h 57"/>
                <a:gd name="T64" fmla="*/ 397 w 400"/>
                <a:gd name="T6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57">
                  <a:moveTo>
                    <a:pt x="397" y="0"/>
                  </a:moveTo>
                  <a:lnTo>
                    <a:pt x="398" y="0"/>
                  </a:lnTo>
                  <a:lnTo>
                    <a:pt x="399" y="1"/>
                  </a:lnTo>
                  <a:lnTo>
                    <a:pt x="400" y="3"/>
                  </a:lnTo>
                  <a:lnTo>
                    <a:pt x="400" y="4"/>
                  </a:lnTo>
                  <a:lnTo>
                    <a:pt x="398" y="6"/>
                  </a:lnTo>
                  <a:lnTo>
                    <a:pt x="382" y="13"/>
                  </a:lnTo>
                  <a:lnTo>
                    <a:pt x="366" y="18"/>
                  </a:lnTo>
                  <a:lnTo>
                    <a:pt x="325" y="24"/>
                  </a:lnTo>
                  <a:lnTo>
                    <a:pt x="285" y="28"/>
                  </a:lnTo>
                  <a:lnTo>
                    <a:pt x="243" y="32"/>
                  </a:lnTo>
                  <a:lnTo>
                    <a:pt x="202" y="39"/>
                  </a:lnTo>
                  <a:lnTo>
                    <a:pt x="150" y="43"/>
                  </a:lnTo>
                  <a:lnTo>
                    <a:pt x="98" y="45"/>
                  </a:lnTo>
                  <a:lnTo>
                    <a:pt x="46" y="50"/>
                  </a:lnTo>
                  <a:lnTo>
                    <a:pt x="4" y="57"/>
                  </a:lnTo>
                  <a:lnTo>
                    <a:pt x="2" y="57"/>
                  </a:lnTo>
                  <a:lnTo>
                    <a:pt x="1" y="56"/>
                  </a:lnTo>
                  <a:lnTo>
                    <a:pt x="0" y="55"/>
                  </a:lnTo>
                  <a:lnTo>
                    <a:pt x="0" y="54"/>
                  </a:lnTo>
                  <a:lnTo>
                    <a:pt x="1" y="52"/>
                  </a:lnTo>
                  <a:lnTo>
                    <a:pt x="2" y="51"/>
                  </a:lnTo>
                  <a:lnTo>
                    <a:pt x="28" y="45"/>
                  </a:lnTo>
                  <a:lnTo>
                    <a:pt x="55" y="42"/>
                  </a:lnTo>
                  <a:lnTo>
                    <a:pt x="106" y="37"/>
                  </a:lnTo>
                  <a:lnTo>
                    <a:pt x="159" y="35"/>
                  </a:lnTo>
                  <a:lnTo>
                    <a:pt x="211" y="31"/>
                  </a:lnTo>
                  <a:lnTo>
                    <a:pt x="272" y="23"/>
                  </a:lnTo>
                  <a:lnTo>
                    <a:pt x="333" y="17"/>
                  </a:lnTo>
                  <a:lnTo>
                    <a:pt x="362" y="11"/>
                  </a:lnTo>
                  <a:lnTo>
                    <a:pt x="388" y="3"/>
                  </a:lnTo>
                  <a:lnTo>
                    <a:pt x="395" y="0"/>
                  </a:lnTo>
                  <a:lnTo>
                    <a:pt x="39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9" name="Freeform 402"/>
            <p:cNvSpPr>
              <a:spLocks noEditPoints="1"/>
            </p:cNvSpPr>
            <p:nvPr/>
          </p:nvSpPr>
          <p:spPr bwMode="auto">
            <a:xfrm>
              <a:off x="7025987" y="3469842"/>
              <a:ext cx="290513" cy="530225"/>
            </a:xfrm>
            <a:custGeom>
              <a:avLst/>
              <a:gdLst>
                <a:gd name="T0" fmla="*/ 130 w 183"/>
                <a:gd name="T1" fmla="*/ 276 h 334"/>
                <a:gd name="T2" fmla="*/ 130 w 183"/>
                <a:gd name="T3" fmla="*/ 276 h 334"/>
                <a:gd name="T4" fmla="*/ 130 w 183"/>
                <a:gd name="T5" fmla="*/ 276 h 334"/>
                <a:gd name="T6" fmla="*/ 130 w 183"/>
                <a:gd name="T7" fmla="*/ 276 h 334"/>
                <a:gd name="T8" fmla="*/ 3 w 183"/>
                <a:gd name="T9" fmla="*/ 0 h 334"/>
                <a:gd name="T10" fmla="*/ 5 w 183"/>
                <a:gd name="T11" fmla="*/ 0 h 334"/>
                <a:gd name="T12" fmla="*/ 6 w 183"/>
                <a:gd name="T13" fmla="*/ 1 h 334"/>
                <a:gd name="T14" fmla="*/ 26 w 183"/>
                <a:gd name="T15" fmla="*/ 49 h 334"/>
                <a:gd name="T16" fmla="*/ 48 w 183"/>
                <a:gd name="T17" fmla="*/ 110 h 334"/>
                <a:gd name="T18" fmla="*/ 71 w 183"/>
                <a:gd name="T19" fmla="*/ 168 h 334"/>
                <a:gd name="T20" fmla="*/ 71 w 183"/>
                <a:gd name="T21" fmla="*/ 168 h 334"/>
                <a:gd name="T22" fmla="*/ 71 w 183"/>
                <a:gd name="T23" fmla="*/ 168 h 334"/>
                <a:gd name="T24" fmla="*/ 88 w 183"/>
                <a:gd name="T25" fmla="*/ 206 h 334"/>
                <a:gd name="T26" fmla="*/ 107 w 183"/>
                <a:gd name="T27" fmla="*/ 242 h 334"/>
                <a:gd name="T28" fmla="*/ 130 w 183"/>
                <a:gd name="T29" fmla="*/ 276 h 334"/>
                <a:gd name="T30" fmla="*/ 130 w 183"/>
                <a:gd name="T31" fmla="*/ 276 h 334"/>
                <a:gd name="T32" fmla="*/ 130 w 183"/>
                <a:gd name="T33" fmla="*/ 276 h 334"/>
                <a:gd name="T34" fmla="*/ 130 w 183"/>
                <a:gd name="T35" fmla="*/ 276 h 334"/>
                <a:gd name="T36" fmla="*/ 130 w 183"/>
                <a:gd name="T37" fmla="*/ 276 h 334"/>
                <a:gd name="T38" fmla="*/ 130 w 183"/>
                <a:gd name="T39" fmla="*/ 276 h 334"/>
                <a:gd name="T40" fmla="*/ 155 w 183"/>
                <a:gd name="T41" fmla="*/ 303 h 334"/>
                <a:gd name="T42" fmla="*/ 182 w 183"/>
                <a:gd name="T43" fmla="*/ 329 h 334"/>
                <a:gd name="T44" fmla="*/ 183 w 183"/>
                <a:gd name="T45" fmla="*/ 330 h 334"/>
                <a:gd name="T46" fmla="*/ 183 w 183"/>
                <a:gd name="T47" fmla="*/ 332 h 334"/>
                <a:gd name="T48" fmla="*/ 182 w 183"/>
                <a:gd name="T49" fmla="*/ 333 h 334"/>
                <a:gd name="T50" fmla="*/ 181 w 183"/>
                <a:gd name="T51" fmla="*/ 334 h 334"/>
                <a:gd name="T52" fmla="*/ 180 w 183"/>
                <a:gd name="T53" fmla="*/ 334 h 334"/>
                <a:gd name="T54" fmla="*/ 178 w 183"/>
                <a:gd name="T55" fmla="*/ 333 h 334"/>
                <a:gd name="T56" fmla="*/ 149 w 183"/>
                <a:gd name="T57" fmla="*/ 308 h 334"/>
                <a:gd name="T58" fmla="*/ 125 w 183"/>
                <a:gd name="T59" fmla="*/ 279 h 334"/>
                <a:gd name="T60" fmla="*/ 103 w 183"/>
                <a:gd name="T61" fmla="*/ 247 h 334"/>
                <a:gd name="T62" fmla="*/ 83 w 183"/>
                <a:gd name="T63" fmla="*/ 211 h 334"/>
                <a:gd name="T64" fmla="*/ 66 w 183"/>
                <a:gd name="T65" fmla="*/ 173 h 334"/>
                <a:gd name="T66" fmla="*/ 49 w 183"/>
                <a:gd name="T67" fmla="*/ 134 h 334"/>
                <a:gd name="T68" fmla="*/ 28 w 183"/>
                <a:gd name="T69" fmla="*/ 75 h 334"/>
                <a:gd name="T70" fmla="*/ 5 w 183"/>
                <a:gd name="T71" fmla="*/ 16 h 334"/>
                <a:gd name="T72" fmla="*/ 5 w 183"/>
                <a:gd name="T73" fmla="*/ 16 h 334"/>
                <a:gd name="T74" fmla="*/ 0 w 183"/>
                <a:gd name="T75" fmla="*/ 5 h 334"/>
                <a:gd name="T76" fmla="*/ 0 w 183"/>
                <a:gd name="T77" fmla="*/ 3 h 334"/>
                <a:gd name="T78" fmla="*/ 1 w 183"/>
                <a:gd name="T79" fmla="*/ 1 h 334"/>
                <a:gd name="T80" fmla="*/ 2 w 183"/>
                <a:gd name="T81" fmla="*/ 0 h 334"/>
                <a:gd name="T82" fmla="*/ 3 w 183"/>
                <a:gd name="T83"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3" h="334">
                  <a:moveTo>
                    <a:pt x="130" y="276"/>
                  </a:moveTo>
                  <a:lnTo>
                    <a:pt x="130" y="276"/>
                  </a:lnTo>
                  <a:lnTo>
                    <a:pt x="130" y="276"/>
                  </a:lnTo>
                  <a:lnTo>
                    <a:pt x="130" y="276"/>
                  </a:lnTo>
                  <a:close/>
                  <a:moveTo>
                    <a:pt x="3" y="0"/>
                  </a:moveTo>
                  <a:lnTo>
                    <a:pt x="5" y="0"/>
                  </a:lnTo>
                  <a:lnTo>
                    <a:pt x="6" y="1"/>
                  </a:lnTo>
                  <a:lnTo>
                    <a:pt x="26" y="49"/>
                  </a:lnTo>
                  <a:lnTo>
                    <a:pt x="48" y="110"/>
                  </a:lnTo>
                  <a:lnTo>
                    <a:pt x="71" y="168"/>
                  </a:lnTo>
                  <a:lnTo>
                    <a:pt x="71" y="168"/>
                  </a:lnTo>
                  <a:lnTo>
                    <a:pt x="71" y="168"/>
                  </a:lnTo>
                  <a:lnTo>
                    <a:pt x="88" y="206"/>
                  </a:lnTo>
                  <a:lnTo>
                    <a:pt x="107" y="242"/>
                  </a:lnTo>
                  <a:lnTo>
                    <a:pt x="130" y="276"/>
                  </a:lnTo>
                  <a:lnTo>
                    <a:pt x="130" y="276"/>
                  </a:lnTo>
                  <a:lnTo>
                    <a:pt x="130" y="276"/>
                  </a:lnTo>
                  <a:lnTo>
                    <a:pt x="130" y="276"/>
                  </a:lnTo>
                  <a:lnTo>
                    <a:pt x="130" y="276"/>
                  </a:lnTo>
                  <a:lnTo>
                    <a:pt x="130" y="276"/>
                  </a:lnTo>
                  <a:lnTo>
                    <a:pt x="155" y="303"/>
                  </a:lnTo>
                  <a:lnTo>
                    <a:pt x="182" y="329"/>
                  </a:lnTo>
                  <a:lnTo>
                    <a:pt x="183" y="330"/>
                  </a:lnTo>
                  <a:lnTo>
                    <a:pt x="183" y="332"/>
                  </a:lnTo>
                  <a:lnTo>
                    <a:pt x="182" y="333"/>
                  </a:lnTo>
                  <a:lnTo>
                    <a:pt x="181" y="334"/>
                  </a:lnTo>
                  <a:lnTo>
                    <a:pt x="180" y="334"/>
                  </a:lnTo>
                  <a:lnTo>
                    <a:pt x="178" y="333"/>
                  </a:lnTo>
                  <a:lnTo>
                    <a:pt x="149" y="308"/>
                  </a:lnTo>
                  <a:lnTo>
                    <a:pt x="125" y="279"/>
                  </a:lnTo>
                  <a:lnTo>
                    <a:pt x="103" y="247"/>
                  </a:lnTo>
                  <a:lnTo>
                    <a:pt x="83" y="211"/>
                  </a:lnTo>
                  <a:lnTo>
                    <a:pt x="66" y="173"/>
                  </a:lnTo>
                  <a:lnTo>
                    <a:pt x="49" y="134"/>
                  </a:lnTo>
                  <a:lnTo>
                    <a:pt x="28" y="75"/>
                  </a:lnTo>
                  <a:lnTo>
                    <a:pt x="5" y="16"/>
                  </a:lnTo>
                  <a:lnTo>
                    <a:pt x="5" y="16"/>
                  </a:lnTo>
                  <a:lnTo>
                    <a:pt x="0" y="5"/>
                  </a:lnTo>
                  <a:lnTo>
                    <a:pt x="0" y="3"/>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0" name="Freeform 403"/>
            <p:cNvSpPr>
              <a:spLocks/>
            </p:cNvSpPr>
            <p:nvPr/>
          </p:nvSpPr>
          <p:spPr bwMode="auto">
            <a:xfrm>
              <a:off x="6910099" y="3557155"/>
              <a:ext cx="209550" cy="193675"/>
            </a:xfrm>
            <a:custGeom>
              <a:avLst/>
              <a:gdLst>
                <a:gd name="T0" fmla="*/ 3 w 132"/>
                <a:gd name="T1" fmla="*/ 0 h 122"/>
                <a:gd name="T2" fmla="*/ 4 w 132"/>
                <a:gd name="T3" fmla="*/ 0 h 122"/>
                <a:gd name="T4" fmla="*/ 5 w 132"/>
                <a:gd name="T5" fmla="*/ 1 h 122"/>
                <a:gd name="T6" fmla="*/ 10 w 132"/>
                <a:gd name="T7" fmla="*/ 4 h 122"/>
                <a:gd name="T8" fmla="*/ 70 w 132"/>
                <a:gd name="T9" fmla="*/ 60 h 122"/>
                <a:gd name="T10" fmla="*/ 132 w 132"/>
                <a:gd name="T11" fmla="*/ 116 h 122"/>
                <a:gd name="T12" fmla="*/ 132 w 132"/>
                <a:gd name="T13" fmla="*/ 119 h 122"/>
                <a:gd name="T14" fmla="*/ 132 w 132"/>
                <a:gd name="T15" fmla="*/ 120 h 122"/>
                <a:gd name="T16" fmla="*/ 132 w 132"/>
                <a:gd name="T17" fmla="*/ 121 h 122"/>
                <a:gd name="T18" fmla="*/ 130 w 132"/>
                <a:gd name="T19" fmla="*/ 122 h 122"/>
                <a:gd name="T20" fmla="*/ 129 w 132"/>
                <a:gd name="T21" fmla="*/ 122 h 122"/>
                <a:gd name="T22" fmla="*/ 126 w 132"/>
                <a:gd name="T23" fmla="*/ 122 h 122"/>
                <a:gd name="T24" fmla="*/ 123 w 132"/>
                <a:gd name="T25" fmla="*/ 119 h 122"/>
                <a:gd name="T26" fmla="*/ 62 w 132"/>
                <a:gd name="T27" fmla="*/ 63 h 122"/>
                <a:gd name="T28" fmla="*/ 1 w 132"/>
                <a:gd name="T29" fmla="*/ 5 h 122"/>
                <a:gd name="T30" fmla="*/ 0 w 132"/>
                <a:gd name="T31" fmla="*/ 4 h 122"/>
                <a:gd name="T32" fmla="*/ 0 w 132"/>
                <a:gd name="T33" fmla="*/ 2 h 122"/>
                <a:gd name="T34" fmla="*/ 1 w 132"/>
                <a:gd name="T35" fmla="*/ 1 h 122"/>
                <a:gd name="T36" fmla="*/ 2 w 132"/>
                <a:gd name="T37" fmla="*/ 0 h 122"/>
                <a:gd name="T38" fmla="*/ 3 w 132"/>
                <a:gd name="T3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 h="122">
                  <a:moveTo>
                    <a:pt x="3" y="0"/>
                  </a:moveTo>
                  <a:lnTo>
                    <a:pt x="4" y="0"/>
                  </a:lnTo>
                  <a:lnTo>
                    <a:pt x="5" y="1"/>
                  </a:lnTo>
                  <a:lnTo>
                    <a:pt x="10" y="4"/>
                  </a:lnTo>
                  <a:lnTo>
                    <a:pt x="70" y="60"/>
                  </a:lnTo>
                  <a:lnTo>
                    <a:pt x="132" y="116"/>
                  </a:lnTo>
                  <a:lnTo>
                    <a:pt x="132" y="119"/>
                  </a:lnTo>
                  <a:lnTo>
                    <a:pt x="132" y="120"/>
                  </a:lnTo>
                  <a:lnTo>
                    <a:pt x="132" y="121"/>
                  </a:lnTo>
                  <a:lnTo>
                    <a:pt x="130" y="122"/>
                  </a:lnTo>
                  <a:lnTo>
                    <a:pt x="129" y="122"/>
                  </a:lnTo>
                  <a:lnTo>
                    <a:pt x="126" y="122"/>
                  </a:lnTo>
                  <a:lnTo>
                    <a:pt x="123" y="119"/>
                  </a:lnTo>
                  <a:lnTo>
                    <a:pt x="62" y="63"/>
                  </a:lnTo>
                  <a:lnTo>
                    <a:pt x="1" y="5"/>
                  </a:lnTo>
                  <a:lnTo>
                    <a:pt x="0" y="4"/>
                  </a:lnTo>
                  <a:lnTo>
                    <a:pt x="0" y="2"/>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1" name="Freeform 404"/>
            <p:cNvSpPr>
              <a:spLocks noEditPoints="1"/>
            </p:cNvSpPr>
            <p:nvPr/>
          </p:nvSpPr>
          <p:spPr bwMode="auto">
            <a:xfrm>
              <a:off x="6838662" y="3658755"/>
              <a:ext cx="374650" cy="236538"/>
            </a:xfrm>
            <a:custGeom>
              <a:avLst/>
              <a:gdLst>
                <a:gd name="T0" fmla="*/ 16 w 236"/>
                <a:gd name="T1" fmla="*/ 12 h 149"/>
                <a:gd name="T2" fmla="*/ 16 w 236"/>
                <a:gd name="T3" fmla="*/ 12 h 149"/>
                <a:gd name="T4" fmla="*/ 16 w 236"/>
                <a:gd name="T5" fmla="*/ 12 h 149"/>
                <a:gd name="T6" fmla="*/ 16 w 236"/>
                <a:gd name="T7" fmla="*/ 12 h 149"/>
                <a:gd name="T8" fmla="*/ 3 w 236"/>
                <a:gd name="T9" fmla="*/ 0 h 149"/>
                <a:gd name="T10" fmla="*/ 4 w 236"/>
                <a:gd name="T11" fmla="*/ 0 h 149"/>
                <a:gd name="T12" fmla="*/ 42 w 236"/>
                <a:gd name="T13" fmla="*/ 16 h 149"/>
                <a:gd name="T14" fmla="*/ 79 w 236"/>
                <a:gd name="T15" fmla="*/ 36 h 149"/>
                <a:gd name="T16" fmla="*/ 114 w 236"/>
                <a:gd name="T17" fmla="*/ 57 h 149"/>
                <a:gd name="T18" fmla="*/ 146 w 236"/>
                <a:gd name="T19" fmla="*/ 77 h 149"/>
                <a:gd name="T20" fmla="*/ 178 w 236"/>
                <a:gd name="T21" fmla="*/ 96 h 149"/>
                <a:gd name="T22" fmla="*/ 208 w 236"/>
                <a:gd name="T23" fmla="*/ 118 h 149"/>
                <a:gd name="T24" fmla="*/ 235 w 236"/>
                <a:gd name="T25" fmla="*/ 143 h 149"/>
                <a:gd name="T26" fmla="*/ 236 w 236"/>
                <a:gd name="T27" fmla="*/ 145 h 149"/>
                <a:gd name="T28" fmla="*/ 236 w 236"/>
                <a:gd name="T29" fmla="*/ 146 h 149"/>
                <a:gd name="T30" fmla="*/ 235 w 236"/>
                <a:gd name="T31" fmla="*/ 148 h 149"/>
                <a:gd name="T32" fmla="*/ 234 w 236"/>
                <a:gd name="T33" fmla="*/ 148 h 149"/>
                <a:gd name="T34" fmla="*/ 233 w 236"/>
                <a:gd name="T35" fmla="*/ 149 h 149"/>
                <a:gd name="T36" fmla="*/ 231 w 236"/>
                <a:gd name="T37" fmla="*/ 148 h 149"/>
                <a:gd name="T38" fmla="*/ 206 w 236"/>
                <a:gd name="T39" fmla="*/ 126 h 149"/>
                <a:gd name="T40" fmla="*/ 206 w 236"/>
                <a:gd name="T41" fmla="*/ 126 h 149"/>
                <a:gd name="T42" fmla="*/ 204 w 236"/>
                <a:gd name="T43" fmla="*/ 125 h 149"/>
                <a:gd name="T44" fmla="*/ 206 w 236"/>
                <a:gd name="T45" fmla="*/ 126 h 149"/>
                <a:gd name="T46" fmla="*/ 204 w 236"/>
                <a:gd name="T47" fmla="*/ 125 h 149"/>
                <a:gd name="T48" fmla="*/ 204 w 236"/>
                <a:gd name="T49" fmla="*/ 125 h 149"/>
                <a:gd name="T50" fmla="*/ 204 w 236"/>
                <a:gd name="T51" fmla="*/ 125 h 149"/>
                <a:gd name="T52" fmla="*/ 178 w 236"/>
                <a:gd name="T53" fmla="*/ 105 h 149"/>
                <a:gd name="T54" fmla="*/ 149 w 236"/>
                <a:gd name="T55" fmla="*/ 88 h 149"/>
                <a:gd name="T56" fmla="*/ 107 w 236"/>
                <a:gd name="T57" fmla="*/ 60 h 149"/>
                <a:gd name="T58" fmla="*/ 63 w 236"/>
                <a:gd name="T59" fmla="*/ 34 h 149"/>
                <a:gd name="T60" fmla="*/ 16 w 236"/>
                <a:gd name="T61" fmla="*/ 12 h 149"/>
                <a:gd name="T62" fmla="*/ 16 w 236"/>
                <a:gd name="T63" fmla="*/ 12 h 149"/>
                <a:gd name="T64" fmla="*/ 16 w 236"/>
                <a:gd name="T65" fmla="*/ 12 h 149"/>
                <a:gd name="T66" fmla="*/ 15 w 236"/>
                <a:gd name="T67" fmla="*/ 12 h 149"/>
                <a:gd name="T68" fmla="*/ 16 w 236"/>
                <a:gd name="T69" fmla="*/ 12 h 149"/>
                <a:gd name="T70" fmla="*/ 2 w 236"/>
                <a:gd name="T71" fmla="*/ 6 h 149"/>
                <a:gd name="T72" fmla="*/ 1 w 236"/>
                <a:gd name="T73" fmla="*/ 5 h 149"/>
                <a:gd name="T74" fmla="*/ 0 w 236"/>
                <a:gd name="T75" fmla="*/ 3 h 149"/>
                <a:gd name="T76" fmla="*/ 0 w 236"/>
                <a:gd name="T77" fmla="*/ 2 h 149"/>
                <a:gd name="T78" fmla="*/ 1 w 236"/>
                <a:gd name="T79" fmla="*/ 0 h 149"/>
                <a:gd name="T80" fmla="*/ 3 w 236"/>
                <a:gd name="T81"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149">
                  <a:moveTo>
                    <a:pt x="16" y="12"/>
                  </a:moveTo>
                  <a:lnTo>
                    <a:pt x="16" y="12"/>
                  </a:lnTo>
                  <a:lnTo>
                    <a:pt x="16" y="12"/>
                  </a:lnTo>
                  <a:lnTo>
                    <a:pt x="16" y="12"/>
                  </a:lnTo>
                  <a:close/>
                  <a:moveTo>
                    <a:pt x="3" y="0"/>
                  </a:moveTo>
                  <a:lnTo>
                    <a:pt x="4" y="0"/>
                  </a:lnTo>
                  <a:lnTo>
                    <a:pt x="42" y="16"/>
                  </a:lnTo>
                  <a:lnTo>
                    <a:pt x="79" y="36"/>
                  </a:lnTo>
                  <a:lnTo>
                    <a:pt x="114" y="57"/>
                  </a:lnTo>
                  <a:lnTo>
                    <a:pt x="146" y="77"/>
                  </a:lnTo>
                  <a:lnTo>
                    <a:pt x="178" y="96"/>
                  </a:lnTo>
                  <a:lnTo>
                    <a:pt x="208" y="118"/>
                  </a:lnTo>
                  <a:lnTo>
                    <a:pt x="235" y="143"/>
                  </a:lnTo>
                  <a:lnTo>
                    <a:pt x="236" y="145"/>
                  </a:lnTo>
                  <a:lnTo>
                    <a:pt x="236" y="146"/>
                  </a:lnTo>
                  <a:lnTo>
                    <a:pt x="235" y="148"/>
                  </a:lnTo>
                  <a:lnTo>
                    <a:pt x="234" y="148"/>
                  </a:lnTo>
                  <a:lnTo>
                    <a:pt x="233" y="149"/>
                  </a:lnTo>
                  <a:lnTo>
                    <a:pt x="231" y="148"/>
                  </a:lnTo>
                  <a:lnTo>
                    <a:pt x="206" y="126"/>
                  </a:lnTo>
                  <a:lnTo>
                    <a:pt x="206" y="126"/>
                  </a:lnTo>
                  <a:lnTo>
                    <a:pt x="204" y="125"/>
                  </a:lnTo>
                  <a:lnTo>
                    <a:pt x="206" y="126"/>
                  </a:lnTo>
                  <a:lnTo>
                    <a:pt x="204" y="125"/>
                  </a:lnTo>
                  <a:lnTo>
                    <a:pt x="204" y="125"/>
                  </a:lnTo>
                  <a:lnTo>
                    <a:pt x="204" y="125"/>
                  </a:lnTo>
                  <a:lnTo>
                    <a:pt x="178" y="105"/>
                  </a:lnTo>
                  <a:lnTo>
                    <a:pt x="149" y="88"/>
                  </a:lnTo>
                  <a:lnTo>
                    <a:pt x="107" y="60"/>
                  </a:lnTo>
                  <a:lnTo>
                    <a:pt x="63" y="34"/>
                  </a:lnTo>
                  <a:lnTo>
                    <a:pt x="16" y="12"/>
                  </a:lnTo>
                  <a:lnTo>
                    <a:pt x="16" y="12"/>
                  </a:lnTo>
                  <a:lnTo>
                    <a:pt x="16" y="12"/>
                  </a:lnTo>
                  <a:lnTo>
                    <a:pt x="15" y="12"/>
                  </a:lnTo>
                  <a:lnTo>
                    <a:pt x="16" y="12"/>
                  </a:lnTo>
                  <a:lnTo>
                    <a:pt x="2" y="6"/>
                  </a:lnTo>
                  <a:lnTo>
                    <a:pt x="1" y="5"/>
                  </a:lnTo>
                  <a:lnTo>
                    <a:pt x="0" y="3"/>
                  </a:lnTo>
                  <a:lnTo>
                    <a:pt x="0" y="2"/>
                  </a:lnTo>
                  <a:lnTo>
                    <a:pt x="1"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2" name="Freeform 405"/>
            <p:cNvSpPr>
              <a:spLocks/>
            </p:cNvSpPr>
            <p:nvPr/>
          </p:nvSpPr>
          <p:spPr bwMode="auto">
            <a:xfrm>
              <a:off x="6794212" y="3758767"/>
              <a:ext cx="436563" cy="242888"/>
            </a:xfrm>
            <a:custGeom>
              <a:avLst/>
              <a:gdLst>
                <a:gd name="T0" fmla="*/ 4 w 275"/>
                <a:gd name="T1" fmla="*/ 0 h 153"/>
                <a:gd name="T2" fmla="*/ 5 w 275"/>
                <a:gd name="T3" fmla="*/ 0 h 153"/>
                <a:gd name="T4" fmla="*/ 12 w 275"/>
                <a:gd name="T5" fmla="*/ 4 h 153"/>
                <a:gd name="T6" fmla="*/ 58 w 275"/>
                <a:gd name="T7" fmla="*/ 25 h 153"/>
                <a:gd name="T8" fmla="*/ 100 w 275"/>
                <a:gd name="T9" fmla="*/ 50 h 153"/>
                <a:gd name="T10" fmla="*/ 143 w 275"/>
                <a:gd name="T11" fmla="*/ 75 h 153"/>
                <a:gd name="T12" fmla="*/ 185 w 275"/>
                <a:gd name="T13" fmla="*/ 101 h 153"/>
                <a:gd name="T14" fmla="*/ 229 w 275"/>
                <a:gd name="T15" fmla="*/ 125 h 153"/>
                <a:gd name="T16" fmla="*/ 274 w 275"/>
                <a:gd name="T17" fmla="*/ 147 h 153"/>
                <a:gd name="T18" fmla="*/ 275 w 275"/>
                <a:gd name="T19" fmla="*/ 148 h 153"/>
                <a:gd name="T20" fmla="*/ 275 w 275"/>
                <a:gd name="T21" fmla="*/ 150 h 153"/>
                <a:gd name="T22" fmla="*/ 275 w 275"/>
                <a:gd name="T23" fmla="*/ 151 h 153"/>
                <a:gd name="T24" fmla="*/ 274 w 275"/>
                <a:gd name="T25" fmla="*/ 152 h 153"/>
                <a:gd name="T26" fmla="*/ 272 w 275"/>
                <a:gd name="T27" fmla="*/ 153 h 153"/>
                <a:gd name="T28" fmla="*/ 270 w 275"/>
                <a:gd name="T29" fmla="*/ 152 h 153"/>
                <a:gd name="T30" fmla="*/ 268 w 275"/>
                <a:gd name="T31" fmla="*/ 151 h 153"/>
                <a:gd name="T32" fmla="*/ 223 w 275"/>
                <a:gd name="T33" fmla="*/ 129 h 153"/>
                <a:gd name="T34" fmla="*/ 180 w 275"/>
                <a:gd name="T35" fmla="*/ 105 h 153"/>
                <a:gd name="T36" fmla="*/ 137 w 275"/>
                <a:gd name="T37" fmla="*/ 80 h 153"/>
                <a:gd name="T38" fmla="*/ 95 w 275"/>
                <a:gd name="T39" fmla="*/ 54 h 153"/>
                <a:gd name="T40" fmla="*/ 51 w 275"/>
                <a:gd name="T41" fmla="*/ 30 h 153"/>
                <a:gd name="T42" fmla="*/ 7 w 275"/>
                <a:gd name="T43" fmla="*/ 8 h 153"/>
                <a:gd name="T44" fmla="*/ 3 w 275"/>
                <a:gd name="T45" fmla="*/ 7 h 153"/>
                <a:gd name="T46" fmla="*/ 1 w 275"/>
                <a:gd name="T47" fmla="*/ 6 h 153"/>
                <a:gd name="T48" fmla="*/ 0 w 275"/>
                <a:gd name="T49" fmla="*/ 4 h 153"/>
                <a:gd name="T50" fmla="*/ 0 w 275"/>
                <a:gd name="T51" fmla="*/ 3 h 153"/>
                <a:gd name="T52" fmla="*/ 1 w 275"/>
                <a:gd name="T53" fmla="*/ 0 h 153"/>
                <a:gd name="T54" fmla="*/ 4 w 275"/>
                <a:gd name="T5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5" h="153">
                  <a:moveTo>
                    <a:pt x="4" y="0"/>
                  </a:moveTo>
                  <a:lnTo>
                    <a:pt x="5" y="0"/>
                  </a:lnTo>
                  <a:lnTo>
                    <a:pt x="12" y="4"/>
                  </a:lnTo>
                  <a:lnTo>
                    <a:pt x="58" y="25"/>
                  </a:lnTo>
                  <a:lnTo>
                    <a:pt x="100" y="50"/>
                  </a:lnTo>
                  <a:lnTo>
                    <a:pt x="143" y="75"/>
                  </a:lnTo>
                  <a:lnTo>
                    <a:pt x="185" y="101"/>
                  </a:lnTo>
                  <a:lnTo>
                    <a:pt x="229" y="125"/>
                  </a:lnTo>
                  <a:lnTo>
                    <a:pt x="274" y="147"/>
                  </a:lnTo>
                  <a:lnTo>
                    <a:pt x="275" y="148"/>
                  </a:lnTo>
                  <a:lnTo>
                    <a:pt x="275" y="150"/>
                  </a:lnTo>
                  <a:lnTo>
                    <a:pt x="275" y="151"/>
                  </a:lnTo>
                  <a:lnTo>
                    <a:pt x="274" y="152"/>
                  </a:lnTo>
                  <a:lnTo>
                    <a:pt x="272" y="153"/>
                  </a:lnTo>
                  <a:lnTo>
                    <a:pt x="270" y="152"/>
                  </a:lnTo>
                  <a:lnTo>
                    <a:pt x="268" y="151"/>
                  </a:lnTo>
                  <a:lnTo>
                    <a:pt x="223" y="129"/>
                  </a:lnTo>
                  <a:lnTo>
                    <a:pt x="180" y="105"/>
                  </a:lnTo>
                  <a:lnTo>
                    <a:pt x="137" y="80"/>
                  </a:lnTo>
                  <a:lnTo>
                    <a:pt x="95" y="54"/>
                  </a:lnTo>
                  <a:lnTo>
                    <a:pt x="51" y="30"/>
                  </a:lnTo>
                  <a:lnTo>
                    <a:pt x="7" y="8"/>
                  </a:lnTo>
                  <a:lnTo>
                    <a:pt x="3" y="7"/>
                  </a:lnTo>
                  <a:lnTo>
                    <a:pt x="1" y="6"/>
                  </a:lnTo>
                  <a:lnTo>
                    <a:pt x="0" y="4"/>
                  </a:lnTo>
                  <a:lnTo>
                    <a:pt x="0" y="3"/>
                  </a:lnTo>
                  <a:lnTo>
                    <a:pt x="1"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3" name="Freeform 407"/>
            <p:cNvSpPr>
              <a:spLocks/>
            </p:cNvSpPr>
            <p:nvPr/>
          </p:nvSpPr>
          <p:spPr bwMode="auto">
            <a:xfrm>
              <a:off x="6730712" y="3873067"/>
              <a:ext cx="447675" cy="138113"/>
            </a:xfrm>
            <a:custGeom>
              <a:avLst/>
              <a:gdLst>
                <a:gd name="T0" fmla="*/ 3 w 282"/>
                <a:gd name="T1" fmla="*/ 0 h 87"/>
                <a:gd name="T2" fmla="*/ 4 w 282"/>
                <a:gd name="T3" fmla="*/ 0 h 87"/>
                <a:gd name="T4" fmla="*/ 66 w 282"/>
                <a:gd name="T5" fmla="*/ 16 h 87"/>
                <a:gd name="T6" fmla="*/ 127 w 282"/>
                <a:gd name="T7" fmla="*/ 35 h 87"/>
                <a:gd name="T8" fmla="*/ 178 w 282"/>
                <a:gd name="T9" fmla="*/ 52 h 87"/>
                <a:gd name="T10" fmla="*/ 228 w 282"/>
                <a:gd name="T11" fmla="*/ 67 h 87"/>
                <a:gd name="T12" fmla="*/ 280 w 282"/>
                <a:gd name="T13" fmla="*/ 80 h 87"/>
                <a:gd name="T14" fmla="*/ 282 w 282"/>
                <a:gd name="T15" fmla="*/ 81 h 87"/>
                <a:gd name="T16" fmla="*/ 282 w 282"/>
                <a:gd name="T17" fmla="*/ 84 h 87"/>
                <a:gd name="T18" fmla="*/ 282 w 282"/>
                <a:gd name="T19" fmla="*/ 85 h 87"/>
                <a:gd name="T20" fmla="*/ 281 w 282"/>
                <a:gd name="T21" fmla="*/ 86 h 87"/>
                <a:gd name="T22" fmla="*/ 280 w 282"/>
                <a:gd name="T23" fmla="*/ 87 h 87"/>
                <a:gd name="T24" fmla="*/ 278 w 282"/>
                <a:gd name="T25" fmla="*/ 87 h 87"/>
                <a:gd name="T26" fmla="*/ 216 w 282"/>
                <a:gd name="T27" fmla="*/ 70 h 87"/>
                <a:gd name="T28" fmla="*/ 155 w 282"/>
                <a:gd name="T29" fmla="*/ 52 h 87"/>
                <a:gd name="T30" fmla="*/ 104 w 282"/>
                <a:gd name="T31" fmla="*/ 35 h 87"/>
                <a:gd name="T32" fmla="*/ 54 w 282"/>
                <a:gd name="T33" fmla="*/ 20 h 87"/>
                <a:gd name="T34" fmla="*/ 2 w 282"/>
                <a:gd name="T35" fmla="*/ 7 h 87"/>
                <a:gd name="T36" fmla="*/ 1 w 282"/>
                <a:gd name="T37" fmla="*/ 5 h 87"/>
                <a:gd name="T38" fmla="*/ 0 w 282"/>
                <a:gd name="T39" fmla="*/ 4 h 87"/>
                <a:gd name="T40" fmla="*/ 0 w 282"/>
                <a:gd name="T41" fmla="*/ 3 h 87"/>
                <a:gd name="T42" fmla="*/ 0 w 282"/>
                <a:gd name="T43" fmla="*/ 2 h 87"/>
                <a:gd name="T44" fmla="*/ 2 w 282"/>
                <a:gd name="T45" fmla="*/ 1 h 87"/>
                <a:gd name="T46" fmla="*/ 3 w 282"/>
                <a:gd name="T4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2" h="87">
                  <a:moveTo>
                    <a:pt x="3" y="0"/>
                  </a:moveTo>
                  <a:lnTo>
                    <a:pt x="4" y="0"/>
                  </a:lnTo>
                  <a:lnTo>
                    <a:pt x="66" y="16"/>
                  </a:lnTo>
                  <a:lnTo>
                    <a:pt x="127" y="35"/>
                  </a:lnTo>
                  <a:lnTo>
                    <a:pt x="178" y="52"/>
                  </a:lnTo>
                  <a:lnTo>
                    <a:pt x="228" y="67"/>
                  </a:lnTo>
                  <a:lnTo>
                    <a:pt x="280" y="80"/>
                  </a:lnTo>
                  <a:lnTo>
                    <a:pt x="282" y="81"/>
                  </a:lnTo>
                  <a:lnTo>
                    <a:pt x="282" y="84"/>
                  </a:lnTo>
                  <a:lnTo>
                    <a:pt x="282" y="85"/>
                  </a:lnTo>
                  <a:lnTo>
                    <a:pt x="281" y="86"/>
                  </a:lnTo>
                  <a:lnTo>
                    <a:pt x="280" y="87"/>
                  </a:lnTo>
                  <a:lnTo>
                    <a:pt x="278" y="87"/>
                  </a:lnTo>
                  <a:lnTo>
                    <a:pt x="216" y="70"/>
                  </a:lnTo>
                  <a:lnTo>
                    <a:pt x="155" y="52"/>
                  </a:lnTo>
                  <a:lnTo>
                    <a:pt x="104" y="35"/>
                  </a:lnTo>
                  <a:lnTo>
                    <a:pt x="54" y="20"/>
                  </a:lnTo>
                  <a:lnTo>
                    <a:pt x="2" y="7"/>
                  </a:lnTo>
                  <a:lnTo>
                    <a:pt x="1" y="5"/>
                  </a:lnTo>
                  <a:lnTo>
                    <a:pt x="0" y="4"/>
                  </a:lnTo>
                  <a:lnTo>
                    <a:pt x="0" y="3"/>
                  </a:lnTo>
                  <a:lnTo>
                    <a:pt x="0" y="2"/>
                  </a:lnTo>
                  <a:lnTo>
                    <a:pt x="2"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4" name="Freeform 408"/>
            <p:cNvSpPr>
              <a:spLocks/>
            </p:cNvSpPr>
            <p:nvPr/>
          </p:nvSpPr>
          <p:spPr bwMode="auto">
            <a:xfrm>
              <a:off x="6703724" y="3984192"/>
              <a:ext cx="473075" cy="34925"/>
            </a:xfrm>
            <a:custGeom>
              <a:avLst/>
              <a:gdLst>
                <a:gd name="T0" fmla="*/ 3 w 298"/>
                <a:gd name="T1" fmla="*/ 0 h 22"/>
                <a:gd name="T2" fmla="*/ 3 w 298"/>
                <a:gd name="T3" fmla="*/ 0 h 22"/>
                <a:gd name="T4" fmla="*/ 128 w 298"/>
                <a:gd name="T5" fmla="*/ 9 h 22"/>
                <a:gd name="T6" fmla="*/ 211 w 298"/>
                <a:gd name="T7" fmla="*/ 14 h 22"/>
                <a:gd name="T8" fmla="*/ 295 w 298"/>
                <a:gd name="T9" fmla="*/ 15 h 22"/>
                <a:gd name="T10" fmla="*/ 296 w 298"/>
                <a:gd name="T11" fmla="*/ 16 h 22"/>
                <a:gd name="T12" fmla="*/ 297 w 298"/>
                <a:gd name="T13" fmla="*/ 17 h 22"/>
                <a:gd name="T14" fmla="*/ 298 w 298"/>
                <a:gd name="T15" fmla="*/ 18 h 22"/>
                <a:gd name="T16" fmla="*/ 297 w 298"/>
                <a:gd name="T17" fmla="*/ 20 h 22"/>
                <a:gd name="T18" fmla="*/ 296 w 298"/>
                <a:gd name="T19" fmla="*/ 21 h 22"/>
                <a:gd name="T20" fmla="*/ 295 w 298"/>
                <a:gd name="T21" fmla="*/ 22 h 22"/>
                <a:gd name="T22" fmla="*/ 232 w 298"/>
                <a:gd name="T23" fmla="*/ 21 h 22"/>
                <a:gd name="T24" fmla="*/ 171 w 298"/>
                <a:gd name="T25" fmla="*/ 19 h 22"/>
                <a:gd name="T26" fmla="*/ 87 w 298"/>
                <a:gd name="T27" fmla="*/ 14 h 22"/>
                <a:gd name="T28" fmla="*/ 3 w 298"/>
                <a:gd name="T29" fmla="*/ 7 h 22"/>
                <a:gd name="T30" fmla="*/ 2 w 298"/>
                <a:gd name="T31" fmla="*/ 6 h 22"/>
                <a:gd name="T32" fmla="*/ 1 w 298"/>
                <a:gd name="T33" fmla="*/ 5 h 22"/>
                <a:gd name="T34" fmla="*/ 0 w 298"/>
                <a:gd name="T35" fmla="*/ 4 h 22"/>
                <a:gd name="T36" fmla="*/ 1 w 298"/>
                <a:gd name="T37" fmla="*/ 1 h 22"/>
                <a:gd name="T38" fmla="*/ 2 w 298"/>
                <a:gd name="T39" fmla="*/ 0 h 22"/>
                <a:gd name="T40" fmla="*/ 3 w 298"/>
                <a:gd name="T4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8" h="22">
                  <a:moveTo>
                    <a:pt x="3" y="0"/>
                  </a:moveTo>
                  <a:lnTo>
                    <a:pt x="3" y="0"/>
                  </a:lnTo>
                  <a:lnTo>
                    <a:pt x="128" y="9"/>
                  </a:lnTo>
                  <a:lnTo>
                    <a:pt x="211" y="14"/>
                  </a:lnTo>
                  <a:lnTo>
                    <a:pt x="295" y="15"/>
                  </a:lnTo>
                  <a:lnTo>
                    <a:pt x="296" y="16"/>
                  </a:lnTo>
                  <a:lnTo>
                    <a:pt x="297" y="17"/>
                  </a:lnTo>
                  <a:lnTo>
                    <a:pt x="298" y="18"/>
                  </a:lnTo>
                  <a:lnTo>
                    <a:pt x="297" y="20"/>
                  </a:lnTo>
                  <a:lnTo>
                    <a:pt x="296" y="21"/>
                  </a:lnTo>
                  <a:lnTo>
                    <a:pt x="295" y="22"/>
                  </a:lnTo>
                  <a:lnTo>
                    <a:pt x="232" y="21"/>
                  </a:lnTo>
                  <a:lnTo>
                    <a:pt x="171" y="19"/>
                  </a:lnTo>
                  <a:lnTo>
                    <a:pt x="87" y="14"/>
                  </a:lnTo>
                  <a:lnTo>
                    <a:pt x="3" y="7"/>
                  </a:lnTo>
                  <a:lnTo>
                    <a:pt x="2" y="6"/>
                  </a:lnTo>
                  <a:lnTo>
                    <a:pt x="1" y="5"/>
                  </a:lnTo>
                  <a:lnTo>
                    <a:pt x="0" y="4"/>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5" name="Freeform 409"/>
            <p:cNvSpPr>
              <a:spLocks/>
            </p:cNvSpPr>
            <p:nvPr/>
          </p:nvSpPr>
          <p:spPr bwMode="auto">
            <a:xfrm>
              <a:off x="6992649" y="3482542"/>
              <a:ext cx="92075" cy="144463"/>
            </a:xfrm>
            <a:custGeom>
              <a:avLst/>
              <a:gdLst>
                <a:gd name="T0" fmla="*/ 4 w 58"/>
                <a:gd name="T1" fmla="*/ 0 h 91"/>
                <a:gd name="T2" fmla="*/ 5 w 58"/>
                <a:gd name="T3" fmla="*/ 1 h 91"/>
                <a:gd name="T4" fmla="*/ 6 w 58"/>
                <a:gd name="T5" fmla="*/ 2 h 91"/>
                <a:gd name="T6" fmla="*/ 23 w 58"/>
                <a:gd name="T7" fmla="*/ 30 h 91"/>
                <a:gd name="T8" fmla="*/ 39 w 58"/>
                <a:gd name="T9" fmla="*/ 59 h 91"/>
                <a:gd name="T10" fmla="*/ 58 w 58"/>
                <a:gd name="T11" fmla="*/ 86 h 91"/>
                <a:gd name="T12" fmla="*/ 58 w 58"/>
                <a:gd name="T13" fmla="*/ 89 h 91"/>
                <a:gd name="T14" fmla="*/ 58 w 58"/>
                <a:gd name="T15" fmla="*/ 90 h 91"/>
                <a:gd name="T16" fmla="*/ 57 w 58"/>
                <a:gd name="T17" fmla="*/ 91 h 91"/>
                <a:gd name="T18" fmla="*/ 56 w 58"/>
                <a:gd name="T19" fmla="*/ 91 h 91"/>
                <a:gd name="T20" fmla="*/ 54 w 58"/>
                <a:gd name="T21" fmla="*/ 91 h 91"/>
                <a:gd name="T22" fmla="*/ 52 w 58"/>
                <a:gd name="T23" fmla="*/ 90 h 91"/>
                <a:gd name="T24" fmla="*/ 34 w 58"/>
                <a:gd name="T25" fmla="*/ 62 h 91"/>
                <a:gd name="T26" fmla="*/ 16 w 58"/>
                <a:gd name="T27" fmla="*/ 34 h 91"/>
                <a:gd name="T28" fmla="*/ 1 w 58"/>
                <a:gd name="T29" fmla="*/ 5 h 91"/>
                <a:gd name="T30" fmla="*/ 0 w 58"/>
                <a:gd name="T31" fmla="*/ 3 h 91"/>
                <a:gd name="T32" fmla="*/ 1 w 58"/>
                <a:gd name="T33" fmla="*/ 2 h 91"/>
                <a:gd name="T34" fmla="*/ 2 w 58"/>
                <a:gd name="T35" fmla="*/ 1 h 91"/>
                <a:gd name="T36" fmla="*/ 4 w 58"/>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91">
                  <a:moveTo>
                    <a:pt x="4" y="0"/>
                  </a:moveTo>
                  <a:lnTo>
                    <a:pt x="5" y="1"/>
                  </a:lnTo>
                  <a:lnTo>
                    <a:pt x="6" y="2"/>
                  </a:lnTo>
                  <a:lnTo>
                    <a:pt x="23" y="30"/>
                  </a:lnTo>
                  <a:lnTo>
                    <a:pt x="39" y="59"/>
                  </a:lnTo>
                  <a:lnTo>
                    <a:pt x="58" y="86"/>
                  </a:lnTo>
                  <a:lnTo>
                    <a:pt x="58" y="89"/>
                  </a:lnTo>
                  <a:lnTo>
                    <a:pt x="58" y="90"/>
                  </a:lnTo>
                  <a:lnTo>
                    <a:pt x="57" y="91"/>
                  </a:lnTo>
                  <a:lnTo>
                    <a:pt x="56" y="91"/>
                  </a:lnTo>
                  <a:lnTo>
                    <a:pt x="54" y="91"/>
                  </a:lnTo>
                  <a:lnTo>
                    <a:pt x="52" y="90"/>
                  </a:lnTo>
                  <a:lnTo>
                    <a:pt x="34" y="62"/>
                  </a:lnTo>
                  <a:lnTo>
                    <a:pt x="16" y="34"/>
                  </a:lnTo>
                  <a:lnTo>
                    <a:pt x="1" y="5"/>
                  </a:lnTo>
                  <a:lnTo>
                    <a:pt x="0" y="3"/>
                  </a:lnTo>
                  <a:lnTo>
                    <a:pt x="1" y="2"/>
                  </a:lnTo>
                  <a:lnTo>
                    <a:pt x="2" y="1"/>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6" name="Freeform 410"/>
            <p:cNvSpPr>
              <a:spLocks/>
            </p:cNvSpPr>
            <p:nvPr/>
          </p:nvSpPr>
          <p:spPr bwMode="auto">
            <a:xfrm>
              <a:off x="7226012" y="3453967"/>
              <a:ext cx="117475" cy="431800"/>
            </a:xfrm>
            <a:custGeom>
              <a:avLst/>
              <a:gdLst>
                <a:gd name="T0" fmla="*/ 3 w 74"/>
                <a:gd name="T1" fmla="*/ 0 h 272"/>
                <a:gd name="T2" fmla="*/ 6 w 74"/>
                <a:gd name="T3" fmla="*/ 0 h 272"/>
                <a:gd name="T4" fmla="*/ 7 w 74"/>
                <a:gd name="T5" fmla="*/ 1 h 272"/>
                <a:gd name="T6" fmla="*/ 7 w 74"/>
                <a:gd name="T7" fmla="*/ 2 h 272"/>
                <a:gd name="T8" fmla="*/ 19 w 74"/>
                <a:gd name="T9" fmla="*/ 55 h 272"/>
                <a:gd name="T10" fmla="*/ 29 w 74"/>
                <a:gd name="T11" fmla="*/ 108 h 272"/>
                <a:gd name="T12" fmla="*/ 40 w 74"/>
                <a:gd name="T13" fmla="*/ 158 h 272"/>
                <a:gd name="T14" fmla="*/ 53 w 74"/>
                <a:gd name="T15" fmla="*/ 209 h 272"/>
                <a:gd name="T16" fmla="*/ 69 w 74"/>
                <a:gd name="T17" fmla="*/ 257 h 272"/>
                <a:gd name="T18" fmla="*/ 74 w 74"/>
                <a:gd name="T19" fmla="*/ 266 h 272"/>
                <a:gd name="T20" fmla="*/ 74 w 74"/>
                <a:gd name="T21" fmla="*/ 268 h 272"/>
                <a:gd name="T22" fmla="*/ 74 w 74"/>
                <a:gd name="T23" fmla="*/ 271 h 272"/>
                <a:gd name="T24" fmla="*/ 73 w 74"/>
                <a:gd name="T25" fmla="*/ 272 h 272"/>
                <a:gd name="T26" fmla="*/ 70 w 74"/>
                <a:gd name="T27" fmla="*/ 272 h 272"/>
                <a:gd name="T28" fmla="*/ 69 w 74"/>
                <a:gd name="T29" fmla="*/ 272 h 272"/>
                <a:gd name="T30" fmla="*/ 68 w 74"/>
                <a:gd name="T31" fmla="*/ 271 h 272"/>
                <a:gd name="T32" fmla="*/ 53 w 74"/>
                <a:gd name="T33" fmla="*/ 233 h 272"/>
                <a:gd name="T34" fmla="*/ 42 w 74"/>
                <a:gd name="T35" fmla="*/ 195 h 272"/>
                <a:gd name="T36" fmla="*/ 32 w 74"/>
                <a:gd name="T37" fmla="*/ 156 h 272"/>
                <a:gd name="T38" fmla="*/ 22 w 74"/>
                <a:gd name="T39" fmla="*/ 106 h 272"/>
                <a:gd name="T40" fmla="*/ 12 w 74"/>
                <a:gd name="T41" fmla="*/ 55 h 272"/>
                <a:gd name="T42" fmla="*/ 0 w 74"/>
                <a:gd name="T43" fmla="*/ 4 h 272"/>
                <a:gd name="T44" fmla="*/ 0 w 74"/>
                <a:gd name="T45" fmla="*/ 2 h 272"/>
                <a:gd name="T46" fmla="*/ 1 w 74"/>
                <a:gd name="T47" fmla="*/ 1 h 272"/>
                <a:gd name="T48" fmla="*/ 2 w 74"/>
                <a:gd name="T49" fmla="*/ 0 h 272"/>
                <a:gd name="T50" fmla="*/ 3 w 74"/>
                <a:gd name="T51"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4" h="272">
                  <a:moveTo>
                    <a:pt x="3" y="0"/>
                  </a:moveTo>
                  <a:lnTo>
                    <a:pt x="6" y="0"/>
                  </a:lnTo>
                  <a:lnTo>
                    <a:pt x="7" y="1"/>
                  </a:lnTo>
                  <a:lnTo>
                    <a:pt x="7" y="2"/>
                  </a:lnTo>
                  <a:lnTo>
                    <a:pt x="19" y="55"/>
                  </a:lnTo>
                  <a:lnTo>
                    <a:pt x="29" y="108"/>
                  </a:lnTo>
                  <a:lnTo>
                    <a:pt x="40" y="158"/>
                  </a:lnTo>
                  <a:lnTo>
                    <a:pt x="53" y="209"/>
                  </a:lnTo>
                  <a:lnTo>
                    <a:pt x="69" y="257"/>
                  </a:lnTo>
                  <a:lnTo>
                    <a:pt x="74" y="266"/>
                  </a:lnTo>
                  <a:lnTo>
                    <a:pt x="74" y="268"/>
                  </a:lnTo>
                  <a:lnTo>
                    <a:pt x="74" y="271"/>
                  </a:lnTo>
                  <a:lnTo>
                    <a:pt x="73" y="272"/>
                  </a:lnTo>
                  <a:lnTo>
                    <a:pt x="70" y="272"/>
                  </a:lnTo>
                  <a:lnTo>
                    <a:pt x="69" y="272"/>
                  </a:lnTo>
                  <a:lnTo>
                    <a:pt x="68" y="271"/>
                  </a:lnTo>
                  <a:lnTo>
                    <a:pt x="53" y="233"/>
                  </a:lnTo>
                  <a:lnTo>
                    <a:pt x="42" y="195"/>
                  </a:lnTo>
                  <a:lnTo>
                    <a:pt x="32" y="156"/>
                  </a:lnTo>
                  <a:lnTo>
                    <a:pt x="22" y="106"/>
                  </a:lnTo>
                  <a:lnTo>
                    <a:pt x="12" y="55"/>
                  </a:lnTo>
                  <a:lnTo>
                    <a:pt x="0" y="4"/>
                  </a:lnTo>
                  <a:lnTo>
                    <a:pt x="0" y="2"/>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7" name="Freeform 411"/>
            <p:cNvSpPr>
              <a:spLocks/>
            </p:cNvSpPr>
            <p:nvPr/>
          </p:nvSpPr>
          <p:spPr bwMode="auto">
            <a:xfrm>
              <a:off x="7318087" y="3373005"/>
              <a:ext cx="134938" cy="679450"/>
            </a:xfrm>
            <a:custGeom>
              <a:avLst/>
              <a:gdLst>
                <a:gd name="T0" fmla="*/ 4 w 85"/>
                <a:gd name="T1" fmla="*/ 0 h 428"/>
                <a:gd name="T2" fmla="*/ 6 w 85"/>
                <a:gd name="T3" fmla="*/ 0 h 428"/>
                <a:gd name="T4" fmla="*/ 7 w 85"/>
                <a:gd name="T5" fmla="*/ 1 h 428"/>
                <a:gd name="T6" fmla="*/ 7 w 85"/>
                <a:gd name="T7" fmla="*/ 3 h 428"/>
                <a:gd name="T8" fmla="*/ 10 w 85"/>
                <a:gd name="T9" fmla="*/ 26 h 428"/>
                <a:gd name="T10" fmla="*/ 19 w 85"/>
                <a:gd name="T11" fmla="*/ 84 h 428"/>
                <a:gd name="T12" fmla="*/ 31 w 85"/>
                <a:gd name="T13" fmla="*/ 140 h 428"/>
                <a:gd name="T14" fmla="*/ 42 w 85"/>
                <a:gd name="T15" fmla="*/ 192 h 428"/>
                <a:gd name="T16" fmla="*/ 53 w 85"/>
                <a:gd name="T17" fmla="*/ 243 h 428"/>
                <a:gd name="T18" fmla="*/ 62 w 85"/>
                <a:gd name="T19" fmla="*/ 295 h 428"/>
                <a:gd name="T20" fmla="*/ 66 w 85"/>
                <a:gd name="T21" fmla="*/ 333 h 428"/>
                <a:gd name="T22" fmla="*/ 66 w 85"/>
                <a:gd name="T23" fmla="*/ 333 h 428"/>
                <a:gd name="T24" fmla="*/ 66 w 85"/>
                <a:gd name="T25" fmla="*/ 333 h 428"/>
                <a:gd name="T26" fmla="*/ 70 w 85"/>
                <a:gd name="T27" fmla="*/ 351 h 428"/>
                <a:gd name="T28" fmla="*/ 76 w 85"/>
                <a:gd name="T29" fmla="*/ 389 h 428"/>
                <a:gd name="T30" fmla="*/ 85 w 85"/>
                <a:gd name="T31" fmla="*/ 424 h 428"/>
                <a:gd name="T32" fmla="*/ 85 w 85"/>
                <a:gd name="T33" fmla="*/ 426 h 428"/>
                <a:gd name="T34" fmla="*/ 85 w 85"/>
                <a:gd name="T35" fmla="*/ 427 h 428"/>
                <a:gd name="T36" fmla="*/ 83 w 85"/>
                <a:gd name="T37" fmla="*/ 428 h 428"/>
                <a:gd name="T38" fmla="*/ 82 w 85"/>
                <a:gd name="T39" fmla="*/ 428 h 428"/>
                <a:gd name="T40" fmla="*/ 80 w 85"/>
                <a:gd name="T41" fmla="*/ 427 h 428"/>
                <a:gd name="T42" fmla="*/ 78 w 85"/>
                <a:gd name="T43" fmla="*/ 426 h 428"/>
                <a:gd name="T44" fmla="*/ 67 w 85"/>
                <a:gd name="T45" fmla="*/ 382 h 428"/>
                <a:gd name="T46" fmla="*/ 61 w 85"/>
                <a:gd name="T47" fmla="*/ 338 h 428"/>
                <a:gd name="T48" fmla="*/ 54 w 85"/>
                <a:gd name="T49" fmla="*/ 294 h 428"/>
                <a:gd name="T50" fmla="*/ 43 w 85"/>
                <a:gd name="T51" fmla="*/ 228 h 428"/>
                <a:gd name="T52" fmla="*/ 29 w 85"/>
                <a:gd name="T53" fmla="*/ 162 h 428"/>
                <a:gd name="T54" fmla="*/ 18 w 85"/>
                <a:gd name="T55" fmla="*/ 109 h 428"/>
                <a:gd name="T56" fmla="*/ 8 w 85"/>
                <a:gd name="T57" fmla="*/ 56 h 428"/>
                <a:gd name="T58" fmla="*/ 0 w 85"/>
                <a:gd name="T59" fmla="*/ 3 h 428"/>
                <a:gd name="T60" fmla="*/ 1 w 85"/>
                <a:gd name="T61" fmla="*/ 1 h 428"/>
                <a:gd name="T62" fmla="*/ 3 w 85"/>
                <a:gd name="T63" fmla="*/ 0 h 428"/>
                <a:gd name="T64" fmla="*/ 4 w 85"/>
                <a:gd name="T65" fmla="*/ 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 h="428">
                  <a:moveTo>
                    <a:pt x="4" y="0"/>
                  </a:moveTo>
                  <a:lnTo>
                    <a:pt x="6" y="0"/>
                  </a:lnTo>
                  <a:lnTo>
                    <a:pt x="7" y="1"/>
                  </a:lnTo>
                  <a:lnTo>
                    <a:pt x="7" y="3"/>
                  </a:lnTo>
                  <a:lnTo>
                    <a:pt x="10" y="26"/>
                  </a:lnTo>
                  <a:lnTo>
                    <a:pt x="19" y="84"/>
                  </a:lnTo>
                  <a:lnTo>
                    <a:pt x="31" y="140"/>
                  </a:lnTo>
                  <a:lnTo>
                    <a:pt x="42" y="192"/>
                  </a:lnTo>
                  <a:lnTo>
                    <a:pt x="53" y="243"/>
                  </a:lnTo>
                  <a:lnTo>
                    <a:pt x="62" y="295"/>
                  </a:lnTo>
                  <a:lnTo>
                    <a:pt x="66" y="333"/>
                  </a:lnTo>
                  <a:lnTo>
                    <a:pt x="66" y="333"/>
                  </a:lnTo>
                  <a:lnTo>
                    <a:pt x="66" y="333"/>
                  </a:lnTo>
                  <a:lnTo>
                    <a:pt x="70" y="351"/>
                  </a:lnTo>
                  <a:lnTo>
                    <a:pt x="76" y="389"/>
                  </a:lnTo>
                  <a:lnTo>
                    <a:pt x="85" y="424"/>
                  </a:lnTo>
                  <a:lnTo>
                    <a:pt x="85" y="426"/>
                  </a:lnTo>
                  <a:lnTo>
                    <a:pt x="85" y="427"/>
                  </a:lnTo>
                  <a:lnTo>
                    <a:pt x="83" y="428"/>
                  </a:lnTo>
                  <a:lnTo>
                    <a:pt x="82" y="428"/>
                  </a:lnTo>
                  <a:lnTo>
                    <a:pt x="80" y="427"/>
                  </a:lnTo>
                  <a:lnTo>
                    <a:pt x="78" y="426"/>
                  </a:lnTo>
                  <a:lnTo>
                    <a:pt x="67" y="382"/>
                  </a:lnTo>
                  <a:lnTo>
                    <a:pt x="61" y="338"/>
                  </a:lnTo>
                  <a:lnTo>
                    <a:pt x="54" y="294"/>
                  </a:lnTo>
                  <a:lnTo>
                    <a:pt x="43" y="228"/>
                  </a:lnTo>
                  <a:lnTo>
                    <a:pt x="29" y="162"/>
                  </a:lnTo>
                  <a:lnTo>
                    <a:pt x="18" y="109"/>
                  </a:lnTo>
                  <a:lnTo>
                    <a:pt x="8" y="56"/>
                  </a:lnTo>
                  <a:lnTo>
                    <a:pt x="0" y="3"/>
                  </a:lnTo>
                  <a:lnTo>
                    <a:pt x="1" y="1"/>
                  </a:lnTo>
                  <a:lnTo>
                    <a:pt x="3"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8" name="Freeform 412"/>
            <p:cNvSpPr>
              <a:spLocks/>
            </p:cNvSpPr>
            <p:nvPr/>
          </p:nvSpPr>
          <p:spPr bwMode="auto">
            <a:xfrm>
              <a:off x="7343487" y="3384117"/>
              <a:ext cx="101600" cy="538163"/>
            </a:xfrm>
            <a:custGeom>
              <a:avLst/>
              <a:gdLst>
                <a:gd name="T0" fmla="*/ 60 w 64"/>
                <a:gd name="T1" fmla="*/ 0 h 339"/>
                <a:gd name="T2" fmla="*/ 61 w 64"/>
                <a:gd name="T3" fmla="*/ 0 h 339"/>
                <a:gd name="T4" fmla="*/ 62 w 64"/>
                <a:gd name="T5" fmla="*/ 1 h 339"/>
                <a:gd name="T6" fmla="*/ 64 w 64"/>
                <a:gd name="T7" fmla="*/ 3 h 339"/>
                <a:gd name="T8" fmla="*/ 62 w 64"/>
                <a:gd name="T9" fmla="*/ 8 h 339"/>
                <a:gd name="T10" fmla="*/ 56 w 64"/>
                <a:gd name="T11" fmla="*/ 63 h 339"/>
                <a:gd name="T12" fmla="*/ 56 w 64"/>
                <a:gd name="T13" fmla="*/ 64 h 339"/>
                <a:gd name="T14" fmla="*/ 38 w 64"/>
                <a:gd name="T15" fmla="*/ 173 h 339"/>
                <a:gd name="T16" fmla="*/ 23 w 64"/>
                <a:gd name="T17" fmla="*/ 254 h 339"/>
                <a:gd name="T18" fmla="*/ 6 w 64"/>
                <a:gd name="T19" fmla="*/ 337 h 339"/>
                <a:gd name="T20" fmla="*/ 5 w 64"/>
                <a:gd name="T21" fmla="*/ 338 h 339"/>
                <a:gd name="T22" fmla="*/ 4 w 64"/>
                <a:gd name="T23" fmla="*/ 339 h 339"/>
                <a:gd name="T24" fmla="*/ 2 w 64"/>
                <a:gd name="T25" fmla="*/ 339 h 339"/>
                <a:gd name="T26" fmla="*/ 1 w 64"/>
                <a:gd name="T27" fmla="*/ 338 h 339"/>
                <a:gd name="T28" fmla="*/ 0 w 64"/>
                <a:gd name="T29" fmla="*/ 337 h 339"/>
                <a:gd name="T30" fmla="*/ 0 w 64"/>
                <a:gd name="T31" fmla="*/ 334 h 339"/>
                <a:gd name="T32" fmla="*/ 4 w 64"/>
                <a:gd name="T33" fmla="*/ 312 h 339"/>
                <a:gd name="T34" fmla="*/ 21 w 64"/>
                <a:gd name="T35" fmla="*/ 231 h 339"/>
                <a:gd name="T36" fmla="*/ 36 w 64"/>
                <a:gd name="T37" fmla="*/ 148 h 339"/>
                <a:gd name="T38" fmla="*/ 49 w 64"/>
                <a:gd name="T39" fmla="*/ 66 h 339"/>
                <a:gd name="T40" fmla="*/ 49 w 64"/>
                <a:gd name="T41" fmla="*/ 64 h 339"/>
                <a:gd name="T42" fmla="*/ 49 w 64"/>
                <a:gd name="T43" fmla="*/ 57 h 339"/>
                <a:gd name="T44" fmla="*/ 50 w 64"/>
                <a:gd name="T45" fmla="*/ 49 h 339"/>
                <a:gd name="T46" fmla="*/ 51 w 64"/>
                <a:gd name="T47" fmla="*/ 44 h 339"/>
                <a:gd name="T48" fmla="*/ 57 w 64"/>
                <a:gd name="T49" fmla="*/ 3 h 339"/>
                <a:gd name="T50" fmla="*/ 57 w 64"/>
                <a:gd name="T51" fmla="*/ 1 h 339"/>
                <a:gd name="T52" fmla="*/ 58 w 64"/>
                <a:gd name="T53" fmla="*/ 0 h 339"/>
                <a:gd name="T54" fmla="*/ 60 w 64"/>
                <a:gd name="T55"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339">
                  <a:moveTo>
                    <a:pt x="60" y="0"/>
                  </a:moveTo>
                  <a:lnTo>
                    <a:pt x="61" y="0"/>
                  </a:lnTo>
                  <a:lnTo>
                    <a:pt x="62" y="1"/>
                  </a:lnTo>
                  <a:lnTo>
                    <a:pt x="64" y="3"/>
                  </a:lnTo>
                  <a:lnTo>
                    <a:pt x="62" y="8"/>
                  </a:lnTo>
                  <a:lnTo>
                    <a:pt x="56" y="63"/>
                  </a:lnTo>
                  <a:lnTo>
                    <a:pt x="56" y="64"/>
                  </a:lnTo>
                  <a:lnTo>
                    <a:pt x="38" y="173"/>
                  </a:lnTo>
                  <a:lnTo>
                    <a:pt x="23" y="254"/>
                  </a:lnTo>
                  <a:lnTo>
                    <a:pt x="6" y="337"/>
                  </a:lnTo>
                  <a:lnTo>
                    <a:pt x="5" y="338"/>
                  </a:lnTo>
                  <a:lnTo>
                    <a:pt x="4" y="339"/>
                  </a:lnTo>
                  <a:lnTo>
                    <a:pt x="2" y="339"/>
                  </a:lnTo>
                  <a:lnTo>
                    <a:pt x="1" y="338"/>
                  </a:lnTo>
                  <a:lnTo>
                    <a:pt x="0" y="337"/>
                  </a:lnTo>
                  <a:lnTo>
                    <a:pt x="0" y="334"/>
                  </a:lnTo>
                  <a:lnTo>
                    <a:pt x="4" y="312"/>
                  </a:lnTo>
                  <a:lnTo>
                    <a:pt x="21" y="231"/>
                  </a:lnTo>
                  <a:lnTo>
                    <a:pt x="36" y="148"/>
                  </a:lnTo>
                  <a:lnTo>
                    <a:pt x="49" y="66"/>
                  </a:lnTo>
                  <a:lnTo>
                    <a:pt x="49" y="64"/>
                  </a:lnTo>
                  <a:lnTo>
                    <a:pt x="49" y="57"/>
                  </a:lnTo>
                  <a:lnTo>
                    <a:pt x="50" y="49"/>
                  </a:lnTo>
                  <a:lnTo>
                    <a:pt x="51" y="44"/>
                  </a:lnTo>
                  <a:lnTo>
                    <a:pt x="57" y="3"/>
                  </a:lnTo>
                  <a:lnTo>
                    <a:pt x="57" y="1"/>
                  </a:lnTo>
                  <a:lnTo>
                    <a:pt x="58" y="0"/>
                  </a:lnTo>
                  <a:lnTo>
                    <a:pt x="6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9" name="Freeform 413"/>
            <p:cNvSpPr>
              <a:spLocks/>
            </p:cNvSpPr>
            <p:nvPr/>
          </p:nvSpPr>
          <p:spPr bwMode="auto">
            <a:xfrm>
              <a:off x="7392699" y="3384117"/>
              <a:ext cx="163513" cy="595313"/>
            </a:xfrm>
            <a:custGeom>
              <a:avLst/>
              <a:gdLst>
                <a:gd name="T0" fmla="*/ 100 w 103"/>
                <a:gd name="T1" fmla="*/ 0 h 375"/>
                <a:gd name="T2" fmla="*/ 101 w 103"/>
                <a:gd name="T3" fmla="*/ 0 h 375"/>
                <a:gd name="T4" fmla="*/ 102 w 103"/>
                <a:gd name="T5" fmla="*/ 1 h 375"/>
                <a:gd name="T6" fmla="*/ 103 w 103"/>
                <a:gd name="T7" fmla="*/ 2 h 375"/>
                <a:gd name="T8" fmla="*/ 103 w 103"/>
                <a:gd name="T9" fmla="*/ 4 h 375"/>
                <a:gd name="T10" fmla="*/ 96 w 103"/>
                <a:gd name="T11" fmla="*/ 40 h 375"/>
                <a:gd name="T12" fmla="*/ 88 w 103"/>
                <a:gd name="T13" fmla="*/ 74 h 375"/>
                <a:gd name="T14" fmla="*/ 66 w 103"/>
                <a:gd name="T15" fmla="*/ 148 h 375"/>
                <a:gd name="T16" fmla="*/ 42 w 103"/>
                <a:gd name="T17" fmla="*/ 222 h 375"/>
                <a:gd name="T18" fmla="*/ 28 w 103"/>
                <a:gd name="T19" fmla="*/ 272 h 375"/>
                <a:gd name="T20" fmla="*/ 16 w 103"/>
                <a:gd name="T21" fmla="*/ 322 h 375"/>
                <a:gd name="T22" fmla="*/ 6 w 103"/>
                <a:gd name="T23" fmla="*/ 373 h 375"/>
                <a:gd name="T24" fmla="*/ 6 w 103"/>
                <a:gd name="T25" fmla="*/ 374 h 375"/>
                <a:gd name="T26" fmla="*/ 4 w 103"/>
                <a:gd name="T27" fmla="*/ 375 h 375"/>
                <a:gd name="T28" fmla="*/ 3 w 103"/>
                <a:gd name="T29" fmla="*/ 375 h 375"/>
                <a:gd name="T30" fmla="*/ 1 w 103"/>
                <a:gd name="T31" fmla="*/ 374 h 375"/>
                <a:gd name="T32" fmla="*/ 0 w 103"/>
                <a:gd name="T33" fmla="*/ 373 h 375"/>
                <a:gd name="T34" fmla="*/ 0 w 103"/>
                <a:gd name="T35" fmla="*/ 371 h 375"/>
                <a:gd name="T36" fmla="*/ 6 w 103"/>
                <a:gd name="T37" fmla="*/ 335 h 375"/>
                <a:gd name="T38" fmla="*/ 14 w 103"/>
                <a:gd name="T39" fmla="*/ 300 h 375"/>
                <a:gd name="T40" fmla="*/ 35 w 103"/>
                <a:gd name="T41" fmla="*/ 225 h 375"/>
                <a:gd name="T42" fmla="*/ 58 w 103"/>
                <a:gd name="T43" fmla="*/ 152 h 375"/>
                <a:gd name="T44" fmla="*/ 72 w 103"/>
                <a:gd name="T45" fmla="*/ 102 h 375"/>
                <a:gd name="T46" fmla="*/ 85 w 103"/>
                <a:gd name="T47" fmla="*/ 53 h 375"/>
                <a:gd name="T48" fmla="*/ 96 w 103"/>
                <a:gd name="T49" fmla="*/ 2 h 375"/>
                <a:gd name="T50" fmla="*/ 97 w 103"/>
                <a:gd name="T51" fmla="*/ 1 h 375"/>
                <a:gd name="T52" fmla="*/ 97 w 103"/>
                <a:gd name="T53" fmla="*/ 0 h 375"/>
                <a:gd name="T54" fmla="*/ 100 w 103"/>
                <a:gd name="T5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3" h="375">
                  <a:moveTo>
                    <a:pt x="100" y="0"/>
                  </a:moveTo>
                  <a:lnTo>
                    <a:pt x="101" y="0"/>
                  </a:lnTo>
                  <a:lnTo>
                    <a:pt x="102" y="1"/>
                  </a:lnTo>
                  <a:lnTo>
                    <a:pt x="103" y="2"/>
                  </a:lnTo>
                  <a:lnTo>
                    <a:pt x="103" y="4"/>
                  </a:lnTo>
                  <a:lnTo>
                    <a:pt x="96" y="40"/>
                  </a:lnTo>
                  <a:lnTo>
                    <a:pt x="88" y="74"/>
                  </a:lnTo>
                  <a:lnTo>
                    <a:pt x="66" y="148"/>
                  </a:lnTo>
                  <a:lnTo>
                    <a:pt x="42" y="222"/>
                  </a:lnTo>
                  <a:lnTo>
                    <a:pt x="28" y="272"/>
                  </a:lnTo>
                  <a:lnTo>
                    <a:pt x="16" y="322"/>
                  </a:lnTo>
                  <a:lnTo>
                    <a:pt x="6" y="373"/>
                  </a:lnTo>
                  <a:lnTo>
                    <a:pt x="6" y="374"/>
                  </a:lnTo>
                  <a:lnTo>
                    <a:pt x="4" y="375"/>
                  </a:lnTo>
                  <a:lnTo>
                    <a:pt x="3" y="375"/>
                  </a:lnTo>
                  <a:lnTo>
                    <a:pt x="1" y="374"/>
                  </a:lnTo>
                  <a:lnTo>
                    <a:pt x="0" y="373"/>
                  </a:lnTo>
                  <a:lnTo>
                    <a:pt x="0" y="371"/>
                  </a:lnTo>
                  <a:lnTo>
                    <a:pt x="6" y="335"/>
                  </a:lnTo>
                  <a:lnTo>
                    <a:pt x="14" y="300"/>
                  </a:lnTo>
                  <a:lnTo>
                    <a:pt x="35" y="225"/>
                  </a:lnTo>
                  <a:lnTo>
                    <a:pt x="58" y="152"/>
                  </a:lnTo>
                  <a:lnTo>
                    <a:pt x="72" y="102"/>
                  </a:lnTo>
                  <a:lnTo>
                    <a:pt x="85" y="53"/>
                  </a:lnTo>
                  <a:lnTo>
                    <a:pt x="96" y="2"/>
                  </a:lnTo>
                  <a:lnTo>
                    <a:pt x="97" y="1"/>
                  </a:lnTo>
                  <a:lnTo>
                    <a:pt x="97" y="0"/>
                  </a:lnTo>
                  <a:lnTo>
                    <a:pt x="10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0" name="Freeform 414"/>
            <p:cNvSpPr>
              <a:spLocks/>
            </p:cNvSpPr>
            <p:nvPr/>
          </p:nvSpPr>
          <p:spPr bwMode="auto">
            <a:xfrm>
              <a:off x="7411749" y="3409517"/>
              <a:ext cx="254000" cy="601663"/>
            </a:xfrm>
            <a:custGeom>
              <a:avLst/>
              <a:gdLst>
                <a:gd name="T0" fmla="*/ 157 w 160"/>
                <a:gd name="T1" fmla="*/ 0 h 379"/>
                <a:gd name="T2" fmla="*/ 158 w 160"/>
                <a:gd name="T3" fmla="*/ 2 h 379"/>
                <a:gd name="T4" fmla="*/ 159 w 160"/>
                <a:gd name="T5" fmla="*/ 2 h 379"/>
                <a:gd name="T6" fmla="*/ 160 w 160"/>
                <a:gd name="T7" fmla="*/ 3 h 379"/>
                <a:gd name="T8" fmla="*/ 160 w 160"/>
                <a:gd name="T9" fmla="*/ 5 h 379"/>
                <a:gd name="T10" fmla="*/ 147 w 160"/>
                <a:gd name="T11" fmla="*/ 39 h 379"/>
                <a:gd name="T12" fmla="*/ 133 w 160"/>
                <a:gd name="T13" fmla="*/ 72 h 379"/>
                <a:gd name="T14" fmla="*/ 111 w 160"/>
                <a:gd name="T15" fmla="*/ 119 h 379"/>
                <a:gd name="T16" fmla="*/ 88 w 160"/>
                <a:gd name="T17" fmla="*/ 165 h 379"/>
                <a:gd name="T18" fmla="*/ 66 w 160"/>
                <a:gd name="T19" fmla="*/ 213 h 379"/>
                <a:gd name="T20" fmla="*/ 67 w 160"/>
                <a:gd name="T21" fmla="*/ 213 h 379"/>
                <a:gd name="T22" fmla="*/ 59 w 160"/>
                <a:gd name="T23" fmla="*/ 231 h 379"/>
                <a:gd name="T24" fmla="*/ 46 w 160"/>
                <a:gd name="T25" fmla="*/ 268 h 379"/>
                <a:gd name="T26" fmla="*/ 34 w 160"/>
                <a:gd name="T27" fmla="*/ 305 h 379"/>
                <a:gd name="T28" fmla="*/ 21 w 160"/>
                <a:gd name="T29" fmla="*/ 341 h 379"/>
                <a:gd name="T30" fmla="*/ 5 w 160"/>
                <a:gd name="T31" fmla="*/ 377 h 379"/>
                <a:gd name="T32" fmla="*/ 4 w 160"/>
                <a:gd name="T33" fmla="*/ 378 h 379"/>
                <a:gd name="T34" fmla="*/ 3 w 160"/>
                <a:gd name="T35" fmla="*/ 379 h 379"/>
                <a:gd name="T36" fmla="*/ 1 w 160"/>
                <a:gd name="T37" fmla="*/ 378 h 379"/>
                <a:gd name="T38" fmla="*/ 0 w 160"/>
                <a:gd name="T39" fmla="*/ 377 h 379"/>
                <a:gd name="T40" fmla="*/ 0 w 160"/>
                <a:gd name="T41" fmla="*/ 376 h 379"/>
                <a:gd name="T42" fmla="*/ 0 w 160"/>
                <a:gd name="T43" fmla="*/ 373 h 379"/>
                <a:gd name="T44" fmla="*/ 8 w 160"/>
                <a:gd name="T45" fmla="*/ 355 h 379"/>
                <a:gd name="T46" fmla="*/ 18 w 160"/>
                <a:gd name="T47" fmla="*/ 329 h 379"/>
                <a:gd name="T48" fmla="*/ 35 w 160"/>
                <a:gd name="T49" fmla="*/ 281 h 379"/>
                <a:gd name="T50" fmla="*/ 52 w 160"/>
                <a:gd name="T51" fmla="*/ 231 h 379"/>
                <a:gd name="T52" fmla="*/ 71 w 160"/>
                <a:gd name="T53" fmla="*/ 184 h 379"/>
                <a:gd name="T54" fmla="*/ 94 w 160"/>
                <a:gd name="T55" fmla="*/ 137 h 379"/>
                <a:gd name="T56" fmla="*/ 116 w 160"/>
                <a:gd name="T57" fmla="*/ 91 h 379"/>
                <a:gd name="T58" fmla="*/ 138 w 160"/>
                <a:gd name="T59" fmla="*/ 43 h 379"/>
                <a:gd name="T60" fmla="*/ 154 w 160"/>
                <a:gd name="T61" fmla="*/ 3 h 379"/>
                <a:gd name="T62" fmla="*/ 155 w 160"/>
                <a:gd name="T63" fmla="*/ 2 h 379"/>
                <a:gd name="T64" fmla="*/ 156 w 160"/>
                <a:gd name="T65" fmla="*/ 0 h 379"/>
                <a:gd name="T66" fmla="*/ 157 w 160"/>
                <a:gd name="T67"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 h="379">
                  <a:moveTo>
                    <a:pt x="157" y="0"/>
                  </a:moveTo>
                  <a:lnTo>
                    <a:pt x="158" y="2"/>
                  </a:lnTo>
                  <a:lnTo>
                    <a:pt x="159" y="2"/>
                  </a:lnTo>
                  <a:lnTo>
                    <a:pt x="160" y="3"/>
                  </a:lnTo>
                  <a:lnTo>
                    <a:pt x="160" y="5"/>
                  </a:lnTo>
                  <a:lnTo>
                    <a:pt x="147" y="39"/>
                  </a:lnTo>
                  <a:lnTo>
                    <a:pt x="133" y="72"/>
                  </a:lnTo>
                  <a:lnTo>
                    <a:pt x="111" y="119"/>
                  </a:lnTo>
                  <a:lnTo>
                    <a:pt x="88" y="165"/>
                  </a:lnTo>
                  <a:lnTo>
                    <a:pt x="66" y="213"/>
                  </a:lnTo>
                  <a:lnTo>
                    <a:pt x="67" y="213"/>
                  </a:lnTo>
                  <a:lnTo>
                    <a:pt x="59" y="231"/>
                  </a:lnTo>
                  <a:lnTo>
                    <a:pt x="46" y="268"/>
                  </a:lnTo>
                  <a:lnTo>
                    <a:pt x="34" y="305"/>
                  </a:lnTo>
                  <a:lnTo>
                    <a:pt x="21" y="341"/>
                  </a:lnTo>
                  <a:lnTo>
                    <a:pt x="5" y="377"/>
                  </a:lnTo>
                  <a:lnTo>
                    <a:pt x="4" y="378"/>
                  </a:lnTo>
                  <a:lnTo>
                    <a:pt x="3" y="379"/>
                  </a:lnTo>
                  <a:lnTo>
                    <a:pt x="1" y="378"/>
                  </a:lnTo>
                  <a:lnTo>
                    <a:pt x="0" y="377"/>
                  </a:lnTo>
                  <a:lnTo>
                    <a:pt x="0" y="376"/>
                  </a:lnTo>
                  <a:lnTo>
                    <a:pt x="0" y="373"/>
                  </a:lnTo>
                  <a:lnTo>
                    <a:pt x="8" y="355"/>
                  </a:lnTo>
                  <a:lnTo>
                    <a:pt x="18" y="329"/>
                  </a:lnTo>
                  <a:lnTo>
                    <a:pt x="35" y="281"/>
                  </a:lnTo>
                  <a:lnTo>
                    <a:pt x="52" y="231"/>
                  </a:lnTo>
                  <a:lnTo>
                    <a:pt x="71" y="184"/>
                  </a:lnTo>
                  <a:lnTo>
                    <a:pt x="94" y="137"/>
                  </a:lnTo>
                  <a:lnTo>
                    <a:pt x="116" y="91"/>
                  </a:lnTo>
                  <a:lnTo>
                    <a:pt x="138" y="43"/>
                  </a:lnTo>
                  <a:lnTo>
                    <a:pt x="154" y="3"/>
                  </a:lnTo>
                  <a:lnTo>
                    <a:pt x="155" y="2"/>
                  </a:lnTo>
                  <a:lnTo>
                    <a:pt x="156" y="0"/>
                  </a:lnTo>
                  <a:lnTo>
                    <a:pt x="15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1" name="Freeform 415"/>
            <p:cNvSpPr>
              <a:spLocks/>
            </p:cNvSpPr>
            <p:nvPr/>
          </p:nvSpPr>
          <p:spPr bwMode="auto">
            <a:xfrm>
              <a:off x="7454612" y="3495242"/>
              <a:ext cx="296863" cy="571500"/>
            </a:xfrm>
            <a:custGeom>
              <a:avLst/>
              <a:gdLst>
                <a:gd name="T0" fmla="*/ 184 w 187"/>
                <a:gd name="T1" fmla="*/ 0 h 360"/>
                <a:gd name="T2" fmla="*/ 185 w 187"/>
                <a:gd name="T3" fmla="*/ 0 h 360"/>
                <a:gd name="T4" fmla="*/ 186 w 187"/>
                <a:gd name="T5" fmla="*/ 1 h 360"/>
                <a:gd name="T6" fmla="*/ 187 w 187"/>
                <a:gd name="T7" fmla="*/ 3 h 360"/>
                <a:gd name="T8" fmla="*/ 187 w 187"/>
                <a:gd name="T9" fmla="*/ 4 h 360"/>
                <a:gd name="T10" fmla="*/ 171 w 187"/>
                <a:gd name="T11" fmla="*/ 45 h 360"/>
                <a:gd name="T12" fmla="*/ 152 w 187"/>
                <a:gd name="T13" fmla="*/ 86 h 360"/>
                <a:gd name="T14" fmla="*/ 118 w 187"/>
                <a:gd name="T15" fmla="*/ 150 h 360"/>
                <a:gd name="T16" fmla="*/ 80 w 187"/>
                <a:gd name="T17" fmla="*/ 213 h 360"/>
                <a:gd name="T18" fmla="*/ 56 w 187"/>
                <a:gd name="T19" fmla="*/ 253 h 360"/>
                <a:gd name="T20" fmla="*/ 34 w 187"/>
                <a:gd name="T21" fmla="*/ 296 h 360"/>
                <a:gd name="T22" fmla="*/ 13 w 187"/>
                <a:gd name="T23" fmla="*/ 339 h 360"/>
                <a:gd name="T24" fmla="*/ 7 w 187"/>
                <a:gd name="T25" fmla="*/ 358 h 360"/>
                <a:gd name="T26" fmla="*/ 6 w 187"/>
                <a:gd name="T27" fmla="*/ 359 h 360"/>
                <a:gd name="T28" fmla="*/ 3 w 187"/>
                <a:gd name="T29" fmla="*/ 360 h 360"/>
                <a:gd name="T30" fmla="*/ 2 w 187"/>
                <a:gd name="T31" fmla="*/ 360 h 360"/>
                <a:gd name="T32" fmla="*/ 0 w 187"/>
                <a:gd name="T33" fmla="*/ 359 h 360"/>
                <a:gd name="T34" fmla="*/ 0 w 187"/>
                <a:gd name="T35" fmla="*/ 358 h 360"/>
                <a:gd name="T36" fmla="*/ 0 w 187"/>
                <a:gd name="T37" fmla="*/ 356 h 360"/>
                <a:gd name="T38" fmla="*/ 13 w 187"/>
                <a:gd name="T39" fmla="*/ 324 h 360"/>
                <a:gd name="T40" fmla="*/ 28 w 187"/>
                <a:gd name="T41" fmla="*/ 293 h 360"/>
                <a:gd name="T42" fmla="*/ 62 w 187"/>
                <a:gd name="T43" fmla="*/ 230 h 360"/>
                <a:gd name="T44" fmla="*/ 99 w 187"/>
                <a:gd name="T45" fmla="*/ 168 h 360"/>
                <a:gd name="T46" fmla="*/ 123 w 187"/>
                <a:gd name="T47" fmla="*/ 126 h 360"/>
                <a:gd name="T48" fmla="*/ 145 w 187"/>
                <a:gd name="T49" fmla="*/ 84 h 360"/>
                <a:gd name="T50" fmla="*/ 166 w 187"/>
                <a:gd name="T51" fmla="*/ 41 h 360"/>
                <a:gd name="T52" fmla="*/ 181 w 187"/>
                <a:gd name="T53" fmla="*/ 3 h 360"/>
                <a:gd name="T54" fmla="*/ 182 w 187"/>
                <a:gd name="T55" fmla="*/ 0 h 360"/>
                <a:gd name="T56" fmla="*/ 183 w 187"/>
                <a:gd name="T57" fmla="*/ 0 h 360"/>
                <a:gd name="T58" fmla="*/ 184 w 187"/>
                <a:gd name="T5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7" h="360">
                  <a:moveTo>
                    <a:pt x="184" y="0"/>
                  </a:moveTo>
                  <a:lnTo>
                    <a:pt x="185" y="0"/>
                  </a:lnTo>
                  <a:lnTo>
                    <a:pt x="186" y="1"/>
                  </a:lnTo>
                  <a:lnTo>
                    <a:pt x="187" y="3"/>
                  </a:lnTo>
                  <a:lnTo>
                    <a:pt x="187" y="4"/>
                  </a:lnTo>
                  <a:lnTo>
                    <a:pt x="171" y="45"/>
                  </a:lnTo>
                  <a:lnTo>
                    <a:pt x="152" y="86"/>
                  </a:lnTo>
                  <a:lnTo>
                    <a:pt x="118" y="150"/>
                  </a:lnTo>
                  <a:lnTo>
                    <a:pt x="80" y="213"/>
                  </a:lnTo>
                  <a:lnTo>
                    <a:pt x="56" y="253"/>
                  </a:lnTo>
                  <a:lnTo>
                    <a:pt x="34" y="296"/>
                  </a:lnTo>
                  <a:lnTo>
                    <a:pt x="13" y="339"/>
                  </a:lnTo>
                  <a:lnTo>
                    <a:pt x="7" y="358"/>
                  </a:lnTo>
                  <a:lnTo>
                    <a:pt x="6" y="359"/>
                  </a:lnTo>
                  <a:lnTo>
                    <a:pt x="3" y="360"/>
                  </a:lnTo>
                  <a:lnTo>
                    <a:pt x="2" y="360"/>
                  </a:lnTo>
                  <a:lnTo>
                    <a:pt x="0" y="359"/>
                  </a:lnTo>
                  <a:lnTo>
                    <a:pt x="0" y="358"/>
                  </a:lnTo>
                  <a:lnTo>
                    <a:pt x="0" y="356"/>
                  </a:lnTo>
                  <a:lnTo>
                    <a:pt x="13" y="324"/>
                  </a:lnTo>
                  <a:lnTo>
                    <a:pt x="28" y="293"/>
                  </a:lnTo>
                  <a:lnTo>
                    <a:pt x="62" y="230"/>
                  </a:lnTo>
                  <a:lnTo>
                    <a:pt x="99" y="168"/>
                  </a:lnTo>
                  <a:lnTo>
                    <a:pt x="123" y="126"/>
                  </a:lnTo>
                  <a:lnTo>
                    <a:pt x="145" y="84"/>
                  </a:lnTo>
                  <a:lnTo>
                    <a:pt x="166" y="41"/>
                  </a:lnTo>
                  <a:lnTo>
                    <a:pt x="181" y="3"/>
                  </a:lnTo>
                  <a:lnTo>
                    <a:pt x="182" y="0"/>
                  </a:lnTo>
                  <a:lnTo>
                    <a:pt x="183" y="0"/>
                  </a:lnTo>
                  <a:lnTo>
                    <a:pt x="18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2" name="Freeform 416"/>
            <p:cNvSpPr>
              <a:spLocks/>
            </p:cNvSpPr>
            <p:nvPr/>
          </p:nvSpPr>
          <p:spPr bwMode="auto">
            <a:xfrm>
              <a:off x="7386349" y="3560330"/>
              <a:ext cx="457200" cy="369888"/>
            </a:xfrm>
            <a:custGeom>
              <a:avLst/>
              <a:gdLst>
                <a:gd name="T0" fmla="*/ 285 w 288"/>
                <a:gd name="T1" fmla="*/ 0 h 233"/>
                <a:gd name="T2" fmla="*/ 286 w 288"/>
                <a:gd name="T3" fmla="*/ 1 h 233"/>
                <a:gd name="T4" fmla="*/ 287 w 288"/>
                <a:gd name="T5" fmla="*/ 2 h 233"/>
                <a:gd name="T6" fmla="*/ 288 w 288"/>
                <a:gd name="T7" fmla="*/ 4 h 233"/>
                <a:gd name="T8" fmla="*/ 287 w 288"/>
                <a:gd name="T9" fmla="*/ 7 h 233"/>
                <a:gd name="T10" fmla="*/ 255 w 288"/>
                <a:gd name="T11" fmla="*/ 36 h 233"/>
                <a:gd name="T12" fmla="*/ 203 w 288"/>
                <a:gd name="T13" fmla="*/ 81 h 233"/>
                <a:gd name="T14" fmla="*/ 149 w 288"/>
                <a:gd name="T15" fmla="*/ 124 h 233"/>
                <a:gd name="T16" fmla="*/ 148 w 288"/>
                <a:gd name="T17" fmla="*/ 125 h 233"/>
                <a:gd name="T18" fmla="*/ 138 w 288"/>
                <a:gd name="T19" fmla="*/ 133 h 233"/>
                <a:gd name="T20" fmla="*/ 77 w 288"/>
                <a:gd name="T21" fmla="*/ 179 h 233"/>
                <a:gd name="T22" fmla="*/ 17 w 288"/>
                <a:gd name="T23" fmla="*/ 224 h 233"/>
                <a:gd name="T24" fmla="*/ 7 w 288"/>
                <a:gd name="T25" fmla="*/ 233 h 233"/>
                <a:gd name="T26" fmla="*/ 5 w 288"/>
                <a:gd name="T27" fmla="*/ 233 h 233"/>
                <a:gd name="T28" fmla="*/ 2 w 288"/>
                <a:gd name="T29" fmla="*/ 233 h 233"/>
                <a:gd name="T30" fmla="*/ 1 w 288"/>
                <a:gd name="T31" fmla="*/ 232 h 233"/>
                <a:gd name="T32" fmla="*/ 0 w 288"/>
                <a:gd name="T33" fmla="*/ 231 h 233"/>
                <a:gd name="T34" fmla="*/ 0 w 288"/>
                <a:gd name="T35" fmla="*/ 230 h 233"/>
                <a:gd name="T36" fmla="*/ 1 w 288"/>
                <a:gd name="T37" fmla="*/ 228 h 233"/>
                <a:gd name="T38" fmla="*/ 61 w 288"/>
                <a:gd name="T39" fmla="*/ 183 h 233"/>
                <a:gd name="T40" fmla="*/ 122 w 288"/>
                <a:gd name="T41" fmla="*/ 136 h 233"/>
                <a:gd name="T42" fmla="*/ 138 w 288"/>
                <a:gd name="T43" fmla="*/ 125 h 233"/>
                <a:gd name="T44" fmla="*/ 139 w 288"/>
                <a:gd name="T45" fmla="*/ 124 h 233"/>
                <a:gd name="T46" fmla="*/ 140 w 288"/>
                <a:gd name="T47" fmla="*/ 122 h 233"/>
                <a:gd name="T48" fmla="*/ 142 w 288"/>
                <a:gd name="T49" fmla="*/ 121 h 233"/>
                <a:gd name="T50" fmla="*/ 144 w 288"/>
                <a:gd name="T51" fmla="*/ 120 h 233"/>
                <a:gd name="T52" fmla="*/ 145 w 288"/>
                <a:gd name="T53" fmla="*/ 119 h 233"/>
                <a:gd name="T54" fmla="*/ 148 w 288"/>
                <a:gd name="T55" fmla="*/ 117 h 233"/>
                <a:gd name="T56" fmla="*/ 150 w 288"/>
                <a:gd name="T57" fmla="*/ 116 h 233"/>
                <a:gd name="T58" fmla="*/ 152 w 288"/>
                <a:gd name="T59" fmla="*/ 113 h 233"/>
                <a:gd name="T60" fmla="*/ 153 w 288"/>
                <a:gd name="T61" fmla="*/ 112 h 233"/>
                <a:gd name="T62" fmla="*/ 169 w 288"/>
                <a:gd name="T63" fmla="*/ 101 h 233"/>
                <a:gd name="T64" fmla="*/ 207 w 288"/>
                <a:gd name="T65" fmla="*/ 69 h 233"/>
                <a:gd name="T66" fmla="*/ 246 w 288"/>
                <a:gd name="T67" fmla="*/ 36 h 233"/>
                <a:gd name="T68" fmla="*/ 283 w 288"/>
                <a:gd name="T69" fmla="*/ 1 h 233"/>
                <a:gd name="T70" fmla="*/ 284 w 288"/>
                <a:gd name="T71" fmla="*/ 1 h 233"/>
                <a:gd name="T72" fmla="*/ 285 w 288"/>
                <a:gd name="T7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8" h="233">
                  <a:moveTo>
                    <a:pt x="285" y="0"/>
                  </a:moveTo>
                  <a:lnTo>
                    <a:pt x="286" y="1"/>
                  </a:lnTo>
                  <a:lnTo>
                    <a:pt x="287" y="2"/>
                  </a:lnTo>
                  <a:lnTo>
                    <a:pt x="288" y="4"/>
                  </a:lnTo>
                  <a:lnTo>
                    <a:pt x="287" y="7"/>
                  </a:lnTo>
                  <a:lnTo>
                    <a:pt x="255" y="36"/>
                  </a:lnTo>
                  <a:lnTo>
                    <a:pt x="203" y="81"/>
                  </a:lnTo>
                  <a:lnTo>
                    <a:pt x="149" y="124"/>
                  </a:lnTo>
                  <a:lnTo>
                    <a:pt x="148" y="125"/>
                  </a:lnTo>
                  <a:lnTo>
                    <a:pt x="138" y="133"/>
                  </a:lnTo>
                  <a:lnTo>
                    <a:pt x="77" y="179"/>
                  </a:lnTo>
                  <a:lnTo>
                    <a:pt x="17" y="224"/>
                  </a:lnTo>
                  <a:lnTo>
                    <a:pt x="7" y="233"/>
                  </a:lnTo>
                  <a:lnTo>
                    <a:pt x="5" y="233"/>
                  </a:lnTo>
                  <a:lnTo>
                    <a:pt x="2" y="233"/>
                  </a:lnTo>
                  <a:lnTo>
                    <a:pt x="1" y="232"/>
                  </a:lnTo>
                  <a:lnTo>
                    <a:pt x="0" y="231"/>
                  </a:lnTo>
                  <a:lnTo>
                    <a:pt x="0" y="230"/>
                  </a:lnTo>
                  <a:lnTo>
                    <a:pt x="1" y="228"/>
                  </a:lnTo>
                  <a:lnTo>
                    <a:pt x="61" y="183"/>
                  </a:lnTo>
                  <a:lnTo>
                    <a:pt x="122" y="136"/>
                  </a:lnTo>
                  <a:lnTo>
                    <a:pt x="138" y="125"/>
                  </a:lnTo>
                  <a:lnTo>
                    <a:pt x="139" y="124"/>
                  </a:lnTo>
                  <a:lnTo>
                    <a:pt x="140" y="122"/>
                  </a:lnTo>
                  <a:lnTo>
                    <a:pt x="142" y="121"/>
                  </a:lnTo>
                  <a:lnTo>
                    <a:pt x="144" y="120"/>
                  </a:lnTo>
                  <a:lnTo>
                    <a:pt x="145" y="119"/>
                  </a:lnTo>
                  <a:lnTo>
                    <a:pt x="148" y="117"/>
                  </a:lnTo>
                  <a:lnTo>
                    <a:pt x="150" y="116"/>
                  </a:lnTo>
                  <a:lnTo>
                    <a:pt x="152" y="113"/>
                  </a:lnTo>
                  <a:lnTo>
                    <a:pt x="153" y="112"/>
                  </a:lnTo>
                  <a:lnTo>
                    <a:pt x="169" y="101"/>
                  </a:lnTo>
                  <a:lnTo>
                    <a:pt x="207" y="69"/>
                  </a:lnTo>
                  <a:lnTo>
                    <a:pt x="246" y="36"/>
                  </a:lnTo>
                  <a:lnTo>
                    <a:pt x="283" y="1"/>
                  </a:lnTo>
                  <a:lnTo>
                    <a:pt x="284" y="1"/>
                  </a:lnTo>
                  <a:lnTo>
                    <a:pt x="28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3" name="Freeform 417"/>
            <p:cNvSpPr>
              <a:spLocks/>
            </p:cNvSpPr>
            <p:nvPr/>
          </p:nvSpPr>
          <p:spPr bwMode="auto">
            <a:xfrm>
              <a:off x="7410162" y="3674630"/>
              <a:ext cx="533400" cy="307975"/>
            </a:xfrm>
            <a:custGeom>
              <a:avLst/>
              <a:gdLst>
                <a:gd name="T0" fmla="*/ 333 w 336"/>
                <a:gd name="T1" fmla="*/ 0 h 194"/>
                <a:gd name="T2" fmla="*/ 334 w 336"/>
                <a:gd name="T3" fmla="*/ 0 h 194"/>
                <a:gd name="T4" fmla="*/ 335 w 336"/>
                <a:gd name="T5" fmla="*/ 1 h 194"/>
                <a:gd name="T6" fmla="*/ 336 w 336"/>
                <a:gd name="T7" fmla="*/ 3 h 194"/>
                <a:gd name="T8" fmla="*/ 336 w 336"/>
                <a:gd name="T9" fmla="*/ 4 h 194"/>
                <a:gd name="T10" fmla="*/ 334 w 336"/>
                <a:gd name="T11" fmla="*/ 5 h 194"/>
                <a:gd name="T12" fmla="*/ 288 w 336"/>
                <a:gd name="T13" fmla="*/ 30 h 194"/>
                <a:gd name="T14" fmla="*/ 215 w 336"/>
                <a:gd name="T15" fmla="*/ 70 h 194"/>
                <a:gd name="T16" fmla="*/ 145 w 336"/>
                <a:gd name="T17" fmla="*/ 110 h 194"/>
                <a:gd name="T18" fmla="*/ 5 w 336"/>
                <a:gd name="T19" fmla="*/ 194 h 194"/>
                <a:gd name="T20" fmla="*/ 3 w 336"/>
                <a:gd name="T21" fmla="*/ 194 h 194"/>
                <a:gd name="T22" fmla="*/ 2 w 336"/>
                <a:gd name="T23" fmla="*/ 194 h 194"/>
                <a:gd name="T24" fmla="*/ 1 w 336"/>
                <a:gd name="T25" fmla="*/ 193 h 194"/>
                <a:gd name="T26" fmla="*/ 0 w 336"/>
                <a:gd name="T27" fmla="*/ 191 h 194"/>
                <a:gd name="T28" fmla="*/ 1 w 336"/>
                <a:gd name="T29" fmla="*/ 190 h 194"/>
                <a:gd name="T30" fmla="*/ 2 w 336"/>
                <a:gd name="T31" fmla="*/ 189 h 194"/>
                <a:gd name="T32" fmla="*/ 47 w 336"/>
                <a:gd name="T33" fmla="*/ 160 h 194"/>
                <a:gd name="T34" fmla="*/ 189 w 336"/>
                <a:gd name="T35" fmla="*/ 78 h 194"/>
                <a:gd name="T36" fmla="*/ 259 w 336"/>
                <a:gd name="T37" fmla="*/ 38 h 194"/>
                <a:gd name="T38" fmla="*/ 331 w 336"/>
                <a:gd name="T39" fmla="*/ 0 h 194"/>
                <a:gd name="T40" fmla="*/ 333 w 336"/>
                <a:gd name="T4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6" h="194">
                  <a:moveTo>
                    <a:pt x="333" y="0"/>
                  </a:moveTo>
                  <a:lnTo>
                    <a:pt x="334" y="0"/>
                  </a:lnTo>
                  <a:lnTo>
                    <a:pt x="335" y="1"/>
                  </a:lnTo>
                  <a:lnTo>
                    <a:pt x="336" y="3"/>
                  </a:lnTo>
                  <a:lnTo>
                    <a:pt x="336" y="4"/>
                  </a:lnTo>
                  <a:lnTo>
                    <a:pt x="334" y="5"/>
                  </a:lnTo>
                  <a:lnTo>
                    <a:pt x="288" y="30"/>
                  </a:lnTo>
                  <a:lnTo>
                    <a:pt x="215" y="70"/>
                  </a:lnTo>
                  <a:lnTo>
                    <a:pt x="145" y="110"/>
                  </a:lnTo>
                  <a:lnTo>
                    <a:pt x="5" y="194"/>
                  </a:lnTo>
                  <a:lnTo>
                    <a:pt x="3" y="194"/>
                  </a:lnTo>
                  <a:lnTo>
                    <a:pt x="2" y="194"/>
                  </a:lnTo>
                  <a:lnTo>
                    <a:pt x="1" y="193"/>
                  </a:lnTo>
                  <a:lnTo>
                    <a:pt x="0" y="191"/>
                  </a:lnTo>
                  <a:lnTo>
                    <a:pt x="1" y="190"/>
                  </a:lnTo>
                  <a:lnTo>
                    <a:pt x="2" y="189"/>
                  </a:lnTo>
                  <a:lnTo>
                    <a:pt x="47" y="160"/>
                  </a:lnTo>
                  <a:lnTo>
                    <a:pt x="189" y="78"/>
                  </a:lnTo>
                  <a:lnTo>
                    <a:pt x="259" y="38"/>
                  </a:lnTo>
                  <a:lnTo>
                    <a:pt x="331" y="0"/>
                  </a:lnTo>
                  <a:lnTo>
                    <a:pt x="33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4" name="Freeform 418"/>
            <p:cNvSpPr>
              <a:spLocks/>
            </p:cNvSpPr>
            <p:nvPr/>
          </p:nvSpPr>
          <p:spPr bwMode="auto">
            <a:xfrm>
              <a:off x="7435562" y="3754005"/>
              <a:ext cx="554038" cy="228600"/>
            </a:xfrm>
            <a:custGeom>
              <a:avLst/>
              <a:gdLst>
                <a:gd name="T0" fmla="*/ 345 w 349"/>
                <a:gd name="T1" fmla="*/ 0 h 144"/>
                <a:gd name="T2" fmla="*/ 347 w 349"/>
                <a:gd name="T3" fmla="*/ 1 h 144"/>
                <a:gd name="T4" fmla="*/ 348 w 349"/>
                <a:gd name="T5" fmla="*/ 2 h 144"/>
                <a:gd name="T6" fmla="*/ 349 w 349"/>
                <a:gd name="T7" fmla="*/ 5 h 144"/>
                <a:gd name="T8" fmla="*/ 348 w 349"/>
                <a:gd name="T9" fmla="*/ 6 h 144"/>
                <a:gd name="T10" fmla="*/ 347 w 349"/>
                <a:gd name="T11" fmla="*/ 7 h 144"/>
                <a:gd name="T12" fmla="*/ 311 w 349"/>
                <a:gd name="T13" fmla="*/ 21 h 144"/>
                <a:gd name="T14" fmla="*/ 158 w 349"/>
                <a:gd name="T15" fmla="*/ 85 h 144"/>
                <a:gd name="T16" fmla="*/ 81 w 349"/>
                <a:gd name="T17" fmla="*/ 116 h 144"/>
                <a:gd name="T18" fmla="*/ 4 w 349"/>
                <a:gd name="T19" fmla="*/ 144 h 144"/>
                <a:gd name="T20" fmla="*/ 2 w 349"/>
                <a:gd name="T21" fmla="*/ 144 h 144"/>
                <a:gd name="T22" fmla="*/ 1 w 349"/>
                <a:gd name="T23" fmla="*/ 144 h 144"/>
                <a:gd name="T24" fmla="*/ 0 w 349"/>
                <a:gd name="T25" fmla="*/ 142 h 144"/>
                <a:gd name="T26" fmla="*/ 0 w 349"/>
                <a:gd name="T27" fmla="*/ 141 h 144"/>
                <a:gd name="T28" fmla="*/ 1 w 349"/>
                <a:gd name="T29" fmla="*/ 139 h 144"/>
                <a:gd name="T30" fmla="*/ 2 w 349"/>
                <a:gd name="T31" fmla="*/ 138 h 144"/>
                <a:gd name="T32" fmla="*/ 37 w 349"/>
                <a:gd name="T33" fmla="*/ 126 h 144"/>
                <a:gd name="T34" fmla="*/ 114 w 349"/>
                <a:gd name="T35" fmla="*/ 96 h 144"/>
                <a:gd name="T36" fmla="*/ 191 w 349"/>
                <a:gd name="T37" fmla="*/ 64 h 144"/>
                <a:gd name="T38" fmla="*/ 344 w 349"/>
                <a:gd name="T39" fmla="*/ 1 h 144"/>
                <a:gd name="T40" fmla="*/ 345 w 349"/>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9" h="144">
                  <a:moveTo>
                    <a:pt x="345" y="0"/>
                  </a:moveTo>
                  <a:lnTo>
                    <a:pt x="347" y="1"/>
                  </a:lnTo>
                  <a:lnTo>
                    <a:pt x="348" y="2"/>
                  </a:lnTo>
                  <a:lnTo>
                    <a:pt x="349" y="5"/>
                  </a:lnTo>
                  <a:lnTo>
                    <a:pt x="348" y="6"/>
                  </a:lnTo>
                  <a:lnTo>
                    <a:pt x="347" y="7"/>
                  </a:lnTo>
                  <a:lnTo>
                    <a:pt x="311" y="21"/>
                  </a:lnTo>
                  <a:lnTo>
                    <a:pt x="158" y="85"/>
                  </a:lnTo>
                  <a:lnTo>
                    <a:pt x="81" y="116"/>
                  </a:lnTo>
                  <a:lnTo>
                    <a:pt x="4" y="144"/>
                  </a:lnTo>
                  <a:lnTo>
                    <a:pt x="2" y="144"/>
                  </a:lnTo>
                  <a:lnTo>
                    <a:pt x="1" y="144"/>
                  </a:lnTo>
                  <a:lnTo>
                    <a:pt x="0" y="142"/>
                  </a:lnTo>
                  <a:lnTo>
                    <a:pt x="0" y="141"/>
                  </a:lnTo>
                  <a:lnTo>
                    <a:pt x="1" y="139"/>
                  </a:lnTo>
                  <a:lnTo>
                    <a:pt x="2" y="138"/>
                  </a:lnTo>
                  <a:lnTo>
                    <a:pt x="37" y="126"/>
                  </a:lnTo>
                  <a:lnTo>
                    <a:pt x="114" y="96"/>
                  </a:lnTo>
                  <a:lnTo>
                    <a:pt x="191" y="64"/>
                  </a:lnTo>
                  <a:lnTo>
                    <a:pt x="344" y="1"/>
                  </a:lnTo>
                  <a:lnTo>
                    <a:pt x="34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5" name="Freeform 419"/>
            <p:cNvSpPr>
              <a:spLocks/>
            </p:cNvSpPr>
            <p:nvPr/>
          </p:nvSpPr>
          <p:spPr bwMode="auto">
            <a:xfrm>
              <a:off x="7403812" y="3839730"/>
              <a:ext cx="603250" cy="271463"/>
            </a:xfrm>
            <a:custGeom>
              <a:avLst/>
              <a:gdLst>
                <a:gd name="T0" fmla="*/ 376 w 380"/>
                <a:gd name="T1" fmla="*/ 0 h 171"/>
                <a:gd name="T2" fmla="*/ 379 w 380"/>
                <a:gd name="T3" fmla="*/ 0 h 171"/>
                <a:gd name="T4" fmla="*/ 380 w 380"/>
                <a:gd name="T5" fmla="*/ 1 h 171"/>
                <a:gd name="T6" fmla="*/ 380 w 380"/>
                <a:gd name="T7" fmla="*/ 3 h 171"/>
                <a:gd name="T8" fmla="*/ 379 w 380"/>
                <a:gd name="T9" fmla="*/ 6 h 171"/>
                <a:gd name="T10" fmla="*/ 378 w 380"/>
                <a:gd name="T11" fmla="*/ 7 h 171"/>
                <a:gd name="T12" fmla="*/ 374 w 380"/>
                <a:gd name="T13" fmla="*/ 8 h 171"/>
                <a:gd name="T14" fmla="*/ 374 w 380"/>
                <a:gd name="T15" fmla="*/ 8 h 171"/>
                <a:gd name="T16" fmla="*/ 374 w 380"/>
                <a:gd name="T17" fmla="*/ 8 h 171"/>
                <a:gd name="T18" fmla="*/ 339 w 380"/>
                <a:gd name="T19" fmla="*/ 23 h 171"/>
                <a:gd name="T20" fmla="*/ 265 w 380"/>
                <a:gd name="T21" fmla="*/ 57 h 171"/>
                <a:gd name="T22" fmla="*/ 191 w 380"/>
                <a:gd name="T23" fmla="*/ 91 h 171"/>
                <a:gd name="T24" fmla="*/ 118 w 380"/>
                <a:gd name="T25" fmla="*/ 122 h 171"/>
                <a:gd name="T26" fmla="*/ 44 w 380"/>
                <a:gd name="T27" fmla="*/ 152 h 171"/>
                <a:gd name="T28" fmla="*/ 6 w 380"/>
                <a:gd name="T29" fmla="*/ 169 h 171"/>
                <a:gd name="T30" fmla="*/ 4 w 380"/>
                <a:gd name="T31" fmla="*/ 171 h 171"/>
                <a:gd name="T32" fmla="*/ 1 w 380"/>
                <a:gd name="T33" fmla="*/ 169 h 171"/>
                <a:gd name="T34" fmla="*/ 0 w 380"/>
                <a:gd name="T35" fmla="*/ 168 h 171"/>
                <a:gd name="T36" fmla="*/ 0 w 380"/>
                <a:gd name="T37" fmla="*/ 167 h 171"/>
                <a:gd name="T38" fmla="*/ 0 w 380"/>
                <a:gd name="T39" fmla="*/ 165 h 171"/>
                <a:gd name="T40" fmla="*/ 2 w 380"/>
                <a:gd name="T41" fmla="*/ 164 h 171"/>
                <a:gd name="T42" fmla="*/ 49 w 380"/>
                <a:gd name="T43" fmla="*/ 143 h 171"/>
                <a:gd name="T44" fmla="*/ 96 w 380"/>
                <a:gd name="T45" fmla="*/ 124 h 171"/>
                <a:gd name="T46" fmla="*/ 143 w 380"/>
                <a:gd name="T47" fmla="*/ 106 h 171"/>
                <a:gd name="T48" fmla="*/ 227 w 380"/>
                <a:gd name="T49" fmla="*/ 67 h 171"/>
                <a:gd name="T50" fmla="*/ 301 w 380"/>
                <a:gd name="T51" fmla="*/ 33 h 171"/>
                <a:gd name="T52" fmla="*/ 375 w 380"/>
                <a:gd name="T53" fmla="*/ 0 h 171"/>
                <a:gd name="T54" fmla="*/ 376 w 380"/>
                <a:gd name="T5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0" h="171">
                  <a:moveTo>
                    <a:pt x="376" y="0"/>
                  </a:moveTo>
                  <a:lnTo>
                    <a:pt x="379" y="0"/>
                  </a:lnTo>
                  <a:lnTo>
                    <a:pt x="380" y="1"/>
                  </a:lnTo>
                  <a:lnTo>
                    <a:pt x="380" y="3"/>
                  </a:lnTo>
                  <a:lnTo>
                    <a:pt x="379" y="6"/>
                  </a:lnTo>
                  <a:lnTo>
                    <a:pt x="378" y="7"/>
                  </a:lnTo>
                  <a:lnTo>
                    <a:pt x="374" y="8"/>
                  </a:lnTo>
                  <a:lnTo>
                    <a:pt x="374" y="8"/>
                  </a:lnTo>
                  <a:lnTo>
                    <a:pt x="374" y="8"/>
                  </a:lnTo>
                  <a:lnTo>
                    <a:pt x="339" y="23"/>
                  </a:lnTo>
                  <a:lnTo>
                    <a:pt x="265" y="57"/>
                  </a:lnTo>
                  <a:lnTo>
                    <a:pt x="191" y="91"/>
                  </a:lnTo>
                  <a:lnTo>
                    <a:pt x="118" y="122"/>
                  </a:lnTo>
                  <a:lnTo>
                    <a:pt x="44" y="152"/>
                  </a:lnTo>
                  <a:lnTo>
                    <a:pt x="6" y="169"/>
                  </a:lnTo>
                  <a:lnTo>
                    <a:pt x="4" y="171"/>
                  </a:lnTo>
                  <a:lnTo>
                    <a:pt x="1" y="169"/>
                  </a:lnTo>
                  <a:lnTo>
                    <a:pt x="0" y="168"/>
                  </a:lnTo>
                  <a:lnTo>
                    <a:pt x="0" y="167"/>
                  </a:lnTo>
                  <a:lnTo>
                    <a:pt x="0" y="165"/>
                  </a:lnTo>
                  <a:lnTo>
                    <a:pt x="2" y="164"/>
                  </a:lnTo>
                  <a:lnTo>
                    <a:pt x="49" y="143"/>
                  </a:lnTo>
                  <a:lnTo>
                    <a:pt x="96" y="124"/>
                  </a:lnTo>
                  <a:lnTo>
                    <a:pt x="143" y="106"/>
                  </a:lnTo>
                  <a:lnTo>
                    <a:pt x="227" y="67"/>
                  </a:lnTo>
                  <a:lnTo>
                    <a:pt x="301" y="33"/>
                  </a:lnTo>
                  <a:lnTo>
                    <a:pt x="375" y="0"/>
                  </a:lnTo>
                  <a:lnTo>
                    <a:pt x="37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6" name="Freeform 420"/>
            <p:cNvSpPr>
              <a:spLocks/>
            </p:cNvSpPr>
            <p:nvPr/>
          </p:nvSpPr>
          <p:spPr bwMode="auto">
            <a:xfrm>
              <a:off x="7410162" y="3946092"/>
              <a:ext cx="581025" cy="12700"/>
            </a:xfrm>
            <a:custGeom>
              <a:avLst/>
              <a:gdLst>
                <a:gd name="T0" fmla="*/ 3 w 366"/>
                <a:gd name="T1" fmla="*/ 0 h 8"/>
                <a:gd name="T2" fmla="*/ 25 w 366"/>
                <a:gd name="T3" fmla="*/ 0 h 8"/>
                <a:gd name="T4" fmla="*/ 194 w 366"/>
                <a:gd name="T5" fmla="*/ 0 h 8"/>
                <a:gd name="T6" fmla="*/ 363 w 366"/>
                <a:gd name="T7" fmla="*/ 1 h 8"/>
                <a:gd name="T8" fmla="*/ 365 w 366"/>
                <a:gd name="T9" fmla="*/ 1 h 8"/>
                <a:gd name="T10" fmla="*/ 366 w 366"/>
                <a:gd name="T11" fmla="*/ 2 h 8"/>
                <a:gd name="T12" fmla="*/ 366 w 366"/>
                <a:gd name="T13" fmla="*/ 5 h 8"/>
                <a:gd name="T14" fmla="*/ 366 w 366"/>
                <a:gd name="T15" fmla="*/ 6 h 8"/>
                <a:gd name="T16" fmla="*/ 365 w 366"/>
                <a:gd name="T17" fmla="*/ 7 h 8"/>
                <a:gd name="T18" fmla="*/ 363 w 366"/>
                <a:gd name="T19" fmla="*/ 8 h 8"/>
                <a:gd name="T20" fmla="*/ 341 w 366"/>
                <a:gd name="T21" fmla="*/ 8 h 8"/>
                <a:gd name="T22" fmla="*/ 172 w 366"/>
                <a:gd name="T23" fmla="*/ 7 h 8"/>
                <a:gd name="T24" fmla="*/ 3 w 366"/>
                <a:gd name="T25" fmla="*/ 7 h 8"/>
                <a:gd name="T26" fmla="*/ 2 w 366"/>
                <a:gd name="T27" fmla="*/ 7 h 8"/>
                <a:gd name="T28" fmla="*/ 1 w 366"/>
                <a:gd name="T29" fmla="*/ 6 h 8"/>
                <a:gd name="T30" fmla="*/ 0 w 366"/>
                <a:gd name="T31" fmla="*/ 3 h 8"/>
                <a:gd name="T32" fmla="*/ 1 w 366"/>
                <a:gd name="T33" fmla="*/ 2 h 8"/>
                <a:gd name="T34" fmla="*/ 2 w 366"/>
                <a:gd name="T35" fmla="*/ 0 h 8"/>
                <a:gd name="T36" fmla="*/ 3 w 36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6" h="8">
                  <a:moveTo>
                    <a:pt x="3" y="0"/>
                  </a:moveTo>
                  <a:lnTo>
                    <a:pt x="25" y="0"/>
                  </a:lnTo>
                  <a:lnTo>
                    <a:pt x="194" y="0"/>
                  </a:lnTo>
                  <a:lnTo>
                    <a:pt x="363" y="1"/>
                  </a:lnTo>
                  <a:lnTo>
                    <a:pt x="365" y="1"/>
                  </a:lnTo>
                  <a:lnTo>
                    <a:pt x="366" y="2"/>
                  </a:lnTo>
                  <a:lnTo>
                    <a:pt x="366" y="5"/>
                  </a:lnTo>
                  <a:lnTo>
                    <a:pt x="366" y="6"/>
                  </a:lnTo>
                  <a:lnTo>
                    <a:pt x="365" y="7"/>
                  </a:lnTo>
                  <a:lnTo>
                    <a:pt x="363" y="8"/>
                  </a:lnTo>
                  <a:lnTo>
                    <a:pt x="341" y="8"/>
                  </a:lnTo>
                  <a:lnTo>
                    <a:pt x="172" y="7"/>
                  </a:lnTo>
                  <a:lnTo>
                    <a:pt x="3" y="7"/>
                  </a:lnTo>
                  <a:lnTo>
                    <a:pt x="2" y="7"/>
                  </a:lnTo>
                  <a:lnTo>
                    <a:pt x="1" y="6"/>
                  </a:lnTo>
                  <a:lnTo>
                    <a:pt x="0" y="3"/>
                  </a:lnTo>
                  <a:lnTo>
                    <a:pt x="1" y="2"/>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7" name="Freeform 421"/>
            <p:cNvSpPr>
              <a:spLocks/>
            </p:cNvSpPr>
            <p:nvPr/>
          </p:nvSpPr>
          <p:spPr bwMode="auto">
            <a:xfrm>
              <a:off x="7395874" y="4006417"/>
              <a:ext cx="601663" cy="69850"/>
            </a:xfrm>
            <a:custGeom>
              <a:avLst/>
              <a:gdLst>
                <a:gd name="T0" fmla="*/ 2 w 379"/>
                <a:gd name="T1" fmla="*/ 0 h 44"/>
                <a:gd name="T2" fmla="*/ 3 w 379"/>
                <a:gd name="T3" fmla="*/ 0 h 44"/>
                <a:gd name="T4" fmla="*/ 29 w 379"/>
                <a:gd name="T5" fmla="*/ 7 h 44"/>
                <a:gd name="T6" fmla="*/ 55 w 379"/>
                <a:gd name="T7" fmla="*/ 12 h 44"/>
                <a:gd name="T8" fmla="*/ 68 w 379"/>
                <a:gd name="T9" fmla="*/ 13 h 44"/>
                <a:gd name="T10" fmla="*/ 116 w 379"/>
                <a:gd name="T11" fmla="*/ 16 h 44"/>
                <a:gd name="T12" fmla="*/ 166 w 379"/>
                <a:gd name="T13" fmla="*/ 18 h 44"/>
                <a:gd name="T14" fmla="*/ 214 w 379"/>
                <a:gd name="T15" fmla="*/ 20 h 44"/>
                <a:gd name="T16" fmla="*/ 268 w 379"/>
                <a:gd name="T17" fmla="*/ 27 h 44"/>
                <a:gd name="T18" fmla="*/ 322 w 379"/>
                <a:gd name="T19" fmla="*/ 34 h 44"/>
                <a:gd name="T20" fmla="*/ 376 w 379"/>
                <a:gd name="T21" fmla="*/ 37 h 44"/>
                <a:gd name="T22" fmla="*/ 378 w 379"/>
                <a:gd name="T23" fmla="*/ 37 h 44"/>
                <a:gd name="T24" fmla="*/ 379 w 379"/>
                <a:gd name="T25" fmla="*/ 38 h 44"/>
                <a:gd name="T26" fmla="*/ 379 w 379"/>
                <a:gd name="T27" fmla="*/ 40 h 44"/>
                <a:gd name="T28" fmla="*/ 379 w 379"/>
                <a:gd name="T29" fmla="*/ 41 h 44"/>
                <a:gd name="T30" fmla="*/ 378 w 379"/>
                <a:gd name="T31" fmla="*/ 42 h 44"/>
                <a:gd name="T32" fmla="*/ 376 w 379"/>
                <a:gd name="T33" fmla="*/ 44 h 44"/>
                <a:gd name="T34" fmla="*/ 337 w 379"/>
                <a:gd name="T35" fmla="*/ 41 h 44"/>
                <a:gd name="T36" fmla="*/ 298 w 379"/>
                <a:gd name="T37" fmla="*/ 38 h 44"/>
                <a:gd name="T38" fmla="*/ 247 w 379"/>
                <a:gd name="T39" fmla="*/ 31 h 44"/>
                <a:gd name="T40" fmla="*/ 196 w 379"/>
                <a:gd name="T41" fmla="*/ 27 h 44"/>
                <a:gd name="T42" fmla="*/ 145 w 379"/>
                <a:gd name="T43" fmla="*/ 24 h 44"/>
                <a:gd name="T44" fmla="*/ 109 w 379"/>
                <a:gd name="T45" fmla="*/ 23 h 44"/>
                <a:gd name="T46" fmla="*/ 72 w 379"/>
                <a:gd name="T47" fmla="*/ 20 h 44"/>
                <a:gd name="T48" fmla="*/ 36 w 379"/>
                <a:gd name="T49" fmla="*/ 15 h 44"/>
                <a:gd name="T50" fmla="*/ 2 w 379"/>
                <a:gd name="T51" fmla="*/ 6 h 44"/>
                <a:gd name="T52" fmla="*/ 0 w 379"/>
                <a:gd name="T53" fmla="*/ 5 h 44"/>
                <a:gd name="T54" fmla="*/ 0 w 379"/>
                <a:gd name="T55" fmla="*/ 3 h 44"/>
                <a:gd name="T56" fmla="*/ 0 w 379"/>
                <a:gd name="T57" fmla="*/ 2 h 44"/>
                <a:gd name="T58" fmla="*/ 1 w 379"/>
                <a:gd name="T59" fmla="*/ 0 h 44"/>
                <a:gd name="T60" fmla="*/ 2 w 379"/>
                <a:gd name="T6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9" h="44">
                  <a:moveTo>
                    <a:pt x="2" y="0"/>
                  </a:moveTo>
                  <a:lnTo>
                    <a:pt x="3" y="0"/>
                  </a:lnTo>
                  <a:lnTo>
                    <a:pt x="29" y="7"/>
                  </a:lnTo>
                  <a:lnTo>
                    <a:pt x="55" y="12"/>
                  </a:lnTo>
                  <a:lnTo>
                    <a:pt x="68" y="13"/>
                  </a:lnTo>
                  <a:lnTo>
                    <a:pt x="116" y="16"/>
                  </a:lnTo>
                  <a:lnTo>
                    <a:pt x="166" y="18"/>
                  </a:lnTo>
                  <a:lnTo>
                    <a:pt x="214" y="20"/>
                  </a:lnTo>
                  <a:lnTo>
                    <a:pt x="268" y="27"/>
                  </a:lnTo>
                  <a:lnTo>
                    <a:pt x="322" y="34"/>
                  </a:lnTo>
                  <a:lnTo>
                    <a:pt x="376" y="37"/>
                  </a:lnTo>
                  <a:lnTo>
                    <a:pt x="378" y="37"/>
                  </a:lnTo>
                  <a:lnTo>
                    <a:pt x="379" y="38"/>
                  </a:lnTo>
                  <a:lnTo>
                    <a:pt x="379" y="40"/>
                  </a:lnTo>
                  <a:lnTo>
                    <a:pt x="379" y="41"/>
                  </a:lnTo>
                  <a:lnTo>
                    <a:pt x="378" y="42"/>
                  </a:lnTo>
                  <a:lnTo>
                    <a:pt x="376" y="44"/>
                  </a:lnTo>
                  <a:lnTo>
                    <a:pt x="337" y="41"/>
                  </a:lnTo>
                  <a:lnTo>
                    <a:pt x="298" y="38"/>
                  </a:lnTo>
                  <a:lnTo>
                    <a:pt x="247" y="31"/>
                  </a:lnTo>
                  <a:lnTo>
                    <a:pt x="196" y="27"/>
                  </a:lnTo>
                  <a:lnTo>
                    <a:pt x="145" y="24"/>
                  </a:lnTo>
                  <a:lnTo>
                    <a:pt x="109" y="23"/>
                  </a:lnTo>
                  <a:lnTo>
                    <a:pt x="72" y="20"/>
                  </a:lnTo>
                  <a:lnTo>
                    <a:pt x="36" y="15"/>
                  </a:lnTo>
                  <a:lnTo>
                    <a:pt x="2" y="6"/>
                  </a:lnTo>
                  <a:lnTo>
                    <a:pt x="0" y="5"/>
                  </a:lnTo>
                  <a:lnTo>
                    <a:pt x="0" y="3"/>
                  </a:lnTo>
                  <a:lnTo>
                    <a:pt x="0" y="2"/>
                  </a:lnTo>
                  <a:lnTo>
                    <a:pt x="1" y="0"/>
                  </a:lnTo>
                  <a:lnTo>
                    <a:pt x="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8" name="Freeform 422"/>
            <p:cNvSpPr>
              <a:spLocks/>
            </p:cNvSpPr>
            <p:nvPr/>
          </p:nvSpPr>
          <p:spPr bwMode="auto">
            <a:xfrm>
              <a:off x="7403812" y="4052455"/>
              <a:ext cx="577850" cy="125413"/>
            </a:xfrm>
            <a:custGeom>
              <a:avLst/>
              <a:gdLst>
                <a:gd name="T0" fmla="*/ 4 w 364"/>
                <a:gd name="T1" fmla="*/ 0 h 79"/>
                <a:gd name="T2" fmla="*/ 6 w 364"/>
                <a:gd name="T3" fmla="*/ 1 h 79"/>
                <a:gd name="T4" fmla="*/ 11 w 364"/>
                <a:gd name="T5" fmla="*/ 4 h 79"/>
                <a:gd name="T6" fmla="*/ 49 w 364"/>
                <a:gd name="T7" fmla="*/ 17 h 79"/>
                <a:gd name="T8" fmla="*/ 88 w 364"/>
                <a:gd name="T9" fmla="*/ 24 h 79"/>
                <a:gd name="T10" fmla="*/ 127 w 364"/>
                <a:gd name="T11" fmla="*/ 30 h 79"/>
                <a:gd name="T12" fmla="*/ 127 w 364"/>
                <a:gd name="T13" fmla="*/ 31 h 79"/>
                <a:gd name="T14" fmla="*/ 127 w 364"/>
                <a:gd name="T15" fmla="*/ 30 h 79"/>
                <a:gd name="T16" fmla="*/ 184 w 364"/>
                <a:gd name="T17" fmla="*/ 38 h 79"/>
                <a:gd name="T18" fmla="*/ 236 w 364"/>
                <a:gd name="T19" fmla="*/ 49 h 79"/>
                <a:gd name="T20" fmla="*/ 287 w 364"/>
                <a:gd name="T21" fmla="*/ 61 h 79"/>
                <a:gd name="T22" fmla="*/ 339 w 364"/>
                <a:gd name="T23" fmla="*/ 70 h 79"/>
                <a:gd name="T24" fmla="*/ 361 w 364"/>
                <a:gd name="T25" fmla="*/ 72 h 79"/>
                <a:gd name="T26" fmla="*/ 362 w 364"/>
                <a:gd name="T27" fmla="*/ 73 h 79"/>
                <a:gd name="T28" fmla="*/ 363 w 364"/>
                <a:gd name="T29" fmla="*/ 74 h 79"/>
                <a:gd name="T30" fmla="*/ 364 w 364"/>
                <a:gd name="T31" fmla="*/ 76 h 79"/>
                <a:gd name="T32" fmla="*/ 363 w 364"/>
                <a:gd name="T33" fmla="*/ 77 h 79"/>
                <a:gd name="T34" fmla="*/ 362 w 364"/>
                <a:gd name="T35" fmla="*/ 78 h 79"/>
                <a:gd name="T36" fmla="*/ 361 w 364"/>
                <a:gd name="T37" fmla="*/ 79 h 79"/>
                <a:gd name="T38" fmla="*/ 316 w 364"/>
                <a:gd name="T39" fmla="*/ 73 h 79"/>
                <a:gd name="T40" fmla="*/ 271 w 364"/>
                <a:gd name="T41" fmla="*/ 63 h 79"/>
                <a:gd name="T42" fmla="*/ 231 w 364"/>
                <a:gd name="T43" fmla="*/ 54 h 79"/>
                <a:gd name="T44" fmla="*/ 192 w 364"/>
                <a:gd name="T45" fmla="*/ 46 h 79"/>
                <a:gd name="T46" fmla="*/ 175 w 364"/>
                <a:gd name="T47" fmla="*/ 43 h 79"/>
                <a:gd name="T48" fmla="*/ 173 w 364"/>
                <a:gd name="T49" fmla="*/ 43 h 79"/>
                <a:gd name="T50" fmla="*/ 171 w 364"/>
                <a:gd name="T51" fmla="*/ 43 h 79"/>
                <a:gd name="T52" fmla="*/ 170 w 364"/>
                <a:gd name="T53" fmla="*/ 43 h 79"/>
                <a:gd name="T54" fmla="*/ 167 w 364"/>
                <a:gd name="T55" fmla="*/ 42 h 79"/>
                <a:gd name="T56" fmla="*/ 160 w 364"/>
                <a:gd name="T57" fmla="*/ 42 h 79"/>
                <a:gd name="T58" fmla="*/ 152 w 364"/>
                <a:gd name="T59" fmla="*/ 41 h 79"/>
                <a:gd name="T60" fmla="*/ 144 w 364"/>
                <a:gd name="T61" fmla="*/ 40 h 79"/>
                <a:gd name="T62" fmla="*/ 140 w 364"/>
                <a:gd name="T63" fmla="*/ 39 h 79"/>
                <a:gd name="T64" fmla="*/ 105 w 364"/>
                <a:gd name="T65" fmla="*/ 34 h 79"/>
                <a:gd name="T66" fmla="*/ 70 w 364"/>
                <a:gd name="T67" fmla="*/ 28 h 79"/>
                <a:gd name="T68" fmla="*/ 35 w 364"/>
                <a:gd name="T69" fmla="*/ 19 h 79"/>
                <a:gd name="T70" fmla="*/ 2 w 364"/>
                <a:gd name="T71" fmla="*/ 7 h 79"/>
                <a:gd name="T72" fmla="*/ 0 w 364"/>
                <a:gd name="T73" fmla="*/ 6 h 79"/>
                <a:gd name="T74" fmla="*/ 0 w 364"/>
                <a:gd name="T75" fmla="*/ 4 h 79"/>
                <a:gd name="T76" fmla="*/ 1 w 364"/>
                <a:gd name="T77" fmla="*/ 2 h 79"/>
                <a:gd name="T78" fmla="*/ 2 w 364"/>
                <a:gd name="T79" fmla="*/ 1 h 79"/>
                <a:gd name="T80" fmla="*/ 4 w 364"/>
                <a:gd name="T8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4" h="79">
                  <a:moveTo>
                    <a:pt x="4" y="0"/>
                  </a:moveTo>
                  <a:lnTo>
                    <a:pt x="6" y="1"/>
                  </a:lnTo>
                  <a:lnTo>
                    <a:pt x="11" y="4"/>
                  </a:lnTo>
                  <a:lnTo>
                    <a:pt x="49" y="17"/>
                  </a:lnTo>
                  <a:lnTo>
                    <a:pt x="88" y="24"/>
                  </a:lnTo>
                  <a:lnTo>
                    <a:pt x="127" y="30"/>
                  </a:lnTo>
                  <a:lnTo>
                    <a:pt x="127" y="31"/>
                  </a:lnTo>
                  <a:lnTo>
                    <a:pt x="127" y="30"/>
                  </a:lnTo>
                  <a:lnTo>
                    <a:pt x="184" y="38"/>
                  </a:lnTo>
                  <a:lnTo>
                    <a:pt x="236" y="49"/>
                  </a:lnTo>
                  <a:lnTo>
                    <a:pt x="287" y="61"/>
                  </a:lnTo>
                  <a:lnTo>
                    <a:pt x="339" y="70"/>
                  </a:lnTo>
                  <a:lnTo>
                    <a:pt x="361" y="72"/>
                  </a:lnTo>
                  <a:lnTo>
                    <a:pt x="362" y="73"/>
                  </a:lnTo>
                  <a:lnTo>
                    <a:pt x="363" y="74"/>
                  </a:lnTo>
                  <a:lnTo>
                    <a:pt x="364" y="76"/>
                  </a:lnTo>
                  <a:lnTo>
                    <a:pt x="363" y="77"/>
                  </a:lnTo>
                  <a:lnTo>
                    <a:pt x="362" y="78"/>
                  </a:lnTo>
                  <a:lnTo>
                    <a:pt x="361" y="79"/>
                  </a:lnTo>
                  <a:lnTo>
                    <a:pt x="316" y="73"/>
                  </a:lnTo>
                  <a:lnTo>
                    <a:pt x="271" y="63"/>
                  </a:lnTo>
                  <a:lnTo>
                    <a:pt x="231" y="54"/>
                  </a:lnTo>
                  <a:lnTo>
                    <a:pt x="192" y="46"/>
                  </a:lnTo>
                  <a:lnTo>
                    <a:pt x="175" y="43"/>
                  </a:lnTo>
                  <a:lnTo>
                    <a:pt x="173" y="43"/>
                  </a:lnTo>
                  <a:lnTo>
                    <a:pt x="171" y="43"/>
                  </a:lnTo>
                  <a:lnTo>
                    <a:pt x="170" y="43"/>
                  </a:lnTo>
                  <a:lnTo>
                    <a:pt x="167" y="42"/>
                  </a:lnTo>
                  <a:lnTo>
                    <a:pt x="160" y="42"/>
                  </a:lnTo>
                  <a:lnTo>
                    <a:pt x="152" y="41"/>
                  </a:lnTo>
                  <a:lnTo>
                    <a:pt x="144" y="40"/>
                  </a:lnTo>
                  <a:lnTo>
                    <a:pt x="140" y="39"/>
                  </a:lnTo>
                  <a:lnTo>
                    <a:pt x="105" y="34"/>
                  </a:lnTo>
                  <a:lnTo>
                    <a:pt x="70" y="28"/>
                  </a:lnTo>
                  <a:lnTo>
                    <a:pt x="35" y="19"/>
                  </a:lnTo>
                  <a:lnTo>
                    <a:pt x="2" y="7"/>
                  </a:lnTo>
                  <a:lnTo>
                    <a:pt x="0" y="6"/>
                  </a:lnTo>
                  <a:lnTo>
                    <a:pt x="0" y="4"/>
                  </a:lnTo>
                  <a:lnTo>
                    <a:pt x="1" y="2"/>
                  </a:lnTo>
                  <a:lnTo>
                    <a:pt x="2" y="1"/>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9" name="Freeform 423"/>
            <p:cNvSpPr>
              <a:spLocks/>
            </p:cNvSpPr>
            <p:nvPr/>
          </p:nvSpPr>
          <p:spPr bwMode="auto">
            <a:xfrm>
              <a:off x="7410162" y="4101667"/>
              <a:ext cx="528638" cy="184150"/>
            </a:xfrm>
            <a:custGeom>
              <a:avLst/>
              <a:gdLst>
                <a:gd name="T0" fmla="*/ 3 w 333"/>
                <a:gd name="T1" fmla="*/ 0 h 116"/>
                <a:gd name="T2" fmla="*/ 3 w 333"/>
                <a:gd name="T3" fmla="*/ 0 h 116"/>
                <a:gd name="T4" fmla="*/ 56 w 333"/>
                <a:gd name="T5" fmla="*/ 13 h 116"/>
                <a:gd name="T6" fmla="*/ 130 w 333"/>
                <a:gd name="T7" fmla="*/ 35 h 116"/>
                <a:gd name="T8" fmla="*/ 204 w 333"/>
                <a:gd name="T9" fmla="*/ 62 h 116"/>
                <a:gd name="T10" fmla="*/ 239 w 333"/>
                <a:gd name="T11" fmla="*/ 77 h 116"/>
                <a:gd name="T12" fmla="*/ 242 w 333"/>
                <a:gd name="T13" fmla="*/ 78 h 116"/>
                <a:gd name="T14" fmla="*/ 245 w 333"/>
                <a:gd name="T15" fmla="*/ 79 h 116"/>
                <a:gd name="T16" fmla="*/ 248 w 333"/>
                <a:gd name="T17" fmla="*/ 80 h 116"/>
                <a:gd name="T18" fmla="*/ 251 w 333"/>
                <a:gd name="T19" fmla="*/ 81 h 116"/>
                <a:gd name="T20" fmla="*/ 254 w 333"/>
                <a:gd name="T21" fmla="*/ 83 h 116"/>
                <a:gd name="T22" fmla="*/ 256 w 333"/>
                <a:gd name="T23" fmla="*/ 84 h 116"/>
                <a:gd name="T24" fmla="*/ 258 w 333"/>
                <a:gd name="T25" fmla="*/ 85 h 116"/>
                <a:gd name="T26" fmla="*/ 293 w 333"/>
                <a:gd name="T27" fmla="*/ 98 h 116"/>
                <a:gd name="T28" fmla="*/ 331 w 333"/>
                <a:gd name="T29" fmla="*/ 109 h 116"/>
                <a:gd name="T30" fmla="*/ 332 w 333"/>
                <a:gd name="T31" fmla="*/ 110 h 116"/>
                <a:gd name="T32" fmla="*/ 333 w 333"/>
                <a:gd name="T33" fmla="*/ 111 h 116"/>
                <a:gd name="T34" fmla="*/ 333 w 333"/>
                <a:gd name="T35" fmla="*/ 112 h 116"/>
                <a:gd name="T36" fmla="*/ 332 w 333"/>
                <a:gd name="T37" fmla="*/ 114 h 116"/>
                <a:gd name="T38" fmla="*/ 331 w 333"/>
                <a:gd name="T39" fmla="*/ 116 h 116"/>
                <a:gd name="T40" fmla="*/ 328 w 333"/>
                <a:gd name="T41" fmla="*/ 116 h 116"/>
                <a:gd name="T42" fmla="*/ 289 w 333"/>
                <a:gd name="T43" fmla="*/ 103 h 116"/>
                <a:gd name="T44" fmla="*/ 249 w 333"/>
                <a:gd name="T45" fmla="*/ 88 h 116"/>
                <a:gd name="T46" fmla="*/ 249 w 333"/>
                <a:gd name="T47" fmla="*/ 88 h 116"/>
                <a:gd name="T48" fmla="*/ 222 w 333"/>
                <a:gd name="T49" fmla="*/ 76 h 116"/>
                <a:gd name="T50" fmla="*/ 151 w 333"/>
                <a:gd name="T51" fmla="*/ 50 h 116"/>
                <a:gd name="T52" fmla="*/ 78 w 333"/>
                <a:gd name="T53" fmla="*/ 26 h 116"/>
                <a:gd name="T54" fmla="*/ 2 w 333"/>
                <a:gd name="T55" fmla="*/ 7 h 116"/>
                <a:gd name="T56" fmla="*/ 0 w 333"/>
                <a:gd name="T57" fmla="*/ 6 h 116"/>
                <a:gd name="T58" fmla="*/ 0 w 333"/>
                <a:gd name="T59" fmla="*/ 4 h 116"/>
                <a:gd name="T60" fmla="*/ 0 w 333"/>
                <a:gd name="T61" fmla="*/ 2 h 116"/>
                <a:gd name="T62" fmla="*/ 0 w 333"/>
                <a:gd name="T63" fmla="*/ 1 h 116"/>
                <a:gd name="T64" fmla="*/ 1 w 333"/>
                <a:gd name="T65" fmla="*/ 0 h 116"/>
                <a:gd name="T66" fmla="*/ 3 w 333"/>
                <a:gd name="T6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3" h="116">
                  <a:moveTo>
                    <a:pt x="3" y="0"/>
                  </a:moveTo>
                  <a:lnTo>
                    <a:pt x="3" y="0"/>
                  </a:lnTo>
                  <a:lnTo>
                    <a:pt x="56" y="13"/>
                  </a:lnTo>
                  <a:lnTo>
                    <a:pt x="130" y="35"/>
                  </a:lnTo>
                  <a:lnTo>
                    <a:pt x="204" y="62"/>
                  </a:lnTo>
                  <a:lnTo>
                    <a:pt x="239" y="77"/>
                  </a:lnTo>
                  <a:lnTo>
                    <a:pt x="242" y="78"/>
                  </a:lnTo>
                  <a:lnTo>
                    <a:pt x="245" y="79"/>
                  </a:lnTo>
                  <a:lnTo>
                    <a:pt x="248" y="80"/>
                  </a:lnTo>
                  <a:lnTo>
                    <a:pt x="251" y="81"/>
                  </a:lnTo>
                  <a:lnTo>
                    <a:pt x="254" y="83"/>
                  </a:lnTo>
                  <a:lnTo>
                    <a:pt x="256" y="84"/>
                  </a:lnTo>
                  <a:lnTo>
                    <a:pt x="258" y="85"/>
                  </a:lnTo>
                  <a:lnTo>
                    <a:pt x="293" y="98"/>
                  </a:lnTo>
                  <a:lnTo>
                    <a:pt x="331" y="109"/>
                  </a:lnTo>
                  <a:lnTo>
                    <a:pt x="332" y="110"/>
                  </a:lnTo>
                  <a:lnTo>
                    <a:pt x="333" y="111"/>
                  </a:lnTo>
                  <a:lnTo>
                    <a:pt x="333" y="112"/>
                  </a:lnTo>
                  <a:lnTo>
                    <a:pt x="332" y="114"/>
                  </a:lnTo>
                  <a:lnTo>
                    <a:pt x="331" y="116"/>
                  </a:lnTo>
                  <a:lnTo>
                    <a:pt x="328" y="116"/>
                  </a:lnTo>
                  <a:lnTo>
                    <a:pt x="289" y="103"/>
                  </a:lnTo>
                  <a:lnTo>
                    <a:pt x="249" y="88"/>
                  </a:lnTo>
                  <a:lnTo>
                    <a:pt x="249" y="88"/>
                  </a:lnTo>
                  <a:lnTo>
                    <a:pt x="222" y="76"/>
                  </a:lnTo>
                  <a:lnTo>
                    <a:pt x="151" y="50"/>
                  </a:lnTo>
                  <a:lnTo>
                    <a:pt x="78" y="26"/>
                  </a:lnTo>
                  <a:lnTo>
                    <a:pt x="2" y="7"/>
                  </a:lnTo>
                  <a:lnTo>
                    <a:pt x="0" y="6"/>
                  </a:lnTo>
                  <a:lnTo>
                    <a:pt x="0" y="4"/>
                  </a:lnTo>
                  <a:lnTo>
                    <a:pt x="0" y="2"/>
                  </a:lnTo>
                  <a:lnTo>
                    <a:pt x="0" y="1"/>
                  </a:lnTo>
                  <a:lnTo>
                    <a:pt x="1"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0" name="Freeform 424"/>
            <p:cNvSpPr>
              <a:spLocks/>
            </p:cNvSpPr>
            <p:nvPr/>
          </p:nvSpPr>
          <p:spPr bwMode="auto">
            <a:xfrm>
              <a:off x="7430799" y="4027055"/>
              <a:ext cx="455613" cy="352425"/>
            </a:xfrm>
            <a:custGeom>
              <a:avLst/>
              <a:gdLst>
                <a:gd name="T0" fmla="*/ 3 w 287"/>
                <a:gd name="T1" fmla="*/ 0 h 222"/>
                <a:gd name="T2" fmla="*/ 5 w 287"/>
                <a:gd name="T3" fmla="*/ 0 h 222"/>
                <a:gd name="T4" fmla="*/ 42 w 287"/>
                <a:gd name="T5" fmla="*/ 24 h 222"/>
                <a:gd name="T6" fmla="*/ 77 w 287"/>
                <a:gd name="T7" fmla="*/ 50 h 222"/>
                <a:gd name="T8" fmla="*/ 111 w 287"/>
                <a:gd name="T9" fmla="*/ 78 h 222"/>
                <a:gd name="T10" fmla="*/ 166 w 287"/>
                <a:gd name="T11" fmla="*/ 125 h 222"/>
                <a:gd name="T12" fmla="*/ 223 w 287"/>
                <a:gd name="T13" fmla="*/ 171 h 222"/>
                <a:gd name="T14" fmla="*/ 223 w 287"/>
                <a:gd name="T15" fmla="*/ 171 h 222"/>
                <a:gd name="T16" fmla="*/ 223 w 287"/>
                <a:gd name="T17" fmla="*/ 172 h 222"/>
                <a:gd name="T18" fmla="*/ 254 w 287"/>
                <a:gd name="T19" fmla="*/ 194 h 222"/>
                <a:gd name="T20" fmla="*/ 285 w 287"/>
                <a:gd name="T21" fmla="*/ 215 h 222"/>
                <a:gd name="T22" fmla="*/ 287 w 287"/>
                <a:gd name="T23" fmla="*/ 216 h 222"/>
                <a:gd name="T24" fmla="*/ 287 w 287"/>
                <a:gd name="T25" fmla="*/ 219 h 222"/>
                <a:gd name="T26" fmla="*/ 286 w 287"/>
                <a:gd name="T27" fmla="*/ 220 h 222"/>
                <a:gd name="T28" fmla="*/ 285 w 287"/>
                <a:gd name="T29" fmla="*/ 221 h 222"/>
                <a:gd name="T30" fmla="*/ 284 w 287"/>
                <a:gd name="T31" fmla="*/ 222 h 222"/>
                <a:gd name="T32" fmla="*/ 281 w 287"/>
                <a:gd name="T33" fmla="*/ 221 h 222"/>
                <a:gd name="T34" fmla="*/ 246 w 287"/>
                <a:gd name="T35" fmla="*/ 198 h 222"/>
                <a:gd name="T36" fmla="*/ 211 w 287"/>
                <a:gd name="T37" fmla="*/ 171 h 222"/>
                <a:gd name="T38" fmla="*/ 178 w 287"/>
                <a:gd name="T39" fmla="*/ 144 h 222"/>
                <a:gd name="T40" fmla="*/ 122 w 287"/>
                <a:gd name="T41" fmla="*/ 97 h 222"/>
                <a:gd name="T42" fmla="*/ 66 w 287"/>
                <a:gd name="T43" fmla="*/ 50 h 222"/>
                <a:gd name="T44" fmla="*/ 66 w 287"/>
                <a:gd name="T45" fmla="*/ 50 h 222"/>
                <a:gd name="T46" fmla="*/ 66 w 287"/>
                <a:gd name="T47" fmla="*/ 50 h 222"/>
                <a:gd name="T48" fmla="*/ 34 w 287"/>
                <a:gd name="T49" fmla="*/ 27 h 222"/>
                <a:gd name="T50" fmla="*/ 2 w 287"/>
                <a:gd name="T51" fmla="*/ 6 h 222"/>
                <a:gd name="T52" fmla="*/ 1 w 287"/>
                <a:gd name="T53" fmla="*/ 4 h 222"/>
                <a:gd name="T54" fmla="*/ 0 w 287"/>
                <a:gd name="T55" fmla="*/ 3 h 222"/>
                <a:gd name="T56" fmla="*/ 1 w 287"/>
                <a:gd name="T57" fmla="*/ 1 h 222"/>
                <a:gd name="T58" fmla="*/ 2 w 287"/>
                <a:gd name="T59" fmla="*/ 0 h 222"/>
                <a:gd name="T60" fmla="*/ 3 w 287"/>
                <a:gd name="T6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7" h="222">
                  <a:moveTo>
                    <a:pt x="3" y="0"/>
                  </a:moveTo>
                  <a:lnTo>
                    <a:pt x="5" y="0"/>
                  </a:lnTo>
                  <a:lnTo>
                    <a:pt x="42" y="24"/>
                  </a:lnTo>
                  <a:lnTo>
                    <a:pt x="77" y="50"/>
                  </a:lnTo>
                  <a:lnTo>
                    <a:pt x="111" y="78"/>
                  </a:lnTo>
                  <a:lnTo>
                    <a:pt x="166" y="125"/>
                  </a:lnTo>
                  <a:lnTo>
                    <a:pt x="223" y="171"/>
                  </a:lnTo>
                  <a:lnTo>
                    <a:pt x="223" y="171"/>
                  </a:lnTo>
                  <a:lnTo>
                    <a:pt x="223" y="172"/>
                  </a:lnTo>
                  <a:lnTo>
                    <a:pt x="254" y="194"/>
                  </a:lnTo>
                  <a:lnTo>
                    <a:pt x="285" y="215"/>
                  </a:lnTo>
                  <a:lnTo>
                    <a:pt x="287" y="216"/>
                  </a:lnTo>
                  <a:lnTo>
                    <a:pt x="287" y="219"/>
                  </a:lnTo>
                  <a:lnTo>
                    <a:pt x="286" y="220"/>
                  </a:lnTo>
                  <a:lnTo>
                    <a:pt x="285" y="221"/>
                  </a:lnTo>
                  <a:lnTo>
                    <a:pt x="284" y="222"/>
                  </a:lnTo>
                  <a:lnTo>
                    <a:pt x="281" y="221"/>
                  </a:lnTo>
                  <a:lnTo>
                    <a:pt x="246" y="198"/>
                  </a:lnTo>
                  <a:lnTo>
                    <a:pt x="211" y="171"/>
                  </a:lnTo>
                  <a:lnTo>
                    <a:pt x="178" y="144"/>
                  </a:lnTo>
                  <a:lnTo>
                    <a:pt x="122" y="97"/>
                  </a:lnTo>
                  <a:lnTo>
                    <a:pt x="66" y="50"/>
                  </a:lnTo>
                  <a:lnTo>
                    <a:pt x="66" y="50"/>
                  </a:lnTo>
                  <a:lnTo>
                    <a:pt x="66" y="50"/>
                  </a:lnTo>
                  <a:lnTo>
                    <a:pt x="34" y="27"/>
                  </a:lnTo>
                  <a:lnTo>
                    <a:pt x="2" y="6"/>
                  </a:lnTo>
                  <a:lnTo>
                    <a:pt x="1" y="4"/>
                  </a:lnTo>
                  <a:lnTo>
                    <a:pt x="0" y="3"/>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1" name="Freeform 425"/>
            <p:cNvSpPr>
              <a:spLocks/>
            </p:cNvSpPr>
            <p:nvPr/>
          </p:nvSpPr>
          <p:spPr bwMode="auto">
            <a:xfrm>
              <a:off x="7435562" y="4031817"/>
              <a:ext cx="382588" cy="436563"/>
            </a:xfrm>
            <a:custGeom>
              <a:avLst/>
              <a:gdLst>
                <a:gd name="T0" fmla="*/ 3 w 241"/>
                <a:gd name="T1" fmla="*/ 0 h 275"/>
                <a:gd name="T2" fmla="*/ 4 w 241"/>
                <a:gd name="T3" fmla="*/ 0 h 275"/>
                <a:gd name="T4" fmla="*/ 6 w 241"/>
                <a:gd name="T5" fmla="*/ 1 h 275"/>
                <a:gd name="T6" fmla="*/ 36 w 241"/>
                <a:gd name="T7" fmla="*/ 37 h 275"/>
                <a:gd name="T8" fmla="*/ 147 w 241"/>
                <a:gd name="T9" fmla="*/ 162 h 275"/>
                <a:gd name="T10" fmla="*/ 167 w 241"/>
                <a:gd name="T11" fmla="*/ 183 h 275"/>
                <a:gd name="T12" fmla="*/ 187 w 241"/>
                <a:gd name="T13" fmla="*/ 202 h 275"/>
                <a:gd name="T14" fmla="*/ 208 w 241"/>
                <a:gd name="T15" fmla="*/ 223 h 275"/>
                <a:gd name="T16" fmla="*/ 226 w 241"/>
                <a:gd name="T17" fmla="*/ 246 h 275"/>
                <a:gd name="T18" fmla="*/ 241 w 241"/>
                <a:gd name="T19" fmla="*/ 271 h 275"/>
                <a:gd name="T20" fmla="*/ 241 w 241"/>
                <a:gd name="T21" fmla="*/ 272 h 275"/>
                <a:gd name="T22" fmla="*/ 241 w 241"/>
                <a:gd name="T23" fmla="*/ 274 h 275"/>
                <a:gd name="T24" fmla="*/ 240 w 241"/>
                <a:gd name="T25" fmla="*/ 275 h 275"/>
                <a:gd name="T26" fmla="*/ 238 w 241"/>
                <a:gd name="T27" fmla="*/ 275 h 275"/>
                <a:gd name="T28" fmla="*/ 237 w 241"/>
                <a:gd name="T29" fmla="*/ 275 h 275"/>
                <a:gd name="T30" fmla="*/ 235 w 241"/>
                <a:gd name="T31" fmla="*/ 274 h 275"/>
                <a:gd name="T32" fmla="*/ 219 w 241"/>
                <a:gd name="T33" fmla="*/ 248 h 275"/>
                <a:gd name="T34" fmla="*/ 213 w 241"/>
                <a:gd name="T35" fmla="*/ 242 h 275"/>
                <a:gd name="T36" fmla="*/ 179 w 241"/>
                <a:gd name="T37" fmla="*/ 204 h 275"/>
                <a:gd name="T38" fmla="*/ 145 w 241"/>
                <a:gd name="T39" fmla="*/ 167 h 275"/>
                <a:gd name="T40" fmla="*/ 110 w 241"/>
                <a:gd name="T41" fmla="*/ 131 h 275"/>
                <a:gd name="T42" fmla="*/ 55 w 241"/>
                <a:gd name="T43" fmla="*/ 68 h 275"/>
                <a:gd name="T44" fmla="*/ 1 w 241"/>
                <a:gd name="T45" fmla="*/ 6 h 275"/>
                <a:gd name="T46" fmla="*/ 0 w 241"/>
                <a:gd name="T47" fmla="*/ 4 h 275"/>
                <a:gd name="T48" fmla="*/ 0 w 241"/>
                <a:gd name="T49" fmla="*/ 2 h 275"/>
                <a:gd name="T50" fmla="*/ 1 w 241"/>
                <a:gd name="T51" fmla="*/ 0 h 275"/>
                <a:gd name="T52" fmla="*/ 3 w 241"/>
                <a:gd name="T53"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 h="275">
                  <a:moveTo>
                    <a:pt x="3" y="0"/>
                  </a:moveTo>
                  <a:lnTo>
                    <a:pt x="4" y="0"/>
                  </a:lnTo>
                  <a:lnTo>
                    <a:pt x="6" y="1"/>
                  </a:lnTo>
                  <a:lnTo>
                    <a:pt x="36" y="37"/>
                  </a:lnTo>
                  <a:lnTo>
                    <a:pt x="147" y="162"/>
                  </a:lnTo>
                  <a:lnTo>
                    <a:pt x="167" y="183"/>
                  </a:lnTo>
                  <a:lnTo>
                    <a:pt x="187" y="202"/>
                  </a:lnTo>
                  <a:lnTo>
                    <a:pt x="208" y="223"/>
                  </a:lnTo>
                  <a:lnTo>
                    <a:pt x="226" y="246"/>
                  </a:lnTo>
                  <a:lnTo>
                    <a:pt x="241" y="271"/>
                  </a:lnTo>
                  <a:lnTo>
                    <a:pt x="241" y="272"/>
                  </a:lnTo>
                  <a:lnTo>
                    <a:pt x="241" y="274"/>
                  </a:lnTo>
                  <a:lnTo>
                    <a:pt x="240" y="275"/>
                  </a:lnTo>
                  <a:lnTo>
                    <a:pt x="238" y="275"/>
                  </a:lnTo>
                  <a:lnTo>
                    <a:pt x="237" y="275"/>
                  </a:lnTo>
                  <a:lnTo>
                    <a:pt x="235" y="274"/>
                  </a:lnTo>
                  <a:lnTo>
                    <a:pt x="219" y="248"/>
                  </a:lnTo>
                  <a:lnTo>
                    <a:pt x="213" y="242"/>
                  </a:lnTo>
                  <a:lnTo>
                    <a:pt x="179" y="204"/>
                  </a:lnTo>
                  <a:lnTo>
                    <a:pt x="145" y="167"/>
                  </a:lnTo>
                  <a:lnTo>
                    <a:pt x="110" y="131"/>
                  </a:lnTo>
                  <a:lnTo>
                    <a:pt x="55" y="68"/>
                  </a:lnTo>
                  <a:lnTo>
                    <a:pt x="1" y="6"/>
                  </a:lnTo>
                  <a:lnTo>
                    <a:pt x="0" y="4"/>
                  </a:lnTo>
                  <a:lnTo>
                    <a:pt x="0" y="2"/>
                  </a:lnTo>
                  <a:lnTo>
                    <a:pt x="1"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2" name="Freeform 426"/>
            <p:cNvSpPr>
              <a:spLocks/>
            </p:cNvSpPr>
            <p:nvPr/>
          </p:nvSpPr>
          <p:spPr bwMode="auto">
            <a:xfrm>
              <a:off x="7345074" y="4042930"/>
              <a:ext cx="387350" cy="504825"/>
            </a:xfrm>
            <a:custGeom>
              <a:avLst/>
              <a:gdLst>
                <a:gd name="T0" fmla="*/ 3 w 244"/>
                <a:gd name="T1" fmla="*/ 0 h 318"/>
                <a:gd name="T2" fmla="*/ 4 w 244"/>
                <a:gd name="T3" fmla="*/ 1 h 318"/>
                <a:gd name="T4" fmla="*/ 5 w 244"/>
                <a:gd name="T5" fmla="*/ 1 h 318"/>
                <a:gd name="T6" fmla="*/ 52 w 244"/>
                <a:gd name="T7" fmla="*/ 59 h 318"/>
                <a:gd name="T8" fmla="*/ 96 w 244"/>
                <a:gd name="T9" fmla="*/ 118 h 318"/>
                <a:gd name="T10" fmla="*/ 142 w 244"/>
                <a:gd name="T11" fmla="*/ 181 h 318"/>
                <a:gd name="T12" fmla="*/ 188 w 244"/>
                <a:gd name="T13" fmla="*/ 244 h 318"/>
                <a:gd name="T14" fmla="*/ 188 w 244"/>
                <a:gd name="T15" fmla="*/ 244 h 318"/>
                <a:gd name="T16" fmla="*/ 188 w 244"/>
                <a:gd name="T17" fmla="*/ 244 h 318"/>
                <a:gd name="T18" fmla="*/ 215 w 244"/>
                <a:gd name="T19" fmla="*/ 278 h 318"/>
                <a:gd name="T20" fmla="*/ 243 w 244"/>
                <a:gd name="T21" fmla="*/ 311 h 318"/>
                <a:gd name="T22" fmla="*/ 244 w 244"/>
                <a:gd name="T23" fmla="*/ 313 h 318"/>
                <a:gd name="T24" fmla="*/ 244 w 244"/>
                <a:gd name="T25" fmla="*/ 314 h 318"/>
                <a:gd name="T26" fmla="*/ 243 w 244"/>
                <a:gd name="T27" fmla="*/ 316 h 318"/>
                <a:gd name="T28" fmla="*/ 242 w 244"/>
                <a:gd name="T29" fmla="*/ 318 h 318"/>
                <a:gd name="T30" fmla="*/ 240 w 244"/>
                <a:gd name="T31" fmla="*/ 318 h 318"/>
                <a:gd name="T32" fmla="*/ 239 w 244"/>
                <a:gd name="T33" fmla="*/ 316 h 318"/>
                <a:gd name="T34" fmla="*/ 208 w 244"/>
                <a:gd name="T35" fmla="*/ 279 h 318"/>
                <a:gd name="T36" fmla="*/ 177 w 244"/>
                <a:gd name="T37" fmla="*/ 241 h 318"/>
                <a:gd name="T38" fmla="*/ 131 w 244"/>
                <a:gd name="T39" fmla="*/ 178 h 318"/>
                <a:gd name="T40" fmla="*/ 85 w 244"/>
                <a:gd name="T41" fmla="*/ 115 h 318"/>
                <a:gd name="T42" fmla="*/ 61 w 244"/>
                <a:gd name="T43" fmla="*/ 83 h 318"/>
                <a:gd name="T44" fmla="*/ 57 w 244"/>
                <a:gd name="T45" fmla="*/ 79 h 318"/>
                <a:gd name="T46" fmla="*/ 52 w 244"/>
                <a:gd name="T47" fmla="*/ 72 h 318"/>
                <a:gd name="T48" fmla="*/ 46 w 244"/>
                <a:gd name="T49" fmla="*/ 65 h 318"/>
                <a:gd name="T50" fmla="*/ 42 w 244"/>
                <a:gd name="T51" fmla="*/ 57 h 318"/>
                <a:gd name="T52" fmla="*/ 39 w 244"/>
                <a:gd name="T53" fmla="*/ 56 h 318"/>
                <a:gd name="T54" fmla="*/ 38 w 244"/>
                <a:gd name="T55" fmla="*/ 54 h 318"/>
                <a:gd name="T56" fmla="*/ 37 w 244"/>
                <a:gd name="T57" fmla="*/ 51 h 318"/>
                <a:gd name="T58" fmla="*/ 25 w 244"/>
                <a:gd name="T59" fmla="*/ 36 h 318"/>
                <a:gd name="T60" fmla="*/ 0 w 244"/>
                <a:gd name="T61" fmla="*/ 6 h 318"/>
                <a:gd name="T62" fmla="*/ 0 w 244"/>
                <a:gd name="T63" fmla="*/ 4 h 318"/>
                <a:gd name="T64" fmla="*/ 0 w 244"/>
                <a:gd name="T65" fmla="*/ 2 h 318"/>
                <a:gd name="T66" fmla="*/ 1 w 244"/>
                <a:gd name="T67" fmla="*/ 1 h 318"/>
                <a:gd name="T68" fmla="*/ 3 w 244"/>
                <a:gd name="T69"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318">
                  <a:moveTo>
                    <a:pt x="3" y="0"/>
                  </a:moveTo>
                  <a:lnTo>
                    <a:pt x="4" y="1"/>
                  </a:lnTo>
                  <a:lnTo>
                    <a:pt x="5" y="1"/>
                  </a:lnTo>
                  <a:lnTo>
                    <a:pt x="52" y="59"/>
                  </a:lnTo>
                  <a:lnTo>
                    <a:pt x="96" y="118"/>
                  </a:lnTo>
                  <a:lnTo>
                    <a:pt x="142" y="181"/>
                  </a:lnTo>
                  <a:lnTo>
                    <a:pt x="188" y="244"/>
                  </a:lnTo>
                  <a:lnTo>
                    <a:pt x="188" y="244"/>
                  </a:lnTo>
                  <a:lnTo>
                    <a:pt x="188" y="244"/>
                  </a:lnTo>
                  <a:lnTo>
                    <a:pt x="215" y="278"/>
                  </a:lnTo>
                  <a:lnTo>
                    <a:pt x="243" y="311"/>
                  </a:lnTo>
                  <a:lnTo>
                    <a:pt x="244" y="313"/>
                  </a:lnTo>
                  <a:lnTo>
                    <a:pt x="244" y="314"/>
                  </a:lnTo>
                  <a:lnTo>
                    <a:pt x="243" y="316"/>
                  </a:lnTo>
                  <a:lnTo>
                    <a:pt x="242" y="318"/>
                  </a:lnTo>
                  <a:lnTo>
                    <a:pt x="240" y="318"/>
                  </a:lnTo>
                  <a:lnTo>
                    <a:pt x="239" y="316"/>
                  </a:lnTo>
                  <a:lnTo>
                    <a:pt x="208" y="279"/>
                  </a:lnTo>
                  <a:lnTo>
                    <a:pt x="177" y="241"/>
                  </a:lnTo>
                  <a:lnTo>
                    <a:pt x="131" y="178"/>
                  </a:lnTo>
                  <a:lnTo>
                    <a:pt x="85" y="115"/>
                  </a:lnTo>
                  <a:lnTo>
                    <a:pt x="61" y="83"/>
                  </a:lnTo>
                  <a:lnTo>
                    <a:pt x="57" y="79"/>
                  </a:lnTo>
                  <a:lnTo>
                    <a:pt x="52" y="72"/>
                  </a:lnTo>
                  <a:lnTo>
                    <a:pt x="46" y="65"/>
                  </a:lnTo>
                  <a:lnTo>
                    <a:pt x="42" y="57"/>
                  </a:lnTo>
                  <a:lnTo>
                    <a:pt x="39" y="56"/>
                  </a:lnTo>
                  <a:lnTo>
                    <a:pt x="38" y="54"/>
                  </a:lnTo>
                  <a:lnTo>
                    <a:pt x="37" y="51"/>
                  </a:lnTo>
                  <a:lnTo>
                    <a:pt x="25" y="36"/>
                  </a:lnTo>
                  <a:lnTo>
                    <a:pt x="0" y="6"/>
                  </a:lnTo>
                  <a:lnTo>
                    <a:pt x="0" y="4"/>
                  </a:lnTo>
                  <a:lnTo>
                    <a:pt x="0" y="2"/>
                  </a:lnTo>
                  <a:lnTo>
                    <a:pt x="1"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3" name="Freeform 427"/>
            <p:cNvSpPr>
              <a:spLocks/>
            </p:cNvSpPr>
            <p:nvPr/>
          </p:nvSpPr>
          <p:spPr bwMode="auto">
            <a:xfrm>
              <a:off x="7375237" y="4076267"/>
              <a:ext cx="261938" cy="519113"/>
            </a:xfrm>
            <a:custGeom>
              <a:avLst/>
              <a:gdLst>
                <a:gd name="T0" fmla="*/ 3 w 165"/>
                <a:gd name="T1" fmla="*/ 0 h 327"/>
                <a:gd name="T2" fmla="*/ 5 w 165"/>
                <a:gd name="T3" fmla="*/ 0 h 327"/>
                <a:gd name="T4" fmla="*/ 6 w 165"/>
                <a:gd name="T5" fmla="*/ 2 h 327"/>
                <a:gd name="T6" fmla="*/ 30 w 165"/>
                <a:gd name="T7" fmla="*/ 49 h 327"/>
                <a:gd name="T8" fmla="*/ 64 w 165"/>
                <a:gd name="T9" fmla="*/ 118 h 327"/>
                <a:gd name="T10" fmla="*/ 101 w 165"/>
                <a:gd name="T11" fmla="*/ 187 h 327"/>
                <a:gd name="T12" fmla="*/ 124 w 165"/>
                <a:gd name="T13" fmla="*/ 231 h 327"/>
                <a:gd name="T14" fmla="*/ 146 w 165"/>
                <a:gd name="T15" fmla="*/ 276 h 327"/>
                <a:gd name="T16" fmla="*/ 165 w 165"/>
                <a:gd name="T17" fmla="*/ 323 h 327"/>
                <a:gd name="T18" fmla="*/ 165 w 165"/>
                <a:gd name="T19" fmla="*/ 325 h 327"/>
                <a:gd name="T20" fmla="*/ 165 w 165"/>
                <a:gd name="T21" fmla="*/ 326 h 327"/>
                <a:gd name="T22" fmla="*/ 162 w 165"/>
                <a:gd name="T23" fmla="*/ 326 h 327"/>
                <a:gd name="T24" fmla="*/ 161 w 165"/>
                <a:gd name="T25" fmla="*/ 327 h 327"/>
                <a:gd name="T26" fmla="*/ 159 w 165"/>
                <a:gd name="T27" fmla="*/ 326 h 327"/>
                <a:gd name="T28" fmla="*/ 158 w 165"/>
                <a:gd name="T29" fmla="*/ 324 h 327"/>
                <a:gd name="T30" fmla="*/ 146 w 165"/>
                <a:gd name="T31" fmla="*/ 292 h 327"/>
                <a:gd name="T32" fmla="*/ 146 w 165"/>
                <a:gd name="T33" fmla="*/ 292 h 327"/>
                <a:gd name="T34" fmla="*/ 140 w 165"/>
                <a:gd name="T35" fmla="*/ 280 h 327"/>
                <a:gd name="T36" fmla="*/ 118 w 165"/>
                <a:gd name="T37" fmla="*/ 234 h 327"/>
                <a:gd name="T38" fmla="*/ 94 w 165"/>
                <a:gd name="T39" fmla="*/ 190 h 327"/>
                <a:gd name="T40" fmla="*/ 70 w 165"/>
                <a:gd name="T41" fmla="*/ 145 h 327"/>
                <a:gd name="T42" fmla="*/ 47 w 165"/>
                <a:gd name="T43" fmla="*/ 99 h 327"/>
                <a:gd name="T44" fmla="*/ 25 w 165"/>
                <a:gd name="T45" fmla="*/ 51 h 327"/>
                <a:gd name="T46" fmla="*/ 1 w 165"/>
                <a:gd name="T47" fmla="*/ 5 h 327"/>
                <a:gd name="T48" fmla="*/ 0 w 165"/>
                <a:gd name="T49" fmla="*/ 3 h 327"/>
                <a:gd name="T50" fmla="*/ 1 w 165"/>
                <a:gd name="T51" fmla="*/ 1 h 327"/>
                <a:gd name="T52" fmla="*/ 2 w 165"/>
                <a:gd name="T53" fmla="*/ 0 h 327"/>
                <a:gd name="T54" fmla="*/ 3 w 165"/>
                <a:gd name="T55"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5" h="327">
                  <a:moveTo>
                    <a:pt x="3" y="0"/>
                  </a:moveTo>
                  <a:lnTo>
                    <a:pt x="5" y="0"/>
                  </a:lnTo>
                  <a:lnTo>
                    <a:pt x="6" y="2"/>
                  </a:lnTo>
                  <a:lnTo>
                    <a:pt x="30" y="49"/>
                  </a:lnTo>
                  <a:lnTo>
                    <a:pt x="64" y="118"/>
                  </a:lnTo>
                  <a:lnTo>
                    <a:pt x="101" y="187"/>
                  </a:lnTo>
                  <a:lnTo>
                    <a:pt x="124" y="231"/>
                  </a:lnTo>
                  <a:lnTo>
                    <a:pt x="146" y="276"/>
                  </a:lnTo>
                  <a:lnTo>
                    <a:pt x="165" y="323"/>
                  </a:lnTo>
                  <a:lnTo>
                    <a:pt x="165" y="325"/>
                  </a:lnTo>
                  <a:lnTo>
                    <a:pt x="165" y="326"/>
                  </a:lnTo>
                  <a:lnTo>
                    <a:pt x="162" y="326"/>
                  </a:lnTo>
                  <a:lnTo>
                    <a:pt x="161" y="327"/>
                  </a:lnTo>
                  <a:lnTo>
                    <a:pt x="159" y="326"/>
                  </a:lnTo>
                  <a:lnTo>
                    <a:pt x="158" y="324"/>
                  </a:lnTo>
                  <a:lnTo>
                    <a:pt x="146" y="292"/>
                  </a:lnTo>
                  <a:lnTo>
                    <a:pt x="146" y="292"/>
                  </a:lnTo>
                  <a:lnTo>
                    <a:pt x="140" y="280"/>
                  </a:lnTo>
                  <a:lnTo>
                    <a:pt x="118" y="234"/>
                  </a:lnTo>
                  <a:lnTo>
                    <a:pt x="94" y="190"/>
                  </a:lnTo>
                  <a:lnTo>
                    <a:pt x="70" y="145"/>
                  </a:lnTo>
                  <a:lnTo>
                    <a:pt x="47" y="99"/>
                  </a:lnTo>
                  <a:lnTo>
                    <a:pt x="25" y="51"/>
                  </a:lnTo>
                  <a:lnTo>
                    <a:pt x="1" y="5"/>
                  </a:lnTo>
                  <a:lnTo>
                    <a:pt x="0" y="3"/>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4" name="Freeform 428"/>
            <p:cNvSpPr>
              <a:spLocks/>
            </p:cNvSpPr>
            <p:nvPr/>
          </p:nvSpPr>
          <p:spPr bwMode="auto">
            <a:xfrm>
              <a:off x="7406987" y="4034992"/>
              <a:ext cx="128588" cy="595313"/>
            </a:xfrm>
            <a:custGeom>
              <a:avLst/>
              <a:gdLst>
                <a:gd name="T0" fmla="*/ 3 w 81"/>
                <a:gd name="T1" fmla="*/ 0 h 375"/>
                <a:gd name="T2" fmla="*/ 5 w 81"/>
                <a:gd name="T3" fmla="*/ 0 h 375"/>
                <a:gd name="T4" fmla="*/ 6 w 81"/>
                <a:gd name="T5" fmla="*/ 1 h 375"/>
                <a:gd name="T6" fmla="*/ 7 w 81"/>
                <a:gd name="T7" fmla="*/ 4 h 375"/>
                <a:gd name="T8" fmla="*/ 13 w 81"/>
                <a:gd name="T9" fmla="*/ 52 h 375"/>
                <a:gd name="T10" fmla="*/ 13 w 81"/>
                <a:gd name="T11" fmla="*/ 52 h 375"/>
                <a:gd name="T12" fmla="*/ 13 w 81"/>
                <a:gd name="T13" fmla="*/ 52 h 375"/>
                <a:gd name="T14" fmla="*/ 14 w 81"/>
                <a:gd name="T15" fmla="*/ 55 h 375"/>
                <a:gd name="T16" fmla="*/ 26 w 81"/>
                <a:gd name="T17" fmla="*/ 136 h 375"/>
                <a:gd name="T18" fmla="*/ 41 w 81"/>
                <a:gd name="T19" fmla="*/ 215 h 375"/>
                <a:gd name="T20" fmla="*/ 60 w 81"/>
                <a:gd name="T21" fmla="*/ 293 h 375"/>
                <a:gd name="T22" fmla="*/ 81 w 81"/>
                <a:gd name="T23" fmla="*/ 371 h 375"/>
                <a:gd name="T24" fmla="*/ 81 w 81"/>
                <a:gd name="T25" fmla="*/ 373 h 375"/>
                <a:gd name="T26" fmla="*/ 80 w 81"/>
                <a:gd name="T27" fmla="*/ 374 h 375"/>
                <a:gd name="T28" fmla="*/ 77 w 81"/>
                <a:gd name="T29" fmla="*/ 375 h 375"/>
                <a:gd name="T30" fmla="*/ 76 w 81"/>
                <a:gd name="T31" fmla="*/ 375 h 375"/>
                <a:gd name="T32" fmla="*/ 74 w 81"/>
                <a:gd name="T33" fmla="*/ 374 h 375"/>
                <a:gd name="T34" fmla="*/ 74 w 81"/>
                <a:gd name="T35" fmla="*/ 373 h 375"/>
                <a:gd name="T36" fmla="*/ 60 w 81"/>
                <a:gd name="T37" fmla="*/ 320 h 375"/>
                <a:gd name="T38" fmla="*/ 40 w 81"/>
                <a:gd name="T39" fmla="*/ 242 h 375"/>
                <a:gd name="T40" fmla="*/ 24 w 81"/>
                <a:gd name="T41" fmla="*/ 163 h 375"/>
                <a:gd name="T42" fmla="*/ 10 w 81"/>
                <a:gd name="T43" fmla="*/ 83 h 375"/>
                <a:gd name="T44" fmla="*/ 0 w 81"/>
                <a:gd name="T45" fmla="*/ 4 h 375"/>
                <a:gd name="T46" fmla="*/ 0 w 81"/>
                <a:gd name="T47" fmla="*/ 1 h 375"/>
                <a:gd name="T48" fmla="*/ 2 w 81"/>
                <a:gd name="T49" fmla="*/ 0 h 375"/>
                <a:gd name="T50" fmla="*/ 3 w 81"/>
                <a:gd name="T51"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 h="375">
                  <a:moveTo>
                    <a:pt x="3" y="0"/>
                  </a:moveTo>
                  <a:lnTo>
                    <a:pt x="5" y="0"/>
                  </a:lnTo>
                  <a:lnTo>
                    <a:pt x="6" y="1"/>
                  </a:lnTo>
                  <a:lnTo>
                    <a:pt x="7" y="4"/>
                  </a:lnTo>
                  <a:lnTo>
                    <a:pt x="13" y="52"/>
                  </a:lnTo>
                  <a:lnTo>
                    <a:pt x="13" y="52"/>
                  </a:lnTo>
                  <a:lnTo>
                    <a:pt x="13" y="52"/>
                  </a:lnTo>
                  <a:lnTo>
                    <a:pt x="14" y="55"/>
                  </a:lnTo>
                  <a:lnTo>
                    <a:pt x="26" y="136"/>
                  </a:lnTo>
                  <a:lnTo>
                    <a:pt x="41" y="215"/>
                  </a:lnTo>
                  <a:lnTo>
                    <a:pt x="60" y="293"/>
                  </a:lnTo>
                  <a:lnTo>
                    <a:pt x="81" y="371"/>
                  </a:lnTo>
                  <a:lnTo>
                    <a:pt x="81" y="373"/>
                  </a:lnTo>
                  <a:lnTo>
                    <a:pt x="80" y="374"/>
                  </a:lnTo>
                  <a:lnTo>
                    <a:pt x="77" y="375"/>
                  </a:lnTo>
                  <a:lnTo>
                    <a:pt x="76" y="375"/>
                  </a:lnTo>
                  <a:lnTo>
                    <a:pt x="74" y="374"/>
                  </a:lnTo>
                  <a:lnTo>
                    <a:pt x="74" y="373"/>
                  </a:lnTo>
                  <a:lnTo>
                    <a:pt x="60" y="320"/>
                  </a:lnTo>
                  <a:lnTo>
                    <a:pt x="40" y="242"/>
                  </a:lnTo>
                  <a:lnTo>
                    <a:pt x="24" y="163"/>
                  </a:lnTo>
                  <a:lnTo>
                    <a:pt x="10" y="83"/>
                  </a:lnTo>
                  <a:lnTo>
                    <a:pt x="0" y="4"/>
                  </a:lnTo>
                  <a:lnTo>
                    <a:pt x="0"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5" name="Freeform 429"/>
            <p:cNvSpPr>
              <a:spLocks/>
            </p:cNvSpPr>
            <p:nvPr/>
          </p:nvSpPr>
          <p:spPr bwMode="auto">
            <a:xfrm>
              <a:off x="7411749" y="4023880"/>
              <a:ext cx="17463" cy="647700"/>
            </a:xfrm>
            <a:custGeom>
              <a:avLst/>
              <a:gdLst>
                <a:gd name="T0" fmla="*/ 7 w 11"/>
                <a:gd name="T1" fmla="*/ 0 h 408"/>
                <a:gd name="T2" fmla="*/ 10 w 11"/>
                <a:gd name="T3" fmla="*/ 1 h 408"/>
                <a:gd name="T4" fmla="*/ 11 w 11"/>
                <a:gd name="T5" fmla="*/ 2 h 408"/>
                <a:gd name="T6" fmla="*/ 11 w 11"/>
                <a:gd name="T7" fmla="*/ 3 h 408"/>
                <a:gd name="T8" fmla="*/ 11 w 11"/>
                <a:gd name="T9" fmla="*/ 74 h 408"/>
                <a:gd name="T10" fmla="*/ 10 w 11"/>
                <a:gd name="T11" fmla="*/ 244 h 408"/>
                <a:gd name="T12" fmla="*/ 7 w 11"/>
                <a:gd name="T13" fmla="*/ 297 h 408"/>
                <a:gd name="T14" fmla="*/ 6 w 11"/>
                <a:gd name="T15" fmla="*/ 350 h 408"/>
                <a:gd name="T16" fmla="*/ 10 w 11"/>
                <a:gd name="T17" fmla="*/ 404 h 408"/>
                <a:gd name="T18" fmla="*/ 8 w 11"/>
                <a:gd name="T19" fmla="*/ 407 h 408"/>
                <a:gd name="T20" fmla="*/ 7 w 11"/>
                <a:gd name="T21" fmla="*/ 408 h 408"/>
                <a:gd name="T22" fmla="*/ 6 w 11"/>
                <a:gd name="T23" fmla="*/ 408 h 408"/>
                <a:gd name="T24" fmla="*/ 4 w 11"/>
                <a:gd name="T25" fmla="*/ 408 h 408"/>
                <a:gd name="T26" fmla="*/ 3 w 11"/>
                <a:gd name="T27" fmla="*/ 407 h 408"/>
                <a:gd name="T28" fmla="*/ 2 w 11"/>
                <a:gd name="T29" fmla="*/ 404 h 408"/>
                <a:gd name="T30" fmla="*/ 0 w 11"/>
                <a:gd name="T31" fmla="*/ 371 h 408"/>
                <a:gd name="T32" fmla="*/ 0 w 11"/>
                <a:gd name="T33" fmla="*/ 337 h 408"/>
                <a:gd name="T34" fmla="*/ 2 w 11"/>
                <a:gd name="T35" fmla="*/ 255 h 408"/>
                <a:gd name="T36" fmla="*/ 4 w 11"/>
                <a:gd name="T37" fmla="*/ 172 h 408"/>
                <a:gd name="T38" fmla="*/ 4 w 11"/>
                <a:gd name="T39" fmla="*/ 3 h 408"/>
                <a:gd name="T40" fmla="*/ 5 w 11"/>
                <a:gd name="T41" fmla="*/ 2 h 408"/>
                <a:gd name="T42" fmla="*/ 6 w 11"/>
                <a:gd name="T43" fmla="*/ 1 h 408"/>
                <a:gd name="T44" fmla="*/ 7 w 11"/>
                <a:gd name="T45"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408">
                  <a:moveTo>
                    <a:pt x="7" y="0"/>
                  </a:moveTo>
                  <a:lnTo>
                    <a:pt x="10" y="1"/>
                  </a:lnTo>
                  <a:lnTo>
                    <a:pt x="11" y="2"/>
                  </a:lnTo>
                  <a:lnTo>
                    <a:pt x="11" y="3"/>
                  </a:lnTo>
                  <a:lnTo>
                    <a:pt x="11" y="74"/>
                  </a:lnTo>
                  <a:lnTo>
                    <a:pt x="10" y="244"/>
                  </a:lnTo>
                  <a:lnTo>
                    <a:pt x="7" y="297"/>
                  </a:lnTo>
                  <a:lnTo>
                    <a:pt x="6" y="350"/>
                  </a:lnTo>
                  <a:lnTo>
                    <a:pt x="10" y="404"/>
                  </a:lnTo>
                  <a:lnTo>
                    <a:pt x="8" y="407"/>
                  </a:lnTo>
                  <a:lnTo>
                    <a:pt x="7" y="408"/>
                  </a:lnTo>
                  <a:lnTo>
                    <a:pt x="6" y="408"/>
                  </a:lnTo>
                  <a:lnTo>
                    <a:pt x="4" y="408"/>
                  </a:lnTo>
                  <a:lnTo>
                    <a:pt x="3" y="407"/>
                  </a:lnTo>
                  <a:lnTo>
                    <a:pt x="2" y="404"/>
                  </a:lnTo>
                  <a:lnTo>
                    <a:pt x="0" y="371"/>
                  </a:lnTo>
                  <a:lnTo>
                    <a:pt x="0" y="337"/>
                  </a:lnTo>
                  <a:lnTo>
                    <a:pt x="2" y="255"/>
                  </a:lnTo>
                  <a:lnTo>
                    <a:pt x="4" y="172"/>
                  </a:lnTo>
                  <a:lnTo>
                    <a:pt x="4" y="3"/>
                  </a:lnTo>
                  <a:lnTo>
                    <a:pt x="5" y="2"/>
                  </a:lnTo>
                  <a:lnTo>
                    <a:pt x="6" y="1"/>
                  </a:lnTo>
                  <a:lnTo>
                    <a:pt x="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6" name="Freeform 430"/>
            <p:cNvSpPr>
              <a:spLocks/>
            </p:cNvSpPr>
            <p:nvPr/>
          </p:nvSpPr>
          <p:spPr bwMode="auto">
            <a:xfrm>
              <a:off x="7084724" y="4112780"/>
              <a:ext cx="252413" cy="498475"/>
            </a:xfrm>
            <a:custGeom>
              <a:avLst/>
              <a:gdLst>
                <a:gd name="T0" fmla="*/ 156 w 159"/>
                <a:gd name="T1" fmla="*/ 0 h 314"/>
                <a:gd name="T2" fmla="*/ 157 w 159"/>
                <a:gd name="T3" fmla="*/ 0 h 314"/>
                <a:gd name="T4" fmla="*/ 158 w 159"/>
                <a:gd name="T5" fmla="*/ 1 h 314"/>
                <a:gd name="T6" fmla="*/ 159 w 159"/>
                <a:gd name="T7" fmla="*/ 2 h 314"/>
                <a:gd name="T8" fmla="*/ 159 w 159"/>
                <a:gd name="T9" fmla="*/ 4 h 314"/>
                <a:gd name="T10" fmla="*/ 144 w 159"/>
                <a:gd name="T11" fmla="*/ 41 h 314"/>
                <a:gd name="T12" fmla="*/ 123 w 159"/>
                <a:gd name="T13" fmla="*/ 87 h 314"/>
                <a:gd name="T14" fmla="*/ 100 w 159"/>
                <a:gd name="T15" fmla="*/ 131 h 314"/>
                <a:gd name="T16" fmla="*/ 77 w 159"/>
                <a:gd name="T17" fmla="*/ 175 h 314"/>
                <a:gd name="T18" fmla="*/ 53 w 159"/>
                <a:gd name="T19" fmla="*/ 217 h 314"/>
                <a:gd name="T20" fmla="*/ 30 w 159"/>
                <a:gd name="T21" fmla="*/ 261 h 314"/>
                <a:gd name="T22" fmla="*/ 9 w 159"/>
                <a:gd name="T23" fmla="*/ 307 h 314"/>
                <a:gd name="T24" fmla="*/ 9 w 159"/>
                <a:gd name="T25" fmla="*/ 307 h 314"/>
                <a:gd name="T26" fmla="*/ 7 w 159"/>
                <a:gd name="T27" fmla="*/ 312 h 314"/>
                <a:gd name="T28" fmla="*/ 5 w 159"/>
                <a:gd name="T29" fmla="*/ 314 h 314"/>
                <a:gd name="T30" fmla="*/ 4 w 159"/>
                <a:gd name="T31" fmla="*/ 314 h 314"/>
                <a:gd name="T32" fmla="*/ 2 w 159"/>
                <a:gd name="T33" fmla="*/ 314 h 314"/>
                <a:gd name="T34" fmla="*/ 1 w 159"/>
                <a:gd name="T35" fmla="*/ 313 h 314"/>
                <a:gd name="T36" fmla="*/ 0 w 159"/>
                <a:gd name="T37" fmla="*/ 312 h 314"/>
                <a:gd name="T38" fmla="*/ 0 w 159"/>
                <a:gd name="T39" fmla="*/ 311 h 314"/>
                <a:gd name="T40" fmla="*/ 4 w 159"/>
                <a:gd name="T41" fmla="*/ 301 h 314"/>
                <a:gd name="T42" fmla="*/ 25 w 159"/>
                <a:gd name="T43" fmla="*/ 256 h 314"/>
                <a:gd name="T44" fmla="*/ 48 w 159"/>
                <a:gd name="T45" fmla="*/ 212 h 314"/>
                <a:gd name="T46" fmla="*/ 73 w 159"/>
                <a:gd name="T47" fmla="*/ 168 h 314"/>
                <a:gd name="T48" fmla="*/ 96 w 159"/>
                <a:gd name="T49" fmla="*/ 125 h 314"/>
                <a:gd name="T50" fmla="*/ 119 w 159"/>
                <a:gd name="T51" fmla="*/ 81 h 314"/>
                <a:gd name="T52" fmla="*/ 140 w 159"/>
                <a:gd name="T53" fmla="*/ 36 h 314"/>
                <a:gd name="T54" fmla="*/ 153 w 159"/>
                <a:gd name="T55" fmla="*/ 2 h 314"/>
                <a:gd name="T56" fmla="*/ 154 w 159"/>
                <a:gd name="T57" fmla="*/ 1 h 314"/>
                <a:gd name="T58" fmla="*/ 155 w 159"/>
                <a:gd name="T59" fmla="*/ 0 h 314"/>
                <a:gd name="T60" fmla="*/ 156 w 159"/>
                <a:gd name="T61"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314">
                  <a:moveTo>
                    <a:pt x="156" y="0"/>
                  </a:moveTo>
                  <a:lnTo>
                    <a:pt x="157" y="0"/>
                  </a:lnTo>
                  <a:lnTo>
                    <a:pt x="158" y="1"/>
                  </a:lnTo>
                  <a:lnTo>
                    <a:pt x="159" y="2"/>
                  </a:lnTo>
                  <a:lnTo>
                    <a:pt x="159" y="4"/>
                  </a:lnTo>
                  <a:lnTo>
                    <a:pt x="144" y="41"/>
                  </a:lnTo>
                  <a:lnTo>
                    <a:pt x="123" y="87"/>
                  </a:lnTo>
                  <a:lnTo>
                    <a:pt x="100" y="131"/>
                  </a:lnTo>
                  <a:lnTo>
                    <a:pt x="77" y="175"/>
                  </a:lnTo>
                  <a:lnTo>
                    <a:pt x="53" y="217"/>
                  </a:lnTo>
                  <a:lnTo>
                    <a:pt x="30" y="261"/>
                  </a:lnTo>
                  <a:lnTo>
                    <a:pt x="9" y="307"/>
                  </a:lnTo>
                  <a:lnTo>
                    <a:pt x="9" y="307"/>
                  </a:lnTo>
                  <a:lnTo>
                    <a:pt x="7" y="312"/>
                  </a:lnTo>
                  <a:lnTo>
                    <a:pt x="5" y="314"/>
                  </a:lnTo>
                  <a:lnTo>
                    <a:pt x="4" y="314"/>
                  </a:lnTo>
                  <a:lnTo>
                    <a:pt x="2" y="314"/>
                  </a:lnTo>
                  <a:lnTo>
                    <a:pt x="1" y="313"/>
                  </a:lnTo>
                  <a:lnTo>
                    <a:pt x="0" y="312"/>
                  </a:lnTo>
                  <a:lnTo>
                    <a:pt x="0" y="311"/>
                  </a:lnTo>
                  <a:lnTo>
                    <a:pt x="4" y="301"/>
                  </a:lnTo>
                  <a:lnTo>
                    <a:pt x="25" y="256"/>
                  </a:lnTo>
                  <a:lnTo>
                    <a:pt x="48" y="212"/>
                  </a:lnTo>
                  <a:lnTo>
                    <a:pt x="73" y="168"/>
                  </a:lnTo>
                  <a:lnTo>
                    <a:pt x="96" y="125"/>
                  </a:lnTo>
                  <a:lnTo>
                    <a:pt x="119" y="81"/>
                  </a:lnTo>
                  <a:lnTo>
                    <a:pt x="140" y="36"/>
                  </a:lnTo>
                  <a:lnTo>
                    <a:pt x="153" y="2"/>
                  </a:lnTo>
                  <a:lnTo>
                    <a:pt x="154" y="1"/>
                  </a:lnTo>
                  <a:lnTo>
                    <a:pt x="155" y="0"/>
                  </a:lnTo>
                  <a:lnTo>
                    <a:pt x="15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7" name="Freeform 431"/>
            <p:cNvSpPr>
              <a:spLocks noEditPoints="1"/>
            </p:cNvSpPr>
            <p:nvPr/>
          </p:nvSpPr>
          <p:spPr bwMode="auto">
            <a:xfrm>
              <a:off x="5722649" y="2898342"/>
              <a:ext cx="1135063" cy="776288"/>
            </a:xfrm>
            <a:custGeom>
              <a:avLst/>
              <a:gdLst>
                <a:gd name="T0" fmla="*/ 571 w 715"/>
                <a:gd name="T1" fmla="*/ 96 h 489"/>
                <a:gd name="T2" fmla="*/ 571 w 715"/>
                <a:gd name="T3" fmla="*/ 96 h 489"/>
                <a:gd name="T4" fmla="*/ 571 w 715"/>
                <a:gd name="T5" fmla="*/ 96 h 489"/>
                <a:gd name="T6" fmla="*/ 571 w 715"/>
                <a:gd name="T7" fmla="*/ 96 h 489"/>
                <a:gd name="T8" fmla="*/ 712 w 715"/>
                <a:gd name="T9" fmla="*/ 0 h 489"/>
                <a:gd name="T10" fmla="*/ 714 w 715"/>
                <a:gd name="T11" fmla="*/ 1 h 489"/>
                <a:gd name="T12" fmla="*/ 715 w 715"/>
                <a:gd name="T13" fmla="*/ 2 h 489"/>
                <a:gd name="T14" fmla="*/ 715 w 715"/>
                <a:gd name="T15" fmla="*/ 3 h 489"/>
                <a:gd name="T16" fmla="*/ 715 w 715"/>
                <a:gd name="T17" fmla="*/ 6 h 489"/>
                <a:gd name="T18" fmla="*/ 714 w 715"/>
                <a:gd name="T19" fmla="*/ 7 h 489"/>
                <a:gd name="T20" fmla="*/ 678 w 715"/>
                <a:gd name="T21" fmla="*/ 29 h 489"/>
                <a:gd name="T22" fmla="*/ 641 w 715"/>
                <a:gd name="T23" fmla="*/ 50 h 489"/>
                <a:gd name="T24" fmla="*/ 605 w 715"/>
                <a:gd name="T25" fmla="*/ 72 h 489"/>
                <a:gd name="T26" fmla="*/ 571 w 715"/>
                <a:gd name="T27" fmla="*/ 96 h 489"/>
                <a:gd name="T28" fmla="*/ 571 w 715"/>
                <a:gd name="T29" fmla="*/ 96 h 489"/>
                <a:gd name="T30" fmla="*/ 571 w 715"/>
                <a:gd name="T31" fmla="*/ 96 h 489"/>
                <a:gd name="T32" fmla="*/ 571 w 715"/>
                <a:gd name="T33" fmla="*/ 96 h 489"/>
                <a:gd name="T34" fmla="*/ 571 w 715"/>
                <a:gd name="T35" fmla="*/ 96 h 489"/>
                <a:gd name="T36" fmla="*/ 532 w 715"/>
                <a:gd name="T37" fmla="*/ 129 h 489"/>
                <a:gd name="T38" fmla="*/ 496 w 715"/>
                <a:gd name="T39" fmla="*/ 165 h 489"/>
                <a:gd name="T40" fmla="*/ 461 w 715"/>
                <a:gd name="T41" fmla="*/ 203 h 489"/>
                <a:gd name="T42" fmla="*/ 427 w 715"/>
                <a:gd name="T43" fmla="*/ 240 h 489"/>
                <a:gd name="T44" fmla="*/ 393 w 715"/>
                <a:gd name="T45" fmla="*/ 277 h 489"/>
                <a:gd name="T46" fmla="*/ 357 w 715"/>
                <a:gd name="T47" fmla="*/ 313 h 489"/>
                <a:gd name="T48" fmla="*/ 319 w 715"/>
                <a:gd name="T49" fmla="*/ 347 h 489"/>
                <a:gd name="T50" fmla="*/ 279 w 715"/>
                <a:gd name="T51" fmla="*/ 377 h 489"/>
                <a:gd name="T52" fmla="*/ 236 w 715"/>
                <a:gd name="T53" fmla="*/ 404 h 489"/>
                <a:gd name="T54" fmla="*/ 198 w 715"/>
                <a:gd name="T55" fmla="*/ 425 h 489"/>
                <a:gd name="T56" fmla="*/ 158 w 715"/>
                <a:gd name="T57" fmla="*/ 442 h 489"/>
                <a:gd name="T58" fmla="*/ 118 w 715"/>
                <a:gd name="T59" fmla="*/ 457 h 489"/>
                <a:gd name="T60" fmla="*/ 90 w 715"/>
                <a:gd name="T61" fmla="*/ 467 h 489"/>
                <a:gd name="T62" fmla="*/ 62 w 715"/>
                <a:gd name="T63" fmla="*/ 478 h 489"/>
                <a:gd name="T64" fmla="*/ 33 w 715"/>
                <a:gd name="T65" fmla="*/ 485 h 489"/>
                <a:gd name="T66" fmla="*/ 3 w 715"/>
                <a:gd name="T67" fmla="*/ 489 h 489"/>
                <a:gd name="T68" fmla="*/ 2 w 715"/>
                <a:gd name="T69" fmla="*/ 487 h 489"/>
                <a:gd name="T70" fmla="*/ 1 w 715"/>
                <a:gd name="T71" fmla="*/ 486 h 489"/>
                <a:gd name="T72" fmla="*/ 0 w 715"/>
                <a:gd name="T73" fmla="*/ 485 h 489"/>
                <a:gd name="T74" fmla="*/ 1 w 715"/>
                <a:gd name="T75" fmla="*/ 483 h 489"/>
                <a:gd name="T76" fmla="*/ 2 w 715"/>
                <a:gd name="T77" fmla="*/ 482 h 489"/>
                <a:gd name="T78" fmla="*/ 3 w 715"/>
                <a:gd name="T79" fmla="*/ 482 h 489"/>
                <a:gd name="T80" fmla="*/ 12 w 715"/>
                <a:gd name="T81" fmla="*/ 481 h 489"/>
                <a:gd name="T82" fmla="*/ 20 w 715"/>
                <a:gd name="T83" fmla="*/ 481 h 489"/>
                <a:gd name="T84" fmla="*/ 43 w 715"/>
                <a:gd name="T85" fmla="*/ 475 h 489"/>
                <a:gd name="T86" fmla="*/ 66 w 715"/>
                <a:gd name="T87" fmla="*/ 469 h 489"/>
                <a:gd name="T88" fmla="*/ 88 w 715"/>
                <a:gd name="T89" fmla="*/ 460 h 489"/>
                <a:gd name="T90" fmla="*/ 123 w 715"/>
                <a:gd name="T91" fmla="*/ 448 h 489"/>
                <a:gd name="T92" fmla="*/ 158 w 715"/>
                <a:gd name="T93" fmla="*/ 435 h 489"/>
                <a:gd name="T94" fmla="*/ 206 w 715"/>
                <a:gd name="T95" fmla="*/ 413 h 489"/>
                <a:gd name="T96" fmla="*/ 251 w 715"/>
                <a:gd name="T97" fmla="*/ 387 h 489"/>
                <a:gd name="T98" fmla="*/ 294 w 715"/>
                <a:gd name="T99" fmla="*/ 359 h 489"/>
                <a:gd name="T100" fmla="*/ 332 w 715"/>
                <a:gd name="T101" fmla="*/ 326 h 489"/>
                <a:gd name="T102" fmla="*/ 378 w 715"/>
                <a:gd name="T103" fmla="*/ 282 h 489"/>
                <a:gd name="T104" fmla="*/ 422 w 715"/>
                <a:gd name="T105" fmla="*/ 236 h 489"/>
                <a:gd name="T106" fmla="*/ 465 w 715"/>
                <a:gd name="T107" fmla="*/ 188 h 489"/>
                <a:gd name="T108" fmla="*/ 509 w 715"/>
                <a:gd name="T109" fmla="*/ 142 h 489"/>
                <a:gd name="T110" fmla="*/ 539 w 715"/>
                <a:gd name="T111" fmla="*/ 113 h 489"/>
                <a:gd name="T112" fmla="*/ 571 w 715"/>
                <a:gd name="T113" fmla="*/ 87 h 489"/>
                <a:gd name="T114" fmla="*/ 605 w 715"/>
                <a:gd name="T115" fmla="*/ 64 h 489"/>
                <a:gd name="T116" fmla="*/ 658 w 715"/>
                <a:gd name="T117" fmla="*/ 32 h 489"/>
                <a:gd name="T118" fmla="*/ 711 w 715"/>
                <a:gd name="T119" fmla="*/ 1 h 489"/>
                <a:gd name="T120" fmla="*/ 712 w 715"/>
                <a:gd name="T121"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5" h="489">
                  <a:moveTo>
                    <a:pt x="571" y="96"/>
                  </a:moveTo>
                  <a:lnTo>
                    <a:pt x="571" y="96"/>
                  </a:lnTo>
                  <a:lnTo>
                    <a:pt x="571" y="96"/>
                  </a:lnTo>
                  <a:lnTo>
                    <a:pt x="571" y="96"/>
                  </a:lnTo>
                  <a:close/>
                  <a:moveTo>
                    <a:pt x="712" y="0"/>
                  </a:moveTo>
                  <a:lnTo>
                    <a:pt x="714" y="1"/>
                  </a:lnTo>
                  <a:lnTo>
                    <a:pt x="715" y="2"/>
                  </a:lnTo>
                  <a:lnTo>
                    <a:pt x="715" y="3"/>
                  </a:lnTo>
                  <a:lnTo>
                    <a:pt x="715" y="6"/>
                  </a:lnTo>
                  <a:lnTo>
                    <a:pt x="714" y="7"/>
                  </a:lnTo>
                  <a:lnTo>
                    <a:pt x="678" y="29"/>
                  </a:lnTo>
                  <a:lnTo>
                    <a:pt x="641" y="50"/>
                  </a:lnTo>
                  <a:lnTo>
                    <a:pt x="605" y="72"/>
                  </a:lnTo>
                  <a:lnTo>
                    <a:pt x="571" y="96"/>
                  </a:lnTo>
                  <a:lnTo>
                    <a:pt x="571" y="96"/>
                  </a:lnTo>
                  <a:lnTo>
                    <a:pt x="571" y="96"/>
                  </a:lnTo>
                  <a:lnTo>
                    <a:pt x="571" y="96"/>
                  </a:lnTo>
                  <a:lnTo>
                    <a:pt x="571" y="96"/>
                  </a:lnTo>
                  <a:lnTo>
                    <a:pt x="532" y="129"/>
                  </a:lnTo>
                  <a:lnTo>
                    <a:pt x="496" y="165"/>
                  </a:lnTo>
                  <a:lnTo>
                    <a:pt x="461" y="203"/>
                  </a:lnTo>
                  <a:lnTo>
                    <a:pt x="427" y="240"/>
                  </a:lnTo>
                  <a:lnTo>
                    <a:pt x="393" y="277"/>
                  </a:lnTo>
                  <a:lnTo>
                    <a:pt x="357" y="313"/>
                  </a:lnTo>
                  <a:lnTo>
                    <a:pt x="319" y="347"/>
                  </a:lnTo>
                  <a:lnTo>
                    <a:pt x="279" y="377"/>
                  </a:lnTo>
                  <a:lnTo>
                    <a:pt x="236" y="404"/>
                  </a:lnTo>
                  <a:lnTo>
                    <a:pt x="198" y="425"/>
                  </a:lnTo>
                  <a:lnTo>
                    <a:pt x="158" y="442"/>
                  </a:lnTo>
                  <a:lnTo>
                    <a:pt x="118" y="457"/>
                  </a:lnTo>
                  <a:lnTo>
                    <a:pt x="90" y="467"/>
                  </a:lnTo>
                  <a:lnTo>
                    <a:pt x="62" y="478"/>
                  </a:lnTo>
                  <a:lnTo>
                    <a:pt x="33" y="485"/>
                  </a:lnTo>
                  <a:lnTo>
                    <a:pt x="3" y="489"/>
                  </a:lnTo>
                  <a:lnTo>
                    <a:pt x="2" y="487"/>
                  </a:lnTo>
                  <a:lnTo>
                    <a:pt x="1" y="486"/>
                  </a:lnTo>
                  <a:lnTo>
                    <a:pt x="0" y="485"/>
                  </a:lnTo>
                  <a:lnTo>
                    <a:pt x="1" y="483"/>
                  </a:lnTo>
                  <a:lnTo>
                    <a:pt x="2" y="482"/>
                  </a:lnTo>
                  <a:lnTo>
                    <a:pt x="3" y="482"/>
                  </a:lnTo>
                  <a:lnTo>
                    <a:pt x="12" y="481"/>
                  </a:lnTo>
                  <a:lnTo>
                    <a:pt x="20" y="481"/>
                  </a:lnTo>
                  <a:lnTo>
                    <a:pt x="43" y="475"/>
                  </a:lnTo>
                  <a:lnTo>
                    <a:pt x="66" y="469"/>
                  </a:lnTo>
                  <a:lnTo>
                    <a:pt x="88" y="460"/>
                  </a:lnTo>
                  <a:lnTo>
                    <a:pt x="123" y="448"/>
                  </a:lnTo>
                  <a:lnTo>
                    <a:pt x="158" y="435"/>
                  </a:lnTo>
                  <a:lnTo>
                    <a:pt x="206" y="413"/>
                  </a:lnTo>
                  <a:lnTo>
                    <a:pt x="251" y="387"/>
                  </a:lnTo>
                  <a:lnTo>
                    <a:pt x="294" y="359"/>
                  </a:lnTo>
                  <a:lnTo>
                    <a:pt x="332" y="326"/>
                  </a:lnTo>
                  <a:lnTo>
                    <a:pt x="378" y="282"/>
                  </a:lnTo>
                  <a:lnTo>
                    <a:pt x="422" y="236"/>
                  </a:lnTo>
                  <a:lnTo>
                    <a:pt x="465" y="188"/>
                  </a:lnTo>
                  <a:lnTo>
                    <a:pt x="509" y="142"/>
                  </a:lnTo>
                  <a:lnTo>
                    <a:pt x="539" y="113"/>
                  </a:lnTo>
                  <a:lnTo>
                    <a:pt x="571" y="87"/>
                  </a:lnTo>
                  <a:lnTo>
                    <a:pt x="605" y="64"/>
                  </a:lnTo>
                  <a:lnTo>
                    <a:pt x="658" y="32"/>
                  </a:lnTo>
                  <a:lnTo>
                    <a:pt x="711" y="1"/>
                  </a:lnTo>
                  <a:lnTo>
                    <a:pt x="712" y="0"/>
                  </a:lnTo>
                  <a:close/>
                </a:path>
              </a:pathLst>
            </a:custGeom>
            <a:blipFill>
              <a:blip r:embed="rId4"/>
              <a:stretch>
                <a:fillRect/>
              </a:stretch>
            </a:bli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8" name="Freeform 432"/>
            <p:cNvSpPr>
              <a:spLocks noEditPoints="1"/>
            </p:cNvSpPr>
            <p:nvPr/>
          </p:nvSpPr>
          <p:spPr bwMode="auto">
            <a:xfrm>
              <a:off x="5757574" y="2987242"/>
              <a:ext cx="1143000" cy="989013"/>
            </a:xfrm>
            <a:custGeom>
              <a:avLst/>
              <a:gdLst>
                <a:gd name="T0" fmla="*/ 689 w 720"/>
                <a:gd name="T1" fmla="*/ 39 h 623"/>
                <a:gd name="T2" fmla="*/ 689 w 720"/>
                <a:gd name="T3" fmla="*/ 38 h 623"/>
                <a:gd name="T4" fmla="*/ 690 w 720"/>
                <a:gd name="T5" fmla="*/ 11 h 623"/>
                <a:gd name="T6" fmla="*/ 690 w 720"/>
                <a:gd name="T7" fmla="*/ 11 h 623"/>
                <a:gd name="T8" fmla="*/ 715 w 720"/>
                <a:gd name="T9" fmla="*/ 1 h 623"/>
                <a:gd name="T10" fmla="*/ 720 w 720"/>
                <a:gd name="T11" fmla="*/ 15 h 623"/>
                <a:gd name="T12" fmla="*/ 695 w 720"/>
                <a:gd name="T13" fmla="*/ 42 h 623"/>
                <a:gd name="T14" fmla="*/ 634 w 720"/>
                <a:gd name="T15" fmla="*/ 89 h 623"/>
                <a:gd name="T16" fmla="*/ 566 w 720"/>
                <a:gd name="T17" fmla="*/ 166 h 623"/>
                <a:gd name="T18" fmla="*/ 500 w 720"/>
                <a:gd name="T19" fmla="*/ 268 h 623"/>
                <a:gd name="T20" fmla="*/ 471 w 720"/>
                <a:gd name="T21" fmla="*/ 334 h 623"/>
                <a:gd name="T22" fmla="*/ 427 w 720"/>
                <a:gd name="T23" fmla="*/ 423 h 623"/>
                <a:gd name="T24" fmla="*/ 351 w 720"/>
                <a:gd name="T25" fmla="*/ 503 h 623"/>
                <a:gd name="T26" fmla="*/ 249 w 720"/>
                <a:gd name="T27" fmla="*/ 579 h 623"/>
                <a:gd name="T28" fmla="*/ 173 w 720"/>
                <a:gd name="T29" fmla="*/ 623 h 623"/>
                <a:gd name="T30" fmla="*/ 169 w 720"/>
                <a:gd name="T31" fmla="*/ 620 h 623"/>
                <a:gd name="T32" fmla="*/ 197 w 720"/>
                <a:gd name="T33" fmla="*/ 603 h 623"/>
                <a:gd name="T34" fmla="*/ 282 w 720"/>
                <a:gd name="T35" fmla="*/ 548 h 623"/>
                <a:gd name="T36" fmla="*/ 351 w 720"/>
                <a:gd name="T37" fmla="*/ 494 h 623"/>
                <a:gd name="T38" fmla="*/ 412 w 720"/>
                <a:gd name="T39" fmla="*/ 431 h 623"/>
                <a:gd name="T40" fmla="*/ 412 w 720"/>
                <a:gd name="T41" fmla="*/ 431 h 623"/>
                <a:gd name="T42" fmla="*/ 443 w 720"/>
                <a:gd name="T43" fmla="*/ 380 h 623"/>
                <a:gd name="T44" fmla="*/ 492 w 720"/>
                <a:gd name="T45" fmla="*/ 269 h 623"/>
                <a:gd name="T46" fmla="*/ 569 w 720"/>
                <a:gd name="T47" fmla="*/ 152 h 623"/>
                <a:gd name="T48" fmla="*/ 657 w 720"/>
                <a:gd name="T49" fmla="*/ 62 h 623"/>
                <a:gd name="T50" fmla="*/ 689 w 720"/>
                <a:gd name="T51" fmla="*/ 38 h 623"/>
                <a:gd name="T52" fmla="*/ 711 w 720"/>
                <a:gd name="T53" fmla="*/ 18 h 623"/>
                <a:gd name="T54" fmla="*/ 714 w 720"/>
                <a:gd name="T55" fmla="*/ 10 h 623"/>
                <a:gd name="T56" fmla="*/ 714 w 720"/>
                <a:gd name="T57" fmla="*/ 9 h 623"/>
                <a:gd name="T58" fmla="*/ 703 w 720"/>
                <a:gd name="T59" fmla="*/ 8 h 623"/>
                <a:gd name="T60" fmla="*/ 690 w 720"/>
                <a:gd name="T61" fmla="*/ 11 h 623"/>
                <a:gd name="T62" fmla="*/ 690 w 720"/>
                <a:gd name="T63" fmla="*/ 12 h 623"/>
                <a:gd name="T64" fmla="*/ 593 w 720"/>
                <a:gd name="T65" fmla="*/ 73 h 623"/>
                <a:gd name="T66" fmla="*/ 473 w 720"/>
                <a:gd name="T67" fmla="*/ 182 h 623"/>
                <a:gd name="T68" fmla="*/ 361 w 720"/>
                <a:gd name="T69" fmla="*/ 295 h 623"/>
                <a:gd name="T70" fmla="*/ 233 w 720"/>
                <a:gd name="T71" fmla="*/ 391 h 623"/>
                <a:gd name="T72" fmla="*/ 110 w 720"/>
                <a:gd name="T73" fmla="*/ 452 h 623"/>
                <a:gd name="T74" fmla="*/ 48 w 720"/>
                <a:gd name="T75" fmla="*/ 484 h 623"/>
                <a:gd name="T76" fmla="*/ 1 w 720"/>
                <a:gd name="T77" fmla="*/ 493 h 623"/>
                <a:gd name="T78" fmla="*/ 0 w 720"/>
                <a:gd name="T79" fmla="*/ 488 h 623"/>
                <a:gd name="T80" fmla="*/ 11 w 720"/>
                <a:gd name="T81" fmla="*/ 486 h 623"/>
                <a:gd name="T82" fmla="*/ 49 w 720"/>
                <a:gd name="T83" fmla="*/ 477 h 623"/>
                <a:gd name="T84" fmla="*/ 154 w 720"/>
                <a:gd name="T85" fmla="*/ 425 h 623"/>
                <a:gd name="T86" fmla="*/ 306 w 720"/>
                <a:gd name="T87" fmla="*/ 334 h 623"/>
                <a:gd name="T88" fmla="*/ 351 w 720"/>
                <a:gd name="T89" fmla="*/ 296 h 623"/>
                <a:gd name="T90" fmla="*/ 462 w 720"/>
                <a:gd name="T91" fmla="*/ 183 h 623"/>
                <a:gd name="T92" fmla="*/ 598 w 720"/>
                <a:gd name="T93" fmla="*/ 60 h 623"/>
                <a:gd name="T94" fmla="*/ 690 w 720"/>
                <a:gd name="T95" fmla="*/ 5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0" h="623">
                  <a:moveTo>
                    <a:pt x="689" y="39"/>
                  </a:moveTo>
                  <a:lnTo>
                    <a:pt x="689" y="39"/>
                  </a:lnTo>
                  <a:lnTo>
                    <a:pt x="689" y="39"/>
                  </a:lnTo>
                  <a:lnTo>
                    <a:pt x="689" y="39"/>
                  </a:lnTo>
                  <a:close/>
                  <a:moveTo>
                    <a:pt x="689" y="38"/>
                  </a:moveTo>
                  <a:lnTo>
                    <a:pt x="689" y="38"/>
                  </a:lnTo>
                  <a:lnTo>
                    <a:pt x="689" y="39"/>
                  </a:lnTo>
                  <a:lnTo>
                    <a:pt x="689" y="38"/>
                  </a:lnTo>
                  <a:close/>
                  <a:moveTo>
                    <a:pt x="690" y="11"/>
                  </a:moveTo>
                  <a:lnTo>
                    <a:pt x="690" y="12"/>
                  </a:lnTo>
                  <a:lnTo>
                    <a:pt x="690" y="12"/>
                  </a:lnTo>
                  <a:lnTo>
                    <a:pt x="690" y="11"/>
                  </a:lnTo>
                  <a:close/>
                  <a:moveTo>
                    <a:pt x="707" y="0"/>
                  </a:moveTo>
                  <a:lnTo>
                    <a:pt x="712" y="0"/>
                  </a:lnTo>
                  <a:lnTo>
                    <a:pt x="715" y="1"/>
                  </a:lnTo>
                  <a:lnTo>
                    <a:pt x="718" y="4"/>
                  </a:lnTo>
                  <a:lnTo>
                    <a:pt x="720" y="7"/>
                  </a:lnTo>
                  <a:lnTo>
                    <a:pt x="720" y="15"/>
                  </a:lnTo>
                  <a:lnTo>
                    <a:pt x="717" y="21"/>
                  </a:lnTo>
                  <a:lnTo>
                    <a:pt x="712" y="27"/>
                  </a:lnTo>
                  <a:lnTo>
                    <a:pt x="695" y="42"/>
                  </a:lnTo>
                  <a:lnTo>
                    <a:pt x="678" y="55"/>
                  </a:lnTo>
                  <a:lnTo>
                    <a:pt x="659" y="68"/>
                  </a:lnTo>
                  <a:lnTo>
                    <a:pt x="634" y="89"/>
                  </a:lnTo>
                  <a:lnTo>
                    <a:pt x="609" y="115"/>
                  </a:lnTo>
                  <a:lnTo>
                    <a:pt x="587" y="140"/>
                  </a:lnTo>
                  <a:lnTo>
                    <a:pt x="566" y="166"/>
                  </a:lnTo>
                  <a:lnTo>
                    <a:pt x="542" y="198"/>
                  </a:lnTo>
                  <a:lnTo>
                    <a:pt x="520" y="232"/>
                  </a:lnTo>
                  <a:lnTo>
                    <a:pt x="500" y="268"/>
                  </a:lnTo>
                  <a:lnTo>
                    <a:pt x="483" y="304"/>
                  </a:lnTo>
                  <a:lnTo>
                    <a:pt x="483" y="304"/>
                  </a:lnTo>
                  <a:lnTo>
                    <a:pt x="471" y="334"/>
                  </a:lnTo>
                  <a:lnTo>
                    <a:pt x="458" y="364"/>
                  </a:lnTo>
                  <a:lnTo>
                    <a:pt x="443" y="394"/>
                  </a:lnTo>
                  <a:lnTo>
                    <a:pt x="427" y="423"/>
                  </a:lnTo>
                  <a:lnTo>
                    <a:pt x="406" y="449"/>
                  </a:lnTo>
                  <a:lnTo>
                    <a:pt x="383" y="474"/>
                  </a:lnTo>
                  <a:lnTo>
                    <a:pt x="351" y="503"/>
                  </a:lnTo>
                  <a:lnTo>
                    <a:pt x="318" y="529"/>
                  </a:lnTo>
                  <a:lnTo>
                    <a:pt x="283" y="555"/>
                  </a:lnTo>
                  <a:lnTo>
                    <a:pt x="249" y="579"/>
                  </a:lnTo>
                  <a:lnTo>
                    <a:pt x="212" y="602"/>
                  </a:lnTo>
                  <a:lnTo>
                    <a:pt x="175" y="623"/>
                  </a:lnTo>
                  <a:lnTo>
                    <a:pt x="173" y="623"/>
                  </a:lnTo>
                  <a:lnTo>
                    <a:pt x="172" y="622"/>
                  </a:lnTo>
                  <a:lnTo>
                    <a:pt x="170" y="621"/>
                  </a:lnTo>
                  <a:lnTo>
                    <a:pt x="169" y="620"/>
                  </a:lnTo>
                  <a:lnTo>
                    <a:pt x="170" y="617"/>
                  </a:lnTo>
                  <a:lnTo>
                    <a:pt x="172" y="616"/>
                  </a:lnTo>
                  <a:lnTo>
                    <a:pt x="197" y="603"/>
                  </a:lnTo>
                  <a:lnTo>
                    <a:pt x="221" y="588"/>
                  </a:lnTo>
                  <a:lnTo>
                    <a:pt x="245" y="572"/>
                  </a:lnTo>
                  <a:lnTo>
                    <a:pt x="282" y="548"/>
                  </a:lnTo>
                  <a:lnTo>
                    <a:pt x="317" y="522"/>
                  </a:lnTo>
                  <a:lnTo>
                    <a:pt x="317" y="522"/>
                  </a:lnTo>
                  <a:lnTo>
                    <a:pt x="351" y="494"/>
                  </a:lnTo>
                  <a:lnTo>
                    <a:pt x="383" y="464"/>
                  </a:lnTo>
                  <a:lnTo>
                    <a:pt x="412" y="431"/>
                  </a:lnTo>
                  <a:lnTo>
                    <a:pt x="412" y="431"/>
                  </a:lnTo>
                  <a:lnTo>
                    <a:pt x="412" y="431"/>
                  </a:lnTo>
                  <a:lnTo>
                    <a:pt x="412" y="431"/>
                  </a:lnTo>
                  <a:lnTo>
                    <a:pt x="412" y="431"/>
                  </a:lnTo>
                  <a:lnTo>
                    <a:pt x="412" y="431"/>
                  </a:lnTo>
                  <a:lnTo>
                    <a:pt x="429" y="406"/>
                  </a:lnTo>
                  <a:lnTo>
                    <a:pt x="443" y="380"/>
                  </a:lnTo>
                  <a:lnTo>
                    <a:pt x="455" y="352"/>
                  </a:lnTo>
                  <a:lnTo>
                    <a:pt x="473" y="310"/>
                  </a:lnTo>
                  <a:lnTo>
                    <a:pt x="492" y="269"/>
                  </a:lnTo>
                  <a:lnTo>
                    <a:pt x="516" y="227"/>
                  </a:lnTo>
                  <a:lnTo>
                    <a:pt x="543" y="187"/>
                  </a:lnTo>
                  <a:lnTo>
                    <a:pt x="569" y="152"/>
                  </a:lnTo>
                  <a:lnTo>
                    <a:pt x="597" y="119"/>
                  </a:lnTo>
                  <a:lnTo>
                    <a:pt x="627" y="87"/>
                  </a:lnTo>
                  <a:lnTo>
                    <a:pt x="657" y="62"/>
                  </a:lnTo>
                  <a:lnTo>
                    <a:pt x="689" y="39"/>
                  </a:lnTo>
                  <a:lnTo>
                    <a:pt x="689" y="38"/>
                  </a:lnTo>
                  <a:lnTo>
                    <a:pt x="689" y="38"/>
                  </a:lnTo>
                  <a:lnTo>
                    <a:pt x="689" y="38"/>
                  </a:lnTo>
                  <a:lnTo>
                    <a:pt x="701" y="29"/>
                  </a:lnTo>
                  <a:lnTo>
                    <a:pt x="711" y="18"/>
                  </a:lnTo>
                  <a:lnTo>
                    <a:pt x="714" y="13"/>
                  </a:lnTo>
                  <a:lnTo>
                    <a:pt x="714" y="11"/>
                  </a:lnTo>
                  <a:lnTo>
                    <a:pt x="714" y="10"/>
                  </a:lnTo>
                  <a:lnTo>
                    <a:pt x="714" y="10"/>
                  </a:lnTo>
                  <a:lnTo>
                    <a:pt x="714" y="10"/>
                  </a:lnTo>
                  <a:lnTo>
                    <a:pt x="714" y="9"/>
                  </a:lnTo>
                  <a:lnTo>
                    <a:pt x="712" y="8"/>
                  </a:lnTo>
                  <a:lnTo>
                    <a:pt x="709" y="8"/>
                  </a:lnTo>
                  <a:lnTo>
                    <a:pt x="703" y="8"/>
                  </a:lnTo>
                  <a:lnTo>
                    <a:pt x="696" y="9"/>
                  </a:lnTo>
                  <a:lnTo>
                    <a:pt x="690" y="11"/>
                  </a:lnTo>
                  <a:lnTo>
                    <a:pt x="690" y="11"/>
                  </a:lnTo>
                  <a:lnTo>
                    <a:pt x="690" y="12"/>
                  </a:lnTo>
                  <a:lnTo>
                    <a:pt x="690" y="12"/>
                  </a:lnTo>
                  <a:lnTo>
                    <a:pt x="690" y="12"/>
                  </a:lnTo>
                  <a:lnTo>
                    <a:pt x="656" y="29"/>
                  </a:lnTo>
                  <a:lnTo>
                    <a:pt x="623" y="50"/>
                  </a:lnTo>
                  <a:lnTo>
                    <a:pt x="593" y="73"/>
                  </a:lnTo>
                  <a:lnTo>
                    <a:pt x="551" y="107"/>
                  </a:lnTo>
                  <a:lnTo>
                    <a:pt x="511" y="143"/>
                  </a:lnTo>
                  <a:lnTo>
                    <a:pt x="473" y="182"/>
                  </a:lnTo>
                  <a:lnTo>
                    <a:pt x="436" y="220"/>
                  </a:lnTo>
                  <a:lnTo>
                    <a:pt x="399" y="259"/>
                  </a:lnTo>
                  <a:lnTo>
                    <a:pt x="361" y="295"/>
                  </a:lnTo>
                  <a:lnTo>
                    <a:pt x="320" y="330"/>
                  </a:lnTo>
                  <a:lnTo>
                    <a:pt x="278" y="362"/>
                  </a:lnTo>
                  <a:lnTo>
                    <a:pt x="233" y="391"/>
                  </a:lnTo>
                  <a:lnTo>
                    <a:pt x="194" y="413"/>
                  </a:lnTo>
                  <a:lnTo>
                    <a:pt x="152" y="433"/>
                  </a:lnTo>
                  <a:lnTo>
                    <a:pt x="110" y="452"/>
                  </a:lnTo>
                  <a:lnTo>
                    <a:pt x="89" y="463"/>
                  </a:lnTo>
                  <a:lnTo>
                    <a:pt x="69" y="474"/>
                  </a:lnTo>
                  <a:lnTo>
                    <a:pt x="48" y="484"/>
                  </a:lnTo>
                  <a:lnTo>
                    <a:pt x="26" y="491"/>
                  </a:lnTo>
                  <a:lnTo>
                    <a:pt x="3" y="493"/>
                  </a:lnTo>
                  <a:lnTo>
                    <a:pt x="1" y="493"/>
                  </a:lnTo>
                  <a:lnTo>
                    <a:pt x="0" y="491"/>
                  </a:lnTo>
                  <a:lnTo>
                    <a:pt x="0" y="490"/>
                  </a:lnTo>
                  <a:lnTo>
                    <a:pt x="0" y="488"/>
                  </a:lnTo>
                  <a:lnTo>
                    <a:pt x="1" y="486"/>
                  </a:lnTo>
                  <a:lnTo>
                    <a:pt x="3" y="486"/>
                  </a:lnTo>
                  <a:lnTo>
                    <a:pt x="11" y="486"/>
                  </a:lnTo>
                  <a:lnTo>
                    <a:pt x="19" y="485"/>
                  </a:lnTo>
                  <a:lnTo>
                    <a:pt x="34" y="482"/>
                  </a:lnTo>
                  <a:lnTo>
                    <a:pt x="49" y="477"/>
                  </a:lnTo>
                  <a:lnTo>
                    <a:pt x="75" y="464"/>
                  </a:lnTo>
                  <a:lnTo>
                    <a:pt x="114" y="444"/>
                  </a:lnTo>
                  <a:lnTo>
                    <a:pt x="154" y="425"/>
                  </a:lnTo>
                  <a:lnTo>
                    <a:pt x="194" y="405"/>
                  </a:lnTo>
                  <a:lnTo>
                    <a:pt x="251" y="372"/>
                  </a:lnTo>
                  <a:lnTo>
                    <a:pt x="306" y="334"/>
                  </a:lnTo>
                  <a:lnTo>
                    <a:pt x="306" y="334"/>
                  </a:lnTo>
                  <a:lnTo>
                    <a:pt x="310" y="330"/>
                  </a:lnTo>
                  <a:lnTo>
                    <a:pt x="351" y="296"/>
                  </a:lnTo>
                  <a:lnTo>
                    <a:pt x="388" y="259"/>
                  </a:lnTo>
                  <a:lnTo>
                    <a:pt x="426" y="221"/>
                  </a:lnTo>
                  <a:lnTo>
                    <a:pt x="462" y="183"/>
                  </a:lnTo>
                  <a:lnTo>
                    <a:pt x="498" y="145"/>
                  </a:lnTo>
                  <a:lnTo>
                    <a:pt x="547" y="100"/>
                  </a:lnTo>
                  <a:lnTo>
                    <a:pt x="598" y="60"/>
                  </a:lnTo>
                  <a:lnTo>
                    <a:pt x="627" y="39"/>
                  </a:lnTo>
                  <a:lnTo>
                    <a:pt x="658" y="20"/>
                  </a:lnTo>
                  <a:lnTo>
                    <a:pt x="690" y="5"/>
                  </a:lnTo>
                  <a:lnTo>
                    <a:pt x="698" y="1"/>
                  </a:lnTo>
                  <a:lnTo>
                    <a:pt x="70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9" name="Freeform 433"/>
            <p:cNvSpPr>
              <a:spLocks/>
            </p:cNvSpPr>
            <p:nvPr/>
          </p:nvSpPr>
          <p:spPr bwMode="auto">
            <a:xfrm>
              <a:off x="6083012" y="3128530"/>
              <a:ext cx="873125" cy="904875"/>
            </a:xfrm>
            <a:custGeom>
              <a:avLst/>
              <a:gdLst>
                <a:gd name="T0" fmla="*/ 540 w 550"/>
                <a:gd name="T1" fmla="*/ 1 h 570"/>
                <a:gd name="T2" fmla="*/ 546 w 550"/>
                <a:gd name="T3" fmla="*/ 5 h 570"/>
                <a:gd name="T4" fmla="*/ 550 w 550"/>
                <a:gd name="T5" fmla="*/ 10 h 570"/>
                <a:gd name="T6" fmla="*/ 547 w 550"/>
                <a:gd name="T7" fmla="*/ 12 h 570"/>
                <a:gd name="T8" fmla="*/ 544 w 550"/>
                <a:gd name="T9" fmla="*/ 12 h 570"/>
                <a:gd name="T10" fmla="*/ 542 w 550"/>
                <a:gd name="T11" fmla="*/ 10 h 570"/>
                <a:gd name="T12" fmla="*/ 540 w 550"/>
                <a:gd name="T13" fmla="*/ 8 h 570"/>
                <a:gd name="T14" fmla="*/ 534 w 550"/>
                <a:gd name="T15" fmla="*/ 8 h 570"/>
                <a:gd name="T16" fmla="*/ 528 w 550"/>
                <a:gd name="T17" fmla="*/ 10 h 570"/>
                <a:gd name="T18" fmla="*/ 508 w 550"/>
                <a:gd name="T19" fmla="*/ 22 h 570"/>
                <a:gd name="T20" fmla="*/ 469 w 550"/>
                <a:gd name="T21" fmla="*/ 56 h 570"/>
                <a:gd name="T22" fmla="*/ 413 w 550"/>
                <a:gd name="T23" fmla="*/ 120 h 570"/>
                <a:gd name="T24" fmla="*/ 386 w 550"/>
                <a:gd name="T25" fmla="*/ 159 h 570"/>
                <a:gd name="T26" fmla="*/ 316 w 550"/>
                <a:gd name="T27" fmla="*/ 270 h 570"/>
                <a:gd name="T28" fmla="*/ 243 w 550"/>
                <a:gd name="T29" fmla="*/ 374 h 570"/>
                <a:gd name="T30" fmla="*/ 158 w 550"/>
                <a:gd name="T31" fmla="*/ 467 h 570"/>
                <a:gd name="T32" fmla="*/ 85 w 550"/>
                <a:gd name="T33" fmla="*/ 525 h 570"/>
                <a:gd name="T34" fmla="*/ 3 w 550"/>
                <a:gd name="T35" fmla="*/ 570 h 570"/>
                <a:gd name="T36" fmla="*/ 0 w 550"/>
                <a:gd name="T37" fmla="*/ 570 h 570"/>
                <a:gd name="T38" fmla="*/ 0 w 550"/>
                <a:gd name="T39" fmla="*/ 567 h 570"/>
                <a:gd name="T40" fmla="*/ 2 w 550"/>
                <a:gd name="T41" fmla="*/ 564 h 570"/>
                <a:gd name="T42" fmla="*/ 2 w 550"/>
                <a:gd name="T43" fmla="*/ 564 h 570"/>
                <a:gd name="T44" fmla="*/ 39 w 550"/>
                <a:gd name="T45" fmla="*/ 546 h 570"/>
                <a:gd name="T46" fmla="*/ 108 w 550"/>
                <a:gd name="T47" fmla="*/ 501 h 570"/>
                <a:gd name="T48" fmla="*/ 151 w 550"/>
                <a:gd name="T49" fmla="*/ 465 h 570"/>
                <a:gd name="T50" fmla="*/ 216 w 550"/>
                <a:gd name="T51" fmla="*/ 396 h 570"/>
                <a:gd name="T52" fmla="*/ 246 w 550"/>
                <a:gd name="T53" fmla="*/ 359 h 570"/>
                <a:gd name="T54" fmla="*/ 304 w 550"/>
                <a:gd name="T55" fmla="*/ 275 h 570"/>
                <a:gd name="T56" fmla="*/ 374 w 550"/>
                <a:gd name="T57" fmla="*/ 164 h 570"/>
                <a:gd name="T58" fmla="*/ 434 w 550"/>
                <a:gd name="T59" fmla="*/ 85 h 570"/>
                <a:gd name="T60" fmla="*/ 474 w 550"/>
                <a:gd name="T61" fmla="*/ 43 h 570"/>
                <a:gd name="T62" fmla="*/ 492 w 550"/>
                <a:gd name="T63" fmla="*/ 26 h 570"/>
                <a:gd name="T64" fmla="*/ 514 w 550"/>
                <a:gd name="T65" fmla="*/ 8 h 570"/>
                <a:gd name="T66" fmla="*/ 535 w 550"/>
                <a:gd name="T67"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0" h="570">
                  <a:moveTo>
                    <a:pt x="535" y="0"/>
                  </a:moveTo>
                  <a:lnTo>
                    <a:pt x="540" y="1"/>
                  </a:lnTo>
                  <a:lnTo>
                    <a:pt x="543" y="3"/>
                  </a:lnTo>
                  <a:lnTo>
                    <a:pt x="546" y="5"/>
                  </a:lnTo>
                  <a:lnTo>
                    <a:pt x="548" y="8"/>
                  </a:lnTo>
                  <a:lnTo>
                    <a:pt x="550" y="10"/>
                  </a:lnTo>
                  <a:lnTo>
                    <a:pt x="548" y="11"/>
                  </a:lnTo>
                  <a:lnTo>
                    <a:pt x="547" y="12"/>
                  </a:lnTo>
                  <a:lnTo>
                    <a:pt x="546" y="14"/>
                  </a:lnTo>
                  <a:lnTo>
                    <a:pt x="544" y="12"/>
                  </a:lnTo>
                  <a:lnTo>
                    <a:pt x="543" y="11"/>
                  </a:lnTo>
                  <a:lnTo>
                    <a:pt x="542" y="10"/>
                  </a:lnTo>
                  <a:lnTo>
                    <a:pt x="541" y="9"/>
                  </a:lnTo>
                  <a:lnTo>
                    <a:pt x="540" y="8"/>
                  </a:lnTo>
                  <a:lnTo>
                    <a:pt x="537" y="8"/>
                  </a:lnTo>
                  <a:lnTo>
                    <a:pt x="534" y="8"/>
                  </a:lnTo>
                  <a:lnTo>
                    <a:pt x="531" y="9"/>
                  </a:lnTo>
                  <a:lnTo>
                    <a:pt x="528" y="10"/>
                  </a:lnTo>
                  <a:lnTo>
                    <a:pt x="517" y="16"/>
                  </a:lnTo>
                  <a:lnTo>
                    <a:pt x="508" y="22"/>
                  </a:lnTo>
                  <a:lnTo>
                    <a:pt x="500" y="28"/>
                  </a:lnTo>
                  <a:lnTo>
                    <a:pt x="469" y="56"/>
                  </a:lnTo>
                  <a:lnTo>
                    <a:pt x="440" y="87"/>
                  </a:lnTo>
                  <a:lnTo>
                    <a:pt x="413" y="120"/>
                  </a:lnTo>
                  <a:lnTo>
                    <a:pt x="413" y="120"/>
                  </a:lnTo>
                  <a:lnTo>
                    <a:pt x="386" y="159"/>
                  </a:lnTo>
                  <a:lnTo>
                    <a:pt x="350" y="214"/>
                  </a:lnTo>
                  <a:lnTo>
                    <a:pt x="316" y="270"/>
                  </a:lnTo>
                  <a:lnTo>
                    <a:pt x="280" y="325"/>
                  </a:lnTo>
                  <a:lnTo>
                    <a:pt x="243" y="374"/>
                  </a:lnTo>
                  <a:lnTo>
                    <a:pt x="202" y="423"/>
                  </a:lnTo>
                  <a:lnTo>
                    <a:pt x="158" y="467"/>
                  </a:lnTo>
                  <a:lnTo>
                    <a:pt x="123" y="498"/>
                  </a:lnTo>
                  <a:lnTo>
                    <a:pt x="85" y="525"/>
                  </a:lnTo>
                  <a:lnTo>
                    <a:pt x="46" y="550"/>
                  </a:lnTo>
                  <a:lnTo>
                    <a:pt x="3" y="570"/>
                  </a:lnTo>
                  <a:lnTo>
                    <a:pt x="2" y="570"/>
                  </a:lnTo>
                  <a:lnTo>
                    <a:pt x="0" y="570"/>
                  </a:lnTo>
                  <a:lnTo>
                    <a:pt x="0" y="568"/>
                  </a:lnTo>
                  <a:lnTo>
                    <a:pt x="0" y="567"/>
                  </a:lnTo>
                  <a:lnTo>
                    <a:pt x="0" y="565"/>
                  </a:lnTo>
                  <a:lnTo>
                    <a:pt x="2" y="564"/>
                  </a:lnTo>
                  <a:lnTo>
                    <a:pt x="2" y="564"/>
                  </a:lnTo>
                  <a:lnTo>
                    <a:pt x="2" y="564"/>
                  </a:lnTo>
                  <a:lnTo>
                    <a:pt x="2" y="564"/>
                  </a:lnTo>
                  <a:lnTo>
                    <a:pt x="39" y="546"/>
                  </a:lnTo>
                  <a:lnTo>
                    <a:pt x="74" y="524"/>
                  </a:lnTo>
                  <a:lnTo>
                    <a:pt x="108" y="501"/>
                  </a:lnTo>
                  <a:lnTo>
                    <a:pt x="116" y="494"/>
                  </a:lnTo>
                  <a:lnTo>
                    <a:pt x="151" y="465"/>
                  </a:lnTo>
                  <a:lnTo>
                    <a:pt x="184" y="430"/>
                  </a:lnTo>
                  <a:lnTo>
                    <a:pt x="216" y="396"/>
                  </a:lnTo>
                  <a:lnTo>
                    <a:pt x="246" y="359"/>
                  </a:lnTo>
                  <a:lnTo>
                    <a:pt x="246" y="359"/>
                  </a:lnTo>
                  <a:lnTo>
                    <a:pt x="268" y="329"/>
                  </a:lnTo>
                  <a:lnTo>
                    <a:pt x="304" y="275"/>
                  </a:lnTo>
                  <a:lnTo>
                    <a:pt x="339" y="220"/>
                  </a:lnTo>
                  <a:lnTo>
                    <a:pt x="374" y="164"/>
                  </a:lnTo>
                  <a:lnTo>
                    <a:pt x="402" y="124"/>
                  </a:lnTo>
                  <a:lnTo>
                    <a:pt x="434" y="85"/>
                  </a:lnTo>
                  <a:lnTo>
                    <a:pt x="469" y="49"/>
                  </a:lnTo>
                  <a:lnTo>
                    <a:pt x="474" y="43"/>
                  </a:lnTo>
                  <a:lnTo>
                    <a:pt x="482" y="34"/>
                  </a:lnTo>
                  <a:lnTo>
                    <a:pt x="492" y="26"/>
                  </a:lnTo>
                  <a:lnTo>
                    <a:pt x="502" y="17"/>
                  </a:lnTo>
                  <a:lnTo>
                    <a:pt x="514" y="8"/>
                  </a:lnTo>
                  <a:lnTo>
                    <a:pt x="525" y="3"/>
                  </a:lnTo>
                  <a:lnTo>
                    <a:pt x="535" y="0"/>
                  </a:lnTo>
                  <a:close/>
                </a:path>
              </a:pathLst>
            </a:custGeom>
            <a:blipFill>
              <a:blip r:embed="rId4"/>
              <a:stretch>
                <a:fillRect/>
              </a:stretch>
            </a:bli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0" name="Freeform 434"/>
            <p:cNvSpPr>
              <a:spLocks noEditPoints="1"/>
            </p:cNvSpPr>
            <p:nvPr/>
          </p:nvSpPr>
          <p:spPr bwMode="auto">
            <a:xfrm>
              <a:off x="5136862" y="2425267"/>
              <a:ext cx="655638" cy="295275"/>
            </a:xfrm>
            <a:custGeom>
              <a:avLst/>
              <a:gdLst>
                <a:gd name="T0" fmla="*/ 11 w 413"/>
                <a:gd name="T1" fmla="*/ 69 h 186"/>
                <a:gd name="T2" fmla="*/ 140 w 413"/>
                <a:gd name="T3" fmla="*/ 14 h 186"/>
                <a:gd name="T4" fmla="*/ 115 w 413"/>
                <a:gd name="T5" fmla="*/ 8 h 186"/>
                <a:gd name="T6" fmla="*/ 60 w 413"/>
                <a:gd name="T7" fmla="*/ 14 h 186"/>
                <a:gd name="T8" fmla="*/ 39 w 413"/>
                <a:gd name="T9" fmla="*/ 29 h 186"/>
                <a:gd name="T10" fmla="*/ 20 w 413"/>
                <a:gd name="T11" fmla="*/ 53 h 186"/>
                <a:gd name="T12" fmla="*/ 11 w 413"/>
                <a:gd name="T13" fmla="*/ 69 h 186"/>
                <a:gd name="T14" fmla="*/ 11 w 413"/>
                <a:gd name="T15" fmla="*/ 69 h 186"/>
                <a:gd name="T16" fmla="*/ 7 w 413"/>
                <a:gd name="T17" fmla="*/ 88 h 186"/>
                <a:gd name="T18" fmla="*/ 9 w 413"/>
                <a:gd name="T19" fmla="*/ 97 h 186"/>
                <a:gd name="T20" fmla="*/ 13 w 413"/>
                <a:gd name="T21" fmla="*/ 99 h 186"/>
                <a:gd name="T22" fmla="*/ 70 w 413"/>
                <a:gd name="T23" fmla="*/ 105 h 186"/>
                <a:gd name="T24" fmla="*/ 151 w 413"/>
                <a:gd name="T25" fmla="*/ 143 h 186"/>
                <a:gd name="T26" fmla="*/ 201 w 413"/>
                <a:gd name="T27" fmla="*/ 175 h 186"/>
                <a:gd name="T28" fmla="*/ 226 w 413"/>
                <a:gd name="T29" fmla="*/ 179 h 186"/>
                <a:gd name="T30" fmla="*/ 259 w 413"/>
                <a:gd name="T31" fmla="*/ 173 h 186"/>
                <a:gd name="T32" fmla="*/ 311 w 413"/>
                <a:gd name="T33" fmla="*/ 145 h 186"/>
                <a:gd name="T34" fmla="*/ 380 w 413"/>
                <a:gd name="T35" fmla="*/ 125 h 186"/>
                <a:gd name="T36" fmla="*/ 402 w 413"/>
                <a:gd name="T37" fmla="*/ 109 h 186"/>
                <a:gd name="T38" fmla="*/ 395 w 413"/>
                <a:gd name="T39" fmla="*/ 78 h 186"/>
                <a:gd name="T40" fmla="*/ 384 w 413"/>
                <a:gd name="T41" fmla="*/ 62 h 186"/>
                <a:gd name="T42" fmla="*/ 372 w 413"/>
                <a:gd name="T43" fmla="*/ 53 h 186"/>
                <a:gd name="T44" fmla="*/ 326 w 413"/>
                <a:gd name="T45" fmla="*/ 47 h 186"/>
                <a:gd name="T46" fmla="*/ 244 w 413"/>
                <a:gd name="T47" fmla="*/ 50 h 186"/>
                <a:gd name="T48" fmla="*/ 165 w 413"/>
                <a:gd name="T49" fmla="*/ 25 h 186"/>
                <a:gd name="T50" fmla="*/ 140 w 413"/>
                <a:gd name="T51" fmla="*/ 14 h 186"/>
                <a:gd name="T52" fmla="*/ 127 w 413"/>
                <a:gd name="T53" fmla="*/ 11 h 186"/>
                <a:gd name="T54" fmla="*/ 109 w 413"/>
                <a:gd name="T55" fmla="*/ 1 h 186"/>
                <a:gd name="T56" fmla="*/ 172 w 413"/>
                <a:gd name="T57" fmla="*/ 21 h 186"/>
                <a:gd name="T58" fmla="*/ 244 w 413"/>
                <a:gd name="T59" fmla="*/ 43 h 186"/>
                <a:gd name="T60" fmla="*/ 324 w 413"/>
                <a:gd name="T61" fmla="*/ 41 h 186"/>
                <a:gd name="T62" fmla="*/ 372 w 413"/>
                <a:gd name="T63" fmla="*/ 46 h 186"/>
                <a:gd name="T64" fmla="*/ 402 w 413"/>
                <a:gd name="T65" fmla="*/ 77 h 186"/>
                <a:gd name="T66" fmla="*/ 411 w 413"/>
                <a:gd name="T67" fmla="*/ 116 h 186"/>
                <a:gd name="T68" fmla="*/ 413 w 413"/>
                <a:gd name="T69" fmla="*/ 120 h 186"/>
                <a:gd name="T70" fmla="*/ 365 w 413"/>
                <a:gd name="T71" fmla="*/ 136 h 186"/>
                <a:gd name="T72" fmla="*/ 301 w 413"/>
                <a:gd name="T73" fmla="*/ 157 h 186"/>
                <a:gd name="T74" fmla="*/ 253 w 413"/>
                <a:gd name="T75" fmla="*/ 182 h 186"/>
                <a:gd name="T76" fmla="*/ 203 w 413"/>
                <a:gd name="T77" fmla="*/ 183 h 186"/>
                <a:gd name="T78" fmla="*/ 152 w 413"/>
                <a:gd name="T79" fmla="*/ 152 h 186"/>
                <a:gd name="T80" fmla="*/ 71 w 413"/>
                <a:gd name="T81" fmla="*/ 111 h 186"/>
                <a:gd name="T82" fmla="*/ 15 w 413"/>
                <a:gd name="T83" fmla="*/ 106 h 186"/>
                <a:gd name="T84" fmla="*/ 6 w 413"/>
                <a:gd name="T85" fmla="*/ 103 h 186"/>
                <a:gd name="T86" fmla="*/ 0 w 413"/>
                <a:gd name="T87" fmla="*/ 87 h 186"/>
                <a:gd name="T88" fmla="*/ 14 w 413"/>
                <a:gd name="T89" fmla="*/ 51 h 186"/>
                <a:gd name="T90" fmla="*/ 50 w 413"/>
                <a:gd name="T91" fmla="*/ 12 h 186"/>
                <a:gd name="T92" fmla="*/ 99 w 413"/>
                <a:gd name="T9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3" h="186">
                  <a:moveTo>
                    <a:pt x="11" y="69"/>
                  </a:moveTo>
                  <a:lnTo>
                    <a:pt x="11" y="69"/>
                  </a:lnTo>
                  <a:lnTo>
                    <a:pt x="11" y="69"/>
                  </a:lnTo>
                  <a:lnTo>
                    <a:pt x="11" y="69"/>
                  </a:lnTo>
                  <a:close/>
                  <a:moveTo>
                    <a:pt x="139" y="14"/>
                  </a:moveTo>
                  <a:lnTo>
                    <a:pt x="140" y="14"/>
                  </a:lnTo>
                  <a:lnTo>
                    <a:pt x="140" y="14"/>
                  </a:lnTo>
                  <a:lnTo>
                    <a:pt x="139" y="14"/>
                  </a:lnTo>
                  <a:close/>
                  <a:moveTo>
                    <a:pt x="115" y="8"/>
                  </a:moveTo>
                  <a:lnTo>
                    <a:pt x="85" y="8"/>
                  </a:lnTo>
                  <a:lnTo>
                    <a:pt x="73" y="11"/>
                  </a:lnTo>
                  <a:lnTo>
                    <a:pt x="60" y="14"/>
                  </a:lnTo>
                  <a:lnTo>
                    <a:pt x="51" y="19"/>
                  </a:lnTo>
                  <a:lnTo>
                    <a:pt x="43" y="24"/>
                  </a:lnTo>
                  <a:lnTo>
                    <a:pt x="39" y="29"/>
                  </a:lnTo>
                  <a:lnTo>
                    <a:pt x="35" y="33"/>
                  </a:lnTo>
                  <a:lnTo>
                    <a:pt x="30" y="39"/>
                  </a:lnTo>
                  <a:lnTo>
                    <a:pt x="20" y="53"/>
                  </a:lnTo>
                  <a:lnTo>
                    <a:pt x="11" y="69"/>
                  </a:lnTo>
                  <a:lnTo>
                    <a:pt x="11" y="69"/>
                  </a:lnTo>
                  <a:lnTo>
                    <a:pt x="11" y="69"/>
                  </a:lnTo>
                  <a:lnTo>
                    <a:pt x="11" y="69"/>
                  </a:lnTo>
                  <a:lnTo>
                    <a:pt x="11" y="70"/>
                  </a:lnTo>
                  <a:lnTo>
                    <a:pt x="11" y="69"/>
                  </a:lnTo>
                  <a:lnTo>
                    <a:pt x="9" y="77"/>
                  </a:lnTo>
                  <a:lnTo>
                    <a:pt x="7" y="84"/>
                  </a:lnTo>
                  <a:lnTo>
                    <a:pt x="7" y="88"/>
                  </a:lnTo>
                  <a:lnTo>
                    <a:pt x="7" y="91"/>
                  </a:lnTo>
                  <a:lnTo>
                    <a:pt x="8" y="96"/>
                  </a:lnTo>
                  <a:lnTo>
                    <a:pt x="9" y="97"/>
                  </a:lnTo>
                  <a:lnTo>
                    <a:pt x="9" y="98"/>
                  </a:lnTo>
                  <a:lnTo>
                    <a:pt x="10" y="98"/>
                  </a:lnTo>
                  <a:lnTo>
                    <a:pt x="13" y="99"/>
                  </a:lnTo>
                  <a:lnTo>
                    <a:pt x="30" y="99"/>
                  </a:lnTo>
                  <a:lnTo>
                    <a:pt x="49" y="100"/>
                  </a:lnTo>
                  <a:lnTo>
                    <a:pt x="70" y="105"/>
                  </a:lnTo>
                  <a:lnTo>
                    <a:pt x="90" y="111"/>
                  </a:lnTo>
                  <a:lnTo>
                    <a:pt x="121" y="125"/>
                  </a:lnTo>
                  <a:lnTo>
                    <a:pt x="151" y="143"/>
                  </a:lnTo>
                  <a:lnTo>
                    <a:pt x="167" y="154"/>
                  </a:lnTo>
                  <a:lnTo>
                    <a:pt x="183" y="165"/>
                  </a:lnTo>
                  <a:lnTo>
                    <a:pt x="201" y="175"/>
                  </a:lnTo>
                  <a:lnTo>
                    <a:pt x="208" y="177"/>
                  </a:lnTo>
                  <a:lnTo>
                    <a:pt x="217" y="179"/>
                  </a:lnTo>
                  <a:lnTo>
                    <a:pt x="226" y="179"/>
                  </a:lnTo>
                  <a:lnTo>
                    <a:pt x="235" y="179"/>
                  </a:lnTo>
                  <a:lnTo>
                    <a:pt x="247" y="176"/>
                  </a:lnTo>
                  <a:lnTo>
                    <a:pt x="259" y="173"/>
                  </a:lnTo>
                  <a:lnTo>
                    <a:pt x="267" y="168"/>
                  </a:lnTo>
                  <a:lnTo>
                    <a:pt x="289" y="157"/>
                  </a:lnTo>
                  <a:lnTo>
                    <a:pt x="311" y="145"/>
                  </a:lnTo>
                  <a:lnTo>
                    <a:pt x="333" y="136"/>
                  </a:lnTo>
                  <a:lnTo>
                    <a:pt x="357" y="131"/>
                  </a:lnTo>
                  <a:lnTo>
                    <a:pt x="380" y="125"/>
                  </a:lnTo>
                  <a:lnTo>
                    <a:pt x="403" y="119"/>
                  </a:lnTo>
                  <a:lnTo>
                    <a:pt x="402" y="117"/>
                  </a:lnTo>
                  <a:lnTo>
                    <a:pt x="402" y="109"/>
                  </a:lnTo>
                  <a:lnTo>
                    <a:pt x="402" y="102"/>
                  </a:lnTo>
                  <a:lnTo>
                    <a:pt x="395" y="78"/>
                  </a:lnTo>
                  <a:lnTo>
                    <a:pt x="395" y="78"/>
                  </a:lnTo>
                  <a:lnTo>
                    <a:pt x="392" y="72"/>
                  </a:lnTo>
                  <a:lnTo>
                    <a:pt x="388" y="65"/>
                  </a:lnTo>
                  <a:lnTo>
                    <a:pt x="384" y="62"/>
                  </a:lnTo>
                  <a:lnTo>
                    <a:pt x="381" y="58"/>
                  </a:lnTo>
                  <a:lnTo>
                    <a:pt x="377" y="55"/>
                  </a:lnTo>
                  <a:lnTo>
                    <a:pt x="372" y="53"/>
                  </a:lnTo>
                  <a:lnTo>
                    <a:pt x="372" y="53"/>
                  </a:lnTo>
                  <a:lnTo>
                    <a:pt x="355" y="48"/>
                  </a:lnTo>
                  <a:lnTo>
                    <a:pt x="326" y="47"/>
                  </a:lnTo>
                  <a:lnTo>
                    <a:pt x="299" y="50"/>
                  </a:lnTo>
                  <a:lnTo>
                    <a:pt x="271" y="51"/>
                  </a:lnTo>
                  <a:lnTo>
                    <a:pt x="244" y="50"/>
                  </a:lnTo>
                  <a:lnTo>
                    <a:pt x="216" y="44"/>
                  </a:lnTo>
                  <a:lnTo>
                    <a:pt x="191" y="35"/>
                  </a:lnTo>
                  <a:lnTo>
                    <a:pt x="165" y="25"/>
                  </a:lnTo>
                  <a:lnTo>
                    <a:pt x="140" y="14"/>
                  </a:lnTo>
                  <a:lnTo>
                    <a:pt x="140" y="14"/>
                  </a:lnTo>
                  <a:lnTo>
                    <a:pt x="140" y="14"/>
                  </a:lnTo>
                  <a:lnTo>
                    <a:pt x="139" y="14"/>
                  </a:lnTo>
                  <a:lnTo>
                    <a:pt x="139" y="14"/>
                  </a:lnTo>
                  <a:lnTo>
                    <a:pt x="127" y="11"/>
                  </a:lnTo>
                  <a:lnTo>
                    <a:pt x="115" y="8"/>
                  </a:lnTo>
                  <a:close/>
                  <a:moveTo>
                    <a:pt x="99" y="0"/>
                  </a:moveTo>
                  <a:lnTo>
                    <a:pt x="109" y="1"/>
                  </a:lnTo>
                  <a:lnTo>
                    <a:pt x="131" y="6"/>
                  </a:lnTo>
                  <a:lnTo>
                    <a:pt x="151" y="13"/>
                  </a:lnTo>
                  <a:lnTo>
                    <a:pt x="172" y="21"/>
                  </a:lnTo>
                  <a:lnTo>
                    <a:pt x="195" y="31"/>
                  </a:lnTo>
                  <a:lnTo>
                    <a:pt x="219" y="37"/>
                  </a:lnTo>
                  <a:lnTo>
                    <a:pt x="244" y="43"/>
                  </a:lnTo>
                  <a:lnTo>
                    <a:pt x="272" y="44"/>
                  </a:lnTo>
                  <a:lnTo>
                    <a:pt x="300" y="42"/>
                  </a:lnTo>
                  <a:lnTo>
                    <a:pt x="324" y="41"/>
                  </a:lnTo>
                  <a:lnTo>
                    <a:pt x="348" y="41"/>
                  </a:lnTo>
                  <a:lnTo>
                    <a:pt x="360" y="43"/>
                  </a:lnTo>
                  <a:lnTo>
                    <a:pt x="372" y="46"/>
                  </a:lnTo>
                  <a:lnTo>
                    <a:pt x="383" y="52"/>
                  </a:lnTo>
                  <a:lnTo>
                    <a:pt x="392" y="61"/>
                  </a:lnTo>
                  <a:lnTo>
                    <a:pt x="402" y="77"/>
                  </a:lnTo>
                  <a:lnTo>
                    <a:pt x="407" y="96"/>
                  </a:lnTo>
                  <a:lnTo>
                    <a:pt x="410" y="116"/>
                  </a:lnTo>
                  <a:lnTo>
                    <a:pt x="411" y="116"/>
                  </a:lnTo>
                  <a:lnTo>
                    <a:pt x="413" y="117"/>
                  </a:lnTo>
                  <a:lnTo>
                    <a:pt x="413" y="119"/>
                  </a:lnTo>
                  <a:lnTo>
                    <a:pt x="413" y="120"/>
                  </a:lnTo>
                  <a:lnTo>
                    <a:pt x="412" y="122"/>
                  </a:lnTo>
                  <a:lnTo>
                    <a:pt x="389" y="131"/>
                  </a:lnTo>
                  <a:lnTo>
                    <a:pt x="365" y="136"/>
                  </a:lnTo>
                  <a:lnTo>
                    <a:pt x="340" y="142"/>
                  </a:lnTo>
                  <a:lnTo>
                    <a:pt x="316" y="150"/>
                  </a:lnTo>
                  <a:lnTo>
                    <a:pt x="301" y="157"/>
                  </a:lnTo>
                  <a:lnTo>
                    <a:pt x="285" y="166"/>
                  </a:lnTo>
                  <a:lnTo>
                    <a:pt x="270" y="174"/>
                  </a:lnTo>
                  <a:lnTo>
                    <a:pt x="253" y="182"/>
                  </a:lnTo>
                  <a:lnTo>
                    <a:pt x="237" y="186"/>
                  </a:lnTo>
                  <a:lnTo>
                    <a:pt x="220" y="186"/>
                  </a:lnTo>
                  <a:lnTo>
                    <a:pt x="203" y="183"/>
                  </a:lnTo>
                  <a:lnTo>
                    <a:pt x="185" y="174"/>
                  </a:lnTo>
                  <a:lnTo>
                    <a:pt x="169" y="164"/>
                  </a:lnTo>
                  <a:lnTo>
                    <a:pt x="152" y="152"/>
                  </a:lnTo>
                  <a:lnTo>
                    <a:pt x="124" y="134"/>
                  </a:lnTo>
                  <a:lnTo>
                    <a:pt x="93" y="120"/>
                  </a:lnTo>
                  <a:lnTo>
                    <a:pt x="71" y="111"/>
                  </a:lnTo>
                  <a:lnTo>
                    <a:pt x="47" y="107"/>
                  </a:lnTo>
                  <a:lnTo>
                    <a:pt x="18" y="106"/>
                  </a:lnTo>
                  <a:lnTo>
                    <a:pt x="15" y="106"/>
                  </a:lnTo>
                  <a:lnTo>
                    <a:pt x="11" y="106"/>
                  </a:lnTo>
                  <a:lnTo>
                    <a:pt x="9" y="105"/>
                  </a:lnTo>
                  <a:lnTo>
                    <a:pt x="6" y="103"/>
                  </a:lnTo>
                  <a:lnTo>
                    <a:pt x="4" y="101"/>
                  </a:lnTo>
                  <a:lnTo>
                    <a:pt x="3" y="99"/>
                  </a:lnTo>
                  <a:lnTo>
                    <a:pt x="0" y="87"/>
                  </a:lnTo>
                  <a:lnTo>
                    <a:pt x="3" y="74"/>
                  </a:lnTo>
                  <a:lnTo>
                    <a:pt x="8" y="62"/>
                  </a:lnTo>
                  <a:lnTo>
                    <a:pt x="14" y="51"/>
                  </a:lnTo>
                  <a:lnTo>
                    <a:pt x="24" y="36"/>
                  </a:lnTo>
                  <a:lnTo>
                    <a:pt x="36" y="23"/>
                  </a:lnTo>
                  <a:lnTo>
                    <a:pt x="50" y="12"/>
                  </a:lnTo>
                  <a:lnTo>
                    <a:pt x="65" y="6"/>
                  </a:lnTo>
                  <a:lnTo>
                    <a:pt x="83" y="1"/>
                  </a:lnTo>
                  <a:lnTo>
                    <a:pt x="9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1" name="Freeform 435"/>
            <p:cNvSpPr>
              <a:spLocks noEditPoints="1"/>
            </p:cNvSpPr>
            <p:nvPr/>
          </p:nvSpPr>
          <p:spPr bwMode="auto">
            <a:xfrm>
              <a:off x="5230524" y="2693555"/>
              <a:ext cx="127000" cy="150813"/>
            </a:xfrm>
            <a:custGeom>
              <a:avLst/>
              <a:gdLst>
                <a:gd name="T0" fmla="*/ 46 w 80"/>
                <a:gd name="T1" fmla="*/ 63 h 95"/>
                <a:gd name="T2" fmla="*/ 51 w 80"/>
                <a:gd name="T3" fmla="*/ 63 h 95"/>
                <a:gd name="T4" fmla="*/ 25 w 80"/>
                <a:gd name="T5" fmla="*/ 58 h 95"/>
                <a:gd name="T6" fmla="*/ 27 w 80"/>
                <a:gd name="T7" fmla="*/ 61 h 95"/>
                <a:gd name="T8" fmla="*/ 33 w 80"/>
                <a:gd name="T9" fmla="*/ 59 h 95"/>
                <a:gd name="T10" fmla="*/ 37 w 80"/>
                <a:gd name="T11" fmla="*/ 50 h 95"/>
                <a:gd name="T12" fmla="*/ 36 w 80"/>
                <a:gd name="T13" fmla="*/ 52 h 95"/>
                <a:gd name="T14" fmla="*/ 57 w 80"/>
                <a:gd name="T15" fmla="*/ 50 h 95"/>
                <a:gd name="T16" fmla="*/ 20 w 80"/>
                <a:gd name="T17" fmla="*/ 39 h 95"/>
                <a:gd name="T18" fmla="*/ 18 w 80"/>
                <a:gd name="T19" fmla="*/ 41 h 95"/>
                <a:gd name="T20" fmla="*/ 18 w 80"/>
                <a:gd name="T21" fmla="*/ 46 h 95"/>
                <a:gd name="T22" fmla="*/ 28 w 80"/>
                <a:gd name="T23" fmla="*/ 46 h 95"/>
                <a:gd name="T24" fmla="*/ 20 w 80"/>
                <a:gd name="T25" fmla="*/ 39 h 95"/>
                <a:gd name="T26" fmla="*/ 33 w 80"/>
                <a:gd name="T27" fmla="*/ 36 h 95"/>
                <a:gd name="T28" fmla="*/ 55 w 80"/>
                <a:gd name="T29" fmla="*/ 36 h 95"/>
                <a:gd name="T30" fmla="*/ 67 w 80"/>
                <a:gd name="T31" fmla="*/ 28 h 95"/>
                <a:gd name="T32" fmla="*/ 7 w 80"/>
                <a:gd name="T33" fmla="*/ 21 h 95"/>
                <a:gd name="T34" fmla="*/ 13 w 80"/>
                <a:gd name="T35" fmla="*/ 24 h 95"/>
                <a:gd name="T36" fmla="*/ 36 w 80"/>
                <a:gd name="T37" fmla="*/ 15 h 95"/>
                <a:gd name="T38" fmla="*/ 15 w 80"/>
                <a:gd name="T39" fmla="*/ 17 h 95"/>
                <a:gd name="T40" fmla="*/ 28 w 80"/>
                <a:gd name="T41" fmla="*/ 16 h 95"/>
                <a:gd name="T42" fmla="*/ 66 w 80"/>
                <a:gd name="T43" fmla="*/ 20 h 95"/>
                <a:gd name="T44" fmla="*/ 36 w 80"/>
                <a:gd name="T45" fmla="*/ 15 h 95"/>
                <a:gd name="T46" fmla="*/ 57 w 80"/>
                <a:gd name="T47" fmla="*/ 2 h 95"/>
                <a:gd name="T48" fmla="*/ 68 w 80"/>
                <a:gd name="T49" fmla="*/ 4 h 95"/>
                <a:gd name="T50" fmla="*/ 67 w 80"/>
                <a:gd name="T51" fmla="*/ 8 h 95"/>
                <a:gd name="T52" fmla="*/ 62 w 80"/>
                <a:gd name="T53" fmla="*/ 10 h 95"/>
                <a:gd name="T54" fmla="*/ 80 w 80"/>
                <a:gd name="T55" fmla="*/ 21 h 95"/>
                <a:gd name="T56" fmla="*/ 78 w 80"/>
                <a:gd name="T57" fmla="*/ 26 h 95"/>
                <a:gd name="T58" fmla="*/ 72 w 80"/>
                <a:gd name="T59" fmla="*/ 29 h 95"/>
                <a:gd name="T60" fmla="*/ 72 w 80"/>
                <a:gd name="T61" fmla="*/ 33 h 95"/>
                <a:gd name="T62" fmla="*/ 73 w 80"/>
                <a:gd name="T63" fmla="*/ 38 h 95"/>
                <a:gd name="T64" fmla="*/ 66 w 80"/>
                <a:gd name="T65" fmla="*/ 42 h 95"/>
                <a:gd name="T66" fmla="*/ 70 w 80"/>
                <a:gd name="T67" fmla="*/ 48 h 95"/>
                <a:gd name="T68" fmla="*/ 73 w 80"/>
                <a:gd name="T69" fmla="*/ 52 h 95"/>
                <a:gd name="T70" fmla="*/ 68 w 80"/>
                <a:gd name="T71" fmla="*/ 57 h 95"/>
                <a:gd name="T72" fmla="*/ 68 w 80"/>
                <a:gd name="T73" fmla="*/ 61 h 95"/>
                <a:gd name="T74" fmla="*/ 67 w 80"/>
                <a:gd name="T75" fmla="*/ 66 h 95"/>
                <a:gd name="T76" fmla="*/ 32 w 80"/>
                <a:gd name="T77" fmla="*/ 70 h 95"/>
                <a:gd name="T78" fmla="*/ 32 w 80"/>
                <a:gd name="T79" fmla="*/ 71 h 95"/>
                <a:gd name="T80" fmla="*/ 35 w 80"/>
                <a:gd name="T81" fmla="*/ 73 h 95"/>
                <a:gd name="T82" fmla="*/ 53 w 80"/>
                <a:gd name="T83" fmla="*/ 73 h 95"/>
                <a:gd name="T84" fmla="*/ 60 w 80"/>
                <a:gd name="T85" fmla="*/ 76 h 95"/>
                <a:gd name="T86" fmla="*/ 58 w 80"/>
                <a:gd name="T87" fmla="*/ 81 h 95"/>
                <a:gd name="T88" fmla="*/ 38 w 80"/>
                <a:gd name="T89" fmla="*/ 82 h 95"/>
                <a:gd name="T90" fmla="*/ 39 w 80"/>
                <a:gd name="T91" fmla="*/ 83 h 95"/>
                <a:gd name="T92" fmla="*/ 49 w 80"/>
                <a:gd name="T93" fmla="*/ 86 h 95"/>
                <a:gd name="T94" fmla="*/ 60 w 80"/>
                <a:gd name="T95" fmla="*/ 87 h 95"/>
                <a:gd name="T96" fmla="*/ 61 w 80"/>
                <a:gd name="T97" fmla="*/ 92 h 95"/>
                <a:gd name="T98" fmla="*/ 56 w 80"/>
                <a:gd name="T99" fmla="*/ 94 h 95"/>
                <a:gd name="T100" fmla="*/ 28 w 80"/>
                <a:gd name="T101" fmla="*/ 95 h 95"/>
                <a:gd name="T102" fmla="*/ 27 w 80"/>
                <a:gd name="T103" fmla="*/ 91 h 95"/>
                <a:gd name="T104" fmla="*/ 34 w 80"/>
                <a:gd name="T105" fmla="*/ 87 h 95"/>
                <a:gd name="T106" fmla="*/ 33 w 80"/>
                <a:gd name="T107" fmla="*/ 80 h 95"/>
                <a:gd name="T108" fmla="*/ 25 w 80"/>
                <a:gd name="T109" fmla="*/ 71 h 95"/>
                <a:gd name="T110" fmla="*/ 20 w 80"/>
                <a:gd name="T111" fmla="*/ 62 h 95"/>
                <a:gd name="T112" fmla="*/ 20 w 80"/>
                <a:gd name="T113" fmla="*/ 54 h 95"/>
                <a:gd name="T114" fmla="*/ 12 w 80"/>
                <a:gd name="T115" fmla="*/ 47 h 95"/>
                <a:gd name="T116" fmla="*/ 12 w 80"/>
                <a:gd name="T117" fmla="*/ 38 h 95"/>
                <a:gd name="T118" fmla="*/ 11 w 80"/>
                <a:gd name="T119" fmla="*/ 31 h 95"/>
                <a:gd name="T120" fmla="*/ 0 w 80"/>
                <a:gd name="T121" fmla="*/ 24 h 95"/>
                <a:gd name="T122" fmla="*/ 3 w 80"/>
                <a:gd name="T123" fmla="*/ 17 h 95"/>
                <a:gd name="T124" fmla="*/ 15 w 80"/>
                <a:gd name="T125"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95">
                  <a:moveTo>
                    <a:pt x="44" y="62"/>
                  </a:moveTo>
                  <a:lnTo>
                    <a:pt x="39" y="63"/>
                  </a:lnTo>
                  <a:lnTo>
                    <a:pt x="46" y="63"/>
                  </a:lnTo>
                  <a:lnTo>
                    <a:pt x="51" y="63"/>
                  </a:lnTo>
                  <a:lnTo>
                    <a:pt x="53" y="63"/>
                  </a:lnTo>
                  <a:lnTo>
                    <a:pt x="51" y="63"/>
                  </a:lnTo>
                  <a:lnTo>
                    <a:pt x="44" y="62"/>
                  </a:lnTo>
                  <a:close/>
                  <a:moveTo>
                    <a:pt x="25" y="58"/>
                  </a:moveTo>
                  <a:lnTo>
                    <a:pt x="25" y="58"/>
                  </a:lnTo>
                  <a:lnTo>
                    <a:pt x="26" y="59"/>
                  </a:lnTo>
                  <a:lnTo>
                    <a:pt x="26" y="60"/>
                  </a:lnTo>
                  <a:lnTo>
                    <a:pt x="27" y="61"/>
                  </a:lnTo>
                  <a:lnTo>
                    <a:pt x="29" y="62"/>
                  </a:lnTo>
                  <a:lnTo>
                    <a:pt x="29" y="62"/>
                  </a:lnTo>
                  <a:lnTo>
                    <a:pt x="33" y="59"/>
                  </a:lnTo>
                  <a:lnTo>
                    <a:pt x="25" y="58"/>
                  </a:lnTo>
                  <a:close/>
                  <a:moveTo>
                    <a:pt x="45" y="49"/>
                  </a:moveTo>
                  <a:lnTo>
                    <a:pt x="37" y="50"/>
                  </a:lnTo>
                  <a:lnTo>
                    <a:pt x="34" y="50"/>
                  </a:lnTo>
                  <a:lnTo>
                    <a:pt x="31" y="51"/>
                  </a:lnTo>
                  <a:lnTo>
                    <a:pt x="36" y="52"/>
                  </a:lnTo>
                  <a:lnTo>
                    <a:pt x="59" y="52"/>
                  </a:lnTo>
                  <a:lnTo>
                    <a:pt x="61" y="51"/>
                  </a:lnTo>
                  <a:lnTo>
                    <a:pt x="57" y="50"/>
                  </a:lnTo>
                  <a:lnTo>
                    <a:pt x="53" y="50"/>
                  </a:lnTo>
                  <a:lnTo>
                    <a:pt x="45" y="49"/>
                  </a:lnTo>
                  <a:close/>
                  <a:moveTo>
                    <a:pt x="20" y="39"/>
                  </a:moveTo>
                  <a:lnTo>
                    <a:pt x="18" y="40"/>
                  </a:lnTo>
                  <a:lnTo>
                    <a:pt x="18" y="41"/>
                  </a:lnTo>
                  <a:lnTo>
                    <a:pt x="18" y="41"/>
                  </a:lnTo>
                  <a:lnTo>
                    <a:pt x="18" y="43"/>
                  </a:lnTo>
                  <a:lnTo>
                    <a:pt x="18" y="44"/>
                  </a:lnTo>
                  <a:lnTo>
                    <a:pt x="18" y="46"/>
                  </a:lnTo>
                  <a:lnTo>
                    <a:pt x="21" y="47"/>
                  </a:lnTo>
                  <a:lnTo>
                    <a:pt x="24" y="49"/>
                  </a:lnTo>
                  <a:lnTo>
                    <a:pt x="28" y="46"/>
                  </a:lnTo>
                  <a:lnTo>
                    <a:pt x="33" y="43"/>
                  </a:lnTo>
                  <a:lnTo>
                    <a:pt x="25" y="42"/>
                  </a:lnTo>
                  <a:lnTo>
                    <a:pt x="20" y="39"/>
                  </a:lnTo>
                  <a:close/>
                  <a:moveTo>
                    <a:pt x="53" y="36"/>
                  </a:moveTo>
                  <a:lnTo>
                    <a:pt x="42" y="37"/>
                  </a:lnTo>
                  <a:lnTo>
                    <a:pt x="33" y="36"/>
                  </a:lnTo>
                  <a:lnTo>
                    <a:pt x="35" y="37"/>
                  </a:lnTo>
                  <a:lnTo>
                    <a:pt x="58" y="37"/>
                  </a:lnTo>
                  <a:lnTo>
                    <a:pt x="55" y="36"/>
                  </a:lnTo>
                  <a:lnTo>
                    <a:pt x="53" y="36"/>
                  </a:lnTo>
                  <a:close/>
                  <a:moveTo>
                    <a:pt x="67" y="28"/>
                  </a:moveTo>
                  <a:lnTo>
                    <a:pt x="67" y="28"/>
                  </a:lnTo>
                  <a:lnTo>
                    <a:pt x="67" y="28"/>
                  </a:lnTo>
                  <a:lnTo>
                    <a:pt x="67" y="28"/>
                  </a:lnTo>
                  <a:close/>
                  <a:moveTo>
                    <a:pt x="7" y="21"/>
                  </a:moveTo>
                  <a:lnTo>
                    <a:pt x="7" y="21"/>
                  </a:lnTo>
                  <a:lnTo>
                    <a:pt x="11" y="24"/>
                  </a:lnTo>
                  <a:lnTo>
                    <a:pt x="13" y="24"/>
                  </a:lnTo>
                  <a:lnTo>
                    <a:pt x="13" y="24"/>
                  </a:lnTo>
                  <a:lnTo>
                    <a:pt x="7" y="21"/>
                  </a:lnTo>
                  <a:close/>
                  <a:moveTo>
                    <a:pt x="36" y="15"/>
                  </a:moveTo>
                  <a:lnTo>
                    <a:pt x="24" y="16"/>
                  </a:lnTo>
                  <a:lnTo>
                    <a:pt x="20" y="16"/>
                  </a:lnTo>
                  <a:lnTo>
                    <a:pt x="15" y="17"/>
                  </a:lnTo>
                  <a:lnTo>
                    <a:pt x="20" y="18"/>
                  </a:lnTo>
                  <a:lnTo>
                    <a:pt x="24" y="17"/>
                  </a:lnTo>
                  <a:lnTo>
                    <a:pt x="28" y="16"/>
                  </a:lnTo>
                  <a:lnTo>
                    <a:pt x="32" y="15"/>
                  </a:lnTo>
                  <a:lnTo>
                    <a:pt x="49" y="16"/>
                  </a:lnTo>
                  <a:lnTo>
                    <a:pt x="66" y="20"/>
                  </a:lnTo>
                  <a:lnTo>
                    <a:pt x="68" y="20"/>
                  </a:lnTo>
                  <a:lnTo>
                    <a:pt x="49" y="16"/>
                  </a:lnTo>
                  <a:lnTo>
                    <a:pt x="36" y="15"/>
                  </a:lnTo>
                  <a:close/>
                  <a:moveTo>
                    <a:pt x="36" y="0"/>
                  </a:moveTo>
                  <a:lnTo>
                    <a:pt x="47" y="0"/>
                  </a:lnTo>
                  <a:lnTo>
                    <a:pt x="57" y="2"/>
                  </a:lnTo>
                  <a:lnTo>
                    <a:pt x="65" y="2"/>
                  </a:lnTo>
                  <a:lnTo>
                    <a:pt x="67" y="3"/>
                  </a:lnTo>
                  <a:lnTo>
                    <a:pt x="68" y="4"/>
                  </a:lnTo>
                  <a:lnTo>
                    <a:pt x="68" y="5"/>
                  </a:lnTo>
                  <a:lnTo>
                    <a:pt x="68" y="7"/>
                  </a:lnTo>
                  <a:lnTo>
                    <a:pt x="67" y="8"/>
                  </a:lnTo>
                  <a:lnTo>
                    <a:pt x="65" y="8"/>
                  </a:lnTo>
                  <a:lnTo>
                    <a:pt x="51" y="8"/>
                  </a:lnTo>
                  <a:lnTo>
                    <a:pt x="62" y="10"/>
                  </a:lnTo>
                  <a:lnTo>
                    <a:pt x="72" y="15"/>
                  </a:lnTo>
                  <a:lnTo>
                    <a:pt x="80" y="19"/>
                  </a:lnTo>
                  <a:lnTo>
                    <a:pt x="80" y="21"/>
                  </a:lnTo>
                  <a:lnTo>
                    <a:pt x="80" y="22"/>
                  </a:lnTo>
                  <a:lnTo>
                    <a:pt x="80" y="25"/>
                  </a:lnTo>
                  <a:lnTo>
                    <a:pt x="78" y="26"/>
                  </a:lnTo>
                  <a:lnTo>
                    <a:pt x="73" y="26"/>
                  </a:lnTo>
                  <a:lnTo>
                    <a:pt x="73" y="28"/>
                  </a:lnTo>
                  <a:lnTo>
                    <a:pt x="72" y="29"/>
                  </a:lnTo>
                  <a:lnTo>
                    <a:pt x="68" y="31"/>
                  </a:lnTo>
                  <a:lnTo>
                    <a:pt x="70" y="32"/>
                  </a:lnTo>
                  <a:lnTo>
                    <a:pt x="72" y="33"/>
                  </a:lnTo>
                  <a:lnTo>
                    <a:pt x="73" y="35"/>
                  </a:lnTo>
                  <a:lnTo>
                    <a:pt x="73" y="36"/>
                  </a:lnTo>
                  <a:lnTo>
                    <a:pt x="73" y="38"/>
                  </a:lnTo>
                  <a:lnTo>
                    <a:pt x="73" y="39"/>
                  </a:lnTo>
                  <a:lnTo>
                    <a:pt x="70" y="41"/>
                  </a:lnTo>
                  <a:lnTo>
                    <a:pt x="66" y="42"/>
                  </a:lnTo>
                  <a:lnTo>
                    <a:pt x="61" y="44"/>
                  </a:lnTo>
                  <a:lnTo>
                    <a:pt x="66" y="46"/>
                  </a:lnTo>
                  <a:lnTo>
                    <a:pt x="70" y="48"/>
                  </a:lnTo>
                  <a:lnTo>
                    <a:pt x="73" y="50"/>
                  </a:lnTo>
                  <a:lnTo>
                    <a:pt x="73" y="51"/>
                  </a:lnTo>
                  <a:lnTo>
                    <a:pt x="73" y="52"/>
                  </a:lnTo>
                  <a:lnTo>
                    <a:pt x="73" y="54"/>
                  </a:lnTo>
                  <a:lnTo>
                    <a:pt x="72" y="55"/>
                  </a:lnTo>
                  <a:lnTo>
                    <a:pt x="68" y="57"/>
                  </a:lnTo>
                  <a:lnTo>
                    <a:pt x="62" y="59"/>
                  </a:lnTo>
                  <a:lnTo>
                    <a:pt x="67" y="60"/>
                  </a:lnTo>
                  <a:lnTo>
                    <a:pt x="68" y="61"/>
                  </a:lnTo>
                  <a:lnTo>
                    <a:pt x="68" y="63"/>
                  </a:lnTo>
                  <a:lnTo>
                    <a:pt x="68" y="65"/>
                  </a:lnTo>
                  <a:lnTo>
                    <a:pt x="67" y="66"/>
                  </a:lnTo>
                  <a:lnTo>
                    <a:pt x="56" y="70"/>
                  </a:lnTo>
                  <a:lnTo>
                    <a:pt x="44" y="71"/>
                  </a:lnTo>
                  <a:lnTo>
                    <a:pt x="32" y="70"/>
                  </a:lnTo>
                  <a:lnTo>
                    <a:pt x="32" y="70"/>
                  </a:lnTo>
                  <a:lnTo>
                    <a:pt x="32" y="71"/>
                  </a:lnTo>
                  <a:lnTo>
                    <a:pt x="32" y="71"/>
                  </a:lnTo>
                  <a:lnTo>
                    <a:pt x="32" y="72"/>
                  </a:lnTo>
                  <a:lnTo>
                    <a:pt x="33" y="72"/>
                  </a:lnTo>
                  <a:lnTo>
                    <a:pt x="35" y="73"/>
                  </a:lnTo>
                  <a:lnTo>
                    <a:pt x="38" y="74"/>
                  </a:lnTo>
                  <a:lnTo>
                    <a:pt x="45" y="73"/>
                  </a:lnTo>
                  <a:lnTo>
                    <a:pt x="53" y="73"/>
                  </a:lnTo>
                  <a:lnTo>
                    <a:pt x="58" y="74"/>
                  </a:lnTo>
                  <a:lnTo>
                    <a:pt x="59" y="75"/>
                  </a:lnTo>
                  <a:lnTo>
                    <a:pt x="60" y="76"/>
                  </a:lnTo>
                  <a:lnTo>
                    <a:pt x="60" y="79"/>
                  </a:lnTo>
                  <a:lnTo>
                    <a:pt x="59" y="80"/>
                  </a:lnTo>
                  <a:lnTo>
                    <a:pt x="58" y="81"/>
                  </a:lnTo>
                  <a:lnTo>
                    <a:pt x="39" y="82"/>
                  </a:lnTo>
                  <a:lnTo>
                    <a:pt x="39" y="82"/>
                  </a:lnTo>
                  <a:lnTo>
                    <a:pt x="38" y="82"/>
                  </a:lnTo>
                  <a:lnTo>
                    <a:pt x="38" y="82"/>
                  </a:lnTo>
                  <a:lnTo>
                    <a:pt x="39" y="83"/>
                  </a:lnTo>
                  <a:lnTo>
                    <a:pt x="39" y="83"/>
                  </a:lnTo>
                  <a:lnTo>
                    <a:pt x="43" y="85"/>
                  </a:lnTo>
                  <a:lnTo>
                    <a:pt x="46" y="86"/>
                  </a:lnTo>
                  <a:lnTo>
                    <a:pt x="49" y="86"/>
                  </a:lnTo>
                  <a:lnTo>
                    <a:pt x="53" y="87"/>
                  </a:lnTo>
                  <a:lnTo>
                    <a:pt x="59" y="87"/>
                  </a:lnTo>
                  <a:lnTo>
                    <a:pt x="60" y="87"/>
                  </a:lnTo>
                  <a:lnTo>
                    <a:pt x="61" y="88"/>
                  </a:lnTo>
                  <a:lnTo>
                    <a:pt x="62" y="91"/>
                  </a:lnTo>
                  <a:lnTo>
                    <a:pt x="61" y="92"/>
                  </a:lnTo>
                  <a:lnTo>
                    <a:pt x="60" y="93"/>
                  </a:lnTo>
                  <a:lnTo>
                    <a:pt x="59" y="94"/>
                  </a:lnTo>
                  <a:lnTo>
                    <a:pt x="56" y="94"/>
                  </a:lnTo>
                  <a:lnTo>
                    <a:pt x="51" y="94"/>
                  </a:lnTo>
                  <a:lnTo>
                    <a:pt x="31" y="95"/>
                  </a:lnTo>
                  <a:lnTo>
                    <a:pt x="28" y="95"/>
                  </a:lnTo>
                  <a:lnTo>
                    <a:pt x="27" y="94"/>
                  </a:lnTo>
                  <a:lnTo>
                    <a:pt x="27" y="92"/>
                  </a:lnTo>
                  <a:lnTo>
                    <a:pt x="27" y="91"/>
                  </a:lnTo>
                  <a:lnTo>
                    <a:pt x="28" y="88"/>
                  </a:lnTo>
                  <a:lnTo>
                    <a:pt x="31" y="88"/>
                  </a:lnTo>
                  <a:lnTo>
                    <a:pt x="34" y="87"/>
                  </a:lnTo>
                  <a:lnTo>
                    <a:pt x="33" y="85"/>
                  </a:lnTo>
                  <a:lnTo>
                    <a:pt x="32" y="82"/>
                  </a:lnTo>
                  <a:lnTo>
                    <a:pt x="33" y="80"/>
                  </a:lnTo>
                  <a:lnTo>
                    <a:pt x="28" y="77"/>
                  </a:lnTo>
                  <a:lnTo>
                    <a:pt x="26" y="74"/>
                  </a:lnTo>
                  <a:lnTo>
                    <a:pt x="25" y="71"/>
                  </a:lnTo>
                  <a:lnTo>
                    <a:pt x="25" y="68"/>
                  </a:lnTo>
                  <a:lnTo>
                    <a:pt x="22" y="65"/>
                  </a:lnTo>
                  <a:lnTo>
                    <a:pt x="20" y="62"/>
                  </a:lnTo>
                  <a:lnTo>
                    <a:pt x="18" y="60"/>
                  </a:lnTo>
                  <a:lnTo>
                    <a:pt x="18" y="58"/>
                  </a:lnTo>
                  <a:lnTo>
                    <a:pt x="20" y="54"/>
                  </a:lnTo>
                  <a:lnTo>
                    <a:pt x="16" y="52"/>
                  </a:lnTo>
                  <a:lnTo>
                    <a:pt x="14" y="50"/>
                  </a:lnTo>
                  <a:lnTo>
                    <a:pt x="12" y="47"/>
                  </a:lnTo>
                  <a:lnTo>
                    <a:pt x="11" y="43"/>
                  </a:lnTo>
                  <a:lnTo>
                    <a:pt x="12" y="40"/>
                  </a:lnTo>
                  <a:lnTo>
                    <a:pt x="12" y="38"/>
                  </a:lnTo>
                  <a:lnTo>
                    <a:pt x="14" y="36"/>
                  </a:lnTo>
                  <a:lnTo>
                    <a:pt x="12" y="33"/>
                  </a:lnTo>
                  <a:lnTo>
                    <a:pt x="11" y="31"/>
                  </a:lnTo>
                  <a:lnTo>
                    <a:pt x="5" y="28"/>
                  </a:lnTo>
                  <a:lnTo>
                    <a:pt x="1" y="25"/>
                  </a:lnTo>
                  <a:lnTo>
                    <a:pt x="0" y="24"/>
                  </a:lnTo>
                  <a:lnTo>
                    <a:pt x="0" y="21"/>
                  </a:lnTo>
                  <a:lnTo>
                    <a:pt x="1" y="19"/>
                  </a:lnTo>
                  <a:lnTo>
                    <a:pt x="3" y="17"/>
                  </a:lnTo>
                  <a:lnTo>
                    <a:pt x="4" y="16"/>
                  </a:lnTo>
                  <a:lnTo>
                    <a:pt x="7" y="8"/>
                  </a:lnTo>
                  <a:lnTo>
                    <a:pt x="15" y="3"/>
                  </a:lnTo>
                  <a:lnTo>
                    <a:pt x="25" y="0"/>
                  </a:lnTo>
                  <a:lnTo>
                    <a:pt x="3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2" name="Freeform 436"/>
            <p:cNvSpPr>
              <a:spLocks/>
            </p:cNvSpPr>
            <p:nvPr/>
          </p:nvSpPr>
          <p:spPr bwMode="auto">
            <a:xfrm>
              <a:off x="5267037" y="2603067"/>
              <a:ext cx="22225" cy="96838"/>
            </a:xfrm>
            <a:custGeom>
              <a:avLst/>
              <a:gdLst>
                <a:gd name="T0" fmla="*/ 3 w 14"/>
                <a:gd name="T1" fmla="*/ 0 h 61"/>
                <a:gd name="T2" fmla="*/ 4 w 14"/>
                <a:gd name="T3" fmla="*/ 1 h 61"/>
                <a:gd name="T4" fmla="*/ 5 w 14"/>
                <a:gd name="T5" fmla="*/ 2 h 61"/>
                <a:gd name="T6" fmla="*/ 10 w 14"/>
                <a:gd name="T7" fmla="*/ 11 h 61"/>
                <a:gd name="T8" fmla="*/ 12 w 14"/>
                <a:gd name="T9" fmla="*/ 22 h 61"/>
                <a:gd name="T10" fmla="*/ 13 w 14"/>
                <a:gd name="T11" fmla="*/ 33 h 61"/>
                <a:gd name="T12" fmla="*/ 14 w 14"/>
                <a:gd name="T13" fmla="*/ 40 h 61"/>
                <a:gd name="T14" fmla="*/ 14 w 14"/>
                <a:gd name="T15" fmla="*/ 42 h 61"/>
                <a:gd name="T16" fmla="*/ 14 w 14"/>
                <a:gd name="T17" fmla="*/ 43 h 61"/>
                <a:gd name="T18" fmla="*/ 12 w 14"/>
                <a:gd name="T19" fmla="*/ 44 h 61"/>
                <a:gd name="T20" fmla="*/ 11 w 14"/>
                <a:gd name="T21" fmla="*/ 44 h 61"/>
                <a:gd name="T22" fmla="*/ 9 w 14"/>
                <a:gd name="T23" fmla="*/ 44 h 61"/>
                <a:gd name="T24" fmla="*/ 9 w 14"/>
                <a:gd name="T25" fmla="*/ 42 h 61"/>
                <a:gd name="T26" fmla="*/ 8 w 14"/>
                <a:gd name="T27" fmla="*/ 37 h 61"/>
                <a:gd name="T28" fmla="*/ 6 w 14"/>
                <a:gd name="T29" fmla="*/ 31 h 61"/>
                <a:gd name="T30" fmla="*/ 6 w 14"/>
                <a:gd name="T31" fmla="*/ 57 h 61"/>
                <a:gd name="T32" fmla="*/ 5 w 14"/>
                <a:gd name="T33" fmla="*/ 60 h 61"/>
                <a:gd name="T34" fmla="*/ 4 w 14"/>
                <a:gd name="T35" fmla="*/ 61 h 61"/>
                <a:gd name="T36" fmla="*/ 3 w 14"/>
                <a:gd name="T37" fmla="*/ 61 h 61"/>
                <a:gd name="T38" fmla="*/ 1 w 14"/>
                <a:gd name="T39" fmla="*/ 61 h 61"/>
                <a:gd name="T40" fmla="*/ 0 w 14"/>
                <a:gd name="T41" fmla="*/ 60 h 61"/>
                <a:gd name="T42" fmla="*/ 0 w 14"/>
                <a:gd name="T43" fmla="*/ 57 h 61"/>
                <a:gd name="T44" fmla="*/ 0 w 14"/>
                <a:gd name="T45" fmla="*/ 4 h 61"/>
                <a:gd name="T46" fmla="*/ 0 w 14"/>
                <a:gd name="T47" fmla="*/ 2 h 61"/>
                <a:gd name="T48" fmla="*/ 1 w 14"/>
                <a:gd name="T49" fmla="*/ 1 h 61"/>
                <a:gd name="T50" fmla="*/ 3 w 14"/>
                <a:gd name="T51"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61">
                  <a:moveTo>
                    <a:pt x="3" y="0"/>
                  </a:moveTo>
                  <a:lnTo>
                    <a:pt x="4" y="1"/>
                  </a:lnTo>
                  <a:lnTo>
                    <a:pt x="5" y="2"/>
                  </a:lnTo>
                  <a:lnTo>
                    <a:pt x="10" y="11"/>
                  </a:lnTo>
                  <a:lnTo>
                    <a:pt x="12" y="22"/>
                  </a:lnTo>
                  <a:lnTo>
                    <a:pt x="13" y="33"/>
                  </a:lnTo>
                  <a:lnTo>
                    <a:pt x="14" y="40"/>
                  </a:lnTo>
                  <a:lnTo>
                    <a:pt x="14" y="42"/>
                  </a:lnTo>
                  <a:lnTo>
                    <a:pt x="14" y="43"/>
                  </a:lnTo>
                  <a:lnTo>
                    <a:pt x="12" y="44"/>
                  </a:lnTo>
                  <a:lnTo>
                    <a:pt x="11" y="44"/>
                  </a:lnTo>
                  <a:lnTo>
                    <a:pt x="9" y="44"/>
                  </a:lnTo>
                  <a:lnTo>
                    <a:pt x="9" y="42"/>
                  </a:lnTo>
                  <a:lnTo>
                    <a:pt x="8" y="37"/>
                  </a:lnTo>
                  <a:lnTo>
                    <a:pt x="6" y="31"/>
                  </a:lnTo>
                  <a:lnTo>
                    <a:pt x="6" y="57"/>
                  </a:lnTo>
                  <a:lnTo>
                    <a:pt x="5" y="60"/>
                  </a:lnTo>
                  <a:lnTo>
                    <a:pt x="4" y="61"/>
                  </a:lnTo>
                  <a:lnTo>
                    <a:pt x="3" y="61"/>
                  </a:lnTo>
                  <a:lnTo>
                    <a:pt x="1" y="61"/>
                  </a:lnTo>
                  <a:lnTo>
                    <a:pt x="0" y="60"/>
                  </a:lnTo>
                  <a:lnTo>
                    <a:pt x="0" y="57"/>
                  </a:lnTo>
                  <a:lnTo>
                    <a:pt x="0" y="4"/>
                  </a:lnTo>
                  <a:lnTo>
                    <a:pt x="0" y="2"/>
                  </a:lnTo>
                  <a:lnTo>
                    <a:pt x="1"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3" name="Freeform 437"/>
            <p:cNvSpPr>
              <a:spLocks noEditPoints="1"/>
            </p:cNvSpPr>
            <p:nvPr/>
          </p:nvSpPr>
          <p:spPr bwMode="auto">
            <a:xfrm>
              <a:off x="5284499" y="2617355"/>
              <a:ext cx="157163" cy="123825"/>
            </a:xfrm>
            <a:custGeom>
              <a:avLst/>
              <a:gdLst>
                <a:gd name="T0" fmla="*/ 70 w 99"/>
                <a:gd name="T1" fmla="*/ 54 h 78"/>
                <a:gd name="T2" fmla="*/ 39 w 99"/>
                <a:gd name="T3" fmla="*/ 26 h 78"/>
                <a:gd name="T4" fmla="*/ 11 w 99"/>
                <a:gd name="T5" fmla="*/ 11 h 78"/>
                <a:gd name="T6" fmla="*/ 9 w 99"/>
                <a:gd name="T7" fmla="*/ 13 h 78"/>
                <a:gd name="T8" fmla="*/ 11 w 99"/>
                <a:gd name="T9" fmla="*/ 11 h 78"/>
                <a:gd name="T10" fmla="*/ 5 w 99"/>
                <a:gd name="T11" fmla="*/ 1 h 78"/>
                <a:gd name="T12" fmla="*/ 10 w 99"/>
                <a:gd name="T13" fmla="*/ 4 h 78"/>
                <a:gd name="T14" fmla="*/ 16 w 99"/>
                <a:gd name="T15" fmla="*/ 6 h 78"/>
                <a:gd name="T16" fmla="*/ 16 w 99"/>
                <a:gd name="T17" fmla="*/ 15 h 78"/>
                <a:gd name="T18" fmla="*/ 31 w 99"/>
                <a:gd name="T19" fmla="*/ 8 h 78"/>
                <a:gd name="T20" fmla="*/ 35 w 99"/>
                <a:gd name="T21" fmla="*/ 8 h 78"/>
                <a:gd name="T22" fmla="*/ 28 w 99"/>
                <a:gd name="T23" fmla="*/ 22 h 78"/>
                <a:gd name="T24" fmla="*/ 30 w 99"/>
                <a:gd name="T25" fmla="*/ 25 h 78"/>
                <a:gd name="T26" fmla="*/ 39 w 99"/>
                <a:gd name="T27" fmla="*/ 20 h 78"/>
                <a:gd name="T28" fmla="*/ 41 w 99"/>
                <a:gd name="T29" fmla="*/ 25 h 78"/>
                <a:gd name="T30" fmla="*/ 26 w 99"/>
                <a:gd name="T31" fmla="*/ 39 h 78"/>
                <a:gd name="T32" fmla="*/ 50 w 99"/>
                <a:gd name="T33" fmla="*/ 23 h 78"/>
                <a:gd name="T34" fmla="*/ 53 w 99"/>
                <a:gd name="T35" fmla="*/ 26 h 78"/>
                <a:gd name="T36" fmla="*/ 49 w 99"/>
                <a:gd name="T37" fmla="*/ 31 h 78"/>
                <a:gd name="T38" fmla="*/ 53 w 99"/>
                <a:gd name="T39" fmla="*/ 33 h 78"/>
                <a:gd name="T40" fmla="*/ 57 w 99"/>
                <a:gd name="T41" fmla="*/ 35 h 78"/>
                <a:gd name="T42" fmla="*/ 53 w 99"/>
                <a:gd name="T43" fmla="*/ 41 h 78"/>
                <a:gd name="T44" fmla="*/ 59 w 99"/>
                <a:gd name="T45" fmla="*/ 41 h 78"/>
                <a:gd name="T46" fmla="*/ 58 w 99"/>
                <a:gd name="T47" fmla="*/ 46 h 78"/>
                <a:gd name="T48" fmla="*/ 68 w 99"/>
                <a:gd name="T49" fmla="*/ 46 h 78"/>
                <a:gd name="T50" fmla="*/ 78 w 99"/>
                <a:gd name="T51" fmla="*/ 48 h 78"/>
                <a:gd name="T52" fmla="*/ 87 w 99"/>
                <a:gd name="T53" fmla="*/ 55 h 78"/>
                <a:gd name="T54" fmla="*/ 96 w 99"/>
                <a:gd name="T55" fmla="*/ 58 h 78"/>
                <a:gd name="T56" fmla="*/ 94 w 99"/>
                <a:gd name="T57" fmla="*/ 63 h 78"/>
                <a:gd name="T58" fmla="*/ 96 w 99"/>
                <a:gd name="T59" fmla="*/ 66 h 78"/>
                <a:gd name="T60" fmla="*/ 99 w 99"/>
                <a:gd name="T61" fmla="*/ 69 h 78"/>
                <a:gd name="T62" fmla="*/ 96 w 99"/>
                <a:gd name="T63" fmla="*/ 73 h 78"/>
                <a:gd name="T64" fmla="*/ 90 w 99"/>
                <a:gd name="T65" fmla="*/ 76 h 78"/>
                <a:gd name="T66" fmla="*/ 85 w 99"/>
                <a:gd name="T67" fmla="*/ 78 h 78"/>
                <a:gd name="T68" fmla="*/ 69 w 99"/>
                <a:gd name="T69" fmla="*/ 74 h 78"/>
                <a:gd name="T70" fmla="*/ 46 w 99"/>
                <a:gd name="T71" fmla="*/ 76 h 78"/>
                <a:gd name="T72" fmla="*/ 45 w 99"/>
                <a:gd name="T73" fmla="*/ 72 h 78"/>
                <a:gd name="T74" fmla="*/ 46 w 99"/>
                <a:gd name="T75" fmla="*/ 68 h 78"/>
                <a:gd name="T76" fmla="*/ 60 w 99"/>
                <a:gd name="T77" fmla="*/ 66 h 78"/>
                <a:gd name="T78" fmla="*/ 82 w 99"/>
                <a:gd name="T79" fmla="*/ 62 h 78"/>
                <a:gd name="T80" fmla="*/ 54 w 99"/>
                <a:gd name="T81" fmla="*/ 63 h 78"/>
                <a:gd name="T82" fmla="*/ 41 w 99"/>
                <a:gd name="T83" fmla="*/ 62 h 78"/>
                <a:gd name="T84" fmla="*/ 28 w 99"/>
                <a:gd name="T85" fmla="*/ 58 h 78"/>
                <a:gd name="T86" fmla="*/ 28 w 99"/>
                <a:gd name="T87" fmla="*/ 55 h 78"/>
                <a:gd name="T88" fmla="*/ 25 w 99"/>
                <a:gd name="T89" fmla="*/ 53 h 78"/>
                <a:gd name="T90" fmla="*/ 23 w 99"/>
                <a:gd name="T91" fmla="*/ 50 h 78"/>
                <a:gd name="T92" fmla="*/ 16 w 99"/>
                <a:gd name="T93" fmla="*/ 50 h 78"/>
                <a:gd name="T94" fmla="*/ 14 w 99"/>
                <a:gd name="T95" fmla="*/ 44 h 78"/>
                <a:gd name="T96" fmla="*/ 12 w 99"/>
                <a:gd name="T97" fmla="*/ 41 h 78"/>
                <a:gd name="T98" fmla="*/ 17 w 99"/>
                <a:gd name="T99" fmla="*/ 26 h 78"/>
                <a:gd name="T100" fmla="*/ 10 w 99"/>
                <a:gd name="T101" fmla="*/ 44 h 78"/>
                <a:gd name="T102" fmla="*/ 6 w 99"/>
                <a:gd name="T103" fmla="*/ 47 h 78"/>
                <a:gd name="T104" fmla="*/ 3 w 99"/>
                <a:gd name="T105" fmla="*/ 44 h 78"/>
                <a:gd name="T106" fmla="*/ 1 w 99"/>
                <a:gd name="T107" fmla="*/ 22 h 78"/>
                <a:gd name="T108" fmla="*/ 0 w 99"/>
                <a:gd name="T109" fmla="*/ 2 h 78"/>
                <a:gd name="T110" fmla="*/ 3 w 99"/>
                <a:gd name="T11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9" h="78">
                  <a:moveTo>
                    <a:pt x="68" y="54"/>
                  </a:moveTo>
                  <a:lnTo>
                    <a:pt x="68" y="55"/>
                  </a:lnTo>
                  <a:lnTo>
                    <a:pt x="70" y="54"/>
                  </a:lnTo>
                  <a:lnTo>
                    <a:pt x="68" y="54"/>
                  </a:lnTo>
                  <a:close/>
                  <a:moveTo>
                    <a:pt x="39" y="26"/>
                  </a:moveTo>
                  <a:lnTo>
                    <a:pt x="39" y="26"/>
                  </a:lnTo>
                  <a:lnTo>
                    <a:pt x="39" y="26"/>
                  </a:lnTo>
                  <a:lnTo>
                    <a:pt x="39" y="26"/>
                  </a:lnTo>
                  <a:close/>
                  <a:moveTo>
                    <a:pt x="11" y="11"/>
                  </a:moveTo>
                  <a:lnTo>
                    <a:pt x="10" y="12"/>
                  </a:lnTo>
                  <a:lnTo>
                    <a:pt x="9" y="12"/>
                  </a:lnTo>
                  <a:lnTo>
                    <a:pt x="9" y="13"/>
                  </a:lnTo>
                  <a:lnTo>
                    <a:pt x="9" y="18"/>
                  </a:lnTo>
                  <a:lnTo>
                    <a:pt x="11" y="12"/>
                  </a:lnTo>
                  <a:lnTo>
                    <a:pt x="11" y="11"/>
                  </a:lnTo>
                  <a:close/>
                  <a:moveTo>
                    <a:pt x="3" y="0"/>
                  </a:moveTo>
                  <a:lnTo>
                    <a:pt x="4" y="0"/>
                  </a:lnTo>
                  <a:lnTo>
                    <a:pt x="5" y="1"/>
                  </a:lnTo>
                  <a:lnTo>
                    <a:pt x="6" y="2"/>
                  </a:lnTo>
                  <a:lnTo>
                    <a:pt x="8" y="6"/>
                  </a:lnTo>
                  <a:lnTo>
                    <a:pt x="10" y="4"/>
                  </a:lnTo>
                  <a:lnTo>
                    <a:pt x="14" y="3"/>
                  </a:lnTo>
                  <a:lnTo>
                    <a:pt x="15" y="4"/>
                  </a:lnTo>
                  <a:lnTo>
                    <a:pt x="16" y="6"/>
                  </a:lnTo>
                  <a:lnTo>
                    <a:pt x="17" y="7"/>
                  </a:lnTo>
                  <a:lnTo>
                    <a:pt x="17" y="11"/>
                  </a:lnTo>
                  <a:lnTo>
                    <a:pt x="16" y="15"/>
                  </a:lnTo>
                  <a:lnTo>
                    <a:pt x="15" y="20"/>
                  </a:lnTo>
                  <a:lnTo>
                    <a:pt x="23" y="13"/>
                  </a:lnTo>
                  <a:lnTo>
                    <a:pt x="31" y="8"/>
                  </a:lnTo>
                  <a:lnTo>
                    <a:pt x="32" y="7"/>
                  </a:lnTo>
                  <a:lnTo>
                    <a:pt x="34" y="7"/>
                  </a:lnTo>
                  <a:lnTo>
                    <a:pt x="35" y="8"/>
                  </a:lnTo>
                  <a:lnTo>
                    <a:pt x="36" y="10"/>
                  </a:lnTo>
                  <a:lnTo>
                    <a:pt x="35" y="12"/>
                  </a:lnTo>
                  <a:lnTo>
                    <a:pt x="28" y="22"/>
                  </a:lnTo>
                  <a:lnTo>
                    <a:pt x="22" y="33"/>
                  </a:lnTo>
                  <a:lnTo>
                    <a:pt x="23" y="32"/>
                  </a:lnTo>
                  <a:lnTo>
                    <a:pt x="30" y="25"/>
                  </a:lnTo>
                  <a:lnTo>
                    <a:pt x="36" y="20"/>
                  </a:lnTo>
                  <a:lnTo>
                    <a:pt x="38" y="20"/>
                  </a:lnTo>
                  <a:lnTo>
                    <a:pt x="39" y="20"/>
                  </a:lnTo>
                  <a:lnTo>
                    <a:pt x="41" y="22"/>
                  </a:lnTo>
                  <a:lnTo>
                    <a:pt x="41" y="23"/>
                  </a:lnTo>
                  <a:lnTo>
                    <a:pt x="41" y="25"/>
                  </a:lnTo>
                  <a:lnTo>
                    <a:pt x="34" y="32"/>
                  </a:lnTo>
                  <a:lnTo>
                    <a:pt x="28" y="36"/>
                  </a:lnTo>
                  <a:lnTo>
                    <a:pt x="26" y="39"/>
                  </a:lnTo>
                  <a:lnTo>
                    <a:pt x="37" y="31"/>
                  </a:lnTo>
                  <a:lnTo>
                    <a:pt x="48" y="23"/>
                  </a:lnTo>
                  <a:lnTo>
                    <a:pt x="50" y="23"/>
                  </a:lnTo>
                  <a:lnTo>
                    <a:pt x="52" y="23"/>
                  </a:lnTo>
                  <a:lnTo>
                    <a:pt x="53" y="24"/>
                  </a:lnTo>
                  <a:lnTo>
                    <a:pt x="53" y="26"/>
                  </a:lnTo>
                  <a:lnTo>
                    <a:pt x="53" y="28"/>
                  </a:lnTo>
                  <a:lnTo>
                    <a:pt x="52" y="30"/>
                  </a:lnTo>
                  <a:lnTo>
                    <a:pt x="49" y="31"/>
                  </a:lnTo>
                  <a:lnTo>
                    <a:pt x="42" y="37"/>
                  </a:lnTo>
                  <a:lnTo>
                    <a:pt x="47" y="35"/>
                  </a:lnTo>
                  <a:lnTo>
                    <a:pt x="53" y="33"/>
                  </a:lnTo>
                  <a:lnTo>
                    <a:pt x="55" y="33"/>
                  </a:lnTo>
                  <a:lnTo>
                    <a:pt x="57" y="34"/>
                  </a:lnTo>
                  <a:lnTo>
                    <a:pt x="57" y="35"/>
                  </a:lnTo>
                  <a:lnTo>
                    <a:pt x="57" y="37"/>
                  </a:lnTo>
                  <a:lnTo>
                    <a:pt x="56" y="39"/>
                  </a:lnTo>
                  <a:lnTo>
                    <a:pt x="53" y="41"/>
                  </a:lnTo>
                  <a:lnTo>
                    <a:pt x="56" y="40"/>
                  </a:lnTo>
                  <a:lnTo>
                    <a:pt x="58" y="40"/>
                  </a:lnTo>
                  <a:lnTo>
                    <a:pt x="59" y="41"/>
                  </a:lnTo>
                  <a:lnTo>
                    <a:pt x="60" y="43"/>
                  </a:lnTo>
                  <a:lnTo>
                    <a:pt x="59" y="45"/>
                  </a:lnTo>
                  <a:lnTo>
                    <a:pt x="58" y="46"/>
                  </a:lnTo>
                  <a:lnTo>
                    <a:pt x="55" y="48"/>
                  </a:lnTo>
                  <a:lnTo>
                    <a:pt x="66" y="46"/>
                  </a:lnTo>
                  <a:lnTo>
                    <a:pt x="68" y="46"/>
                  </a:lnTo>
                  <a:lnTo>
                    <a:pt x="69" y="47"/>
                  </a:lnTo>
                  <a:lnTo>
                    <a:pt x="74" y="47"/>
                  </a:lnTo>
                  <a:lnTo>
                    <a:pt x="78" y="48"/>
                  </a:lnTo>
                  <a:lnTo>
                    <a:pt x="82" y="51"/>
                  </a:lnTo>
                  <a:lnTo>
                    <a:pt x="85" y="53"/>
                  </a:lnTo>
                  <a:lnTo>
                    <a:pt x="87" y="55"/>
                  </a:lnTo>
                  <a:lnTo>
                    <a:pt x="93" y="56"/>
                  </a:lnTo>
                  <a:lnTo>
                    <a:pt x="94" y="57"/>
                  </a:lnTo>
                  <a:lnTo>
                    <a:pt x="96" y="58"/>
                  </a:lnTo>
                  <a:lnTo>
                    <a:pt x="96" y="59"/>
                  </a:lnTo>
                  <a:lnTo>
                    <a:pt x="94" y="61"/>
                  </a:lnTo>
                  <a:lnTo>
                    <a:pt x="94" y="63"/>
                  </a:lnTo>
                  <a:lnTo>
                    <a:pt x="89" y="65"/>
                  </a:lnTo>
                  <a:lnTo>
                    <a:pt x="89" y="66"/>
                  </a:lnTo>
                  <a:lnTo>
                    <a:pt x="96" y="66"/>
                  </a:lnTo>
                  <a:lnTo>
                    <a:pt x="98" y="66"/>
                  </a:lnTo>
                  <a:lnTo>
                    <a:pt x="99" y="68"/>
                  </a:lnTo>
                  <a:lnTo>
                    <a:pt x="99" y="69"/>
                  </a:lnTo>
                  <a:lnTo>
                    <a:pt x="99" y="72"/>
                  </a:lnTo>
                  <a:lnTo>
                    <a:pt x="98" y="73"/>
                  </a:lnTo>
                  <a:lnTo>
                    <a:pt x="96" y="73"/>
                  </a:lnTo>
                  <a:lnTo>
                    <a:pt x="90" y="73"/>
                  </a:lnTo>
                  <a:lnTo>
                    <a:pt x="90" y="74"/>
                  </a:lnTo>
                  <a:lnTo>
                    <a:pt x="90" y="76"/>
                  </a:lnTo>
                  <a:lnTo>
                    <a:pt x="89" y="77"/>
                  </a:lnTo>
                  <a:lnTo>
                    <a:pt x="87" y="78"/>
                  </a:lnTo>
                  <a:lnTo>
                    <a:pt x="85" y="78"/>
                  </a:lnTo>
                  <a:lnTo>
                    <a:pt x="85" y="77"/>
                  </a:lnTo>
                  <a:lnTo>
                    <a:pt x="77" y="75"/>
                  </a:lnTo>
                  <a:lnTo>
                    <a:pt x="69" y="74"/>
                  </a:lnTo>
                  <a:lnTo>
                    <a:pt x="68" y="74"/>
                  </a:lnTo>
                  <a:lnTo>
                    <a:pt x="48" y="76"/>
                  </a:lnTo>
                  <a:lnTo>
                    <a:pt x="46" y="76"/>
                  </a:lnTo>
                  <a:lnTo>
                    <a:pt x="45" y="75"/>
                  </a:lnTo>
                  <a:lnTo>
                    <a:pt x="45" y="73"/>
                  </a:lnTo>
                  <a:lnTo>
                    <a:pt x="45" y="72"/>
                  </a:lnTo>
                  <a:lnTo>
                    <a:pt x="46" y="70"/>
                  </a:lnTo>
                  <a:lnTo>
                    <a:pt x="46" y="69"/>
                  </a:lnTo>
                  <a:lnTo>
                    <a:pt x="46" y="68"/>
                  </a:lnTo>
                  <a:lnTo>
                    <a:pt x="47" y="67"/>
                  </a:lnTo>
                  <a:lnTo>
                    <a:pt x="49" y="66"/>
                  </a:lnTo>
                  <a:lnTo>
                    <a:pt x="60" y="66"/>
                  </a:lnTo>
                  <a:lnTo>
                    <a:pt x="70" y="65"/>
                  </a:lnTo>
                  <a:lnTo>
                    <a:pt x="80" y="62"/>
                  </a:lnTo>
                  <a:lnTo>
                    <a:pt x="82" y="62"/>
                  </a:lnTo>
                  <a:lnTo>
                    <a:pt x="59" y="62"/>
                  </a:lnTo>
                  <a:lnTo>
                    <a:pt x="57" y="63"/>
                  </a:lnTo>
                  <a:lnTo>
                    <a:pt x="54" y="63"/>
                  </a:lnTo>
                  <a:lnTo>
                    <a:pt x="52" y="62"/>
                  </a:lnTo>
                  <a:lnTo>
                    <a:pt x="50" y="61"/>
                  </a:lnTo>
                  <a:lnTo>
                    <a:pt x="41" y="62"/>
                  </a:lnTo>
                  <a:lnTo>
                    <a:pt x="31" y="62"/>
                  </a:lnTo>
                  <a:lnTo>
                    <a:pt x="30" y="61"/>
                  </a:lnTo>
                  <a:lnTo>
                    <a:pt x="28" y="58"/>
                  </a:lnTo>
                  <a:lnTo>
                    <a:pt x="28" y="57"/>
                  </a:lnTo>
                  <a:lnTo>
                    <a:pt x="30" y="55"/>
                  </a:lnTo>
                  <a:lnTo>
                    <a:pt x="28" y="55"/>
                  </a:lnTo>
                  <a:lnTo>
                    <a:pt x="26" y="55"/>
                  </a:lnTo>
                  <a:lnTo>
                    <a:pt x="25" y="54"/>
                  </a:lnTo>
                  <a:lnTo>
                    <a:pt x="25" y="53"/>
                  </a:lnTo>
                  <a:lnTo>
                    <a:pt x="25" y="52"/>
                  </a:lnTo>
                  <a:lnTo>
                    <a:pt x="23" y="51"/>
                  </a:lnTo>
                  <a:lnTo>
                    <a:pt x="23" y="50"/>
                  </a:lnTo>
                  <a:lnTo>
                    <a:pt x="23" y="47"/>
                  </a:lnTo>
                  <a:lnTo>
                    <a:pt x="19" y="50"/>
                  </a:lnTo>
                  <a:lnTo>
                    <a:pt x="16" y="50"/>
                  </a:lnTo>
                  <a:lnTo>
                    <a:pt x="15" y="48"/>
                  </a:lnTo>
                  <a:lnTo>
                    <a:pt x="14" y="46"/>
                  </a:lnTo>
                  <a:lnTo>
                    <a:pt x="14" y="44"/>
                  </a:lnTo>
                  <a:lnTo>
                    <a:pt x="15" y="43"/>
                  </a:lnTo>
                  <a:lnTo>
                    <a:pt x="13" y="43"/>
                  </a:lnTo>
                  <a:lnTo>
                    <a:pt x="12" y="41"/>
                  </a:lnTo>
                  <a:lnTo>
                    <a:pt x="12" y="39"/>
                  </a:lnTo>
                  <a:lnTo>
                    <a:pt x="14" y="32"/>
                  </a:lnTo>
                  <a:lnTo>
                    <a:pt x="17" y="26"/>
                  </a:lnTo>
                  <a:lnTo>
                    <a:pt x="10" y="33"/>
                  </a:lnTo>
                  <a:lnTo>
                    <a:pt x="10" y="42"/>
                  </a:lnTo>
                  <a:lnTo>
                    <a:pt x="10" y="44"/>
                  </a:lnTo>
                  <a:lnTo>
                    <a:pt x="9" y="46"/>
                  </a:lnTo>
                  <a:lnTo>
                    <a:pt x="8" y="47"/>
                  </a:lnTo>
                  <a:lnTo>
                    <a:pt x="6" y="47"/>
                  </a:lnTo>
                  <a:lnTo>
                    <a:pt x="4" y="47"/>
                  </a:lnTo>
                  <a:lnTo>
                    <a:pt x="3" y="46"/>
                  </a:lnTo>
                  <a:lnTo>
                    <a:pt x="3" y="44"/>
                  </a:lnTo>
                  <a:lnTo>
                    <a:pt x="3" y="43"/>
                  </a:lnTo>
                  <a:lnTo>
                    <a:pt x="2" y="33"/>
                  </a:lnTo>
                  <a:lnTo>
                    <a:pt x="1" y="22"/>
                  </a:lnTo>
                  <a:lnTo>
                    <a:pt x="2" y="12"/>
                  </a:lnTo>
                  <a:lnTo>
                    <a:pt x="0" y="3"/>
                  </a:lnTo>
                  <a:lnTo>
                    <a:pt x="0" y="2"/>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4" name="Freeform 438"/>
            <p:cNvSpPr>
              <a:spLocks/>
            </p:cNvSpPr>
            <p:nvPr/>
          </p:nvSpPr>
          <p:spPr bwMode="auto">
            <a:xfrm>
              <a:off x="5152737" y="2585605"/>
              <a:ext cx="119063" cy="71438"/>
            </a:xfrm>
            <a:custGeom>
              <a:avLst/>
              <a:gdLst>
                <a:gd name="T0" fmla="*/ 8 w 75"/>
                <a:gd name="T1" fmla="*/ 0 h 45"/>
                <a:gd name="T2" fmla="*/ 20 w 75"/>
                <a:gd name="T3" fmla="*/ 0 h 45"/>
                <a:gd name="T4" fmla="*/ 31 w 75"/>
                <a:gd name="T5" fmla="*/ 2 h 45"/>
                <a:gd name="T6" fmla="*/ 43 w 75"/>
                <a:gd name="T7" fmla="*/ 6 h 45"/>
                <a:gd name="T8" fmla="*/ 56 w 75"/>
                <a:gd name="T9" fmla="*/ 9 h 45"/>
                <a:gd name="T10" fmla="*/ 67 w 75"/>
                <a:gd name="T11" fmla="*/ 10 h 45"/>
                <a:gd name="T12" fmla="*/ 69 w 75"/>
                <a:gd name="T13" fmla="*/ 10 h 45"/>
                <a:gd name="T14" fmla="*/ 70 w 75"/>
                <a:gd name="T15" fmla="*/ 12 h 45"/>
                <a:gd name="T16" fmla="*/ 71 w 75"/>
                <a:gd name="T17" fmla="*/ 13 h 45"/>
                <a:gd name="T18" fmla="*/ 70 w 75"/>
                <a:gd name="T19" fmla="*/ 16 h 45"/>
                <a:gd name="T20" fmla="*/ 69 w 75"/>
                <a:gd name="T21" fmla="*/ 17 h 45"/>
                <a:gd name="T22" fmla="*/ 67 w 75"/>
                <a:gd name="T23" fmla="*/ 17 h 45"/>
                <a:gd name="T24" fmla="*/ 66 w 75"/>
                <a:gd name="T25" fmla="*/ 17 h 45"/>
                <a:gd name="T26" fmla="*/ 65 w 75"/>
                <a:gd name="T27" fmla="*/ 18 h 45"/>
                <a:gd name="T28" fmla="*/ 63 w 75"/>
                <a:gd name="T29" fmla="*/ 19 h 45"/>
                <a:gd name="T30" fmla="*/ 54 w 75"/>
                <a:gd name="T31" fmla="*/ 20 h 45"/>
                <a:gd name="T32" fmla="*/ 47 w 75"/>
                <a:gd name="T33" fmla="*/ 19 h 45"/>
                <a:gd name="T34" fmla="*/ 61 w 75"/>
                <a:gd name="T35" fmla="*/ 29 h 45"/>
                <a:gd name="T36" fmla="*/ 74 w 75"/>
                <a:gd name="T37" fmla="*/ 40 h 45"/>
                <a:gd name="T38" fmla="*/ 75 w 75"/>
                <a:gd name="T39" fmla="*/ 41 h 45"/>
                <a:gd name="T40" fmla="*/ 75 w 75"/>
                <a:gd name="T41" fmla="*/ 43 h 45"/>
                <a:gd name="T42" fmla="*/ 74 w 75"/>
                <a:gd name="T43" fmla="*/ 44 h 45"/>
                <a:gd name="T44" fmla="*/ 73 w 75"/>
                <a:gd name="T45" fmla="*/ 45 h 45"/>
                <a:gd name="T46" fmla="*/ 72 w 75"/>
                <a:gd name="T47" fmla="*/ 45 h 45"/>
                <a:gd name="T48" fmla="*/ 70 w 75"/>
                <a:gd name="T49" fmla="*/ 44 h 45"/>
                <a:gd name="T50" fmla="*/ 60 w 75"/>
                <a:gd name="T51" fmla="*/ 37 h 45"/>
                <a:gd name="T52" fmla="*/ 43 w 75"/>
                <a:gd name="T53" fmla="*/ 26 h 45"/>
                <a:gd name="T54" fmla="*/ 26 w 75"/>
                <a:gd name="T55" fmla="*/ 17 h 45"/>
                <a:gd name="T56" fmla="*/ 19 w 75"/>
                <a:gd name="T57" fmla="*/ 16 h 45"/>
                <a:gd name="T58" fmla="*/ 18 w 75"/>
                <a:gd name="T59" fmla="*/ 15 h 45"/>
                <a:gd name="T60" fmla="*/ 17 w 75"/>
                <a:gd name="T61" fmla="*/ 13 h 45"/>
                <a:gd name="T62" fmla="*/ 17 w 75"/>
                <a:gd name="T63" fmla="*/ 12 h 45"/>
                <a:gd name="T64" fmla="*/ 3 w 75"/>
                <a:gd name="T65" fmla="*/ 6 h 45"/>
                <a:gd name="T66" fmla="*/ 0 w 75"/>
                <a:gd name="T67" fmla="*/ 5 h 45"/>
                <a:gd name="T68" fmla="*/ 0 w 75"/>
                <a:gd name="T69" fmla="*/ 4 h 45"/>
                <a:gd name="T70" fmla="*/ 1 w 75"/>
                <a:gd name="T71" fmla="*/ 1 h 45"/>
                <a:gd name="T72" fmla="*/ 3 w 75"/>
                <a:gd name="T73" fmla="*/ 0 h 45"/>
                <a:gd name="T74" fmla="*/ 4 w 75"/>
                <a:gd name="T75" fmla="*/ 0 h 45"/>
                <a:gd name="T76" fmla="*/ 8 w 75"/>
                <a:gd name="T7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45">
                  <a:moveTo>
                    <a:pt x="8" y="0"/>
                  </a:moveTo>
                  <a:lnTo>
                    <a:pt x="20" y="0"/>
                  </a:lnTo>
                  <a:lnTo>
                    <a:pt x="31" y="2"/>
                  </a:lnTo>
                  <a:lnTo>
                    <a:pt x="43" y="6"/>
                  </a:lnTo>
                  <a:lnTo>
                    <a:pt x="56" y="9"/>
                  </a:lnTo>
                  <a:lnTo>
                    <a:pt x="67" y="10"/>
                  </a:lnTo>
                  <a:lnTo>
                    <a:pt x="69" y="10"/>
                  </a:lnTo>
                  <a:lnTo>
                    <a:pt x="70" y="12"/>
                  </a:lnTo>
                  <a:lnTo>
                    <a:pt x="71" y="13"/>
                  </a:lnTo>
                  <a:lnTo>
                    <a:pt x="70" y="16"/>
                  </a:lnTo>
                  <a:lnTo>
                    <a:pt x="69" y="17"/>
                  </a:lnTo>
                  <a:lnTo>
                    <a:pt x="67" y="17"/>
                  </a:lnTo>
                  <a:lnTo>
                    <a:pt x="66" y="17"/>
                  </a:lnTo>
                  <a:lnTo>
                    <a:pt x="65" y="18"/>
                  </a:lnTo>
                  <a:lnTo>
                    <a:pt x="63" y="19"/>
                  </a:lnTo>
                  <a:lnTo>
                    <a:pt x="54" y="20"/>
                  </a:lnTo>
                  <a:lnTo>
                    <a:pt x="47" y="19"/>
                  </a:lnTo>
                  <a:lnTo>
                    <a:pt x="61" y="29"/>
                  </a:lnTo>
                  <a:lnTo>
                    <a:pt x="74" y="40"/>
                  </a:lnTo>
                  <a:lnTo>
                    <a:pt x="75" y="41"/>
                  </a:lnTo>
                  <a:lnTo>
                    <a:pt x="75" y="43"/>
                  </a:lnTo>
                  <a:lnTo>
                    <a:pt x="74" y="44"/>
                  </a:lnTo>
                  <a:lnTo>
                    <a:pt x="73" y="45"/>
                  </a:lnTo>
                  <a:lnTo>
                    <a:pt x="72" y="45"/>
                  </a:lnTo>
                  <a:lnTo>
                    <a:pt x="70" y="44"/>
                  </a:lnTo>
                  <a:lnTo>
                    <a:pt x="60" y="37"/>
                  </a:lnTo>
                  <a:lnTo>
                    <a:pt x="43" y="26"/>
                  </a:lnTo>
                  <a:lnTo>
                    <a:pt x="26" y="17"/>
                  </a:lnTo>
                  <a:lnTo>
                    <a:pt x="19" y="16"/>
                  </a:lnTo>
                  <a:lnTo>
                    <a:pt x="18" y="15"/>
                  </a:lnTo>
                  <a:lnTo>
                    <a:pt x="17" y="13"/>
                  </a:lnTo>
                  <a:lnTo>
                    <a:pt x="17" y="12"/>
                  </a:lnTo>
                  <a:lnTo>
                    <a:pt x="3" y="6"/>
                  </a:lnTo>
                  <a:lnTo>
                    <a:pt x="0" y="5"/>
                  </a:lnTo>
                  <a:lnTo>
                    <a:pt x="0" y="4"/>
                  </a:lnTo>
                  <a:lnTo>
                    <a:pt x="1" y="1"/>
                  </a:lnTo>
                  <a:lnTo>
                    <a:pt x="3" y="0"/>
                  </a:lnTo>
                  <a:lnTo>
                    <a:pt x="4" y="0"/>
                  </a:lnTo>
                  <a:lnTo>
                    <a:pt x="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5" name="Freeform 439"/>
            <p:cNvSpPr>
              <a:spLocks/>
            </p:cNvSpPr>
            <p:nvPr/>
          </p:nvSpPr>
          <p:spPr bwMode="auto">
            <a:xfrm>
              <a:off x="5228937" y="2599892"/>
              <a:ext cx="47625" cy="34925"/>
            </a:xfrm>
            <a:custGeom>
              <a:avLst/>
              <a:gdLst>
                <a:gd name="T0" fmla="*/ 3 w 30"/>
                <a:gd name="T1" fmla="*/ 0 h 22"/>
                <a:gd name="T2" fmla="*/ 4 w 30"/>
                <a:gd name="T3" fmla="*/ 1 h 22"/>
                <a:gd name="T4" fmla="*/ 11 w 30"/>
                <a:gd name="T5" fmla="*/ 3 h 22"/>
                <a:gd name="T6" fmla="*/ 16 w 30"/>
                <a:gd name="T7" fmla="*/ 7 h 22"/>
                <a:gd name="T8" fmla="*/ 21 w 30"/>
                <a:gd name="T9" fmla="*/ 7 h 22"/>
                <a:gd name="T10" fmla="*/ 24 w 30"/>
                <a:gd name="T11" fmla="*/ 9 h 22"/>
                <a:gd name="T12" fmla="*/ 27 w 30"/>
                <a:gd name="T13" fmla="*/ 11 h 22"/>
                <a:gd name="T14" fmla="*/ 30 w 30"/>
                <a:gd name="T15" fmla="*/ 14 h 22"/>
                <a:gd name="T16" fmla="*/ 30 w 30"/>
                <a:gd name="T17" fmla="*/ 17 h 22"/>
                <a:gd name="T18" fmla="*/ 30 w 30"/>
                <a:gd name="T19" fmla="*/ 18 h 22"/>
                <a:gd name="T20" fmla="*/ 28 w 30"/>
                <a:gd name="T21" fmla="*/ 19 h 22"/>
                <a:gd name="T22" fmla="*/ 24 w 30"/>
                <a:gd name="T23" fmla="*/ 21 h 22"/>
                <a:gd name="T24" fmla="*/ 18 w 30"/>
                <a:gd name="T25" fmla="*/ 21 h 22"/>
                <a:gd name="T26" fmla="*/ 17 w 30"/>
                <a:gd name="T27" fmla="*/ 22 h 22"/>
                <a:gd name="T28" fmla="*/ 15 w 30"/>
                <a:gd name="T29" fmla="*/ 22 h 22"/>
                <a:gd name="T30" fmla="*/ 8 w 30"/>
                <a:gd name="T31" fmla="*/ 19 h 22"/>
                <a:gd name="T32" fmla="*/ 2 w 30"/>
                <a:gd name="T33" fmla="*/ 17 h 22"/>
                <a:gd name="T34" fmla="*/ 1 w 30"/>
                <a:gd name="T35" fmla="*/ 15 h 22"/>
                <a:gd name="T36" fmla="*/ 1 w 30"/>
                <a:gd name="T37" fmla="*/ 13 h 22"/>
                <a:gd name="T38" fmla="*/ 1 w 30"/>
                <a:gd name="T39" fmla="*/ 12 h 22"/>
                <a:gd name="T40" fmla="*/ 3 w 30"/>
                <a:gd name="T41" fmla="*/ 11 h 22"/>
                <a:gd name="T42" fmla="*/ 3 w 30"/>
                <a:gd name="T43" fmla="*/ 9 h 22"/>
                <a:gd name="T44" fmla="*/ 3 w 30"/>
                <a:gd name="T45" fmla="*/ 8 h 22"/>
                <a:gd name="T46" fmla="*/ 1 w 30"/>
                <a:gd name="T47" fmla="*/ 7 h 22"/>
                <a:gd name="T48" fmla="*/ 0 w 30"/>
                <a:gd name="T49" fmla="*/ 6 h 22"/>
                <a:gd name="T50" fmla="*/ 0 w 30"/>
                <a:gd name="T51" fmla="*/ 3 h 22"/>
                <a:gd name="T52" fmla="*/ 0 w 30"/>
                <a:gd name="T53" fmla="*/ 2 h 22"/>
                <a:gd name="T54" fmla="*/ 1 w 30"/>
                <a:gd name="T55" fmla="*/ 1 h 22"/>
                <a:gd name="T56" fmla="*/ 3 w 30"/>
                <a:gd name="T5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22">
                  <a:moveTo>
                    <a:pt x="3" y="0"/>
                  </a:moveTo>
                  <a:lnTo>
                    <a:pt x="4" y="1"/>
                  </a:lnTo>
                  <a:lnTo>
                    <a:pt x="11" y="3"/>
                  </a:lnTo>
                  <a:lnTo>
                    <a:pt x="16" y="7"/>
                  </a:lnTo>
                  <a:lnTo>
                    <a:pt x="21" y="7"/>
                  </a:lnTo>
                  <a:lnTo>
                    <a:pt x="24" y="9"/>
                  </a:lnTo>
                  <a:lnTo>
                    <a:pt x="27" y="11"/>
                  </a:lnTo>
                  <a:lnTo>
                    <a:pt x="30" y="14"/>
                  </a:lnTo>
                  <a:lnTo>
                    <a:pt x="30" y="17"/>
                  </a:lnTo>
                  <a:lnTo>
                    <a:pt x="30" y="18"/>
                  </a:lnTo>
                  <a:lnTo>
                    <a:pt x="28" y="19"/>
                  </a:lnTo>
                  <a:lnTo>
                    <a:pt x="24" y="21"/>
                  </a:lnTo>
                  <a:lnTo>
                    <a:pt x="18" y="21"/>
                  </a:lnTo>
                  <a:lnTo>
                    <a:pt x="17" y="22"/>
                  </a:lnTo>
                  <a:lnTo>
                    <a:pt x="15" y="22"/>
                  </a:lnTo>
                  <a:lnTo>
                    <a:pt x="8" y="19"/>
                  </a:lnTo>
                  <a:lnTo>
                    <a:pt x="2" y="17"/>
                  </a:lnTo>
                  <a:lnTo>
                    <a:pt x="1" y="15"/>
                  </a:lnTo>
                  <a:lnTo>
                    <a:pt x="1" y="13"/>
                  </a:lnTo>
                  <a:lnTo>
                    <a:pt x="1" y="12"/>
                  </a:lnTo>
                  <a:lnTo>
                    <a:pt x="3" y="11"/>
                  </a:lnTo>
                  <a:lnTo>
                    <a:pt x="3" y="9"/>
                  </a:lnTo>
                  <a:lnTo>
                    <a:pt x="3" y="8"/>
                  </a:lnTo>
                  <a:lnTo>
                    <a:pt x="1" y="7"/>
                  </a:lnTo>
                  <a:lnTo>
                    <a:pt x="0" y="6"/>
                  </a:lnTo>
                  <a:lnTo>
                    <a:pt x="0" y="3"/>
                  </a:lnTo>
                  <a:lnTo>
                    <a:pt x="0" y="2"/>
                  </a:lnTo>
                  <a:lnTo>
                    <a:pt x="1"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6" name="Freeform 440"/>
            <p:cNvSpPr>
              <a:spLocks noEditPoints="1"/>
            </p:cNvSpPr>
            <p:nvPr/>
          </p:nvSpPr>
          <p:spPr bwMode="auto">
            <a:xfrm>
              <a:off x="5416262" y="2641167"/>
              <a:ext cx="292100" cy="84138"/>
            </a:xfrm>
            <a:custGeom>
              <a:avLst/>
              <a:gdLst>
                <a:gd name="T0" fmla="*/ 154 w 184"/>
                <a:gd name="T1" fmla="*/ 16 h 53"/>
                <a:gd name="T2" fmla="*/ 154 w 184"/>
                <a:gd name="T3" fmla="*/ 16 h 53"/>
                <a:gd name="T4" fmla="*/ 154 w 184"/>
                <a:gd name="T5" fmla="*/ 16 h 53"/>
                <a:gd name="T6" fmla="*/ 154 w 184"/>
                <a:gd name="T7" fmla="*/ 16 h 53"/>
                <a:gd name="T8" fmla="*/ 181 w 184"/>
                <a:gd name="T9" fmla="*/ 0 h 53"/>
                <a:gd name="T10" fmla="*/ 183 w 184"/>
                <a:gd name="T11" fmla="*/ 0 h 53"/>
                <a:gd name="T12" fmla="*/ 184 w 184"/>
                <a:gd name="T13" fmla="*/ 2 h 53"/>
                <a:gd name="T14" fmla="*/ 184 w 184"/>
                <a:gd name="T15" fmla="*/ 4 h 53"/>
                <a:gd name="T16" fmla="*/ 184 w 184"/>
                <a:gd name="T17" fmla="*/ 5 h 53"/>
                <a:gd name="T18" fmla="*/ 184 w 184"/>
                <a:gd name="T19" fmla="*/ 6 h 53"/>
                <a:gd name="T20" fmla="*/ 182 w 184"/>
                <a:gd name="T21" fmla="*/ 7 h 53"/>
                <a:gd name="T22" fmla="*/ 168 w 184"/>
                <a:gd name="T23" fmla="*/ 10 h 53"/>
                <a:gd name="T24" fmla="*/ 154 w 184"/>
                <a:gd name="T25" fmla="*/ 16 h 53"/>
                <a:gd name="T26" fmla="*/ 154 w 184"/>
                <a:gd name="T27" fmla="*/ 16 h 53"/>
                <a:gd name="T28" fmla="*/ 154 w 184"/>
                <a:gd name="T29" fmla="*/ 16 h 53"/>
                <a:gd name="T30" fmla="*/ 153 w 184"/>
                <a:gd name="T31" fmla="*/ 16 h 53"/>
                <a:gd name="T32" fmla="*/ 154 w 184"/>
                <a:gd name="T33" fmla="*/ 16 h 53"/>
                <a:gd name="T34" fmla="*/ 137 w 184"/>
                <a:gd name="T35" fmla="*/ 24 h 53"/>
                <a:gd name="T36" fmla="*/ 120 w 184"/>
                <a:gd name="T37" fmla="*/ 32 h 53"/>
                <a:gd name="T38" fmla="*/ 105 w 184"/>
                <a:gd name="T39" fmla="*/ 41 h 53"/>
                <a:gd name="T40" fmla="*/ 88 w 184"/>
                <a:gd name="T41" fmla="*/ 48 h 53"/>
                <a:gd name="T42" fmla="*/ 71 w 184"/>
                <a:gd name="T43" fmla="*/ 52 h 53"/>
                <a:gd name="T44" fmla="*/ 49 w 184"/>
                <a:gd name="T45" fmla="*/ 53 h 53"/>
                <a:gd name="T46" fmla="*/ 26 w 184"/>
                <a:gd name="T47" fmla="*/ 51 h 53"/>
                <a:gd name="T48" fmla="*/ 4 w 184"/>
                <a:gd name="T49" fmla="*/ 49 h 53"/>
                <a:gd name="T50" fmla="*/ 2 w 184"/>
                <a:gd name="T51" fmla="*/ 48 h 53"/>
                <a:gd name="T52" fmla="*/ 0 w 184"/>
                <a:gd name="T53" fmla="*/ 47 h 53"/>
                <a:gd name="T54" fmla="*/ 0 w 184"/>
                <a:gd name="T55" fmla="*/ 46 h 53"/>
                <a:gd name="T56" fmla="*/ 0 w 184"/>
                <a:gd name="T57" fmla="*/ 43 h 53"/>
                <a:gd name="T58" fmla="*/ 2 w 184"/>
                <a:gd name="T59" fmla="*/ 42 h 53"/>
                <a:gd name="T60" fmla="*/ 4 w 184"/>
                <a:gd name="T61" fmla="*/ 42 h 53"/>
                <a:gd name="T62" fmla="*/ 26 w 184"/>
                <a:gd name="T63" fmla="*/ 44 h 53"/>
                <a:gd name="T64" fmla="*/ 48 w 184"/>
                <a:gd name="T65" fmla="*/ 47 h 53"/>
                <a:gd name="T66" fmla="*/ 70 w 184"/>
                <a:gd name="T67" fmla="*/ 46 h 53"/>
                <a:gd name="T68" fmla="*/ 94 w 184"/>
                <a:gd name="T69" fmla="*/ 39 h 53"/>
                <a:gd name="T70" fmla="*/ 116 w 184"/>
                <a:gd name="T71" fmla="*/ 29 h 53"/>
                <a:gd name="T72" fmla="*/ 137 w 184"/>
                <a:gd name="T73" fmla="*/ 17 h 53"/>
                <a:gd name="T74" fmla="*/ 158 w 184"/>
                <a:gd name="T75" fmla="*/ 7 h 53"/>
                <a:gd name="T76" fmla="*/ 181 w 184"/>
                <a:gd name="T77" fmla="*/ 0 h 53"/>
                <a:gd name="T78" fmla="*/ 181 w 184"/>
                <a:gd name="T7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4" h="53">
                  <a:moveTo>
                    <a:pt x="154" y="16"/>
                  </a:moveTo>
                  <a:lnTo>
                    <a:pt x="154" y="16"/>
                  </a:lnTo>
                  <a:lnTo>
                    <a:pt x="154" y="16"/>
                  </a:lnTo>
                  <a:lnTo>
                    <a:pt x="154" y="16"/>
                  </a:lnTo>
                  <a:close/>
                  <a:moveTo>
                    <a:pt x="181" y="0"/>
                  </a:moveTo>
                  <a:lnTo>
                    <a:pt x="183" y="0"/>
                  </a:lnTo>
                  <a:lnTo>
                    <a:pt x="184" y="2"/>
                  </a:lnTo>
                  <a:lnTo>
                    <a:pt x="184" y="4"/>
                  </a:lnTo>
                  <a:lnTo>
                    <a:pt x="184" y="5"/>
                  </a:lnTo>
                  <a:lnTo>
                    <a:pt x="184" y="6"/>
                  </a:lnTo>
                  <a:lnTo>
                    <a:pt x="182" y="7"/>
                  </a:lnTo>
                  <a:lnTo>
                    <a:pt x="168" y="10"/>
                  </a:lnTo>
                  <a:lnTo>
                    <a:pt x="154" y="16"/>
                  </a:lnTo>
                  <a:lnTo>
                    <a:pt x="154" y="16"/>
                  </a:lnTo>
                  <a:lnTo>
                    <a:pt x="154" y="16"/>
                  </a:lnTo>
                  <a:lnTo>
                    <a:pt x="153" y="16"/>
                  </a:lnTo>
                  <a:lnTo>
                    <a:pt x="154" y="16"/>
                  </a:lnTo>
                  <a:lnTo>
                    <a:pt x="137" y="24"/>
                  </a:lnTo>
                  <a:lnTo>
                    <a:pt x="120" y="32"/>
                  </a:lnTo>
                  <a:lnTo>
                    <a:pt x="105" y="41"/>
                  </a:lnTo>
                  <a:lnTo>
                    <a:pt x="88" y="48"/>
                  </a:lnTo>
                  <a:lnTo>
                    <a:pt x="71" y="52"/>
                  </a:lnTo>
                  <a:lnTo>
                    <a:pt x="49" y="53"/>
                  </a:lnTo>
                  <a:lnTo>
                    <a:pt x="26" y="51"/>
                  </a:lnTo>
                  <a:lnTo>
                    <a:pt x="4" y="49"/>
                  </a:lnTo>
                  <a:lnTo>
                    <a:pt x="2" y="48"/>
                  </a:lnTo>
                  <a:lnTo>
                    <a:pt x="0" y="47"/>
                  </a:lnTo>
                  <a:lnTo>
                    <a:pt x="0" y="46"/>
                  </a:lnTo>
                  <a:lnTo>
                    <a:pt x="0" y="43"/>
                  </a:lnTo>
                  <a:lnTo>
                    <a:pt x="2" y="42"/>
                  </a:lnTo>
                  <a:lnTo>
                    <a:pt x="4" y="42"/>
                  </a:lnTo>
                  <a:lnTo>
                    <a:pt x="26" y="44"/>
                  </a:lnTo>
                  <a:lnTo>
                    <a:pt x="48" y="47"/>
                  </a:lnTo>
                  <a:lnTo>
                    <a:pt x="70" y="46"/>
                  </a:lnTo>
                  <a:lnTo>
                    <a:pt x="94" y="39"/>
                  </a:lnTo>
                  <a:lnTo>
                    <a:pt x="116" y="29"/>
                  </a:lnTo>
                  <a:lnTo>
                    <a:pt x="137" y="17"/>
                  </a:lnTo>
                  <a:lnTo>
                    <a:pt x="158" y="7"/>
                  </a:lnTo>
                  <a:lnTo>
                    <a:pt x="181" y="0"/>
                  </a:lnTo>
                  <a:lnTo>
                    <a:pt x="18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7" name="Freeform 441"/>
            <p:cNvSpPr>
              <a:spLocks/>
            </p:cNvSpPr>
            <p:nvPr/>
          </p:nvSpPr>
          <p:spPr bwMode="auto">
            <a:xfrm>
              <a:off x="5401974" y="2626880"/>
              <a:ext cx="350838" cy="117475"/>
            </a:xfrm>
            <a:custGeom>
              <a:avLst/>
              <a:gdLst>
                <a:gd name="T0" fmla="*/ 218 w 221"/>
                <a:gd name="T1" fmla="*/ 0 h 74"/>
                <a:gd name="T2" fmla="*/ 220 w 221"/>
                <a:gd name="T3" fmla="*/ 0 h 74"/>
                <a:gd name="T4" fmla="*/ 221 w 221"/>
                <a:gd name="T5" fmla="*/ 1 h 74"/>
                <a:gd name="T6" fmla="*/ 221 w 221"/>
                <a:gd name="T7" fmla="*/ 3 h 74"/>
                <a:gd name="T8" fmla="*/ 221 w 221"/>
                <a:gd name="T9" fmla="*/ 5 h 74"/>
                <a:gd name="T10" fmla="*/ 218 w 221"/>
                <a:gd name="T11" fmla="*/ 6 h 74"/>
                <a:gd name="T12" fmla="*/ 210 w 221"/>
                <a:gd name="T13" fmla="*/ 9 h 74"/>
                <a:gd name="T14" fmla="*/ 188 w 221"/>
                <a:gd name="T15" fmla="*/ 20 h 74"/>
                <a:gd name="T16" fmla="*/ 167 w 221"/>
                <a:gd name="T17" fmla="*/ 33 h 74"/>
                <a:gd name="T18" fmla="*/ 146 w 221"/>
                <a:gd name="T19" fmla="*/ 45 h 74"/>
                <a:gd name="T20" fmla="*/ 125 w 221"/>
                <a:gd name="T21" fmla="*/ 57 h 74"/>
                <a:gd name="T22" fmla="*/ 103 w 221"/>
                <a:gd name="T23" fmla="*/ 66 h 74"/>
                <a:gd name="T24" fmla="*/ 81 w 221"/>
                <a:gd name="T25" fmla="*/ 72 h 74"/>
                <a:gd name="T26" fmla="*/ 55 w 221"/>
                <a:gd name="T27" fmla="*/ 74 h 74"/>
                <a:gd name="T28" fmla="*/ 28 w 221"/>
                <a:gd name="T29" fmla="*/ 72 h 74"/>
                <a:gd name="T30" fmla="*/ 2 w 221"/>
                <a:gd name="T31" fmla="*/ 67 h 74"/>
                <a:gd name="T32" fmla="*/ 0 w 221"/>
                <a:gd name="T33" fmla="*/ 66 h 74"/>
                <a:gd name="T34" fmla="*/ 0 w 221"/>
                <a:gd name="T35" fmla="*/ 64 h 74"/>
                <a:gd name="T36" fmla="*/ 0 w 221"/>
                <a:gd name="T37" fmla="*/ 62 h 74"/>
                <a:gd name="T38" fmla="*/ 1 w 221"/>
                <a:gd name="T39" fmla="*/ 61 h 74"/>
                <a:gd name="T40" fmla="*/ 2 w 221"/>
                <a:gd name="T41" fmla="*/ 60 h 74"/>
                <a:gd name="T42" fmla="*/ 4 w 221"/>
                <a:gd name="T43" fmla="*/ 60 h 74"/>
                <a:gd name="T44" fmla="*/ 33 w 221"/>
                <a:gd name="T45" fmla="*/ 67 h 74"/>
                <a:gd name="T46" fmla="*/ 52 w 221"/>
                <a:gd name="T47" fmla="*/ 68 h 74"/>
                <a:gd name="T48" fmla="*/ 72 w 221"/>
                <a:gd name="T49" fmla="*/ 67 h 74"/>
                <a:gd name="T50" fmla="*/ 91 w 221"/>
                <a:gd name="T51" fmla="*/ 62 h 74"/>
                <a:gd name="T52" fmla="*/ 110 w 221"/>
                <a:gd name="T53" fmla="*/ 56 h 74"/>
                <a:gd name="T54" fmla="*/ 137 w 221"/>
                <a:gd name="T55" fmla="*/ 42 h 74"/>
                <a:gd name="T56" fmla="*/ 163 w 221"/>
                <a:gd name="T57" fmla="*/ 27 h 74"/>
                <a:gd name="T58" fmla="*/ 190 w 221"/>
                <a:gd name="T59" fmla="*/ 12 h 74"/>
                <a:gd name="T60" fmla="*/ 217 w 221"/>
                <a:gd name="T61" fmla="*/ 0 h 74"/>
                <a:gd name="T62" fmla="*/ 218 w 221"/>
                <a:gd name="T6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1" h="74">
                  <a:moveTo>
                    <a:pt x="218" y="0"/>
                  </a:moveTo>
                  <a:lnTo>
                    <a:pt x="220" y="0"/>
                  </a:lnTo>
                  <a:lnTo>
                    <a:pt x="221" y="1"/>
                  </a:lnTo>
                  <a:lnTo>
                    <a:pt x="221" y="3"/>
                  </a:lnTo>
                  <a:lnTo>
                    <a:pt x="221" y="5"/>
                  </a:lnTo>
                  <a:lnTo>
                    <a:pt x="218" y="6"/>
                  </a:lnTo>
                  <a:lnTo>
                    <a:pt x="210" y="9"/>
                  </a:lnTo>
                  <a:lnTo>
                    <a:pt x="188" y="20"/>
                  </a:lnTo>
                  <a:lnTo>
                    <a:pt x="167" y="33"/>
                  </a:lnTo>
                  <a:lnTo>
                    <a:pt x="146" y="45"/>
                  </a:lnTo>
                  <a:lnTo>
                    <a:pt x="125" y="57"/>
                  </a:lnTo>
                  <a:lnTo>
                    <a:pt x="103" y="66"/>
                  </a:lnTo>
                  <a:lnTo>
                    <a:pt x="81" y="72"/>
                  </a:lnTo>
                  <a:lnTo>
                    <a:pt x="55" y="74"/>
                  </a:lnTo>
                  <a:lnTo>
                    <a:pt x="28" y="72"/>
                  </a:lnTo>
                  <a:lnTo>
                    <a:pt x="2" y="67"/>
                  </a:lnTo>
                  <a:lnTo>
                    <a:pt x="0" y="66"/>
                  </a:lnTo>
                  <a:lnTo>
                    <a:pt x="0" y="64"/>
                  </a:lnTo>
                  <a:lnTo>
                    <a:pt x="0" y="62"/>
                  </a:lnTo>
                  <a:lnTo>
                    <a:pt x="1" y="61"/>
                  </a:lnTo>
                  <a:lnTo>
                    <a:pt x="2" y="60"/>
                  </a:lnTo>
                  <a:lnTo>
                    <a:pt x="4" y="60"/>
                  </a:lnTo>
                  <a:lnTo>
                    <a:pt x="33" y="67"/>
                  </a:lnTo>
                  <a:lnTo>
                    <a:pt x="52" y="68"/>
                  </a:lnTo>
                  <a:lnTo>
                    <a:pt x="72" y="67"/>
                  </a:lnTo>
                  <a:lnTo>
                    <a:pt x="91" y="62"/>
                  </a:lnTo>
                  <a:lnTo>
                    <a:pt x="110" y="56"/>
                  </a:lnTo>
                  <a:lnTo>
                    <a:pt x="137" y="42"/>
                  </a:lnTo>
                  <a:lnTo>
                    <a:pt x="163" y="27"/>
                  </a:lnTo>
                  <a:lnTo>
                    <a:pt x="190" y="12"/>
                  </a:lnTo>
                  <a:lnTo>
                    <a:pt x="217" y="0"/>
                  </a:lnTo>
                  <a:lnTo>
                    <a:pt x="21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8" name="Freeform 442"/>
            <p:cNvSpPr>
              <a:spLocks noEditPoints="1"/>
            </p:cNvSpPr>
            <p:nvPr/>
          </p:nvSpPr>
          <p:spPr bwMode="auto">
            <a:xfrm>
              <a:off x="5481349" y="2650692"/>
              <a:ext cx="195263" cy="85725"/>
            </a:xfrm>
            <a:custGeom>
              <a:avLst/>
              <a:gdLst>
                <a:gd name="T0" fmla="*/ 95 w 123"/>
                <a:gd name="T1" fmla="*/ 19 h 54"/>
                <a:gd name="T2" fmla="*/ 93 w 123"/>
                <a:gd name="T3" fmla="*/ 20 h 54"/>
                <a:gd name="T4" fmla="*/ 94 w 123"/>
                <a:gd name="T5" fmla="*/ 20 h 54"/>
                <a:gd name="T6" fmla="*/ 95 w 123"/>
                <a:gd name="T7" fmla="*/ 19 h 54"/>
                <a:gd name="T8" fmla="*/ 120 w 123"/>
                <a:gd name="T9" fmla="*/ 0 h 54"/>
                <a:gd name="T10" fmla="*/ 121 w 123"/>
                <a:gd name="T11" fmla="*/ 0 h 54"/>
                <a:gd name="T12" fmla="*/ 123 w 123"/>
                <a:gd name="T13" fmla="*/ 1 h 54"/>
                <a:gd name="T14" fmla="*/ 123 w 123"/>
                <a:gd name="T15" fmla="*/ 3 h 54"/>
                <a:gd name="T16" fmla="*/ 123 w 123"/>
                <a:gd name="T17" fmla="*/ 4 h 54"/>
                <a:gd name="T18" fmla="*/ 122 w 123"/>
                <a:gd name="T19" fmla="*/ 5 h 54"/>
                <a:gd name="T20" fmla="*/ 120 w 123"/>
                <a:gd name="T21" fmla="*/ 7 h 54"/>
                <a:gd name="T22" fmla="*/ 121 w 123"/>
                <a:gd name="T23" fmla="*/ 8 h 54"/>
                <a:gd name="T24" fmla="*/ 122 w 123"/>
                <a:gd name="T25" fmla="*/ 10 h 54"/>
                <a:gd name="T26" fmla="*/ 121 w 123"/>
                <a:gd name="T27" fmla="*/ 11 h 54"/>
                <a:gd name="T28" fmla="*/ 120 w 123"/>
                <a:gd name="T29" fmla="*/ 13 h 54"/>
                <a:gd name="T30" fmla="*/ 101 w 123"/>
                <a:gd name="T31" fmla="*/ 23 h 54"/>
                <a:gd name="T32" fmla="*/ 100 w 123"/>
                <a:gd name="T33" fmla="*/ 25 h 54"/>
                <a:gd name="T34" fmla="*/ 77 w 123"/>
                <a:gd name="T35" fmla="*/ 37 h 54"/>
                <a:gd name="T36" fmla="*/ 78 w 123"/>
                <a:gd name="T37" fmla="*/ 38 h 54"/>
                <a:gd name="T38" fmla="*/ 78 w 123"/>
                <a:gd name="T39" fmla="*/ 40 h 54"/>
                <a:gd name="T40" fmla="*/ 77 w 123"/>
                <a:gd name="T41" fmla="*/ 41 h 54"/>
                <a:gd name="T42" fmla="*/ 76 w 123"/>
                <a:gd name="T43" fmla="*/ 42 h 54"/>
                <a:gd name="T44" fmla="*/ 55 w 123"/>
                <a:gd name="T45" fmla="*/ 49 h 54"/>
                <a:gd name="T46" fmla="*/ 33 w 123"/>
                <a:gd name="T47" fmla="*/ 54 h 54"/>
                <a:gd name="T48" fmla="*/ 32 w 123"/>
                <a:gd name="T49" fmla="*/ 54 h 54"/>
                <a:gd name="T50" fmla="*/ 31 w 123"/>
                <a:gd name="T51" fmla="*/ 53 h 54"/>
                <a:gd name="T52" fmla="*/ 30 w 123"/>
                <a:gd name="T53" fmla="*/ 52 h 54"/>
                <a:gd name="T54" fmla="*/ 30 w 123"/>
                <a:gd name="T55" fmla="*/ 49 h 54"/>
                <a:gd name="T56" fmla="*/ 5 w 123"/>
                <a:gd name="T57" fmla="*/ 54 h 54"/>
                <a:gd name="T58" fmla="*/ 2 w 123"/>
                <a:gd name="T59" fmla="*/ 54 h 54"/>
                <a:gd name="T60" fmla="*/ 1 w 123"/>
                <a:gd name="T61" fmla="*/ 53 h 54"/>
                <a:gd name="T62" fmla="*/ 0 w 123"/>
                <a:gd name="T63" fmla="*/ 52 h 54"/>
                <a:gd name="T64" fmla="*/ 0 w 123"/>
                <a:gd name="T65" fmla="*/ 49 h 54"/>
                <a:gd name="T66" fmla="*/ 1 w 123"/>
                <a:gd name="T67" fmla="*/ 48 h 54"/>
                <a:gd name="T68" fmla="*/ 2 w 123"/>
                <a:gd name="T69" fmla="*/ 47 h 54"/>
                <a:gd name="T70" fmla="*/ 35 w 123"/>
                <a:gd name="T71" fmla="*/ 42 h 54"/>
                <a:gd name="T72" fmla="*/ 36 w 123"/>
                <a:gd name="T73" fmla="*/ 41 h 54"/>
                <a:gd name="T74" fmla="*/ 57 w 123"/>
                <a:gd name="T75" fmla="*/ 27 h 54"/>
                <a:gd name="T76" fmla="*/ 79 w 123"/>
                <a:gd name="T77" fmla="*/ 16 h 54"/>
                <a:gd name="T78" fmla="*/ 102 w 123"/>
                <a:gd name="T79" fmla="*/ 8 h 54"/>
                <a:gd name="T80" fmla="*/ 102 w 123"/>
                <a:gd name="T81" fmla="*/ 8 h 54"/>
                <a:gd name="T82" fmla="*/ 110 w 123"/>
                <a:gd name="T83" fmla="*/ 3 h 54"/>
                <a:gd name="T84" fmla="*/ 118 w 123"/>
                <a:gd name="T85" fmla="*/ 0 h 54"/>
                <a:gd name="T86" fmla="*/ 120 w 123"/>
                <a:gd name="T8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3" h="54">
                  <a:moveTo>
                    <a:pt x="95" y="19"/>
                  </a:moveTo>
                  <a:lnTo>
                    <a:pt x="93" y="20"/>
                  </a:lnTo>
                  <a:lnTo>
                    <a:pt x="94" y="20"/>
                  </a:lnTo>
                  <a:lnTo>
                    <a:pt x="95" y="19"/>
                  </a:lnTo>
                  <a:close/>
                  <a:moveTo>
                    <a:pt x="120" y="0"/>
                  </a:moveTo>
                  <a:lnTo>
                    <a:pt x="121" y="0"/>
                  </a:lnTo>
                  <a:lnTo>
                    <a:pt x="123" y="1"/>
                  </a:lnTo>
                  <a:lnTo>
                    <a:pt x="123" y="3"/>
                  </a:lnTo>
                  <a:lnTo>
                    <a:pt x="123" y="4"/>
                  </a:lnTo>
                  <a:lnTo>
                    <a:pt x="122" y="5"/>
                  </a:lnTo>
                  <a:lnTo>
                    <a:pt x="120" y="7"/>
                  </a:lnTo>
                  <a:lnTo>
                    <a:pt x="121" y="8"/>
                  </a:lnTo>
                  <a:lnTo>
                    <a:pt x="122" y="10"/>
                  </a:lnTo>
                  <a:lnTo>
                    <a:pt x="121" y="11"/>
                  </a:lnTo>
                  <a:lnTo>
                    <a:pt x="120" y="13"/>
                  </a:lnTo>
                  <a:lnTo>
                    <a:pt x="101" y="23"/>
                  </a:lnTo>
                  <a:lnTo>
                    <a:pt x="100" y="25"/>
                  </a:lnTo>
                  <a:lnTo>
                    <a:pt x="77" y="37"/>
                  </a:lnTo>
                  <a:lnTo>
                    <a:pt x="78" y="38"/>
                  </a:lnTo>
                  <a:lnTo>
                    <a:pt x="78" y="40"/>
                  </a:lnTo>
                  <a:lnTo>
                    <a:pt x="77" y="41"/>
                  </a:lnTo>
                  <a:lnTo>
                    <a:pt x="76" y="42"/>
                  </a:lnTo>
                  <a:lnTo>
                    <a:pt x="55" y="49"/>
                  </a:lnTo>
                  <a:lnTo>
                    <a:pt x="33" y="54"/>
                  </a:lnTo>
                  <a:lnTo>
                    <a:pt x="32" y="54"/>
                  </a:lnTo>
                  <a:lnTo>
                    <a:pt x="31" y="53"/>
                  </a:lnTo>
                  <a:lnTo>
                    <a:pt x="30" y="52"/>
                  </a:lnTo>
                  <a:lnTo>
                    <a:pt x="30" y="49"/>
                  </a:lnTo>
                  <a:lnTo>
                    <a:pt x="5" y="54"/>
                  </a:lnTo>
                  <a:lnTo>
                    <a:pt x="2" y="54"/>
                  </a:lnTo>
                  <a:lnTo>
                    <a:pt x="1" y="53"/>
                  </a:lnTo>
                  <a:lnTo>
                    <a:pt x="0" y="52"/>
                  </a:lnTo>
                  <a:lnTo>
                    <a:pt x="0" y="49"/>
                  </a:lnTo>
                  <a:lnTo>
                    <a:pt x="1" y="48"/>
                  </a:lnTo>
                  <a:lnTo>
                    <a:pt x="2" y="47"/>
                  </a:lnTo>
                  <a:lnTo>
                    <a:pt x="35" y="42"/>
                  </a:lnTo>
                  <a:lnTo>
                    <a:pt x="36" y="41"/>
                  </a:lnTo>
                  <a:lnTo>
                    <a:pt x="57" y="27"/>
                  </a:lnTo>
                  <a:lnTo>
                    <a:pt x="79" y="16"/>
                  </a:lnTo>
                  <a:lnTo>
                    <a:pt x="102" y="8"/>
                  </a:lnTo>
                  <a:lnTo>
                    <a:pt x="102" y="8"/>
                  </a:lnTo>
                  <a:lnTo>
                    <a:pt x="110" y="3"/>
                  </a:lnTo>
                  <a:lnTo>
                    <a:pt x="118" y="0"/>
                  </a:lnTo>
                  <a:lnTo>
                    <a:pt x="12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9" name="Freeform 443"/>
            <p:cNvSpPr>
              <a:spLocks/>
            </p:cNvSpPr>
            <p:nvPr/>
          </p:nvSpPr>
          <p:spPr bwMode="auto">
            <a:xfrm>
              <a:off x="5409912" y="2726892"/>
              <a:ext cx="109538" cy="341313"/>
            </a:xfrm>
            <a:custGeom>
              <a:avLst/>
              <a:gdLst>
                <a:gd name="T0" fmla="*/ 3 w 69"/>
                <a:gd name="T1" fmla="*/ 0 h 215"/>
                <a:gd name="T2" fmla="*/ 4 w 69"/>
                <a:gd name="T3" fmla="*/ 0 h 215"/>
                <a:gd name="T4" fmla="*/ 6 w 69"/>
                <a:gd name="T5" fmla="*/ 1 h 215"/>
                <a:gd name="T6" fmla="*/ 15 w 69"/>
                <a:gd name="T7" fmla="*/ 21 h 215"/>
                <a:gd name="T8" fmla="*/ 22 w 69"/>
                <a:gd name="T9" fmla="*/ 41 h 215"/>
                <a:gd name="T10" fmla="*/ 28 w 69"/>
                <a:gd name="T11" fmla="*/ 62 h 215"/>
                <a:gd name="T12" fmla="*/ 41 w 69"/>
                <a:gd name="T13" fmla="*/ 111 h 215"/>
                <a:gd name="T14" fmla="*/ 55 w 69"/>
                <a:gd name="T15" fmla="*/ 161 h 215"/>
                <a:gd name="T16" fmla="*/ 69 w 69"/>
                <a:gd name="T17" fmla="*/ 212 h 215"/>
                <a:gd name="T18" fmla="*/ 69 w 69"/>
                <a:gd name="T19" fmla="*/ 213 h 215"/>
                <a:gd name="T20" fmla="*/ 68 w 69"/>
                <a:gd name="T21" fmla="*/ 215 h 215"/>
                <a:gd name="T22" fmla="*/ 66 w 69"/>
                <a:gd name="T23" fmla="*/ 215 h 215"/>
                <a:gd name="T24" fmla="*/ 65 w 69"/>
                <a:gd name="T25" fmla="*/ 215 h 215"/>
                <a:gd name="T26" fmla="*/ 64 w 69"/>
                <a:gd name="T27" fmla="*/ 215 h 215"/>
                <a:gd name="T28" fmla="*/ 63 w 69"/>
                <a:gd name="T29" fmla="*/ 213 h 215"/>
                <a:gd name="T30" fmla="*/ 50 w 69"/>
                <a:gd name="T31" fmla="*/ 163 h 215"/>
                <a:gd name="T32" fmla="*/ 37 w 69"/>
                <a:gd name="T33" fmla="*/ 127 h 215"/>
                <a:gd name="T34" fmla="*/ 26 w 69"/>
                <a:gd name="T35" fmla="*/ 89 h 215"/>
                <a:gd name="T36" fmla="*/ 21 w 69"/>
                <a:gd name="T37" fmla="*/ 65 h 215"/>
                <a:gd name="T38" fmla="*/ 15 w 69"/>
                <a:gd name="T39" fmla="*/ 42 h 215"/>
                <a:gd name="T40" fmla="*/ 7 w 69"/>
                <a:gd name="T41" fmla="*/ 19 h 215"/>
                <a:gd name="T42" fmla="*/ 4 w 69"/>
                <a:gd name="T43" fmla="*/ 12 h 215"/>
                <a:gd name="T44" fmla="*/ 0 w 69"/>
                <a:gd name="T45" fmla="*/ 5 h 215"/>
                <a:gd name="T46" fmla="*/ 0 w 69"/>
                <a:gd name="T47" fmla="*/ 3 h 215"/>
                <a:gd name="T48" fmla="*/ 0 w 69"/>
                <a:gd name="T49" fmla="*/ 1 h 215"/>
                <a:gd name="T50" fmla="*/ 2 w 69"/>
                <a:gd name="T51" fmla="*/ 0 h 215"/>
                <a:gd name="T52" fmla="*/ 3 w 69"/>
                <a:gd name="T53"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215">
                  <a:moveTo>
                    <a:pt x="3" y="0"/>
                  </a:moveTo>
                  <a:lnTo>
                    <a:pt x="4" y="0"/>
                  </a:lnTo>
                  <a:lnTo>
                    <a:pt x="6" y="1"/>
                  </a:lnTo>
                  <a:lnTo>
                    <a:pt x="15" y="21"/>
                  </a:lnTo>
                  <a:lnTo>
                    <a:pt x="22" y="41"/>
                  </a:lnTo>
                  <a:lnTo>
                    <a:pt x="28" y="62"/>
                  </a:lnTo>
                  <a:lnTo>
                    <a:pt x="41" y="111"/>
                  </a:lnTo>
                  <a:lnTo>
                    <a:pt x="55" y="161"/>
                  </a:lnTo>
                  <a:lnTo>
                    <a:pt x="69" y="212"/>
                  </a:lnTo>
                  <a:lnTo>
                    <a:pt x="69" y="213"/>
                  </a:lnTo>
                  <a:lnTo>
                    <a:pt x="68" y="215"/>
                  </a:lnTo>
                  <a:lnTo>
                    <a:pt x="66" y="215"/>
                  </a:lnTo>
                  <a:lnTo>
                    <a:pt x="65" y="215"/>
                  </a:lnTo>
                  <a:lnTo>
                    <a:pt x="64" y="215"/>
                  </a:lnTo>
                  <a:lnTo>
                    <a:pt x="63" y="213"/>
                  </a:lnTo>
                  <a:lnTo>
                    <a:pt x="50" y="163"/>
                  </a:lnTo>
                  <a:lnTo>
                    <a:pt x="37" y="127"/>
                  </a:lnTo>
                  <a:lnTo>
                    <a:pt x="26" y="89"/>
                  </a:lnTo>
                  <a:lnTo>
                    <a:pt x="21" y="65"/>
                  </a:lnTo>
                  <a:lnTo>
                    <a:pt x="15" y="42"/>
                  </a:lnTo>
                  <a:lnTo>
                    <a:pt x="7" y="19"/>
                  </a:lnTo>
                  <a:lnTo>
                    <a:pt x="4" y="12"/>
                  </a:lnTo>
                  <a:lnTo>
                    <a:pt x="0" y="5"/>
                  </a:lnTo>
                  <a:lnTo>
                    <a:pt x="0" y="3"/>
                  </a:lnTo>
                  <a:lnTo>
                    <a:pt x="0"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0" name="Freeform 444"/>
            <p:cNvSpPr>
              <a:spLocks noEditPoints="1"/>
            </p:cNvSpPr>
            <p:nvPr/>
          </p:nvSpPr>
          <p:spPr bwMode="auto">
            <a:xfrm>
              <a:off x="5449599" y="2723717"/>
              <a:ext cx="106363" cy="334963"/>
            </a:xfrm>
            <a:custGeom>
              <a:avLst/>
              <a:gdLst>
                <a:gd name="T0" fmla="*/ 4 w 67"/>
                <a:gd name="T1" fmla="*/ 12 h 211"/>
                <a:gd name="T2" fmla="*/ 4 w 67"/>
                <a:gd name="T3" fmla="*/ 12 h 211"/>
                <a:gd name="T4" fmla="*/ 4 w 67"/>
                <a:gd name="T5" fmla="*/ 12 h 211"/>
                <a:gd name="T6" fmla="*/ 4 w 67"/>
                <a:gd name="T7" fmla="*/ 12 h 211"/>
                <a:gd name="T8" fmla="*/ 4 w 67"/>
                <a:gd name="T9" fmla="*/ 0 h 211"/>
                <a:gd name="T10" fmla="*/ 6 w 67"/>
                <a:gd name="T11" fmla="*/ 0 h 211"/>
                <a:gd name="T12" fmla="*/ 7 w 67"/>
                <a:gd name="T13" fmla="*/ 2 h 211"/>
                <a:gd name="T14" fmla="*/ 18 w 67"/>
                <a:gd name="T15" fmla="*/ 31 h 211"/>
                <a:gd name="T16" fmla="*/ 27 w 67"/>
                <a:gd name="T17" fmla="*/ 61 h 211"/>
                <a:gd name="T18" fmla="*/ 36 w 67"/>
                <a:gd name="T19" fmla="*/ 99 h 211"/>
                <a:gd name="T20" fmla="*/ 47 w 67"/>
                <a:gd name="T21" fmla="*/ 137 h 211"/>
                <a:gd name="T22" fmla="*/ 54 w 67"/>
                <a:gd name="T23" fmla="*/ 161 h 211"/>
                <a:gd name="T24" fmla="*/ 63 w 67"/>
                <a:gd name="T25" fmla="*/ 184 h 211"/>
                <a:gd name="T26" fmla="*/ 67 w 67"/>
                <a:gd name="T27" fmla="*/ 208 h 211"/>
                <a:gd name="T28" fmla="*/ 67 w 67"/>
                <a:gd name="T29" fmla="*/ 210 h 211"/>
                <a:gd name="T30" fmla="*/ 66 w 67"/>
                <a:gd name="T31" fmla="*/ 211 h 211"/>
                <a:gd name="T32" fmla="*/ 65 w 67"/>
                <a:gd name="T33" fmla="*/ 211 h 211"/>
                <a:gd name="T34" fmla="*/ 63 w 67"/>
                <a:gd name="T35" fmla="*/ 211 h 211"/>
                <a:gd name="T36" fmla="*/ 62 w 67"/>
                <a:gd name="T37" fmla="*/ 210 h 211"/>
                <a:gd name="T38" fmla="*/ 61 w 67"/>
                <a:gd name="T39" fmla="*/ 208 h 211"/>
                <a:gd name="T40" fmla="*/ 61 w 67"/>
                <a:gd name="T41" fmla="*/ 207 h 211"/>
                <a:gd name="T42" fmla="*/ 55 w 67"/>
                <a:gd name="T43" fmla="*/ 184 h 211"/>
                <a:gd name="T44" fmla="*/ 48 w 67"/>
                <a:gd name="T45" fmla="*/ 161 h 211"/>
                <a:gd name="T46" fmla="*/ 37 w 67"/>
                <a:gd name="T47" fmla="*/ 124 h 211"/>
                <a:gd name="T48" fmla="*/ 27 w 67"/>
                <a:gd name="T49" fmla="*/ 86 h 211"/>
                <a:gd name="T50" fmla="*/ 17 w 67"/>
                <a:gd name="T51" fmla="*/ 49 h 211"/>
                <a:gd name="T52" fmla="*/ 4 w 67"/>
                <a:gd name="T53" fmla="*/ 12 h 211"/>
                <a:gd name="T54" fmla="*/ 4 w 67"/>
                <a:gd name="T55" fmla="*/ 12 h 211"/>
                <a:gd name="T56" fmla="*/ 4 w 67"/>
                <a:gd name="T57" fmla="*/ 12 h 211"/>
                <a:gd name="T58" fmla="*/ 4 w 67"/>
                <a:gd name="T59" fmla="*/ 12 h 211"/>
                <a:gd name="T60" fmla="*/ 4 w 67"/>
                <a:gd name="T61" fmla="*/ 12 h 211"/>
                <a:gd name="T62" fmla="*/ 4 w 67"/>
                <a:gd name="T63" fmla="*/ 12 h 211"/>
                <a:gd name="T64" fmla="*/ 0 w 67"/>
                <a:gd name="T65" fmla="*/ 6 h 211"/>
                <a:gd name="T66" fmla="*/ 0 w 67"/>
                <a:gd name="T67" fmla="*/ 3 h 211"/>
                <a:gd name="T68" fmla="*/ 1 w 67"/>
                <a:gd name="T69" fmla="*/ 1 h 211"/>
                <a:gd name="T70" fmla="*/ 3 w 67"/>
                <a:gd name="T71" fmla="*/ 0 h 211"/>
                <a:gd name="T72" fmla="*/ 4 w 67"/>
                <a:gd name="T7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211">
                  <a:moveTo>
                    <a:pt x="4" y="12"/>
                  </a:moveTo>
                  <a:lnTo>
                    <a:pt x="4" y="12"/>
                  </a:lnTo>
                  <a:lnTo>
                    <a:pt x="4" y="12"/>
                  </a:lnTo>
                  <a:lnTo>
                    <a:pt x="4" y="12"/>
                  </a:lnTo>
                  <a:close/>
                  <a:moveTo>
                    <a:pt x="4" y="0"/>
                  </a:moveTo>
                  <a:lnTo>
                    <a:pt x="6" y="0"/>
                  </a:lnTo>
                  <a:lnTo>
                    <a:pt x="7" y="2"/>
                  </a:lnTo>
                  <a:lnTo>
                    <a:pt x="18" y="31"/>
                  </a:lnTo>
                  <a:lnTo>
                    <a:pt x="27" y="61"/>
                  </a:lnTo>
                  <a:lnTo>
                    <a:pt x="36" y="99"/>
                  </a:lnTo>
                  <a:lnTo>
                    <a:pt x="47" y="137"/>
                  </a:lnTo>
                  <a:lnTo>
                    <a:pt x="54" y="161"/>
                  </a:lnTo>
                  <a:lnTo>
                    <a:pt x="63" y="184"/>
                  </a:lnTo>
                  <a:lnTo>
                    <a:pt x="67" y="208"/>
                  </a:lnTo>
                  <a:lnTo>
                    <a:pt x="67" y="210"/>
                  </a:lnTo>
                  <a:lnTo>
                    <a:pt x="66" y="211"/>
                  </a:lnTo>
                  <a:lnTo>
                    <a:pt x="65" y="211"/>
                  </a:lnTo>
                  <a:lnTo>
                    <a:pt x="63" y="211"/>
                  </a:lnTo>
                  <a:lnTo>
                    <a:pt x="62" y="210"/>
                  </a:lnTo>
                  <a:lnTo>
                    <a:pt x="61" y="208"/>
                  </a:lnTo>
                  <a:lnTo>
                    <a:pt x="61" y="207"/>
                  </a:lnTo>
                  <a:lnTo>
                    <a:pt x="55" y="184"/>
                  </a:lnTo>
                  <a:lnTo>
                    <a:pt x="48" y="161"/>
                  </a:lnTo>
                  <a:lnTo>
                    <a:pt x="37" y="124"/>
                  </a:lnTo>
                  <a:lnTo>
                    <a:pt x="27" y="86"/>
                  </a:lnTo>
                  <a:lnTo>
                    <a:pt x="17" y="49"/>
                  </a:lnTo>
                  <a:lnTo>
                    <a:pt x="4" y="12"/>
                  </a:lnTo>
                  <a:lnTo>
                    <a:pt x="4" y="12"/>
                  </a:lnTo>
                  <a:lnTo>
                    <a:pt x="4" y="12"/>
                  </a:lnTo>
                  <a:lnTo>
                    <a:pt x="4" y="12"/>
                  </a:lnTo>
                  <a:lnTo>
                    <a:pt x="4" y="12"/>
                  </a:lnTo>
                  <a:lnTo>
                    <a:pt x="4" y="12"/>
                  </a:lnTo>
                  <a:lnTo>
                    <a:pt x="0" y="6"/>
                  </a:lnTo>
                  <a:lnTo>
                    <a:pt x="0" y="3"/>
                  </a:lnTo>
                  <a:lnTo>
                    <a:pt x="1" y="1"/>
                  </a:lnTo>
                  <a:lnTo>
                    <a:pt x="3"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1" name="Freeform 445"/>
            <p:cNvSpPr>
              <a:spLocks/>
            </p:cNvSpPr>
            <p:nvPr/>
          </p:nvSpPr>
          <p:spPr bwMode="auto">
            <a:xfrm>
              <a:off x="5492462" y="3052330"/>
              <a:ext cx="63500" cy="22225"/>
            </a:xfrm>
            <a:custGeom>
              <a:avLst/>
              <a:gdLst>
                <a:gd name="T0" fmla="*/ 37 w 40"/>
                <a:gd name="T1" fmla="*/ 0 h 14"/>
                <a:gd name="T2" fmla="*/ 39 w 40"/>
                <a:gd name="T3" fmla="*/ 0 h 14"/>
                <a:gd name="T4" fmla="*/ 40 w 40"/>
                <a:gd name="T5" fmla="*/ 1 h 14"/>
                <a:gd name="T6" fmla="*/ 40 w 40"/>
                <a:gd name="T7" fmla="*/ 3 h 14"/>
                <a:gd name="T8" fmla="*/ 40 w 40"/>
                <a:gd name="T9" fmla="*/ 5 h 14"/>
                <a:gd name="T10" fmla="*/ 38 w 40"/>
                <a:gd name="T11" fmla="*/ 7 h 14"/>
                <a:gd name="T12" fmla="*/ 21 w 40"/>
                <a:gd name="T13" fmla="*/ 12 h 14"/>
                <a:gd name="T14" fmla="*/ 3 w 40"/>
                <a:gd name="T15" fmla="*/ 14 h 14"/>
                <a:gd name="T16" fmla="*/ 1 w 40"/>
                <a:gd name="T17" fmla="*/ 13 h 14"/>
                <a:gd name="T18" fmla="*/ 0 w 40"/>
                <a:gd name="T19" fmla="*/ 12 h 14"/>
                <a:gd name="T20" fmla="*/ 0 w 40"/>
                <a:gd name="T21" fmla="*/ 10 h 14"/>
                <a:gd name="T22" fmla="*/ 0 w 40"/>
                <a:gd name="T23" fmla="*/ 9 h 14"/>
                <a:gd name="T24" fmla="*/ 1 w 40"/>
                <a:gd name="T25" fmla="*/ 8 h 14"/>
                <a:gd name="T26" fmla="*/ 3 w 40"/>
                <a:gd name="T27" fmla="*/ 7 h 14"/>
                <a:gd name="T28" fmla="*/ 12 w 40"/>
                <a:gd name="T29" fmla="*/ 7 h 14"/>
                <a:gd name="T30" fmla="*/ 24 w 40"/>
                <a:gd name="T31" fmla="*/ 3 h 14"/>
                <a:gd name="T32" fmla="*/ 36 w 40"/>
                <a:gd name="T33" fmla="*/ 0 h 14"/>
                <a:gd name="T34" fmla="*/ 37 w 40"/>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14">
                  <a:moveTo>
                    <a:pt x="37" y="0"/>
                  </a:moveTo>
                  <a:lnTo>
                    <a:pt x="39" y="0"/>
                  </a:lnTo>
                  <a:lnTo>
                    <a:pt x="40" y="1"/>
                  </a:lnTo>
                  <a:lnTo>
                    <a:pt x="40" y="3"/>
                  </a:lnTo>
                  <a:lnTo>
                    <a:pt x="40" y="5"/>
                  </a:lnTo>
                  <a:lnTo>
                    <a:pt x="38" y="7"/>
                  </a:lnTo>
                  <a:lnTo>
                    <a:pt x="21" y="12"/>
                  </a:lnTo>
                  <a:lnTo>
                    <a:pt x="3" y="14"/>
                  </a:lnTo>
                  <a:lnTo>
                    <a:pt x="1" y="13"/>
                  </a:lnTo>
                  <a:lnTo>
                    <a:pt x="0" y="12"/>
                  </a:lnTo>
                  <a:lnTo>
                    <a:pt x="0" y="10"/>
                  </a:lnTo>
                  <a:lnTo>
                    <a:pt x="0" y="9"/>
                  </a:lnTo>
                  <a:lnTo>
                    <a:pt x="1" y="8"/>
                  </a:lnTo>
                  <a:lnTo>
                    <a:pt x="3" y="7"/>
                  </a:lnTo>
                  <a:lnTo>
                    <a:pt x="12" y="7"/>
                  </a:lnTo>
                  <a:lnTo>
                    <a:pt x="24" y="3"/>
                  </a:lnTo>
                  <a:lnTo>
                    <a:pt x="36" y="0"/>
                  </a:lnTo>
                  <a:lnTo>
                    <a:pt x="3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2" name="Freeform 446"/>
            <p:cNvSpPr>
              <a:spLocks/>
            </p:cNvSpPr>
            <p:nvPr/>
          </p:nvSpPr>
          <p:spPr bwMode="auto">
            <a:xfrm>
              <a:off x="5554374" y="3036455"/>
              <a:ext cx="193675" cy="638175"/>
            </a:xfrm>
            <a:custGeom>
              <a:avLst/>
              <a:gdLst>
                <a:gd name="T0" fmla="*/ 4 w 122"/>
                <a:gd name="T1" fmla="*/ 0 h 402"/>
                <a:gd name="T2" fmla="*/ 5 w 122"/>
                <a:gd name="T3" fmla="*/ 0 h 402"/>
                <a:gd name="T4" fmla="*/ 6 w 122"/>
                <a:gd name="T5" fmla="*/ 1 h 402"/>
                <a:gd name="T6" fmla="*/ 7 w 122"/>
                <a:gd name="T7" fmla="*/ 2 h 402"/>
                <a:gd name="T8" fmla="*/ 22 w 122"/>
                <a:gd name="T9" fmla="*/ 47 h 402"/>
                <a:gd name="T10" fmla="*/ 36 w 122"/>
                <a:gd name="T11" fmla="*/ 92 h 402"/>
                <a:gd name="T12" fmla="*/ 56 w 122"/>
                <a:gd name="T13" fmla="*/ 169 h 402"/>
                <a:gd name="T14" fmla="*/ 77 w 122"/>
                <a:gd name="T15" fmla="*/ 246 h 402"/>
                <a:gd name="T16" fmla="*/ 89 w 122"/>
                <a:gd name="T17" fmla="*/ 284 h 402"/>
                <a:gd name="T18" fmla="*/ 102 w 122"/>
                <a:gd name="T19" fmla="*/ 321 h 402"/>
                <a:gd name="T20" fmla="*/ 114 w 122"/>
                <a:gd name="T21" fmla="*/ 359 h 402"/>
                <a:gd name="T22" fmla="*/ 122 w 122"/>
                <a:gd name="T23" fmla="*/ 397 h 402"/>
                <a:gd name="T24" fmla="*/ 122 w 122"/>
                <a:gd name="T25" fmla="*/ 399 h 402"/>
                <a:gd name="T26" fmla="*/ 121 w 122"/>
                <a:gd name="T27" fmla="*/ 400 h 402"/>
                <a:gd name="T28" fmla="*/ 119 w 122"/>
                <a:gd name="T29" fmla="*/ 402 h 402"/>
                <a:gd name="T30" fmla="*/ 118 w 122"/>
                <a:gd name="T31" fmla="*/ 402 h 402"/>
                <a:gd name="T32" fmla="*/ 117 w 122"/>
                <a:gd name="T33" fmla="*/ 400 h 402"/>
                <a:gd name="T34" fmla="*/ 116 w 122"/>
                <a:gd name="T35" fmla="*/ 399 h 402"/>
                <a:gd name="T36" fmla="*/ 109 w 122"/>
                <a:gd name="T37" fmla="*/ 369 h 402"/>
                <a:gd name="T38" fmla="*/ 100 w 122"/>
                <a:gd name="T39" fmla="*/ 339 h 402"/>
                <a:gd name="T40" fmla="*/ 89 w 122"/>
                <a:gd name="T41" fmla="*/ 309 h 402"/>
                <a:gd name="T42" fmla="*/ 74 w 122"/>
                <a:gd name="T43" fmla="*/ 259 h 402"/>
                <a:gd name="T44" fmla="*/ 60 w 122"/>
                <a:gd name="T45" fmla="*/ 208 h 402"/>
                <a:gd name="T46" fmla="*/ 47 w 122"/>
                <a:gd name="T47" fmla="*/ 157 h 402"/>
                <a:gd name="T48" fmla="*/ 26 w 122"/>
                <a:gd name="T49" fmla="*/ 80 h 402"/>
                <a:gd name="T50" fmla="*/ 0 w 122"/>
                <a:gd name="T51" fmla="*/ 4 h 402"/>
                <a:gd name="T52" fmla="*/ 0 w 122"/>
                <a:gd name="T53" fmla="*/ 2 h 402"/>
                <a:gd name="T54" fmla="*/ 0 w 122"/>
                <a:gd name="T55" fmla="*/ 1 h 402"/>
                <a:gd name="T56" fmla="*/ 1 w 122"/>
                <a:gd name="T57" fmla="*/ 0 h 402"/>
                <a:gd name="T58" fmla="*/ 4 w 122"/>
                <a:gd name="T5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2" h="402">
                  <a:moveTo>
                    <a:pt x="4" y="0"/>
                  </a:moveTo>
                  <a:lnTo>
                    <a:pt x="5" y="0"/>
                  </a:lnTo>
                  <a:lnTo>
                    <a:pt x="6" y="1"/>
                  </a:lnTo>
                  <a:lnTo>
                    <a:pt x="7" y="2"/>
                  </a:lnTo>
                  <a:lnTo>
                    <a:pt x="22" y="47"/>
                  </a:lnTo>
                  <a:lnTo>
                    <a:pt x="36" y="92"/>
                  </a:lnTo>
                  <a:lnTo>
                    <a:pt x="56" y="169"/>
                  </a:lnTo>
                  <a:lnTo>
                    <a:pt x="77" y="246"/>
                  </a:lnTo>
                  <a:lnTo>
                    <a:pt x="89" y="284"/>
                  </a:lnTo>
                  <a:lnTo>
                    <a:pt x="102" y="321"/>
                  </a:lnTo>
                  <a:lnTo>
                    <a:pt x="114" y="359"/>
                  </a:lnTo>
                  <a:lnTo>
                    <a:pt x="122" y="397"/>
                  </a:lnTo>
                  <a:lnTo>
                    <a:pt x="122" y="399"/>
                  </a:lnTo>
                  <a:lnTo>
                    <a:pt x="121" y="400"/>
                  </a:lnTo>
                  <a:lnTo>
                    <a:pt x="119" y="402"/>
                  </a:lnTo>
                  <a:lnTo>
                    <a:pt x="118" y="402"/>
                  </a:lnTo>
                  <a:lnTo>
                    <a:pt x="117" y="400"/>
                  </a:lnTo>
                  <a:lnTo>
                    <a:pt x="116" y="399"/>
                  </a:lnTo>
                  <a:lnTo>
                    <a:pt x="109" y="369"/>
                  </a:lnTo>
                  <a:lnTo>
                    <a:pt x="100" y="339"/>
                  </a:lnTo>
                  <a:lnTo>
                    <a:pt x="89" y="309"/>
                  </a:lnTo>
                  <a:lnTo>
                    <a:pt x="74" y="259"/>
                  </a:lnTo>
                  <a:lnTo>
                    <a:pt x="60" y="208"/>
                  </a:lnTo>
                  <a:lnTo>
                    <a:pt x="47" y="157"/>
                  </a:lnTo>
                  <a:lnTo>
                    <a:pt x="26" y="80"/>
                  </a:lnTo>
                  <a:lnTo>
                    <a:pt x="0" y="4"/>
                  </a:lnTo>
                  <a:lnTo>
                    <a:pt x="0" y="2"/>
                  </a:lnTo>
                  <a:lnTo>
                    <a:pt x="0" y="1"/>
                  </a:lnTo>
                  <a:lnTo>
                    <a:pt x="1"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3" name="Freeform 447"/>
            <p:cNvSpPr>
              <a:spLocks/>
            </p:cNvSpPr>
            <p:nvPr/>
          </p:nvSpPr>
          <p:spPr bwMode="auto">
            <a:xfrm>
              <a:off x="5495637" y="3047567"/>
              <a:ext cx="41275" cy="149225"/>
            </a:xfrm>
            <a:custGeom>
              <a:avLst/>
              <a:gdLst>
                <a:gd name="T0" fmla="*/ 4 w 26"/>
                <a:gd name="T1" fmla="*/ 0 h 94"/>
                <a:gd name="T2" fmla="*/ 5 w 26"/>
                <a:gd name="T3" fmla="*/ 0 h 94"/>
                <a:gd name="T4" fmla="*/ 7 w 26"/>
                <a:gd name="T5" fmla="*/ 1 h 94"/>
                <a:gd name="T6" fmla="*/ 8 w 26"/>
                <a:gd name="T7" fmla="*/ 3 h 94"/>
                <a:gd name="T8" fmla="*/ 8 w 26"/>
                <a:gd name="T9" fmla="*/ 11 h 94"/>
                <a:gd name="T10" fmla="*/ 8 w 26"/>
                <a:gd name="T11" fmla="*/ 17 h 94"/>
                <a:gd name="T12" fmla="*/ 13 w 26"/>
                <a:gd name="T13" fmla="*/ 41 h 94"/>
                <a:gd name="T14" fmla="*/ 21 w 26"/>
                <a:gd name="T15" fmla="*/ 66 h 94"/>
                <a:gd name="T16" fmla="*/ 26 w 26"/>
                <a:gd name="T17" fmla="*/ 90 h 94"/>
                <a:gd name="T18" fmla="*/ 26 w 26"/>
                <a:gd name="T19" fmla="*/ 92 h 94"/>
                <a:gd name="T20" fmla="*/ 25 w 26"/>
                <a:gd name="T21" fmla="*/ 93 h 94"/>
                <a:gd name="T22" fmla="*/ 23 w 26"/>
                <a:gd name="T23" fmla="*/ 94 h 94"/>
                <a:gd name="T24" fmla="*/ 22 w 26"/>
                <a:gd name="T25" fmla="*/ 94 h 94"/>
                <a:gd name="T26" fmla="*/ 21 w 26"/>
                <a:gd name="T27" fmla="*/ 93 h 94"/>
                <a:gd name="T28" fmla="*/ 20 w 26"/>
                <a:gd name="T29" fmla="*/ 92 h 94"/>
                <a:gd name="T30" fmla="*/ 14 w 26"/>
                <a:gd name="T31" fmla="*/ 70 h 94"/>
                <a:gd name="T32" fmla="*/ 8 w 26"/>
                <a:gd name="T33" fmla="*/ 48 h 94"/>
                <a:gd name="T34" fmla="*/ 2 w 26"/>
                <a:gd name="T35" fmla="*/ 26 h 94"/>
                <a:gd name="T36" fmla="*/ 0 w 26"/>
                <a:gd name="T37" fmla="*/ 3 h 94"/>
                <a:gd name="T38" fmla="*/ 1 w 26"/>
                <a:gd name="T39" fmla="*/ 1 h 94"/>
                <a:gd name="T40" fmla="*/ 2 w 26"/>
                <a:gd name="T41" fmla="*/ 0 h 94"/>
                <a:gd name="T42" fmla="*/ 4 w 26"/>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94">
                  <a:moveTo>
                    <a:pt x="4" y="0"/>
                  </a:moveTo>
                  <a:lnTo>
                    <a:pt x="5" y="0"/>
                  </a:lnTo>
                  <a:lnTo>
                    <a:pt x="7" y="1"/>
                  </a:lnTo>
                  <a:lnTo>
                    <a:pt x="8" y="3"/>
                  </a:lnTo>
                  <a:lnTo>
                    <a:pt x="8" y="11"/>
                  </a:lnTo>
                  <a:lnTo>
                    <a:pt x="8" y="17"/>
                  </a:lnTo>
                  <a:lnTo>
                    <a:pt x="13" y="41"/>
                  </a:lnTo>
                  <a:lnTo>
                    <a:pt x="21" y="66"/>
                  </a:lnTo>
                  <a:lnTo>
                    <a:pt x="26" y="90"/>
                  </a:lnTo>
                  <a:lnTo>
                    <a:pt x="26" y="92"/>
                  </a:lnTo>
                  <a:lnTo>
                    <a:pt x="25" y="93"/>
                  </a:lnTo>
                  <a:lnTo>
                    <a:pt x="23" y="94"/>
                  </a:lnTo>
                  <a:lnTo>
                    <a:pt x="22" y="94"/>
                  </a:lnTo>
                  <a:lnTo>
                    <a:pt x="21" y="93"/>
                  </a:lnTo>
                  <a:lnTo>
                    <a:pt x="20" y="92"/>
                  </a:lnTo>
                  <a:lnTo>
                    <a:pt x="14" y="70"/>
                  </a:lnTo>
                  <a:lnTo>
                    <a:pt x="8" y="48"/>
                  </a:lnTo>
                  <a:lnTo>
                    <a:pt x="2" y="26"/>
                  </a:lnTo>
                  <a:lnTo>
                    <a:pt x="0" y="3"/>
                  </a:lnTo>
                  <a:lnTo>
                    <a:pt x="1" y="1"/>
                  </a:lnTo>
                  <a:lnTo>
                    <a:pt x="2"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4" name="Freeform 448"/>
            <p:cNvSpPr>
              <a:spLocks/>
            </p:cNvSpPr>
            <p:nvPr/>
          </p:nvSpPr>
          <p:spPr bwMode="auto">
            <a:xfrm>
              <a:off x="5543262" y="3212667"/>
              <a:ext cx="201613" cy="677863"/>
            </a:xfrm>
            <a:custGeom>
              <a:avLst/>
              <a:gdLst>
                <a:gd name="T0" fmla="*/ 3 w 127"/>
                <a:gd name="T1" fmla="*/ 0 h 427"/>
                <a:gd name="T2" fmla="*/ 5 w 127"/>
                <a:gd name="T3" fmla="*/ 0 h 427"/>
                <a:gd name="T4" fmla="*/ 5 w 127"/>
                <a:gd name="T5" fmla="*/ 1 h 427"/>
                <a:gd name="T6" fmla="*/ 6 w 127"/>
                <a:gd name="T7" fmla="*/ 2 h 427"/>
                <a:gd name="T8" fmla="*/ 14 w 127"/>
                <a:gd name="T9" fmla="*/ 40 h 427"/>
                <a:gd name="T10" fmla="*/ 24 w 127"/>
                <a:gd name="T11" fmla="*/ 76 h 427"/>
                <a:gd name="T12" fmla="*/ 35 w 127"/>
                <a:gd name="T13" fmla="*/ 112 h 427"/>
                <a:gd name="T14" fmla="*/ 50 w 127"/>
                <a:gd name="T15" fmla="*/ 164 h 427"/>
                <a:gd name="T16" fmla="*/ 65 w 127"/>
                <a:gd name="T17" fmla="*/ 217 h 427"/>
                <a:gd name="T18" fmla="*/ 82 w 127"/>
                <a:gd name="T19" fmla="*/ 269 h 427"/>
                <a:gd name="T20" fmla="*/ 99 w 127"/>
                <a:gd name="T21" fmla="*/ 319 h 427"/>
                <a:gd name="T22" fmla="*/ 112 w 127"/>
                <a:gd name="T23" fmla="*/ 371 h 427"/>
                <a:gd name="T24" fmla="*/ 127 w 127"/>
                <a:gd name="T25" fmla="*/ 423 h 427"/>
                <a:gd name="T26" fmla="*/ 127 w 127"/>
                <a:gd name="T27" fmla="*/ 425 h 427"/>
                <a:gd name="T28" fmla="*/ 126 w 127"/>
                <a:gd name="T29" fmla="*/ 426 h 427"/>
                <a:gd name="T30" fmla="*/ 125 w 127"/>
                <a:gd name="T31" fmla="*/ 427 h 427"/>
                <a:gd name="T32" fmla="*/ 124 w 127"/>
                <a:gd name="T33" fmla="*/ 427 h 427"/>
                <a:gd name="T34" fmla="*/ 122 w 127"/>
                <a:gd name="T35" fmla="*/ 426 h 427"/>
                <a:gd name="T36" fmla="*/ 121 w 127"/>
                <a:gd name="T37" fmla="*/ 425 h 427"/>
                <a:gd name="T38" fmla="*/ 105 w 127"/>
                <a:gd name="T39" fmla="*/ 370 h 427"/>
                <a:gd name="T40" fmla="*/ 90 w 127"/>
                <a:gd name="T41" fmla="*/ 315 h 427"/>
                <a:gd name="T42" fmla="*/ 73 w 127"/>
                <a:gd name="T43" fmla="*/ 263 h 427"/>
                <a:gd name="T44" fmla="*/ 56 w 127"/>
                <a:gd name="T45" fmla="*/ 211 h 427"/>
                <a:gd name="T46" fmla="*/ 41 w 127"/>
                <a:gd name="T47" fmla="*/ 159 h 427"/>
                <a:gd name="T48" fmla="*/ 30 w 127"/>
                <a:gd name="T49" fmla="*/ 120 h 427"/>
                <a:gd name="T50" fmla="*/ 18 w 127"/>
                <a:gd name="T51" fmla="*/ 82 h 427"/>
                <a:gd name="T52" fmla="*/ 7 w 127"/>
                <a:gd name="T53" fmla="*/ 43 h 427"/>
                <a:gd name="T54" fmla="*/ 0 w 127"/>
                <a:gd name="T55" fmla="*/ 5 h 427"/>
                <a:gd name="T56" fmla="*/ 0 w 127"/>
                <a:gd name="T57" fmla="*/ 2 h 427"/>
                <a:gd name="T58" fmla="*/ 1 w 127"/>
                <a:gd name="T59" fmla="*/ 1 h 427"/>
                <a:gd name="T60" fmla="*/ 2 w 127"/>
                <a:gd name="T61" fmla="*/ 0 h 427"/>
                <a:gd name="T62" fmla="*/ 3 w 127"/>
                <a:gd name="T63"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 h="427">
                  <a:moveTo>
                    <a:pt x="3" y="0"/>
                  </a:moveTo>
                  <a:lnTo>
                    <a:pt x="5" y="0"/>
                  </a:lnTo>
                  <a:lnTo>
                    <a:pt x="5" y="1"/>
                  </a:lnTo>
                  <a:lnTo>
                    <a:pt x="6" y="2"/>
                  </a:lnTo>
                  <a:lnTo>
                    <a:pt x="14" y="40"/>
                  </a:lnTo>
                  <a:lnTo>
                    <a:pt x="24" y="76"/>
                  </a:lnTo>
                  <a:lnTo>
                    <a:pt x="35" y="112"/>
                  </a:lnTo>
                  <a:lnTo>
                    <a:pt x="50" y="164"/>
                  </a:lnTo>
                  <a:lnTo>
                    <a:pt x="65" y="217"/>
                  </a:lnTo>
                  <a:lnTo>
                    <a:pt x="82" y="269"/>
                  </a:lnTo>
                  <a:lnTo>
                    <a:pt x="99" y="319"/>
                  </a:lnTo>
                  <a:lnTo>
                    <a:pt x="112" y="371"/>
                  </a:lnTo>
                  <a:lnTo>
                    <a:pt x="127" y="423"/>
                  </a:lnTo>
                  <a:lnTo>
                    <a:pt x="127" y="425"/>
                  </a:lnTo>
                  <a:lnTo>
                    <a:pt x="126" y="426"/>
                  </a:lnTo>
                  <a:lnTo>
                    <a:pt x="125" y="427"/>
                  </a:lnTo>
                  <a:lnTo>
                    <a:pt x="124" y="427"/>
                  </a:lnTo>
                  <a:lnTo>
                    <a:pt x="122" y="426"/>
                  </a:lnTo>
                  <a:lnTo>
                    <a:pt x="121" y="425"/>
                  </a:lnTo>
                  <a:lnTo>
                    <a:pt x="105" y="370"/>
                  </a:lnTo>
                  <a:lnTo>
                    <a:pt x="90" y="315"/>
                  </a:lnTo>
                  <a:lnTo>
                    <a:pt x="73" y="263"/>
                  </a:lnTo>
                  <a:lnTo>
                    <a:pt x="56" y="211"/>
                  </a:lnTo>
                  <a:lnTo>
                    <a:pt x="41" y="159"/>
                  </a:lnTo>
                  <a:lnTo>
                    <a:pt x="30" y="120"/>
                  </a:lnTo>
                  <a:lnTo>
                    <a:pt x="18" y="82"/>
                  </a:lnTo>
                  <a:lnTo>
                    <a:pt x="7" y="43"/>
                  </a:lnTo>
                  <a:lnTo>
                    <a:pt x="0" y="5"/>
                  </a:lnTo>
                  <a:lnTo>
                    <a:pt x="0" y="2"/>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5" name="Freeform 449"/>
            <p:cNvSpPr>
              <a:spLocks/>
            </p:cNvSpPr>
            <p:nvPr/>
          </p:nvSpPr>
          <p:spPr bwMode="auto">
            <a:xfrm>
              <a:off x="4622512" y="3177742"/>
              <a:ext cx="915988" cy="939800"/>
            </a:xfrm>
            <a:custGeom>
              <a:avLst/>
              <a:gdLst>
                <a:gd name="T0" fmla="*/ 576 w 577"/>
                <a:gd name="T1" fmla="*/ 1 h 592"/>
                <a:gd name="T2" fmla="*/ 577 w 577"/>
                <a:gd name="T3" fmla="*/ 5 h 592"/>
                <a:gd name="T4" fmla="*/ 547 w 577"/>
                <a:gd name="T5" fmla="*/ 34 h 592"/>
                <a:gd name="T6" fmla="*/ 482 w 577"/>
                <a:gd name="T7" fmla="*/ 84 h 592"/>
                <a:gd name="T8" fmla="*/ 392 w 577"/>
                <a:gd name="T9" fmla="*/ 155 h 592"/>
                <a:gd name="T10" fmla="*/ 297 w 577"/>
                <a:gd name="T11" fmla="*/ 243 h 592"/>
                <a:gd name="T12" fmla="*/ 221 w 577"/>
                <a:gd name="T13" fmla="*/ 319 h 592"/>
                <a:gd name="T14" fmla="*/ 169 w 577"/>
                <a:gd name="T15" fmla="*/ 385 h 592"/>
                <a:gd name="T16" fmla="*/ 136 w 577"/>
                <a:gd name="T17" fmla="*/ 438 h 592"/>
                <a:gd name="T18" fmla="*/ 104 w 577"/>
                <a:gd name="T19" fmla="*/ 482 h 592"/>
                <a:gd name="T20" fmla="*/ 69 w 577"/>
                <a:gd name="T21" fmla="*/ 508 h 592"/>
                <a:gd name="T22" fmla="*/ 36 w 577"/>
                <a:gd name="T23" fmla="*/ 517 h 592"/>
                <a:gd name="T24" fmla="*/ 16 w 577"/>
                <a:gd name="T25" fmla="*/ 524 h 592"/>
                <a:gd name="T26" fmla="*/ 10 w 577"/>
                <a:gd name="T27" fmla="*/ 529 h 592"/>
                <a:gd name="T28" fmla="*/ 7 w 577"/>
                <a:gd name="T29" fmla="*/ 539 h 592"/>
                <a:gd name="T30" fmla="*/ 8 w 577"/>
                <a:gd name="T31" fmla="*/ 550 h 592"/>
                <a:gd name="T32" fmla="*/ 13 w 577"/>
                <a:gd name="T33" fmla="*/ 562 h 592"/>
                <a:gd name="T34" fmla="*/ 22 w 577"/>
                <a:gd name="T35" fmla="*/ 573 h 592"/>
                <a:gd name="T36" fmla="*/ 32 w 577"/>
                <a:gd name="T37" fmla="*/ 581 h 592"/>
                <a:gd name="T38" fmla="*/ 42 w 577"/>
                <a:gd name="T39" fmla="*/ 585 h 592"/>
                <a:gd name="T40" fmla="*/ 51 w 577"/>
                <a:gd name="T41" fmla="*/ 584 h 592"/>
                <a:gd name="T42" fmla="*/ 56 w 577"/>
                <a:gd name="T43" fmla="*/ 580 h 592"/>
                <a:gd name="T44" fmla="*/ 62 w 577"/>
                <a:gd name="T45" fmla="*/ 573 h 592"/>
                <a:gd name="T46" fmla="*/ 69 w 577"/>
                <a:gd name="T47" fmla="*/ 564 h 592"/>
                <a:gd name="T48" fmla="*/ 73 w 577"/>
                <a:gd name="T49" fmla="*/ 564 h 592"/>
                <a:gd name="T50" fmla="*/ 75 w 577"/>
                <a:gd name="T51" fmla="*/ 567 h 592"/>
                <a:gd name="T52" fmla="*/ 74 w 577"/>
                <a:gd name="T53" fmla="*/ 570 h 592"/>
                <a:gd name="T54" fmla="*/ 68 w 577"/>
                <a:gd name="T55" fmla="*/ 575 h 592"/>
                <a:gd name="T56" fmla="*/ 63 w 577"/>
                <a:gd name="T57" fmla="*/ 582 h 592"/>
                <a:gd name="T58" fmla="*/ 49 w 577"/>
                <a:gd name="T59" fmla="*/ 592 h 592"/>
                <a:gd name="T60" fmla="*/ 31 w 577"/>
                <a:gd name="T61" fmla="*/ 589 h 592"/>
                <a:gd name="T62" fmla="*/ 13 w 577"/>
                <a:gd name="T63" fmla="*/ 573 h 592"/>
                <a:gd name="T64" fmla="*/ 0 w 577"/>
                <a:gd name="T65" fmla="*/ 551 h 592"/>
                <a:gd name="T66" fmla="*/ 3 w 577"/>
                <a:gd name="T67" fmla="*/ 528 h 592"/>
                <a:gd name="T68" fmla="*/ 20 w 577"/>
                <a:gd name="T69" fmla="*/ 515 h 592"/>
                <a:gd name="T70" fmla="*/ 42 w 577"/>
                <a:gd name="T71" fmla="*/ 511 h 592"/>
                <a:gd name="T72" fmla="*/ 63 w 577"/>
                <a:gd name="T73" fmla="*/ 505 h 592"/>
                <a:gd name="T74" fmla="*/ 81 w 577"/>
                <a:gd name="T75" fmla="*/ 494 h 592"/>
                <a:gd name="T76" fmla="*/ 98 w 577"/>
                <a:gd name="T77" fmla="*/ 479 h 592"/>
                <a:gd name="T78" fmla="*/ 135 w 577"/>
                <a:gd name="T79" fmla="*/ 429 h 592"/>
                <a:gd name="T80" fmla="*/ 177 w 577"/>
                <a:gd name="T81" fmla="*/ 363 h 592"/>
                <a:gd name="T82" fmla="*/ 250 w 577"/>
                <a:gd name="T83" fmla="*/ 278 h 592"/>
                <a:gd name="T84" fmla="*/ 355 w 577"/>
                <a:gd name="T85" fmla="*/ 179 h 592"/>
                <a:gd name="T86" fmla="*/ 438 w 577"/>
                <a:gd name="T87" fmla="*/ 109 h 592"/>
                <a:gd name="T88" fmla="*/ 519 w 577"/>
                <a:gd name="T89" fmla="*/ 49 h 592"/>
                <a:gd name="T90" fmla="*/ 547 w 577"/>
                <a:gd name="T91" fmla="*/ 25 h 592"/>
                <a:gd name="T92" fmla="*/ 573 w 577"/>
                <a:gd name="T93"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7" h="592">
                  <a:moveTo>
                    <a:pt x="574" y="0"/>
                  </a:moveTo>
                  <a:lnTo>
                    <a:pt x="576" y="1"/>
                  </a:lnTo>
                  <a:lnTo>
                    <a:pt x="577" y="2"/>
                  </a:lnTo>
                  <a:lnTo>
                    <a:pt x="577" y="5"/>
                  </a:lnTo>
                  <a:lnTo>
                    <a:pt x="576" y="7"/>
                  </a:lnTo>
                  <a:lnTo>
                    <a:pt x="547" y="34"/>
                  </a:lnTo>
                  <a:lnTo>
                    <a:pt x="515" y="60"/>
                  </a:lnTo>
                  <a:lnTo>
                    <a:pt x="482" y="84"/>
                  </a:lnTo>
                  <a:lnTo>
                    <a:pt x="450" y="108"/>
                  </a:lnTo>
                  <a:lnTo>
                    <a:pt x="392" y="155"/>
                  </a:lnTo>
                  <a:lnTo>
                    <a:pt x="335" y="206"/>
                  </a:lnTo>
                  <a:lnTo>
                    <a:pt x="297" y="243"/>
                  </a:lnTo>
                  <a:lnTo>
                    <a:pt x="258" y="281"/>
                  </a:lnTo>
                  <a:lnTo>
                    <a:pt x="221" y="319"/>
                  </a:lnTo>
                  <a:lnTo>
                    <a:pt x="187" y="360"/>
                  </a:lnTo>
                  <a:lnTo>
                    <a:pt x="169" y="385"/>
                  </a:lnTo>
                  <a:lnTo>
                    <a:pt x="153" y="412"/>
                  </a:lnTo>
                  <a:lnTo>
                    <a:pt x="136" y="438"/>
                  </a:lnTo>
                  <a:lnTo>
                    <a:pt x="121" y="461"/>
                  </a:lnTo>
                  <a:lnTo>
                    <a:pt x="104" y="482"/>
                  </a:lnTo>
                  <a:lnTo>
                    <a:pt x="85" y="500"/>
                  </a:lnTo>
                  <a:lnTo>
                    <a:pt x="69" y="508"/>
                  </a:lnTo>
                  <a:lnTo>
                    <a:pt x="53" y="514"/>
                  </a:lnTo>
                  <a:lnTo>
                    <a:pt x="36" y="517"/>
                  </a:lnTo>
                  <a:lnTo>
                    <a:pt x="20" y="523"/>
                  </a:lnTo>
                  <a:lnTo>
                    <a:pt x="16" y="524"/>
                  </a:lnTo>
                  <a:lnTo>
                    <a:pt x="13" y="526"/>
                  </a:lnTo>
                  <a:lnTo>
                    <a:pt x="10" y="529"/>
                  </a:lnTo>
                  <a:lnTo>
                    <a:pt x="8" y="534"/>
                  </a:lnTo>
                  <a:lnTo>
                    <a:pt x="7" y="539"/>
                  </a:lnTo>
                  <a:lnTo>
                    <a:pt x="7" y="545"/>
                  </a:lnTo>
                  <a:lnTo>
                    <a:pt x="8" y="550"/>
                  </a:lnTo>
                  <a:lnTo>
                    <a:pt x="10" y="555"/>
                  </a:lnTo>
                  <a:lnTo>
                    <a:pt x="13" y="562"/>
                  </a:lnTo>
                  <a:lnTo>
                    <a:pt x="18" y="568"/>
                  </a:lnTo>
                  <a:lnTo>
                    <a:pt x="22" y="573"/>
                  </a:lnTo>
                  <a:lnTo>
                    <a:pt x="27" y="579"/>
                  </a:lnTo>
                  <a:lnTo>
                    <a:pt x="32" y="581"/>
                  </a:lnTo>
                  <a:lnTo>
                    <a:pt x="36" y="583"/>
                  </a:lnTo>
                  <a:lnTo>
                    <a:pt x="42" y="585"/>
                  </a:lnTo>
                  <a:lnTo>
                    <a:pt x="47" y="585"/>
                  </a:lnTo>
                  <a:lnTo>
                    <a:pt x="51" y="584"/>
                  </a:lnTo>
                  <a:lnTo>
                    <a:pt x="54" y="583"/>
                  </a:lnTo>
                  <a:lnTo>
                    <a:pt x="56" y="580"/>
                  </a:lnTo>
                  <a:lnTo>
                    <a:pt x="58" y="578"/>
                  </a:lnTo>
                  <a:lnTo>
                    <a:pt x="62" y="573"/>
                  </a:lnTo>
                  <a:lnTo>
                    <a:pt x="65" y="569"/>
                  </a:lnTo>
                  <a:lnTo>
                    <a:pt x="69" y="564"/>
                  </a:lnTo>
                  <a:lnTo>
                    <a:pt x="71" y="564"/>
                  </a:lnTo>
                  <a:lnTo>
                    <a:pt x="73" y="564"/>
                  </a:lnTo>
                  <a:lnTo>
                    <a:pt x="74" y="566"/>
                  </a:lnTo>
                  <a:lnTo>
                    <a:pt x="75" y="567"/>
                  </a:lnTo>
                  <a:lnTo>
                    <a:pt x="75" y="568"/>
                  </a:lnTo>
                  <a:lnTo>
                    <a:pt x="74" y="570"/>
                  </a:lnTo>
                  <a:lnTo>
                    <a:pt x="71" y="572"/>
                  </a:lnTo>
                  <a:lnTo>
                    <a:pt x="68" y="575"/>
                  </a:lnTo>
                  <a:lnTo>
                    <a:pt x="69" y="574"/>
                  </a:lnTo>
                  <a:lnTo>
                    <a:pt x="63" y="582"/>
                  </a:lnTo>
                  <a:lnTo>
                    <a:pt x="56" y="588"/>
                  </a:lnTo>
                  <a:lnTo>
                    <a:pt x="49" y="592"/>
                  </a:lnTo>
                  <a:lnTo>
                    <a:pt x="41" y="592"/>
                  </a:lnTo>
                  <a:lnTo>
                    <a:pt x="31" y="589"/>
                  </a:lnTo>
                  <a:lnTo>
                    <a:pt x="22" y="582"/>
                  </a:lnTo>
                  <a:lnTo>
                    <a:pt x="13" y="573"/>
                  </a:lnTo>
                  <a:lnTo>
                    <a:pt x="5" y="563"/>
                  </a:lnTo>
                  <a:lnTo>
                    <a:pt x="0" y="551"/>
                  </a:lnTo>
                  <a:lnTo>
                    <a:pt x="0" y="539"/>
                  </a:lnTo>
                  <a:lnTo>
                    <a:pt x="3" y="528"/>
                  </a:lnTo>
                  <a:lnTo>
                    <a:pt x="11" y="520"/>
                  </a:lnTo>
                  <a:lnTo>
                    <a:pt x="20" y="515"/>
                  </a:lnTo>
                  <a:lnTo>
                    <a:pt x="31" y="512"/>
                  </a:lnTo>
                  <a:lnTo>
                    <a:pt x="42" y="511"/>
                  </a:lnTo>
                  <a:lnTo>
                    <a:pt x="53" y="508"/>
                  </a:lnTo>
                  <a:lnTo>
                    <a:pt x="63" y="505"/>
                  </a:lnTo>
                  <a:lnTo>
                    <a:pt x="73" y="500"/>
                  </a:lnTo>
                  <a:lnTo>
                    <a:pt x="81" y="494"/>
                  </a:lnTo>
                  <a:lnTo>
                    <a:pt x="81" y="494"/>
                  </a:lnTo>
                  <a:lnTo>
                    <a:pt x="98" y="479"/>
                  </a:lnTo>
                  <a:lnTo>
                    <a:pt x="112" y="461"/>
                  </a:lnTo>
                  <a:lnTo>
                    <a:pt x="135" y="429"/>
                  </a:lnTo>
                  <a:lnTo>
                    <a:pt x="156" y="396"/>
                  </a:lnTo>
                  <a:lnTo>
                    <a:pt x="177" y="363"/>
                  </a:lnTo>
                  <a:lnTo>
                    <a:pt x="201" y="331"/>
                  </a:lnTo>
                  <a:lnTo>
                    <a:pt x="250" y="278"/>
                  </a:lnTo>
                  <a:lnTo>
                    <a:pt x="301" y="228"/>
                  </a:lnTo>
                  <a:lnTo>
                    <a:pt x="355" y="179"/>
                  </a:lnTo>
                  <a:lnTo>
                    <a:pt x="396" y="143"/>
                  </a:lnTo>
                  <a:lnTo>
                    <a:pt x="438" y="109"/>
                  </a:lnTo>
                  <a:lnTo>
                    <a:pt x="478" y="78"/>
                  </a:lnTo>
                  <a:lnTo>
                    <a:pt x="519" y="49"/>
                  </a:lnTo>
                  <a:lnTo>
                    <a:pt x="519" y="47"/>
                  </a:lnTo>
                  <a:lnTo>
                    <a:pt x="547" y="25"/>
                  </a:lnTo>
                  <a:lnTo>
                    <a:pt x="572" y="1"/>
                  </a:lnTo>
                  <a:lnTo>
                    <a:pt x="573" y="0"/>
                  </a:lnTo>
                  <a:lnTo>
                    <a:pt x="57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6" name="Freeform 450"/>
            <p:cNvSpPr>
              <a:spLocks/>
            </p:cNvSpPr>
            <p:nvPr/>
          </p:nvSpPr>
          <p:spPr bwMode="auto">
            <a:xfrm>
              <a:off x="4760624" y="3215842"/>
              <a:ext cx="790575" cy="835025"/>
            </a:xfrm>
            <a:custGeom>
              <a:avLst/>
              <a:gdLst>
                <a:gd name="T0" fmla="*/ 495 w 498"/>
                <a:gd name="T1" fmla="*/ 0 h 526"/>
                <a:gd name="T2" fmla="*/ 496 w 498"/>
                <a:gd name="T3" fmla="*/ 0 h 526"/>
                <a:gd name="T4" fmla="*/ 498 w 498"/>
                <a:gd name="T5" fmla="*/ 1 h 526"/>
                <a:gd name="T6" fmla="*/ 498 w 498"/>
                <a:gd name="T7" fmla="*/ 3 h 526"/>
                <a:gd name="T8" fmla="*/ 498 w 498"/>
                <a:gd name="T9" fmla="*/ 5 h 526"/>
                <a:gd name="T10" fmla="*/ 497 w 498"/>
                <a:gd name="T11" fmla="*/ 6 h 526"/>
                <a:gd name="T12" fmla="*/ 455 w 498"/>
                <a:gd name="T13" fmla="*/ 42 h 526"/>
                <a:gd name="T14" fmla="*/ 412 w 498"/>
                <a:gd name="T15" fmla="*/ 77 h 526"/>
                <a:gd name="T16" fmla="*/ 361 w 498"/>
                <a:gd name="T17" fmla="*/ 118 h 526"/>
                <a:gd name="T18" fmla="*/ 309 w 498"/>
                <a:gd name="T19" fmla="*/ 160 h 526"/>
                <a:gd name="T20" fmla="*/ 258 w 498"/>
                <a:gd name="T21" fmla="*/ 204 h 526"/>
                <a:gd name="T22" fmla="*/ 213 w 498"/>
                <a:gd name="T23" fmla="*/ 249 h 526"/>
                <a:gd name="T24" fmla="*/ 169 w 498"/>
                <a:gd name="T25" fmla="*/ 296 h 526"/>
                <a:gd name="T26" fmla="*/ 129 w 498"/>
                <a:gd name="T27" fmla="*/ 347 h 526"/>
                <a:gd name="T28" fmla="*/ 108 w 498"/>
                <a:gd name="T29" fmla="*/ 374 h 526"/>
                <a:gd name="T30" fmla="*/ 79 w 498"/>
                <a:gd name="T31" fmla="*/ 414 h 526"/>
                <a:gd name="T32" fmla="*/ 50 w 498"/>
                <a:gd name="T33" fmla="*/ 452 h 526"/>
                <a:gd name="T34" fmla="*/ 35 w 498"/>
                <a:gd name="T35" fmla="*/ 471 h 526"/>
                <a:gd name="T36" fmla="*/ 21 w 498"/>
                <a:gd name="T37" fmla="*/ 489 h 526"/>
                <a:gd name="T38" fmla="*/ 13 w 498"/>
                <a:gd name="T39" fmla="*/ 498 h 526"/>
                <a:gd name="T40" fmla="*/ 8 w 498"/>
                <a:gd name="T41" fmla="*/ 509 h 526"/>
                <a:gd name="T42" fmla="*/ 6 w 498"/>
                <a:gd name="T43" fmla="*/ 514 h 526"/>
                <a:gd name="T44" fmla="*/ 6 w 498"/>
                <a:gd name="T45" fmla="*/ 516 h 526"/>
                <a:gd name="T46" fmla="*/ 6 w 498"/>
                <a:gd name="T47" fmla="*/ 517 h 526"/>
                <a:gd name="T48" fmla="*/ 6 w 498"/>
                <a:gd name="T49" fmla="*/ 517 h 526"/>
                <a:gd name="T50" fmla="*/ 8 w 498"/>
                <a:gd name="T51" fmla="*/ 518 h 526"/>
                <a:gd name="T52" fmla="*/ 9 w 498"/>
                <a:gd name="T53" fmla="*/ 518 h 526"/>
                <a:gd name="T54" fmla="*/ 12 w 498"/>
                <a:gd name="T55" fmla="*/ 520 h 526"/>
                <a:gd name="T56" fmla="*/ 19 w 498"/>
                <a:gd name="T57" fmla="*/ 520 h 526"/>
                <a:gd name="T58" fmla="*/ 21 w 498"/>
                <a:gd name="T59" fmla="*/ 520 h 526"/>
                <a:gd name="T60" fmla="*/ 22 w 498"/>
                <a:gd name="T61" fmla="*/ 521 h 526"/>
                <a:gd name="T62" fmla="*/ 22 w 498"/>
                <a:gd name="T63" fmla="*/ 523 h 526"/>
                <a:gd name="T64" fmla="*/ 22 w 498"/>
                <a:gd name="T65" fmla="*/ 524 h 526"/>
                <a:gd name="T66" fmla="*/ 21 w 498"/>
                <a:gd name="T67" fmla="*/ 526 h 526"/>
                <a:gd name="T68" fmla="*/ 19 w 498"/>
                <a:gd name="T69" fmla="*/ 526 h 526"/>
                <a:gd name="T70" fmla="*/ 13 w 498"/>
                <a:gd name="T71" fmla="*/ 526 h 526"/>
                <a:gd name="T72" fmla="*/ 6 w 498"/>
                <a:gd name="T73" fmla="*/ 525 h 526"/>
                <a:gd name="T74" fmla="*/ 2 w 498"/>
                <a:gd name="T75" fmla="*/ 523 h 526"/>
                <a:gd name="T76" fmla="*/ 0 w 498"/>
                <a:gd name="T77" fmla="*/ 517 h 526"/>
                <a:gd name="T78" fmla="*/ 1 w 498"/>
                <a:gd name="T79" fmla="*/ 507 h 526"/>
                <a:gd name="T80" fmla="*/ 5 w 498"/>
                <a:gd name="T81" fmla="*/ 498 h 526"/>
                <a:gd name="T82" fmla="*/ 12 w 498"/>
                <a:gd name="T83" fmla="*/ 488 h 526"/>
                <a:gd name="T84" fmla="*/ 19 w 498"/>
                <a:gd name="T85" fmla="*/ 480 h 526"/>
                <a:gd name="T86" fmla="*/ 35 w 498"/>
                <a:gd name="T87" fmla="*/ 460 h 526"/>
                <a:gd name="T88" fmla="*/ 53 w 498"/>
                <a:gd name="T89" fmla="*/ 439 h 526"/>
                <a:gd name="T90" fmla="*/ 53 w 498"/>
                <a:gd name="T91" fmla="*/ 439 h 526"/>
                <a:gd name="T92" fmla="*/ 72 w 498"/>
                <a:gd name="T93" fmla="*/ 412 h 526"/>
                <a:gd name="T94" fmla="*/ 111 w 498"/>
                <a:gd name="T95" fmla="*/ 360 h 526"/>
                <a:gd name="T96" fmla="*/ 151 w 498"/>
                <a:gd name="T97" fmla="*/ 309 h 526"/>
                <a:gd name="T98" fmla="*/ 192 w 498"/>
                <a:gd name="T99" fmla="*/ 261 h 526"/>
                <a:gd name="T100" fmla="*/ 239 w 498"/>
                <a:gd name="T101" fmla="*/ 214 h 526"/>
                <a:gd name="T102" fmla="*/ 287 w 498"/>
                <a:gd name="T103" fmla="*/ 171 h 526"/>
                <a:gd name="T104" fmla="*/ 338 w 498"/>
                <a:gd name="T105" fmla="*/ 129 h 526"/>
                <a:gd name="T106" fmla="*/ 416 w 498"/>
                <a:gd name="T107" fmla="*/ 66 h 526"/>
                <a:gd name="T108" fmla="*/ 493 w 498"/>
                <a:gd name="T109" fmla="*/ 1 h 526"/>
                <a:gd name="T110" fmla="*/ 494 w 498"/>
                <a:gd name="T111" fmla="*/ 0 h 526"/>
                <a:gd name="T112" fmla="*/ 495 w 498"/>
                <a:gd name="T113"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8" h="526">
                  <a:moveTo>
                    <a:pt x="495" y="0"/>
                  </a:moveTo>
                  <a:lnTo>
                    <a:pt x="496" y="0"/>
                  </a:lnTo>
                  <a:lnTo>
                    <a:pt x="498" y="1"/>
                  </a:lnTo>
                  <a:lnTo>
                    <a:pt x="498" y="3"/>
                  </a:lnTo>
                  <a:lnTo>
                    <a:pt x="498" y="5"/>
                  </a:lnTo>
                  <a:lnTo>
                    <a:pt x="497" y="6"/>
                  </a:lnTo>
                  <a:lnTo>
                    <a:pt x="455" y="42"/>
                  </a:lnTo>
                  <a:lnTo>
                    <a:pt x="412" y="77"/>
                  </a:lnTo>
                  <a:lnTo>
                    <a:pt x="361" y="118"/>
                  </a:lnTo>
                  <a:lnTo>
                    <a:pt x="309" y="160"/>
                  </a:lnTo>
                  <a:lnTo>
                    <a:pt x="258" y="204"/>
                  </a:lnTo>
                  <a:lnTo>
                    <a:pt x="213" y="249"/>
                  </a:lnTo>
                  <a:lnTo>
                    <a:pt x="169" y="296"/>
                  </a:lnTo>
                  <a:lnTo>
                    <a:pt x="129" y="347"/>
                  </a:lnTo>
                  <a:lnTo>
                    <a:pt x="108" y="374"/>
                  </a:lnTo>
                  <a:lnTo>
                    <a:pt x="79" y="414"/>
                  </a:lnTo>
                  <a:lnTo>
                    <a:pt x="50" y="452"/>
                  </a:lnTo>
                  <a:lnTo>
                    <a:pt x="35" y="471"/>
                  </a:lnTo>
                  <a:lnTo>
                    <a:pt x="21" y="489"/>
                  </a:lnTo>
                  <a:lnTo>
                    <a:pt x="13" y="498"/>
                  </a:lnTo>
                  <a:lnTo>
                    <a:pt x="8" y="509"/>
                  </a:lnTo>
                  <a:lnTo>
                    <a:pt x="6" y="514"/>
                  </a:lnTo>
                  <a:lnTo>
                    <a:pt x="6" y="516"/>
                  </a:lnTo>
                  <a:lnTo>
                    <a:pt x="6" y="517"/>
                  </a:lnTo>
                  <a:lnTo>
                    <a:pt x="6" y="517"/>
                  </a:lnTo>
                  <a:lnTo>
                    <a:pt x="8" y="518"/>
                  </a:lnTo>
                  <a:lnTo>
                    <a:pt x="9" y="518"/>
                  </a:lnTo>
                  <a:lnTo>
                    <a:pt x="12" y="520"/>
                  </a:lnTo>
                  <a:lnTo>
                    <a:pt x="19" y="520"/>
                  </a:lnTo>
                  <a:lnTo>
                    <a:pt x="21" y="520"/>
                  </a:lnTo>
                  <a:lnTo>
                    <a:pt x="22" y="521"/>
                  </a:lnTo>
                  <a:lnTo>
                    <a:pt x="22" y="523"/>
                  </a:lnTo>
                  <a:lnTo>
                    <a:pt x="22" y="524"/>
                  </a:lnTo>
                  <a:lnTo>
                    <a:pt x="21" y="526"/>
                  </a:lnTo>
                  <a:lnTo>
                    <a:pt x="19" y="526"/>
                  </a:lnTo>
                  <a:lnTo>
                    <a:pt x="13" y="526"/>
                  </a:lnTo>
                  <a:lnTo>
                    <a:pt x="6" y="525"/>
                  </a:lnTo>
                  <a:lnTo>
                    <a:pt x="2" y="523"/>
                  </a:lnTo>
                  <a:lnTo>
                    <a:pt x="0" y="517"/>
                  </a:lnTo>
                  <a:lnTo>
                    <a:pt x="1" y="507"/>
                  </a:lnTo>
                  <a:lnTo>
                    <a:pt x="5" y="498"/>
                  </a:lnTo>
                  <a:lnTo>
                    <a:pt x="12" y="488"/>
                  </a:lnTo>
                  <a:lnTo>
                    <a:pt x="19" y="480"/>
                  </a:lnTo>
                  <a:lnTo>
                    <a:pt x="35" y="460"/>
                  </a:lnTo>
                  <a:lnTo>
                    <a:pt x="53" y="439"/>
                  </a:lnTo>
                  <a:lnTo>
                    <a:pt x="53" y="439"/>
                  </a:lnTo>
                  <a:lnTo>
                    <a:pt x="72" y="412"/>
                  </a:lnTo>
                  <a:lnTo>
                    <a:pt x="111" y="360"/>
                  </a:lnTo>
                  <a:lnTo>
                    <a:pt x="151" y="309"/>
                  </a:lnTo>
                  <a:lnTo>
                    <a:pt x="192" y="261"/>
                  </a:lnTo>
                  <a:lnTo>
                    <a:pt x="239" y="214"/>
                  </a:lnTo>
                  <a:lnTo>
                    <a:pt x="287" y="171"/>
                  </a:lnTo>
                  <a:lnTo>
                    <a:pt x="338" y="129"/>
                  </a:lnTo>
                  <a:lnTo>
                    <a:pt x="416" y="66"/>
                  </a:lnTo>
                  <a:lnTo>
                    <a:pt x="493" y="1"/>
                  </a:lnTo>
                  <a:lnTo>
                    <a:pt x="494" y="0"/>
                  </a:lnTo>
                  <a:lnTo>
                    <a:pt x="495" y="0"/>
                  </a:lnTo>
                  <a:close/>
                </a:path>
              </a:pathLst>
            </a:custGeom>
            <a:blipFill>
              <a:blip r:embed="rId4"/>
              <a:stretch>
                <a:fillRect/>
              </a:stretch>
            </a:bli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7" name="Freeform 451"/>
            <p:cNvSpPr>
              <a:spLocks/>
            </p:cNvSpPr>
            <p:nvPr/>
          </p:nvSpPr>
          <p:spPr bwMode="auto">
            <a:xfrm>
              <a:off x="4647912" y="4025467"/>
              <a:ext cx="44450" cy="36513"/>
            </a:xfrm>
            <a:custGeom>
              <a:avLst/>
              <a:gdLst>
                <a:gd name="T0" fmla="*/ 7 w 28"/>
                <a:gd name="T1" fmla="*/ 0 h 23"/>
                <a:gd name="T2" fmla="*/ 8 w 28"/>
                <a:gd name="T3" fmla="*/ 0 h 23"/>
                <a:gd name="T4" fmla="*/ 9 w 28"/>
                <a:gd name="T5" fmla="*/ 1 h 23"/>
                <a:gd name="T6" fmla="*/ 11 w 28"/>
                <a:gd name="T7" fmla="*/ 3 h 23"/>
                <a:gd name="T8" fmla="*/ 11 w 28"/>
                <a:gd name="T9" fmla="*/ 3 h 23"/>
                <a:gd name="T10" fmla="*/ 14 w 28"/>
                <a:gd name="T11" fmla="*/ 2 h 23"/>
                <a:gd name="T12" fmla="*/ 16 w 28"/>
                <a:gd name="T13" fmla="*/ 2 h 23"/>
                <a:gd name="T14" fmla="*/ 19 w 28"/>
                <a:gd name="T15" fmla="*/ 3 h 23"/>
                <a:gd name="T16" fmla="*/ 21 w 28"/>
                <a:gd name="T17" fmla="*/ 5 h 23"/>
                <a:gd name="T18" fmla="*/ 24 w 28"/>
                <a:gd name="T19" fmla="*/ 8 h 23"/>
                <a:gd name="T20" fmla="*/ 26 w 28"/>
                <a:gd name="T21" fmla="*/ 12 h 23"/>
                <a:gd name="T22" fmla="*/ 27 w 28"/>
                <a:gd name="T23" fmla="*/ 14 h 23"/>
                <a:gd name="T24" fmla="*/ 28 w 28"/>
                <a:gd name="T25" fmla="*/ 16 h 23"/>
                <a:gd name="T26" fmla="*/ 28 w 28"/>
                <a:gd name="T27" fmla="*/ 18 h 23"/>
                <a:gd name="T28" fmla="*/ 27 w 28"/>
                <a:gd name="T29" fmla="*/ 19 h 23"/>
                <a:gd name="T30" fmla="*/ 25 w 28"/>
                <a:gd name="T31" fmla="*/ 21 h 23"/>
                <a:gd name="T32" fmla="*/ 24 w 28"/>
                <a:gd name="T33" fmla="*/ 21 h 23"/>
                <a:gd name="T34" fmla="*/ 19 w 28"/>
                <a:gd name="T35" fmla="*/ 18 h 23"/>
                <a:gd name="T36" fmla="*/ 20 w 28"/>
                <a:gd name="T37" fmla="*/ 18 h 23"/>
                <a:gd name="T38" fmla="*/ 19 w 28"/>
                <a:gd name="T39" fmla="*/ 21 h 23"/>
                <a:gd name="T40" fmla="*/ 18 w 28"/>
                <a:gd name="T41" fmla="*/ 22 h 23"/>
                <a:gd name="T42" fmla="*/ 17 w 28"/>
                <a:gd name="T43" fmla="*/ 23 h 23"/>
                <a:gd name="T44" fmla="*/ 15 w 28"/>
                <a:gd name="T45" fmla="*/ 23 h 23"/>
                <a:gd name="T46" fmla="*/ 10 w 28"/>
                <a:gd name="T47" fmla="*/ 19 h 23"/>
                <a:gd name="T48" fmla="*/ 6 w 28"/>
                <a:gd name="T49" fmla="*/ 16 h 23"/>
                <a:gd name="T50" fmla="*/ 3 w 28"/>
                <a:gd name="T51" fmla="*/ 12 h 23"/>
                <a:gd name="T52" fmla="*/ 0 w 28"/>
                <a:gd name="T53" fmla="*/ 6 h 23"/>
                <a:gd name="T54" fmla="*/ 0 w 28"/>
                <a:gd name="T55" fmla="*/ 5 h 23"/>
                <a:gd name="T56" fmla="*/ 0 w 28"/>
                <a:gd name="T57" fmla="*/ 3 h 23"/>
                <a:gd name="T58" fmla="*/ 2 w 28"/>
                <a:gd name="T59" fmla="*/ 2 h 23"/>
                <a:gd name="T60" fmla="*/ 4 w 28"/>
                <a:gd name="T61" fmla="*/ 2 h 23"/>
                <a:gd name="T62" fmla="*/ 5 w 28"/>
                <a:gd name="T63" fmla="*/ 0 h 23"/>
                <a:gd name="T64" fmla="*/ 7 w 28"/>
                <a:gd name="T6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 h="23">
                  <a:moveTo>
                    <a:pt x="7" y="0"/>
                  </a:moveTo>
                  <a:lnTo>
                    <a:pt x="8" y="0"/>
                  </a:lnTo>
                  <a:lnTo>
                    <a:pt x="9" y="1"/>
                  </a:lnTo>
                  <a:lnTo>
                    <a:pt x="11" y="3"/>
                  </a:lnTo>
                  <a:lnTo>
                    <a:pt x="11" y="3"/>
                  </a:lnTo>
                  <a:lnTo>
                    <a:pt x="14" y="2"/>
                  </a:lnTo>
                  <a:lnTo>
                    <a:pt x="16" y="2"/>
                  </a:lnTo>
                  <a:lnTo>
                    <a:pt x="19" y="3"/>
                  </a:lnTo>
                  <a:lnTo>
                    <a:pt x="21" y="5"/>
                  </a:lnTo>
                  <a:lnTo>
                    <a:pt x="24" y="8"/>
                  </a:lnTo>
                  <a:lnTo>
                    <a:pt x="26" y="12"/>
                  </a:lnTo>
                  <a:lnTo>
                    <a:pt x="27" y="14"/>
                  </a:lnTo>
                  <a:lnTo>
                    <a:pt x="28" y="16"/>
                  </a:lnTo>
                  <a:lnTo>
                    <a:pt x="28" y="18"/>
                  </a:lnTo>
                  <a:lnTo>
                    <a:pt x="27" y="19"/>
                  </a:lnTo>
                  <a:lnTo>
                    <a:pt x="25" y="21"/>
                  </a:lnTo>
                  <a:lnTo>
                    <a:pt x="24" y="21"/>
                  </a:lnTo>
                  <a:lnTo>
                    <a:pt x="19" y="18"/>
                  </a:lnTo>
                  <a:lnTo>
                    <a:pt x="20" y="18"/>
                  </a:lnTo>
                  <a:lnTo>
                    <a:pt x="19" y="21"/>
                  </a:lnTo>
                  <a:lnTo>
                    <a:pt x="18" y="22"/>
                  </a:lnTo>
                  <a:lnTo>
                    <a:pt x="17" y="23"/>
                  </a:lnTo>
                  <a:lnTo>
                    <a:pt x="15" y="23"/>
                  </a:lnTo>
                  <a:lnTo>
                    <a:pt x="10" y="19"/>
                  </a:lnTo>
                  <a:lnTo>
                    <a:pt x="6" y="16"/>
                  </a:lnTo>
                  <a:lnTo>
                    <a:pt x="3" y="12"/>
                  </a:lnTo>
                  <a:lnTo>
                    <a:pt x="0" y="6"/>
                  </a:lnTo>
                  <a:lnTo>
                    <a:pt x="0" y="5"/>
                  </a:lnTo>
                  <a:lnTo>
                    <a:pt x="0" y="3"/>
                  </a:lnTo>
                  <a:lnTo>
                    <a:pt x="2" y="2"/>
                  </a:lnTo>
                  <a:lnTo>
                    <a:pt x="4" y="2"/>
                  </a:lnTo>
                  <a:lnTo>
                    <a:pt x="5" y="0"/>
                  </a:lnTo>
                  <a:lnTo>
                    <a:pt x="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8" name="Freeform 452"/>
            <p:cNvSpPr>
              <a:spLocks/>
            </p:cNvSpPr>
            <p:nvPr/>
          </p:nvSpPr>
          <p:spPr bwMode="auto">
            <a:xfrm>
              <a:off x="4724112" y="4015942"/>
              <a:ext cx="9525" cy="11113"/>
            </a:xfrm>
            <a:custGeom>
              <a:avLst/>
              <a:gdLst>
                <a:gd name="T0" fmla="*/ 3 w 6"/>
                <a:gd name="T1" fmla="*/ 0 h 7"/>
                <a:gd name="T2" fmla="*/ 5 w 6"/>
                <a:gd name="T3" fmla="*/ 1 h 7"/>
                <a:gd name="T4" fmla="*/ 6 w 6"/>
                <a:gd name="T5" fmla="*/ 2 h 7"/>
                <a:gd name="T6" fmla="*/ 6 w 6"/>
                <a:gd name="T7" fmla="*/ 3 h 7"/>
                <a:gd name="T8" fmla="*/ 6 w 6"/>
                <a:gd name="T9" fmla="*/ 6 h 7"/>
                <a:gd name="T10" fmla="*/ 5 w 6"/>
                <a:gd name="T11" fmla="*/ 7 h 7"/>
                <a:gd name="T12" fmla="*/ 3 w 6"/>
                <a:gd name="T13" fmla="*/ 7 h 7"/>
                <a:gd name="T14" fmla="*/ 1 w 6"/>
                <a:gd name="T15" fmla="*/ 7 h 7"/>
                <a:gd name="T16" fmla="*/ 0 w 6"/>
                <a:gd name="T17" fmla="*/ 6 h 7"/>
                <a:gd name="T18" fmla="*/ 0 w 6"/>
                <a:gd name="T19" fmla="*/ 3 h 7"/>
                <a:gd name="T20" fmla="*/ 0 w 6"/>
                <a:gd name="T21" fmla="*/ 2 h 7"/>
                <a:gd name="T22" fmla="*/ 1 w 6"/>
                <a:gd name="T23" fmla="*/ 1 h 7"/>
                <a:gd name="T24" fmla="*/ 3 w 6"/>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7">
                  <a:moveTo>
                    <a:pt x="3" y="0"/>
                  </a:moveTo>
                  <a:lnTo>
                    <a:pt x="5" y="1"/>
                  </a:lnTo>
                  <a:lnTo>
                    <a:pt x="6" y="2"/>
                  </a:lnTo>
                  <a:lnTo>
                    <a:pt x="6" y="3"/>
                  </a:lnTo>
                  <a:lnTo>
                    <a:pt x="6" y="6"/>
                  </a:lnTo>
                  <a:lnTo>
                    <a:pt x="5" y="7"/>
                  </a:lnTo>
                  <a:lnTo>
                    <a:pt x="3" y="7"/>
                  </a:lnTo>
                  <a:lnTo>
                    <a:pt x="1" y="7"/>
                  </a:lnTo>
                  <a:lnTo>
                    <a:pt x="0" y="6"/>
                  </a:lnTo>
                  <a:lnTo>
                    <a:pt x="0" y="3"/>
                  </a:lnTo>
                  <a:lnTo>
                    <a:pt x="0" y="2"/>
                  </a:lnTo>
                  <a:lnTo>
                    <a:pt x="1"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9" name="Freeform 453"/>
            <p:cNvSpPr>
              <a:spLocks/>
            </p:cNvSpPr>
            <p:nvPr/>
          </p:nvSpPr>
          <p:spPr bwMode="auto">
            <a:xfrm>
              <a:off x="4725699" y="4008005"/>
              <a:ext cx="25400" cy="39688"/>
            </a:xfrm>
            <a:custGeom>
              <a:avLst/>
              <a:gdLst>
                <a:gd name="T0" fmla="*/ 5 w 16"/>
                <a:gd name="T1" fmla="*/ 0 h 25"/>
                <a:gd name="T2" fmla="*/ 6 w 16"/>
                <a:gd name="T3" fmla="*/ 1 h 25"/>
                <a:gd name="T4" fmla="*/ 8 w 16"/>
                <a:gd name="T5" fmla="*/ 1 h 25"/>
                <a:gd name="T6" fmla="*/ 10 w 16"/>
                <a:gd name="T7" fmla="*/ 3 h 25"/>
                <a:gd name="T8" fmla="*/ 10 w 16"/>
                <a:gd name="T9" fmla="*/ 3 h 25"/>
                <a:gd name="T10" fmla="*/ 13 w 16"/>
                <a:gd name="T11" fmla="*/ 5 h 25"/>
                <a:gd name="T12" fmla="*/ 15 w 16"/>
                <a:gd name="T13" fmla="*/ 8 h 25"/>
                <a:gd name="T14" fmla="*/ 16 w 16"/>
                <a:gd name="T15" fmla="*/ 12 h 25"/>
                <a:gd name="T16" fmla="*/ 16 w 16"/>
                <a:gd name="T17" fmla="*/ 16 h 25"/>
                <a:gd name="T18" fmla="*/ 16 w 16"/>
                <a:gd name="T19" fmla="*/ 18 h 25"/>
                <a:gd name="T20" fmla="*/ 15 w 16"/>
                <a:gd name="T21" fmla="*/ 19 h 25"/>
                <a:gd name="T22" fmla="*/ 13 w 16"/>
                <a:gd name="T23" fmla="*/ 19 h 25"/>
                <a:gd name="T24" fmla="*/ 12 w 16"/>
                <a:gd name="T25" fmla="*/ 24 h 25"/>
                <a:gd name="T26" fmla="*/ 11 w 16"/>
                <a:gd name="T27" fmla="*/ 25 h 25"/>
                <a:gd name="T28" fmla="*/ 10 w 16"/>
                <a:gd name="T29" fmla="*/ 25 h 25"/>
                <a:gd name="T30" fmla="*/ 8 w 16"/>
                <a:gd name="T31" fmla="*/ 25 h 25"/>
                <a:gd name="T32" fmla="*/ 6 w 16"/>
                <a:gd name="T33" fmla="*/ 25 h 25"/>
                <a:gd name="T34" fmla="*/ 1 w 16"/>
                <a:gd name="T35" fmla="*/ 16 h 25"/>
                <a:gd name="T36" fmla="*/ 0 w 16"/>
                <a:gd name="T37" fmla="*/ 6 h 25"/>
                <a:gd name="T38" fmla="*/ 0 w 16"/>
                <a:gd name="T39" fmla="*/ 5 h 25"/>
                <a:gd name="T40" fmla="*/ 1 w 16"/>
                <a:gd name="T41" fmla="*/ 4 h 25"/>
                <a:gd name="T42" fmla="*/ 2 w 16"/>
                <a:gd name="T43" fmla="*/ 3 h 25"/>
                <a:gd name="T44" fmla="*/ 3 w 16"/>
                <a:gd name="T45" fmla="*/ 2 h 25"/>
                <a:gd name="T46" fmla="*/ 4 w 16"/>
                <a:gd name="T47" fmla="*/ 1 h 25"/>
                <a:gd name="T48" fmla="*/ 5 w 16"/>
                <a:gd name="T4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5">
                  <a:moveTo>
                    <a:pt x="5" y="0"/>
                  </a:moveTo>
                  <a:lnTo>
                    <a:pt x="6" y="1"/>
                  </a:lnTo>
                  <a:lnTo>
                    <a:pt x="8" y="1"/>
                  </a:lnTo>
                  <a:lnTo>
                    <a:pt x="10" y="3"/>
                  </a:lnTo>
                  <a:lnTo>
                    <a:pt x="10" y="3"/>
                  </a:lnTo>
                  <a:lnTo>
                    <a:pt x="13" y="5"/>
                  </a:lnTo>
                  <a:lnTo>
                    <a:pt x="15" y="8"/>
                  </a:lnTo>
                  <a:lnTo>
                    <a:pt x="16" y="12"/>
                  </a:lnTo>
                  <a:lnTo>
                    <a:pt x="16" y="16"/>
                  </a:lnTo>
                  <a:lnTo>
                    <a:pt x="16" y="18"/>
                  </a:lnTo>
                  <a:lnTo>
                    <a:pt x="15" y="19"/>
                  </a:lnTo>
                  <a:lnTo>
                    <a:pt x="13" y="19"/>
                  </a:lnTo>
                  <a:lnTo>
                    <a:pt x="12" y="24"/>
                  </a:lnTo>
                  <a:lnTo>
                    <a:pt x="11" y="25"/>
                  </a:lnTo>
                  <a:lnTo>
                    <a:pt x="10" y="25"/>
                  </a:lnTo>
                  <a:lnTo>
                    <a:pt x="8" y="25"/>
                  </a:lnTo>
                  <a:lnTo>
                    <a:pt x="6" y="25"/>
                  </a:lnTo>
                  <a:lnTo>
                    <a:pt x="1" y="16"/>
                  </a:lnTo>
                  <a:lnTo>
                    <a:pt x="0" y="6"/>
                  </a:lnTo>
                  <a:lnTo>
                    <a:pt x="0" y="5"/>
                  </a:lnTo>
                  <a:lnTo>
                    <a:pt x="1" y="4"/>
                  </a:lnTo>
                  <a:lnTo>
                    <a:pt x="2" y="3"/>
                  </a:lnTo>
                  <a:lnTo>
                    <a:pt x="3" y="2"/>
                  </a:lnTo>
                  <a:lnTo>
                    <a:pt x="4" y="1"/>
                  </a:lnTo>
                  <a:lnTo>
                    <a:pt x="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0" name="Freeform 454"/>
            <p:cNvSpPr>
              <a:spLocks/>
            </p:cNvSpPr>
            <p:nvPr/>
          </p:nvSpPr>
          <p:spPr bwMode="auto">
            <a:xfrm>
              <a:off x="4692362" y="4063567"/>
              <a:ext cx="11113" cy="9525"/>
            </a:xfrm>
            <a:custGeom>
              <a:avLst/>
              <a:gdLst>
                <a:gd name="T0" fmla="*/ 3 w 7"/>
                <a:gd name="T1" fmla="*/ 0 h 6"/>
                <a:gd name="T2" fmla="*/ 5 w 7"/>
                <a:gd name="T3" fmla="*/ 1 h 6"/>
                <a:gd name="T4" fmla="*/ 7 w 7"/>
                <a:gd name="T5" fmla="*/ 2 h 6"/>
                <a:gd name="T6" fmla="*/ 7 w 7"/>
                <a:gd name="T7" fmla="*/ 3 h 6"/>
                <a:gd name="T8" fmla="*/ 7 w 7"/>
                <a:gd name="T9" fmla="*/ 5 h 6"/>
                <a:gd name="T10" fmla="*/ 5 w 7"/>
                <a:gd name="T11" fmla="*/ 6 h 6"/>
                <a:gd name="T12" fmla="*/ 3 w 7"/>
                <a:gd name="T13" fmla="*/ 6 h 6"/>
                <a:gd name="T14" fmla="*/ 1 w 7"/>
                <a:gd name="T15" fmla="*/ 6 h 6"/>
                <a:gd name="T16" fmla="*/ 0 w 7"/>
                <a:gd name="T17" fmla="*/ 5 h 6"/>
                <a:gd name="T18" fmla="*/ 0 w 7"/>
                <a:gd name="T19" fmla="*/ 3 h 6"/>
                <a:gd name="T20" fmla="*/ 0 w 7"/>
                <a:gd name="T21" fmla="*/ 2 h 6"/>
                <a:gd name="T22" fmla="*/ 1 w 7"/>
                <a:gd name="T23" fmla="*/ 1 h 6"/>
                <a:gd name="T24" fmla="*/ 3 w 7"/>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6">
                  <a:moveTo>
                    <a:pt x="3" y="0"/>
                  </a:moveTo>
                  <a:lnTo>
                    <a:pt x="5" y="1"/>
                  </a:lnTo>
                  <a:lnTo>
                    <a:pt x="7" y="2"/>
                  </a:lnTo>
                  <a:lnTo>
                    <a:pt x="7" y="3"/>
                  </a:lnTo>
                  <a:lnTo>
                    <a:pt x="7" y="5"/>
                  </a:lnTo>
                  <a:lnTo>
                    <a:pt x="5" y="6"/>
                  </a:lnTo>
                  <a:lnTo>
                    <a:pt x="3" y="6"/>
                  </a:lnTo>
                  <a:lnTo>
                    <a:pt x="1" y="6"/>
                  </a:lnTo>
                  <a:lnTo>
                    <a:pt x="0" y="5"/>
                  </a:lnTo>
                  <a:lnTo>
                    <a:pt x="0" y="3"/>
                  </a:lnTo>
                  <a:lnTo>
                    <a:pt x="0" y="2"/>
                  </a:lnTo>
                  <a:lnTo>
                    <a:pt x="1"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1" name="Freeform 455"/>
            <p:cNvSpPr>
              <a:spLocks/>
            </p:cNvSpPr>
            <p:nvPr/>
          </p:nvSpPr>
          <p:spPr bwMode="auto">
            <a:xfrm>
              <a:off x="4690774" y="4060392"/>
              <a:ext cx="25400" cy="33338"/>
            </a:xfrm>
            <a:custGeom>
              <a:avLst/>
              <a:gdLst>
                <a:gd name="T0" fmla="*/ 4 w 16"/>
                <a:gd name="T1" fmla="*/ 0 h 21"/>
                <a:gd name="T2" fmla="*/ 6 w 16"/>
                <a:gd name="T3" fmla="*/ 0 h 21"/>
                <a:gd name="T4" fmla="*/ 8 w 16"/>
                <a:gd name="T5" fmla="*/ 1 h 21"/>
                <a:gd name="T6" fmla="*/ 9 w 16"/>
                <a:gd name="T7" fmla="*/ 2 h 21"/>
                <a:gd name="T8" fmla="*/ 9 w 16"/>
                <a:gd name="T9" fmla="*/ 4 h 21"/>
                <a:gd name="T10" fmla="*/ 11 w 16"/>
                <a:gd name="T11" fmla="*/ 4 h 21"/>
                <a:gd name="T12" fmla="*/ 14 w 16"/>
                <a:gd name="T13" fmla="*/ 4 h 21"/>
                <a:gd name="T14" fmla="*/ 15 w 16"/>
                <a:gd name="T15" fmla="*/ 5 h 21"/>
                <a:gd name="T16" fmla="*/ 16 w 16"/>
                <a:gd name="T17" fmla="*/ 6 h 21"/>
                <a:gd name="T18" fmla="*/ 16 w 16"/>
                <a:gd name="T19" fmla="*/ 7 h 21"/>
                <a:gd name="T20" fmla="*/ 16 w 16"/>
                <a:gd name="T21" fmla="*/ 8 h 21"/>
                <a:gd name="T22" fmla="*/ 15 w 16"/>
                <a:gd name="T23" fmla="*/ 12 h 21"/>
                <a:gd name="T24" fmla="*/ 15 w 16"/>
                <a:gd name="T25" fmla="*/ 12 h 21"/>
                <a:gd name="T26" fmla="*/ 13 w 16"/>
                <a:gd name="T27" fmla="*/ 14 h 21"/>
                <a:gd name="T28" fmla="*/ 11 w 16"/>
                <a:gd name="T29" fmla="*/ 16 h 21"/>
                <a:gd name="T30" fmla="*/ 8 w 16"/>
                <a:gd name="T31" fmla="*/ 18 h 21"/>
                <a:gd name="T32" fmla="*/ 6 w 16"/>
                <a:gd name="T33" fmla="*/ 18 h 21"/>
                <a:gd name="T34" fmla="*/ 6 w 16"/>
                <a:gd name="T35" fmla="*/ 19 h 21"/>
                <a:gd name="T36" fmla="*/ 5 w 16"/>
                <a:gd name="T37" fmla="*/ 21 h 21"/>
                <a:gd name="T38" fmla="*/ 4 w 16"/>
                <a:gd name="T39" fmla="*/ 21 h 21"/>
                <a:gd name="T40" fmla="*/ 2 w 16"/>
                <a:gd name="T41" fmla="*/ 21 h 21"/>
                <a:gd name="T42" fmla="*/ 1 w 16"/>
                <a:gd name="T43" fmla="*/ 19 h 21"/>
                <a:gd name="T44" fmla="*/ 0 w 16"/>
                <a:gd name="T45" fmla="*/ 17 h 21"/>
                <a:gd name="T46" fmla="*/ 1 w 16"/>
                <a:gd name="T47" fmla="*/ 14 h 21"/>
                <a:gd name="T48" fmla="*/ 0 w 16"/>
                <a:gd name="T49" fmla="*/ 10 h 21"/>
                <a:gd name="T50" fmla="*/ 0 w 16"/>
                <a:gd name="T51" fmla="*/ 5 h 21"/>
                <a:gd name="T52" fmla="*/ 2 w 16"/>
                <a:gd name="T53" fmla="*/ 1 h 21"/>
                <a:gd name="T54" fmla="*/ 3 w 16"/>
                <a:gd name="T55" fmla="*/ 0 h 21"/>
                <a:gd name="T56" fmla="*/ 4 w 16"/>
                <a:gd name="T5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 h="21">
                  <a:moveTo>
                    <a:pt x="4" y="0"/>
                  </a:moveTo>
                  <a:lnTo>
                    <a:pt x="6" y="0"/>
                  </a:lnTo>
                  <a:lnTo>
                    <a:pt x="8" y="1"/>
                  </a:lnTo>
                  <a:lnTo>
                    <a:pt x="9" y="2"/>
                  </a:lnTo>
                  <a:lnTo>
                    <a:pt x="9" y="4"/>
                  </a:lnTo>
                  <a:lnTo>
                    <a:pt x="11" y="4"/>
                  </a:lnTo>
                  <a:lnTo>
                    <a:pt x="14" y="4"/>
                  </a:lnTo>
                  <a:lnTo>
                    <a:pt x="15" y="5"/>
                  </a:lnTo>
                  <a:lnTo>
                    <a:pt x="16" y="6"/>
                  </a:lnTo>
                  <a:lnTo>
                    <a:pt x="16" y="7"/>
                  </a:lnTo>
                  <a:lnTo>
                    <a:pt x="16" y="8"/>
                  </a:lnTo>
                  <a:lnTo>
                    <a:pt x="15" y="12"/>
                  </a:lnTo>
                  <a:lnTo>
                    <a:pt x="15" y="12"/>
                  </a:lnTo>
                  <a:lnTo>
                    <a:pt x="13" y="14"/>
                  </a:lnTo>
                  <a:lnTo>
                    <a:pt x="11" y="16"/>
                  </a:lnTo>
                  <a:lnTo>
                    <a:pt x="8" y="18"/>
                  </a:lnTo>
                  <a:lnTo>
                    <a:pt x="6" y="18"/>
                  </a:lnTo>
                  <a:lnTo>
                    <a:pt x="6" y="19"/>
                  </a:lnTo>
                  <a:lnTo>
                    <a:pt x="5" y="21"/>
                  </a:lnTo>
                  <a:lnTo>
                    <a:pt x="4" y="21"/>
                  </a:lnTo>
                  <a:lnTo>
                    <a:pt x="2" y="21"/>
                  </a:lnTo>
                  <a:lnTo>
                    <a:pt x="1" y="19"/>
                  </a:lnTo>
                  <a:lnTo>
                    <a:pt x="0" y="17"/>
                  </a:lnTo>
                  <a:lnTo>
                    <a:pt x="1" y="14"/>
                  </a:lnTo>
                  <a:lnTo>
                    <a:pt x="0" y="10"/>
                  </a:lnTo>
                  <a:lnTo>
                    <a:pt x="0" y="5"/>
                  </a:lnTo>
                  <a:lnTo>
                    <a:pt x="2" y="1"/>
                  </a:lnTo>
                  <a:lnTo>
                    <a:pt x="3"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2" name="Freeform 456"/>
            <p:cNvSpPr>
              <a:spLocks/>
            </p:cNvSpPr>
            <p:nvPr/>
          </p:nvSpPr>
          <p:spPr bwMode="auto">
            <a:xfrm>
              <a:off x="4762212" y="4033405"/>
              <a:ext cx="871538" cy="115888"/>
            </a:xfrm>
            <a:custGeom>
              <a:avLst/>
              <a:gdLst>
                <a:gd name="T0" fmla="*/ 2 w 549"/>
                <a:gd name="T1" fmla="*/ 0 h 73"/>
                <a:gd name="T2" fmla="*/ 3 w 549"/>
                <a:gd name="T3" fmla="*/ 0 h 73"/>
                <a:gd name="T4" fmla="*/ 35 w 549"/>
                <a:gd name="T5" fmla="*/ 11 h 73"/>
                <a:gd name="T6" fmla="*/ 66 w 549"/>
                <a:gd name="T7" fmla="*/ 19 h 73"/>
                <a:gd name="T8" fmla="*/ 99 w 549"/>
                <a:gd name="T9" fmla="*/ 23 h 73"/>
                <a:gd name="T10" fmla="*/ 139 w 549"/>
                <a:gd name="T11" fmla="*/ 28 h 73"/>
                <a:gd name="T12" fmla="*/ 187 w 549"/>
                <a:gd name="T13" fmla="*/ 32 h 73"/>
                <a:gd name="T14" fmla="*/ 235 w 549"/>
                <a:gd name="T15" fmla="*/ 36 h 73"/>
                <a:gd name="T16" fmla="*/ 286 w 549"/>
                <a:gd name="T17" fmla="*/ 43 h 73"/>
                <a:gd name="T18" fmla="*/ 338 w 549"/>
                <a:gd name="T19" fmla="*/ 51 h 73"/>
                <a:gd name="T20" fmla="*/ 338 w 549"/>
                <a:gd name="T21" fmla="*/ 51 h 73"/>
                <a:gd name="T22" fmla="*/ 339 w 549"/>
                <a:gd name="T23" fmla="*/ 51 h 73"/>
                <a:gd name="T24" fmla="*/ 365 w 549"/>
                <a:gd name="T25" fmla="*/ 54 h 73"/>
                <a:gd name="T26" fmla="*/ 418 w 549"/>
                <a:gd name="T27" fmla="*/ 60 h 73"/>
                <a:gd name="T28" fmla="*/ 450 w 549"/>
                <a:gd name="T29" fmla="*/ 64 h 73"/>
                <a:gd name="T30" fmla="*/ 483 w 549"/>
                <a:gd name="T31" fmla="*/ 66 h 73"/>
                <a:gd name="T32" fmla="*/ 515 w 549"/>
                <a:gd name="T33" fmla="*/ 65 h 73"/>
                <a:gd name="T34" fmla="*/ 529 w 549"/>
                <a:gd name="T35" fmla="*/ 63 h 73"/>
                <a:gd name="T36" fmla="*/ 543 w 549"/>
                <a:gd name="T37" fmla="*/ 57 h 73"/>
                <a:gd name="T38" fmla="*/ 543 w 549"/>
                <a:gd name="T39" fmla="*/ 57 h 73"/>
                <a:gd name="T40" fmla="*/ 546 w 549"/>
                <a:gd name="T41" fmla="*/ 57 h 73"/>
                <a:gd name="T42" fmla="*/ 548 w 549"/>
                <a:gd name="T43" fmla="*/ 58 h 73"/>
                <a:gd name="T44" fmla="*/ 549 w 549"/>
                <a:gd name="T45" fmla="*/ 60 h 73"/>
                <a:gd name="T46" fmla="*/ 549 w 549"/>
                <a:gd name="T47" fmla="*/ 61 h 73"/>
                <a:gd name="T48" fmla="*/ 549 w 549"/>
                <a:gd name="T49" fmla="*/ 62 h 73"/>
                <a:gd name="T50" fmla="*/ 548 w 549"/>
                <a:gd name="T51" fmla="*/ 64 h 73"/>
                <a:gd name="T52" fmla="*/ 526 w 549"/>
                <a:gd name="T53" fmla="*/ 71 h 73"/>
                <a:gd name="T54" fmla="*/ 504 w 549"/>
                <a:gd name="T55" fmla="*/ 73 h 73"/>
                <a:gd name="T56" fmla="*/ 481 w 549"/>
                <a:gd name="T57" fmla="*/ 73 h 73"/>
                <a:gd name="T58" fmla="*/ 459 w 549"/>
                <a:gd name="T59" fmla="*/ 71 h 73"/>
                <a:gd name="T60" fmla="*/ 341 w 549"/>
                <a:gd name="T61" fmla="*/ 56 h 73"/>
                <a:gd name="T62" fmla="*/ 340 w 549"/>
                <a:gd name="T63" fmla="*/ 57 h 73"/>
                <a:gd name="T64" fmla="*/ 339 w 549"/>
                <a:gd name="T65" fmla="*/ 57 h 73"/>
                <a:gd name="T66" fmla="*/ 337 w 549"/>
                <a:gd name="T67" fmla="*/ 57 h 73"/>
                <a:gd name="T68" fmla="*/ 337 w 549"/>
                <a:gd name="T69" fmla="*/ 56 h 73"/>
                <a:gd name="T70" fmla="*/ 252 w 549"/>
                <a:gd name="T71" fmla="*/ 45 h 73"/>
                <a:gd name="T72" fmla="*/ 192 w 549"/>
                <a:gd name="T73" fmla="*/ 39 h 73"/>
                <a:gd name="T74" fmla="*/ 154 w 549"/>
                <a:gd name="T75" fmla="*/ 36 h 73"/>
                <a:gd name="T76" fmla="*/ 114 w 549"/>
                <a:gd name="T77" fmla="*/ 32 h 73"/>
                <a:gd name="T78" fmla="*/ 77 w 549"/>
                <a:gd name="T79" fmla="*/ 28 h 73"/>
                <a:gd name="T80" fmla="*/ 38 w 549"/>
                <a:gd name="T81" fmla="*/ 19 h 73"/>
                <a:gd name="T82" fmla="*/ 2 w 549"/>
                <a:gd name="T83" fmla="*/ 7 h 73"/>
                <a:gd name="T84" fmla="*/ 0 w 549"/>
                <a:gd name="T85" fmla="*/ 6 h 73"/>
                <a:gd name="T86" fmla="*/ 0 w 549"/>
                <a:gd name="T87" fmla="*/ 3 h 73"/>
                <a:gd name="T88" fmla="*/ 0 w 549"/>
                <a:gd name="T89" fmla="*/ 2 h 73"/>
                <a:gd name="T90" fmla="*/ 1 w 549"/>
                <a:gd name="T91" fmla="*/ 0 h 73"/>
                <a:gd name="T92" fmla="*/ 2 w 549"/>
                <a:gd name="T9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49" h="73">
                  <a:moveTo>
                    <a:pt x="2" y="0"/>
                  </a:moveTo>
                  <a:lnTo>
                    <a:pt x="3" y="0"/>
                  </a:lnTo>
                  <a:lnTo>
                    <a:pt x="35" y="11"/>
                  </a:lnTo>
                  <a:lnTo>
                    <a:pt x="66" y="19"/>
                  </a:lnTo>
                  <a:lnTo>
                    <a:pt x="99" y="23"/>
                  </a:lnTo>
                  <a:lnTo>
                    <a:pt x="139" y="28"/>
                  </a:lnTo>
                  <a:lnTo>
                    <a:pt x="187" y="32"/>
                  </a:lnTo>
                  <a:lnTo>
                    <a:pt x="235" y="36"/>
                  </a:lnTo>
                  <a:lnTo>
                    <a:pt x="286" y="43"/>
                  </a:lnTo>
                  <a:lnTo>
                    <a:pt x="338" y="51"/>
                  </a:lnTo>
                  <a:lnTo>
                    <a:pt x="338" y="51"/>
                  </a:lnTo>
                  <a:lnTo>
                    <a:pt x="339" y="51"/>
                  </a:lnTo>
                  <a:lnTo>
                    <a:pt x="365" y="54"/>
                  </a:lnTo>
                  <a:lnTo>
                    <a:pt x="418" y="60"/>
                  </a:lnTo>
                  <a:lnTo>
                    <a:pt x="450" y="64"/>
                  </a:lnTo>
                  <a:lnTo>
                    <a:pt x="483" y="66"/>
                  </a:lnTo>
                  <a:lnTo>
                    <a:pt x="515" y="65"/>
                  </a:lnTo>
                  <a:lnTo>
                    <a:pt x="529" y="63"/>
                  </a:lnTo>
                  <a:lnTo>
                    <a:pt x="543" y="57"/>
                  </a:lnTo>
                  <a:lnTo>
                    <a:pt x="543" y="57"/>
                  </a:lnTo>
                  <a:lnTo>
                    <a:pt x="546" y="57"/>
                  </a:lnTo>
                  <a:lnTo>
                    <a:pt x="548" y="58"/>
                  </a:lnTo>
                  <a:lnTo>
                    <a:pt x="549" y="60"/>
                  </a:lnTo>
                  <a:lnTo>
                    <a:pt x="549" y="61"/>
                  </a:lnTo>
                  <a:lnTo>
                    <a:pt x="549" y="62"/>
                  </a:lnTo>
                  <a:lnTo>
                    <a:pt x="548" y="64"/>
                  </a:lnTo>
                  <a:lnTo>
                    <a:pt x="526" y="71"/>
                  </a:lnTo>
                  <a:lnTo>
                    <a:pt x="504" y="73"/>
                  </a:lnTo>
                  <a:lnTo>
                    <a:pt x="481" y="73"/>
                  </a:lnTo>
                  <a:lnTo>
                    <a:pt x="459" y="71"/>
                  </a:lnTo>
                  <a:lnTo>
                    <a:pt x="341" y="56"/>
                  </a:lnTo>
                  <a:lnTo>
                    <a:pt x="340" y="57"/>
                  </a:lnTo>
                  <a:lnTo>
                    <a:pt x="339" y="57"/>
                  </a:lnTo>
                  <a:lnTo>
                    <a:pt x="337" y="57"/>
                  </a:lnTo>
                  <a:lnTo>
                    <a:pt x="337" y="56"/>
                  </a:lnTo>
                  <a:lnTo>
                    <a:pt x="252" y="45"/>
                  </a:lnTo>
                  <a:lnTo>
                    <a:pt x="192" y="39"/>
                  </a:lnTo>
                  <a:lnTo>
                    <a:pt x="154" y="36"/>
                  </a:lnTo>
                  <a:lnTo>
                    <a:pt x="114" y="32"/>
                  </a:lnTo>
                  <a:lnTo>
                    <a:pt x="77" y="28"/>
                  </a:lnTo>
                  <a:lnTo>
                    <a:pt x="38" y="19"/>
                  </a:lnTo>
                  <a:lnTo>
                    <a:pt x="2" y="7"/>
                  </a:lnTo>
                  <a:lnTo>
                    <a:pt x="0" y="6"/>
                  </a:lnTo>
                  <a:lnTo>
                    <a:pt x="0" y="3"/>
                  </a:lnTo>
                  <a:lnTo>
                    <a:pt x="0" y="2"/>
                  </a:lnTo>
                  <a:lnTo>
                    <a:pt x="1" y="0"/>
                  </a:lnTo>
                  <a:lnTo>
                    <a:pt x="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3" name="Freeform 457"/>
            <p:cNvSpPr>
              <a:spLocks/>
            </p:cNvSpPr>
            <p:nvPr/>
          </p:nvSpPr>
          <p:spPr bwMode="auto">
            <a:xfrm>
              <a:off x="4722524" y="4071505"/>
              <a:ext cx="912813" cy="120650"/>
            </a:xfrm>
            <a:custGeom>
              <a:avLst/>
              <a:gdLst>
                <a:gd name="T0" fmla="*/ 3 w 575"/>
                <a:gd name="T1" fmla="*/ 0 h 76"/>
                <a:gd name="T2" fmla="*/ 4 w 575"/>
                <a:gd name="T3" fmla="*/ 0 h 76"/>
                <a:gd name="T4" fmla="*/ 39 w 575"/>
                <a:gd name="T5" fmla="*/ 9 h 76"/>
                <a:gd name="T6" fmla="*/ 74 w 575"/>
                <a:gd name="T7" fmla="*/ 15 h 76"/>
                <a:gd name="T8" fmla="*/ 73 w 575"/>
                <a:gd name="T9" fmla="*/ 15 h 76"/>
                <a:gd name="T10" fmla="*/ 157 w 575"/>
                <a:gd name="T11" fmla="*/ 27 h 76"/>
                <a:gd name="T12" fmla="*/ 239 w 575"/>
                <a:gd name="T13" fmla="*/ 39 h 76"/>
                <a:gd name="T14" fmla="*/ 400 w 575"/>
                <a:gd name="T15" fmla="*/ 61 h 76"/>
                <a:gd name="T16" fmla="*/ 400 w 575"/>
                <a:gd name="T17" fmla="*/ 61 h 76"/>
                <a:gd name="T18" fmla="*/ 442 w 575"/>
                <a:gd name="T19" fmla="*/ 65 h 76"/>
                <a:gd name="T20" fmla="*/ 484 w 575"/>
                <a:gd name="T21" fmla="*/ 69 h 76"/>
                <a:gd name="T22" fmla="*/ 506 w 575"/>
                <a:gd name="T23" fmla="*/ 69 h 76"/>
                <a:gd name="T24" fmla="*/ 529 w 575"/>
                <a:gd name="T25" fmla="*/ 70 h 76"/>
                <a:gd name="T26" fmla="*/ 551 w 575"/>
                <a:gd name="T27" fmla="*/ 69 h 76"/>
                <a:gd name="T28" fmla="*/ 558 w 575"/>
                <a:gd name="T29" fmla="*/ 66 h 76"/>
                <a:gd name="T30" fmla="*/ 566 w 575"/>
                <a:gd name="T31" fmla="*/ 64 h 76"/>
                <a:gd name="T32" fmla="*/ 571 w 575"/>
                <a:gd name="T33" fmla="*/ 62 h 76"/>
                <a:gd name="T34" fmla="*/ 572 w 575"/>
                <a:gd name="T35" fmla="*/ 62 h 76"/>
                <a:gd name="T36" fmla="*/ 574 w 575"/>
                <a:gd name="T37" fmla="*/ 62 h 76"/>
                <a:gd name="T38" fmla="*/ 575 w 575"/>
                <a:gd name="T39" fmla="*/ 63 h 76"/>
                <a:gd name="T40" fmla="*/ 575 w 575"/>
                <a:gd name="T41" fmla="*/ 65 h 76"/>
                <a:gd name="T42" fmla="*/ 575 w 575"/>
                <a:gd name="T43" fmla="*/ 66 h 76"/>
                <a:gd name="T44" fmla="*/ 574 w 575"/>
                <a:gd name="T45" fmla="*/ 67 h 76"/>
                <a:gd name="T46" fmla="*/ 561 w 575"/>
                <a:gd name="T47" fmla="*/ 73 h 76"/>
                <a:gd name="T48" fmla="*/ 546 w 575"/>
                <a:gd name="T49" fmla="*/ 75 h 76"/>
                <a:gd name="T50" fmla="*/ 531 w 575"/>
                <a:gd name="T51" fmla="*/ 76 h 76"/>
                <a:gd name="T52" fmla="*/ 461 w 575"/>
                <a:gd name="T53" fmla="*/ 73 h 76"/>
                <a:gd name="T54" fmla="*/ 391 w 575"/>
                <a:gd name="T55" fmla="*/ 65 h 76"/>
                <a:gd name="T56" fmla="*/ 322 w 575"/>
                <a:gd name="T57" fmla="*/ 56 h 76"/>
                <a:gd name="T58" fmla="*/ 322 w 575"/>
                <a:gd name="T59" fmla="*/ 56 h 76"/>
                <a:gd name="T60" fmla="*/ 228 w 575"/>
                <a:gd name="T61" fmla="*/ 44 h 76"/>
                <a:gd name="T62" fmla="*/ 183 w 575"/>
                <a:gd name="T63" fmla="*/ 37 h 76"/>
                <a:gd name="T64" fmla="*/ 138 w 575"/>
                <a:gd name="T65" fmla="*/ 30 h 76"/>
                <a:gd name="T66" fmla="*/ 104 w 575"/>
                <a:gd name="T67" fmla="*/ 26 h 76"/>
                <a:gd name="T68" fmla="*/ 70 w 575"/>
                <a:gd name="T69" fmla="*/ 21 h 76"/>
                <a:gd name="T70" fmla="*/ 36 w 575"/>
                <a:gd name="T71" fmla="*/ 16 h 76"/>
                <a:gd name="T72" fmla="*/ 2 w 575"/>
                <a:gd name="T73" fmla="*/ 7 h 76"/>
                <a:gd name="T74" fmla="*/ 1 w 575"/>
                <a:gd name="T75" fmla="*/ 6 h 76"/>
                <a:gd name="T76" fmla="*/ 0 w 575"/>
                <a:gd name="T77" fmla="*/ 4 h 76"/>
                <a:gd name="T78" fmla="*/ 1 w 575"/>
                <a:gd name="T79" fmla="*/ 1 h 76"/>
                <a:gd name="T80" fmla="*/ 1 w 575"/>
                <a:gd name="T81" fmla="*/ 0 h 76"/>
                <a:gd name="T82" fmla="*/ 3 w 575"/>
                <a:gd name="T8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76">
                  <a:moveTo>
                    <a:pt x="3" y="0"/>
                  </a:moveTo>
                  <a:lnTo>
                    <a:pt x="4" y="0"/>
                  </a:lnTo>
                  <a:lnTo>
                    <a:pt x="39" y="9"/>
                  </a:lnTo>
                  <a:lnTo>
                    <a:pt x="74" y="15"/>
                  </a:lnTo>
                  <a:lnTo>
                    <a:pt x="73" y="15"/>
                  </a:lnTo>
                  <a:lnTo>
                    <a:pt x="157" y="27"/>
                  </a:lnTo>
                  <a:lnTo>
                    <a:pt x="239" y="39"/>
                  </a:lnTo>
                  <a:lnTo>
                    <a:pt x="400" y="61"/>
                  </a:lnTo>
                  <a:lnTo>
                    <a:pt x="400" y="61"/>
                  </a:lnTo>
                  <a:lnTo>
                    <a:pt x="442" y="65"/>
                  </a:lnTo>
                  <a:lnTo>
                    <a:pt x="484" y="69"/>
                  </a:lnTo>
                  <a:lnTo>
                    <a:pt x="506" y="69"/>
                  </a:lnTo>
                  <a:lnTo>
                    <a:pt x="529" y="70"/>
                  </a:lnTo>
                  <a:lnTo>
                    <a:pt x="551" y="69"/>
                  </a:lnTo>
                  <a:lnTo>
                    <a:pt x="558" y="66"/>
                  </a:lnTo>
                  <a:lnTo>
                    <a:pt x="566" y="64"/>
                  </a:lnTo>
                  <a:lnTo>
                    <a:pt x="571" y="62"/>
                  </a:lnTo>
                  <a:lnTo>
                    <a:pt x="572" y="62"/>
                  </a:lnTo>
                  <a:lnTo>
                    <a:pt x="574" y="62"/>
                  </a:lnTo>
                  <a:lnTo>
                    <a:pt x="575" y="63"/>
                  </a:lnTo>
                  <a:lnTo>
                    <a:pt x="575" y="65"/>
                  </a:lnTo>
                  <a:lnTo>
                    <a:pt x="575" y="66"/>
                  </a:lnTo>
                  <a:lnTo>
                    <a:pt x="574" y="67"/>
                  </a:lnTo>
                  <a:lnTo>
                    <a:pt x="561" y="73"/>
                  </a:lnTo>
                  <a:lnTo>
                    <a:pt x="546" y="75"/>
                  </a:lnTo>
                  <a:lnTo>
                    <a:pt x="531" y="76"/>
                  </a:lnTo>
                  <a:lnTo>
                    <a:pt x="461" y="73"/>
                  </a:lnTo>
                  <a:lnTo>
                    <a:pt x="391" y="65"/>
                  </a:lnTo>
                  <a:lnTo>
                    <a:pt x="322" y="56"/>
                  </a:lnTo>
                  <a:lnTo>
                    <a:pt x="322" y="56"/>
                  </a:lnTo>
                  <a:lnTo>
                    <a:pt x="228" y="44"/>
                  </a:lnTo>
                  <a:lnTo>
                    <a:pt x="183" y="37"/>
                  </a:lnTo>
                  <a:lnTo>
                    <a:pt x="138" y="30"/>
                  </a:lnTo>
                  <a:lnTo>
                    <a:pt x="104" y="26"/>
                  </a:lnTo>
                  <a:lnTo>
                    <a:pt x="70" y="21"/>
                  </a:lnTo>
                  <a:lnTo>
                    <a:pt x="36" y="16"/>
                  </a:lnTo>
                  <a:lnTo>
                    <a:pt x="2" y="7"/>
                  </a:lnTo>
                  <a:lnTo>
                    <a:pt x="1" y="6"/>
                  </a:lnTo>
                  <a:lnTo>
                    <a:pt x="0" y="4"/>
                  </a:lnTo>
                  <a:lnTo>
                    <a:pt x="1" y="1"/>
                  </a:lnTo>
                  <a:lnTo>
                    <a:pt x="1"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4" name="Freeform 458"/>
            <p:cNvSpPr>
              <a:spLocks/>
            </p:cNvSpPr>
            <p:nvPr/>
          </p:nvSpPr>
          <p:spPr bwMode="auto">
            <a:xfrm>
              <a:off x="4882862" y="3895292"/>
              <a:ext cx="1185863" cy="304800"/>
            </a:xfrm>
            <a:custGeom>
              <a:avLst/>
              <a:gdLst>
                <a:gd name="T0" fmla="*/ 31 w 747"/>
                <a:gd name="T1" fmla="*/ 1 h 192"/>
                <a:gd name="T2" fmla="*/ 33 w 747"/>
                <a:gd name="T3" fmla="*/ 5 h 192"/>
                <a:gd name="T4" fmla="*/ 27 w 747"/>
                <a:gd name="T5" fmla="*/ 11 h 192"/>
                <a:gd name="T6" fmla="*/ 14 w 747"/>
                <a:gd name="T7" fmla="*/ 35 h 192"/>
                <a:gd name="T8" fmla="*/ 8 w 747"/>
                <a:gd name="T9" fmla="*/ 57 h 192"/>
                <a:gd name="T10" fmla="*/ 8 w 747"/>
                <a:gd name="T11" fmla="*/ 68 h 192"/>
                <a:gd name="T12" fmla="*/ 11 w 747"/>
                <a:gd name="T13" fmla="*/ 78 h 192"/>
                <a:gd name="T14" fmla="*/ 17 w 747"/>
                <a:gd name="T15" fmla="*/ 84 h 192"/>
                <a:gd name="T16" fmla="*/ 45 w 747"/>
                <a:gd name="T17" fmla="*/ 86 h 192"/>
                <a:gd name="T18" fmla="*/ 101 w 747"/>
                <a:gd name="T19" fmla="*/ 77 h 192"/>
                <a:gd name="T20" fmla="*/ 174 w 747"/>
                <a:gd name="T21" fmla="*/ 61 h 192"/>
                <a:gd name="T22" fmla="*/ 251 w 747"/>
                <a:gd name="T23" fmla="*/ 51 h 192"/>
                <a:gd name="T24" fmla="*/ 364 w 747"/>
                <a:gd name="T25" fmla="*/ 53 h 192"/>
                <a:gd name="T26" fmla="*/ 511 w 747"/>
                <a:gd name="T27" fmla="*/ 51 h 192"/>
                <a:gd name="T28" fmla="*/ 607 w 747"/>
                <a:gd name="T29" fmla="*/ 49 h 192"/>
                <a:gd name="T30" fmla="*/ 652 w 747"/>
                <a:gd name="T31" fmla="*/ 56 h 192"/>
                <a:gd name="T32" fmla="*/ 692 w 747"/>
                <a:gd name="T33" fmla="*/ 78 h 192"/>
                <a:gd name="T34" fmla="*/ 725 w 747"/>
                <a:gd name="T35" fmla="*/ 117 h 192"/>
                <a:gd name="T36" fmla="*/ 745 w 747"/>
                <a:gd name="T37" fmla="*/ 163 h 192"/>
                <a:gd name="T38" fmla="*/ 746 w 747"/>
                <a:gd name="T39" fmla="*/ 191 h 192"/>
                <a:gd name="T40" fmla="*/ 742 w 747"/>
                <a:gd name="T41" fmla="*/ 192 h 192"/>
                <a:gd name="T42" fmla="*/ 740 w 747"/>
                <a:gd name="T43" fmla="*/ 191 h 192"/>
                <a:gd name="T44" fmla="*/ 739 w 747"/>
                <a:gd name="T45" fmla="*/ 181 h 192"/>
                <a:gd name="T46" fmla="*/ 736 w 747"/>
                <a:gd name="T47" fmla="*/ 159 h 192"/>
                <a:gd name="T48" fmla="*/ 720 w 747"/>
                <a:gd name="T49" fmla="*/ 125 h 192"/>
                <a:gd name="T50" fmla="*/ 695 w 747"/>
                <a:gd name="T51" fmla="*/ 92 h 192"/>
                <a:gd name="T52" fmla="*/ 661 w 747"/>
                <a:gd name="T53" fmla="*/ 66 h 192"/>
                <a:gd name="T54" fmla="*/ 629 w 747"/>
                <a:gd name="T55" fmla="*/ 57 h 192"/>
                <a:gd name="T56" fmla="*/ 543 w 747"/>
                <a:gd name="T57" fmla="*/ 56 h 192"/>
                <a:gd name="T58" fmla="*/ 426 w 747"/>
                <a:gd name="T59" fmla="*/ 61 h 192"/>
                <a:gd name="T60" fmla="*/ 302 w 747"/>
                <a:gd name="T61" fmla="*/ 57 h 192"/>
                <a:gd name="T62" fmla="*/ 204 w 747"/>
                <a:gd name="T63" fmla="*/ 62 h 192"/>
                <a:gd name="T64" fmla="*/ 119 w 747"/>
                <a:gd name="T65" fmla="*/ 79 h 192"/>
                <a:gd name="T66" fmla="*/ 66 w 747"/>
                <a:gd name="T67" fmla="*/ 90 h 192"/>
                <a:gd name="T68" fmla="*/ 42 w 747"/>
                <a:gd name="T69" fmla="*/ 93 h 192"/>
                <a:gd name="T70" fmla="*/ 20 w 747"/>
                <a:gd name="T71" fmla="*/ 90 h 192"/>
                <a:gd name="T72" fmla="*/ 3 w 747"/>
                <a:gd name="T73" fmla="*/ 79 h 192"/>
                <a:gd name="T74" fmla="*/ 2 w 747"/>
                <a:gd name="T75" fmla="*/ 50 h 192"/>
                <a:gd name="T76" fmla="*/ 16 w 747"/>
                <a:gd name="T77" fmla="*/ 16 h 192"/>
                <a:gd name="T78" fmla="*/ 28 w 747"/>
                <a:gd name="T79" fmla="*/ 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47" h="192">
                  <a:moveTo>
                    <a:pt x="30" y="0"/>
                  </a:moveTo>
                  <a:lnTo>
                    <a:pt x="31" y="1"/>
                  </a:lnTo>
                  <a:lnTo>
                    <a:pt x="33" y="2"/>
                  </a:lnTo>
                  <a:lnTo>
                    <a:pt x="33" y="5"/>
                  </a:lnTo>
                  <a:lnTo>
                    <a:pt x="32" y="7"/>
                  </a:lnTo>
                  <a:lnTo>
                    <a:pt x="27" y="11"/>
                  </a:lnTo>
                  <a:lnTo>
                    <a:pt x="20" y="22"/>
                  </a:lnTo>
                  <a:lnTo>
                    <a:pt x="14" y="35"/>
                  </a:lnTo>
                  <a:lnTo>
                    <a:pt x="10" y="46"/>
                  </a:lnTo>
                  <a:lnTo>
                    <a:pt x="8" y="57"/>
                  </a:lnTo>
                  <a:lnTo>
                    <a:pt x="8" y="63"/>
                  </a:lnTo>
                  <a:lnTo>
                    <a:pt x="8" y="68"/>
                  </a:lnTo>
                  <a:lnTo>
                    <a:pt x="9" y="75"/>
                  </a:lnTo>
                  <a:lnTo>
                    <a:pt x="11" y="78"/>
                  </a:lnTo>
                  <a:lnTo>
                    <a:pt x="14" y="82"/>
                  </a:lnTo>
                  <a:lnTo>
                    <a:pt x="17" y="84"/>
                  </a:lnTo>
                  <a:lnTo>
                    <a:pt x="24" y="85"/>
                  </a:lnTo>
                  <a:lnTo>
                    <a:pt x="45" y="86"/>
                  </a:lnTo>
                  <a:lnTo>
                    <a:pt x="65" y="83"/>
                  </a:lnTo>
                  <a:lnTo>
                    <a:pt x="101" y="77"/>
                  </a:lnTo>
                  <a:lnTo>
                    <a:pt x="137" y="68"/>
                  </a:lnTo>
                  <a:lnTo>
                    <a:pt x="174" y="61"/>
                  </a:lnTo>
                  <a:lnTo>
                    <a:pt x="212" y="54"/>
                  </a:lnTo>
                  <a:lnTo>
                    <a:pt x="251" y="51"/>
                  </a:lnTo>
                  <a:lnTo>
                    <a:pt x="289" y="51"/>
                  </a:lnTo>
                  <a:lnTo>
                    <a:pt x="364" y="53"/>
                  </a:lnTo>
                  <a:lnTo>
                    <a:pt x="438" y="53"/>
                  </a:lnTo>
                  <a:lnTo>
                    <a:pt x="511" y="51"/>
                  </a:lnTo>
                  <a:lnTo>
                    <a:pt x="584" y="49"/>
                  </a:lnTo>
                  <a:lnTo>
                    <a:pt x="607" y="49"/>
                  </a:lnTo>
                  <a:lnTo>
                    <a:pt x="630" y="51"/>
                  </a:lnTo>
                  <a:lnTo>
                    <a:pt x="652" y="56"/>
                  </a:lnTo>
                  <a:lnTo>
                    <a:pt x="673" y="64"/>
                  </a:lnTo>
                  <a:lnTo>
                    <a:pt x="692" y="78"/>
                  </a:lnTo>
                  <a:lnTo>
                    <a:pt x="709" y="96"/>
                  </a:lnTo>
                  <a:lnTo>
                    <a:pt x="725" y="117"/>
                  </a:lnTo>
                  <a:lnTo>
                    <a:pt x="737" y="139"/>
                  </a:lnTo>
                  <a:lnTo>
                    <a:pt x="745" y="163"/>
                  </a:lnTo>
                  <a:lnTo>
                    <a:pt x="747" y="188"/>
                  </a:lnTo>
                  <a:lnTo>
                    <a:pt x="746" y="191"/>
                  </a:lnTo>
                  <a:lnTo>
                    <a:pt x="745" y="192"/>
                  </a:lnTo>
                  <a:lnTo>
                    <a:pt x="742" y="192"/>
                  </a:lnTo>
                  <a:lnTo>
                    <a:pt x="741" y="192"/>
                  </a:lnTo>
                  <a:lnTo>
                    <a:pt x="740" y="191"/>
                  </a:lnTo>
                  <a:lnTo>
                    <a:pt x="739" y="188"/>
                  </a:lnTo>
                  <a:lnTo>
                    <a:pt x="739" y="181"/>
                  </a:lnTo>
                  <a:lnTo>
                    <a:pt x="739" y="173"/>
                  </a:lnTo>
                  <a:lnTo>
                    <a:pt x="736" y="159"/>
                  </a:lnTo>
                  <a:lnTo>
                    <a:pt x="731" y="144"/>
                  </a:lnTo>
                  <a:lnTo>
                    <a:pt x="720" y="125"/>
                  </a:lnTo>
                  <a:lnTo>
                    <a:pt x="708" y="106"/>
                  </a:lnTo>
                  <a:lnTo>
                    <a:pt x="695" y="92"/>
                  </a:lnTo>
                  <a:lnTo>
                    <a:pt x="682" y="78"/>
                  </a:lnTo>
                  <a:lnTo>
                    <a:pt x="661" y="66"/>
                  </a:lnTo>
                  <a:lnTo>
                    <a:pt x="646" y="61"/>
                  </a:lnTo>
                  <a:lnTo>
                    <a:pt x="629" y="57"/>
                  </a:lnTo>
                  <a:lnTo>
                    <a:pt x="586" y="55"/>
                  </a:lnTo>
                  <a:lnTo>
                    <a:pt x="543" y="56"/>
                  </a:lnTo>
                  <a:lnTo>
                    <a:pt x="500" y="59"/>
                  </a:lnTo>
                  <a:lnTo>
                    <a:pt x="426" y="61"/>
                  </a:lnTo>
                  <a:lnTo>
                    <a:pt x="352" y="60"/>
                  </a:lnTo>
                  <a:lnTo>
                    <a:pt x="302" y="57"/>
                  </a:lnTo>
                  <a:lnTo>
                    <a:pt x="254" y="57"/>
                  </a:lnTo>
                  <a:lnTo>
                    <a:pt x="204" y="62"/>
                  </a:lnTo>
                  <a:lnTo>
                    <a:pt x="162" y="70"/>
                  </a:lnTo>
                  <a:lnTo>
                    <a:pt x="119" y="79"/>
                  </a:lnTo>
                  <a:lnTo>
                    <a:pt x="76" y="88"/>
                  </a:lnTo>
                  <a:lnTo>
                    <a:pt x="66" y="90"/>
                  </a:lnTo>
                  <a:lnTo>
                    <a:pt x="54" y="92"/>
                  </a:lnTo>
                  <a:lnTo>
                    <a:pt x="42" y="93"/>
                  </a:lnTo>
                  <a:lnTo>
                    <a:pt x="31" y="93"/>
                  </a:lnTo>
                  <a:lnTo>
                    <a:pt x="20" y="90"/>
                  </a:lnTo>
                  <a:lnTo>
                    <a:pt x="10" y="86"/>
                  </a:lnTo>
                  <a:lnTo>
                    <a:pt x="3" y="79"/>
                  </a:lnTo>
                  <a:lnTo>
                    <a:pt x="0" y="67"/>
                  </a:lnTo>
                  <a:lnTo>
                    <a:pt x="2" y="50"/>
                  </a:lnTo>
                  <a:lnTo>
                    <a:pt x="8" y="32"/>
                  </a:lnTo>
                  <a:lnTo>
                    <a:pt x="16" y="16"/>
                  </a:lnTo>
                  <a:lnTo>
                    <a:pt x="27" y="1"/>
                  </a:lnTo>
                  <a:lnTo>
                    <a:pt x="28" y="1"/>
                  </a:lnTo>
                  <a:lnTo>
                    <a:pt x="30" y="0"/>
                  </a:lnTo>
                  <a:close/>
                </a:path>
              </a:pathLst>
            </a:custGeom>
            <a:blipFill>
              <a:blip r:embed="rId3"/>
              <a:stretch>
                <a:fillRect/>
              </a:stretch>
            </a:bli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5" name="Freeform 459"/>
            <p:cNvSpPr>
              <a:spLocks/>
            </p:cNvSpPr>
            <p:nvPr/>
          </p:nvSpPr>
          <p:spPr bwMode="auto">
            <a:xfrm>
              <a:off x="4919374" y="3881005"/>
              <a:ext cx="1147763" cy="138113"/>
            </a:xfrm>
            <a:custGeom>
              <a:avLst/>
              <a:gdLst>
                <a:gd name="T0" fmla="*/ 543 w 723"/>
                <a:gd name="T1" fmla="*/ 0 h 87"/>
                <a:gd name="T2" fmla="*/ 572 w 723"/>
                <a:gd name="T3" fmla="*/ 2 h 87"/>
                <a:gd name="T4" fmla="*/ 602 w 723"/>
                <a:gd name="T5" fmla="*/ 4 h 87"/>
                <a:gd name="T6" fmla="*/ 624 w 723"/>
                <a:gd name="T7" fmla="*/ 8 h 87"/>
                <a:gd name="T8" fmla="*/ 645 w 723"/>
                <a:gd name="T9" fmla="*/ 14 h 87"/>
                <a:gd name="T10" fmla="*/ 664 w 723"/>
                <a:gd name="T11" fmla="*/ 21 h 87"/>
                <a:gd name="T12" fmla="*/ 682 w 723"/>
                <a:gd name="T13" fmla="*/ 32 h 87"/>
                <a:gd name="T14" fmla="*/ 698 w 723"/>
                <a:gd name="T15" fmla="*/ 47 h 87"/>
                <a:gd name="T16" fmla="*/ 713 w 723"/>
                <a:gd name="T17" fmla="*/ 63 h 87"/>
                <a:gd name="T18" fmla="*/ 723 w 723"/>
                <a:gd name="T19" fmla="*/ 83 h 87"/>
                <a:gd name="T20" fmla="*/ 723 w 723"/>
                <a:gd name="T21" fmla="*/ 85 h 87"/>
                <a:gd name="T22" fmla="*/ 722 w 723"/>
                <a:gd name="T23" fmla="*/ 86 h 87"/>
                <a:gd name="T24" fmla="*/ 720 w 723"/>
                <a:gd name="T25" fmla="*/ 87 h 87"/>
                <a:gd name="T26" fmla="*/ 718 w 723"/>
                <a:gd name="T27" fmla="*/ 87 h 87"/>
                <a:gd name="T28" fmla="*/ 717 w 723"/>
                <a:gd name="T29" fmla="*/ 86 h 87"/>
                <a:gd name="T30" fmla="*/ 716 w 723"/>
                <a:gd name="T31" fmla="*/ 85 h 87"/>
                <a:gd name="T32" fmla="*/ 715 w 723"/>
                <a:gd name="T33" fmla="*/ 81 h 87"/>
                <a:gd name="T34" fmla="*/ 715 w 723"/>
                <a:gd name="T35" fmla="*/ 81 h 87"/>
                <a:gd name="T36" fmla="*/ 708 w 723"/>
                <a:gd name="T37" fmla="*/ 70 h 87"/>
                <a:gd name="T38" fmla="*/ 702 w 723"/>
                <a:gd name="T39" fmla="*/ 59 h 87"/>
                <a:gd name="T40" fmla="*/ 693 w 723"/>
                <a:gd name="T41" fmla="*/ 49 h 87"/>
                <a:gd name="T42" fmla="*/ 683 w 723"/>
                <a:gd name="T43" fmla="*/ 41 h 87"/>
                <a:gd name="T44" fmla="*/ 670 w 723"/>
                <a:gd name="T45" fmla="*/ 32 h 87"/>
                <a:gd name="T46" fmla="*/ 656 w 723"/>
                <a:gd name="T47" fmla="*/ 25 h 87"/>
                <a:gd name="T48" fmla="*/ 628 w 723"/>
                <a:gd name="T49" fmla="*/ 16 h 87"/>
                <a:gd name="T50" fmla="*/ 601 w 723"/>
                <a:gd name="T51" fmla="*/ 10 h 87"/>
                <a:gd name="T52" fmla="*/ 563 w 723"/>
                <a:gd name="T53" fmla="*/ 7 h 87"/>
                <a:gd name="T54" fmla="*/ 526 w 723"/>
                <a:gd name="T55" fmla="*/ 7 h 87"/>
                <a:gd name="T56" fmla="*/ 488 w 723"/>
                <a:gd name="T57" fmla="*/ 9 h 87"/>
                <a:gd name="T58" fmla="*/ 381 w 723"/>
                <a:gd name="T59" fmla="*/ 13 h 87"/>
                <a:gd name="T60" fmla="*/ 272 w 723"/>
                <a:gd name="T61" fmla="*/ 15 h 87"/>
                <a:gd name="T62" fmla="*/ 130 w 723"/>
                <a:gd name="T63" fmla="*/ 16 h 87"/>
                <a:gd name="T64" fmla="*/ 98 w 723"/>
                <a:gd name="T65" fmla="*/ 17 h 87"/>
                <a:gd name="T66" fmla="*/ 66 w 723"/>
                <a:gd name="T67" fmla="*/ 19 h 87"/>
                <a:gd name="T68" fmla="*/ 34 w 723"/>
                <a:gd name="T69" fmla="*/ 19 h 87"/>
                <a:gd name="T70" fmla="*/ 2 w 723"/>
                <a:gd name="T71" fmla="*/ 15 h 87"/>
                <a:gd name="T72" fmla="*/ 1 w 723"/>
                <a:gd name="T73" fmla="*/ 14 h 87"/>
                <a:gd name="T74" fmla="*/ 0 w 723"/>
                <a:gd name="T75" fmla="*/ 11 h 87"/>
                <a:gd name="T76" fmla="*/ 0 w 723"/>
                <a:gd name="T77" fmla="*/ 10 h 87"/>
                <a:gd name="T78" fmla="*/ 1 w 723"/>
                <a:gd name="T79" fmla="*/ 9 h 87"/>
                <a:gd name="T80" fmla="*/ 2 w 723"/>
                <a:gd name="T81" fmla="*/ 8 h 87"/>
                <a:gd name="T82" fmla="*/ 4 w 723"/>
                <a:gd name="T83" fmla="*/ 8 h 87"/>
                <a:gd name="T84" fmla="*/ 18 w 723"/>
                <a:gd name="T85" fmla="*/ 10 h 87"/>
                <a:gd name="T86" fmla="*/ 44 w 723"/>
                <a:gd name="T87" fmla="*/ 11 h 87"/>
                <a:gd name="T88" fmla="*/ 69 w 723"/>
                <a:gd name="T89" fmla="*/ 11 h 87"/>
                <a:gd name="T90" fmla="*/ 96 w 723"/>
                <a:gd name="T91" fmla="*/ 10 h 87"/>
                <a:gd name="T92" fmla="*/ 152 w 723"/>
                <a:gd name="T93" fmla="*/ 9 h 87"/>
                <a:gd name="T94" fmla="*/ 180 w 723"/>
                <a:gd name="T95" fmla="*/ 9 h 87"/>
                <a:gd name="T96" fmla="*/ 267 w 723"/>
                <a:gd name="T97" fmla="*/ 9 h 87"/>
                <a:gd name="T98" fmla="*/ 354 w 723"/>
                <a:gd name="T99" fmla="*/ 8 h 87"/>
                <a:gd name="T100" fmla="*/ 441 w 723"/>
                <a:gd name="T101" fmla="*/ 5 h 87"/>
                <a:gd name="T102" fmla="*/ 492 w 723"/>
                <a:gd name="T103" fmla="*/ 2 h 87"/>
                <a:gd name="T104" fmla="*/ 543 w 723"/>
                <a:gd name="T105"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23" h="87">
                  <a:moveTo>
                    <a:pt x="543" y="0"/>
                  </a:moveTo>
                  <a:lnTo>
                    <a:pt x="572" y="2"/>
                  </a:lnTo>
                  <a:lnTo>
                    <a:pt x="602" y="4"/>
                  </a:lnTo>
                  <a:lnTo>
                    <a:pt x="624" y="8"/>
                  </a:lnTo>
                  <a:lnTo>
                    <a:pt x="645" y="14"/>
                  </a:lnTo>
                  <a:lnTo>
                    <a:pt x="664" y="21"/>
                  </a:lnTo>
                  <a:lnTo>
                    <a:pt x="682" y="32"/>
                  </a:lnTo>
                  <a:lnTo>
                    <a:pt x="698" y="47"/>
                  </a:lnTo>
                  <a:lnTo>
                    <a:pt x="713" y="63"/>
                  </a:lnTo>
                  <a:lnTo>
                    <a:pt x="723" y="83"/>
                  </a:lnTo>
                  <a:lnTo>
                    <a:pt x="723" y="85"/>
                  </a:lnTo>
                  <a:lnTo>
                    <a:pt x="722" y="86"/>
                  </a:lnTo>
                  <a:lnTo>
                    <a:pt x="720" y="87"/>
                  </a:lnTo>
                  <a:lnTo>
                    <a:pt x="718" y="87"/>
                  </a:lnTo>
                  <a:lnTo>
                    <a:pt x="717" y="86"/>
                  </a:lnTo>
                  <a:lnTo>
                    <a:pt x="716" y="85"/>
                  </a:lnTo>
                  <a:lnTo>
                    <a:pt x="715" y="81"/>
                  </a:lnTo>
                  <a:lnTo>
                    <a:pt x="715" y="81"/>
                  </a:lnTo>
                  <a:lnTo>
                    <a:pt x="708" y="70"/>
                  </a:lnTo>
                  <a:lnTo>
                    <a:pt x="702" y="59"/>
                  </a:lnTo>
                  <a:lnTo>
                    <a:pt x="693" y="49"/>
                  </a:lnTo>
                  <a:lnTo>
                    <a:pt x="683" y="41"/>
                  </a:lnTo>
                  <a:lnTo>
                    <a:pt x="670" y="32"/>
                  </a:lnTo>
                  <a:lnTo>
                    <a:pt x="656" y="25"/>
                  </a:lnTo>
                  <a:lnTo>
                    <a:pt x="628" y="16"/>
                  </a:lnTo>
                  <a:lnTo>
                    <a:pt x="601" y="10"/>
                  </a:lnTo>
                  <a:lnTo>
                    <a:pt x="563" y="7"/>
                  </a:lnTo>
                  <a:lnTo>
                    <a:pt x="526" y="7"/>
                  </a:lnTo>
                  <a:lnTo>
                    <a:pt x="488" y="9"/>
                  </a:lnTo>
                  <a:lnTo>
                    <a:pt x="381" y="13"/>
                  </a:lnTo>
                  <a:lnTo>
                    <a:pt x="272" y="15"/>
                  </a:lnTo>
                  <a:lnTo>
                    <a:pt x="130" y="16"/>
                  </a:lnTo>
                  <a:lnTo>
                    <a:pt x="98" y="17"/>
                  </a:lnTo>
                  <a:lnTo>
                    <a:pt x="66" y="19"/>
                  </a:lnTo>
                  <a:lnTo>
                    <a:pt x="34" y="19"/>
                  </a:lnTo>
                  <a:lnTo>
                    <a:pt x="2" y="15"/>
                  </a:lnTo>
                  <a:lnTo>
                    <a:pt x="1" y="14"/>
                  </a:lnTo>
                  <a:lnTo>
                    <a:pt x="0" y="11"/>
                  </a:lnTo>
                  <a:lnTo>
                    <a:pt x="0" y="10"/>
                  </a:lnTo>
                  <a:lnTo>
                    <a:pt x="1" y="9"/>
                  </a:lnTo>
                  <a:lnTo>
                    <a:pt x="2" y="8"/>
                  </a:lnTo>
                  <a:lnTo>
                    <a:pt x="4" y="8"/>
                  </a:lnTo>
                  <a:lnTo>
                    <a:pt x="18" y="10"/>
                  </a:lnTo>
                  <a:lnTo>
                    <a:pt x="44" y="11"/>
                  </a:lnTo>
                  <a:lnTo>
                    <a:pt x="69" y="11"/>
                  </a:lnTo>
                  <a:lnTo>
                    <a:pt x="96" y="10"/>
                  </a:lnTo>
                  <a:lnTo>
                    <a:pt x="152" y="9"/>
                  </a:lnTo>
                  <a:lnTo>
                    <a:pt x="180" y="9"/>
                  </a:lnTo>
                  <a:lnTo>
                    <a:pt x="267" y="9"/>
                  </a:lnTo>
                  <a:lnTo>
                    <a:pt x="354" y="8"/>
                  </a:lnTo>
                  <a:lnTo>
                    <a:pt x="441" y="5"/>
                  </a:lnTo>
                  <a:lnTo>
                    <a:pt x="492" y="2"/>
                  </a:lnTo>
                  <a:lnTo>
                    <a:pt x="54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6" name="Freeform 460"/>
            <p:cNvSpPr>
              <a:spLocks/>
            </p:cNvSpPr>
            <p:nvPr/>
          </p:nvSpPr>
          <p:spPr bwMode="auto">
            <a:xfrm>
              <a:off x="6048087" y="3981017"/>
              <a:ext cx="77788" cy="220663"/>
            </a:xfrm>
            <a:custGeom>
              <a:avLst/>
              <a:gdLst>
                <a:gd name="T0" fmla="*/ 3 w 49"/>
                <a:gd name="T1" fmla="*/ 0 h 139"/>
                <a:gd name="T2" fmla="*/ 5 w 49"/>
                <a:gd name="T3" fmla="*/ 0 h 139"/>
                <a:gd name="T4" fmla="*/ 6 w 49"/>
                <a:gd name="T5" fmla="*/ 1 h 139"/>
                <a:gd name="T6" fmla="*/ 19 w 49"/>
                <a:gd name="T7" fmla="*/ 27 h 139"/>
                <a:gd name="T8" fmla="*/ 31 w 49"/>
                <a:gd name="T9" fmla="*/ 52 h 139"/>
                <a:gd name="T10" fmla="*/ 41 w 49"/>
                <a:gd name="T11" fmla="*/ 79 h 139"/>
                <a:gd name="T12" fmla="*/ 47 w 49"/>
                <a:gd name="T13" fmla="*/ 107 h 139"/>
                <a:gd name="T14" fmla="*/ 49 w 49"/>
                <a:gd name="T15" fmla="*/ 135 h 139"/>
                <a:gd name="T16" fmla="*/ 48 w 49"/>
                <a:gd name="T17" fmla="*/ 137 h 139"/>
                <a:gd name="T18" fmla="*/ 47 w 49"/>
                <a:gd name="T19" fmla="*/ 138 h 139"/>
                <a:gd name="T20" fmla="*/ 45 w 49"/>
                <a:gd name="T21" fmla="*/ 139 h 139"/>
                <a:gd name="T22" fmla="*/ 44 w 49"/>
                <a:gd name="T23" fmla="*/ 138 h 139"/>
                <a:gd name="T24" fmla="*/ 42 w 49"/>
                <a:gd name="T25" fmla="*/ 137 h 139"/>
                <a:gd name="T26" fmla="*/ 41 w 49"/>
                <a:gd name="T27" fmla="*/ 135 h 139"/>
                <a:gd name="T28" fmla="*/ 40 w 49"/>
                <a:gd name="T29" fmla="*/ 110 h 139"/>
                <a:gd name="T30" fmla="*/ 34 w 49"/>
                <a:gd name="T31" fmla="*/ 80 h 139"/>
                <a:gd name="T32" fmla="*/ 24 w 49"/>
                <a:gd name="T33" fmla="*/ 52 h 139"/>
                <a:gd name="T34" fmla="*/ 13 w 49"/>
                <a:gd name="T35" fmla="*/ 28 h 139"/>
                <a:gd name="T36" fmla="*/ 0 w 49"/>
                <a:gd name="T37" fmla="*/ 5 h 139"/>
                <a:gd name="T38" fmla="*/ 0 w 49"/>
                <a:gd name="T39" fmla="*/ 3 h 139"/>
                <a:gd name="T40" fmla="*/ 1 w 49"/>
                <a:gd name="T41" fmla="*/ 1 h 139"/>
                <a:gd name="T42" fmla="*/ 2 w 49"/>
                <a:gd name="T43" fmla="*/ 0 h 139"/>
                <a:gd name="T44" fmla="*/ 3 w 49"/>
                <a:gd name="T45"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139">
                  <a:moveTo>
                    <a:pt x="3" y="0"/>
                  </a:moveTo>
                  <a:lnTo>
                    <a:pt x="5" y="0"/>
                  </a:lnTo>
                  <a:lnTo>
                    <a:pt x="6" y="1"/>
                  </a:lnTo>
                  <a:lnTo>
                    <a:pt x="19" y="27"/>
                  </a:lnTo>
                  <a:lnTo>
                    <a:pt x="31" y="52"/>
                  </a:lnTo>
                  <a:lnTo>
                    <a:pt x="41" y="79"/>
                  </a:lnTo>
                  <a:lnTo>
                    <a:pt x="47" y="107"/>
                  </a:lnTo>
                  <a:lnTo>
                    <a:pt x="49" y="135"/>
                  </a:lnTo>
                  <a:lnTo>
                    <a:pt x="48" y="137"/>
                  </a:lnTo>
                  <a:lnTo>
                    <a:pt x="47" y="138"/>
                  </a:lnTo>
                  <a:lnTo>
                    <a:pt x="45" y="139"/>
                  </a:lnTo>
                  <a:lnTo>
                    <a:pt x="44" y="138"/>
                  </a:lnTo>
                  <a:lnTo>
                    <a:pt x="42" y="137"/>
                  </a:lnTo>
                  <a:lnTo>
                    <a:pt x="41" y="135"/>
                  </a:lnTo>
                  <a:lnTo>
                    <a:pt x="40" y="110"/>
                  </a:lnTo>
                  <a:lnTo>
                    <a:pt x="34" y="80"/>
                  </a:lnTo>
                  <a:lnTo>
                    <a:pt x="24" y="52"/>
                  </a:lnTo>
                  <a:lnTo>
                    <a:pt x="13" y="28"/>
                  </a:lnTo>
                  <a:lnTo>
                    <a:pt x="0" y="5"/>
                  </a:lnTo>
                  <a:lnTo>
                    <a:pt x="0" y="3"/>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7" name="Freeform 461"/>
            <p:cNvSpPr>
              <a:spLocks noEditPoints="1"/>
            </p:cNvSpPr>
            <p:nvPr/>
          </p:nvSpPr>
          <p:spPr bwMode="auto">
            <a:xfrm>
              <a:off x="5849649" y="4154055"/>
              <a:ext cx="473075" cy="76200"/>
            </a:xfrm>
            <a:custGeom>
              <a:avLst/>
              <a:gdLst>
                <a:gd name="T0" fmla="*/ 282 w 298"/>
                <a:gd name="T1" fmla="*/ 36 h 48"/>
                <a:gd name="T2" fmla="*/ 282 w 298"/>
                <a:gd name="T3" fmla="*/ 36 h 48"/>
                <a:gd name="T4" fmla="*/ 282 w 298"/>
                <a:gd name="T5" fmla="*/ 36 h 48"/>
                <a:gd name="T6" fmla="*/ 282 w 298"/>
                <a:gd name="T7" fmla="*/ 36 h 48"/>
                <a:gd name="T8" fmla="*/ 4 w 298"/>
                <a:gd name="T9" fmla="*/ 0 h 48"/>
                <a:gd name="T10" fmla="*/ 5 w 298"/>
                <a:gd name="T11" fmla="*/ 0 h 48"/>
                <a:gd name="T12" fmla="*/ 15 w 298"/>
                <a:gd name="T13" fmla="*/ 7 h 48"/>
                <a:gd name="T14" fmla="*/ 24 w 298"/>
                <a:gd name="T15" fmla="*/ 12 h 48"/>
                <a:gd name="T16" fmla="*/ 24 w 298"/>
                <a:gd name="T17" fmla="*/ 11 h 48"/>
                <a:gd name="T18" fmla="*/ 41 w 298"/>
                <a:gd name="T19" fmla="*/ 17 h 48"/>
                <a:gd name="T20" fmla="*/ 59 w 298"/>
                <a:gd name="T21" fmla="*/ 20 h 48"/>
                <a:gd name="T22" fmla="*/ 89 w 298"/>
                <a:gd name="T23" fmla="*/ 22 h 48"/>
                <a:gd name="T24" fmla="*/ 121 w 298"/>
                <a:gd name="T25" fmla="*/ 22 h 48"/>
                <a:gd name="T26" fmla="*/ 163 w 298"/>
                <a:gd name="T27" fmla="*/ 23 h 48"/>
                <a:gd name="T28" fmla="*/ 202 w 298"/>
                <a:gd name="T29" fmla="*/ 22 h 48"/>
                <a:gd name="T30" fmla="*/ 237 w 298"/>
                <a:gd name="T31" fmla="*/ 22 h 48"/>
                <a:gd name="T32" fmla="*/ 246 w 298"/>
                <a:gd name="T33" fmla="*/ 22 h 48"/>
                <a:gd name="T34" fmla="*/ 255 w 298"/>
                <a:gd name="T35" fmla="*/ 23 h 48"/>
                <a:gd name="T36" fmla="*/ 266 w 298"/>
                <a:gd name="T37" fmla="*/ 24 h 48"/>
                <a:gd name="T38" fmla="*/ 277 w 298"/>
                <a:gd name="T39" fmla="*/ 26 h 48"/>
                <a:gd name="T40" fmla="*/ 287 w 298"/>
                <a:gd name="T41" fmla="*/ 30 h 48"/>
                <a:gd name="T42" fmla="*/ 295 w 298"/>
                <a:gd name="T43" fmla="*/ 36 h 48"/>
                <a:gd name="T44" fmla="*/ 298 w 298"/>
                <a:gd name="T45" fmla="*/ 44 h 48"/>
                <a:gd name="T46" fmla="*/ 298 w 298"/>
                <a:gd name="T47" fmla="*/ 46 h 48"/>
                <a:gd name="T48" fmla="*/ 297 w 298"/>
                <a:gd name="T49" fmla="*/ 47 h 48"/>
                <a:gd name="T50" fmla="*/ 296 w 298"/>
                <a:gd name="T51" fmla="*/ 48 h 48"/>
                <a:gd name="T52" fmla="*/ 294 w 298"/>
                <a:gd name="T53" fmla="*/ 48 h 48"/>
                <a:gd name="T54" fmla="*/ 293 w 298"/>
                <a:gd name="T55" fmla="*/ 47 h 48"/>
                <a:gd name="T56" fmla="*/ 292 w 298"/>
                <a:gd name="T57" fmla="*/ 46 h 48"/>
                <a:gd name="T58" fmla="*/ 292 w 298"/>
                <a:gd name="T59" fmla="*/ 43 h 48"/>
                <a:gd name="T60" fmla="*/ 291 w 298"/>
                <a:gd name="T61" fmla="*/ 42 h 48"/>
                <a:gd name="T62" fmla="*/ 288 w 298"/>
                <a:gd name="T63" fmla="*/ 40 h 48"/>
                <a:gd name="T64" fmla="*/ 285 w 298"/>
                <a:gd name="T65" fmla="*/ 37 h 48"/>
                <a:gd name="T66" fmla="*/ 282 w 298"/>
                <a:gd name="T67" fmla="*/ 36 h 48"/>
                <a:gd name="T68" fmla="*/ 283 w 298"/>
                <a:gd name="T69" fmla="*/ 36 h 48"/>
                <a:gd name="T70" fmla="*/ 282 w 298"/>
                <a:gd name="T71" fmla="*/ 36 h 48"/>
                <a:gd name="T72" fmla="*/ 282 w 298"/>
                <a:gd name="T73" fmla="*/ 35 h 48"/>
                <a:gd name="T74" fmla="*/ 282 w 298"/>
                <a:gd name="T75" fmla="*/ 36 h 48"/>
                <a:gd name="T76" fmla="*/ 272 w 298"/>
                <a:gd name="T77" fmla="*/ 33 h 48"/>
                <a:gd name="T78" fmla="*/ 261 w 298"/>
                <a:gd name="T79" fmla="*/ 31 h 48"/>
                <a:gd name="T80" fmla="*/ 232 w 298"/>
                <a:gd name="T81" fmla="*/ 29 h 48"/>
                <a:gd name="T82" fmla="*/ 203 w 298"/>
                <a:gd name="T83" fmla="*/ 29 h 48"/>
                <a:gd name="T84" fmla="*/ 159 w 298"/>
                <a:gd name="T85" fmla="*/ 29 h 48"/>
                <a:gd name="T86" fmla="*/ 120 w 298"/>
                <a:gd name="T87" fmla="*/ 29 h 48"/>
                <a:gd name="T88" fmla="*/ 100 w 298"/>
                <a:gd name="T89" fmla="*/ 30 h 48"/>
                <a:gd name="T90" fmla="*/ 79 w 298"/>
                <a:gd name="T91" fmla="*/ 29 h 48"/>
                <a:gd name="T92" fmla="*/ 59 w 298"/>
                <a:gd name="T93" fmla="*/ 28 h 48"/>
                <a:gd name="T94" fmla="*/ 39 w 298"/>
                <a:gd name="T95" fmla="*/ 23 h 48"/>
                <a:gd name="T96" fmla="*/ 19 w 298"/>
                <a:gd name="T97" fmla="*/ 17 h 48"/>
                <a:gd name="T98" fmla="*/ 1 w 298"/>
                <a:gd name="T99" fmla="*/ 7 h 48"/>
                <a:gd name="T100" fmla="*/ 0 w 298"/>
                <a:gd name="T101" fmla="*/ 4 h 48"/>
                <a:gd name="T102" fmla="*/ 0 w 298"/>
                <a:gd name="T103" fmla="*/ 3 h 48"/>
                <a:gd name="T104" fmla="*/ 0 w 298"/>
                <a:gd name="T105" fmla="*/ 1 h 48"/>
                <a:gd name="T106" fmla="*/ 1 w 298"/>
                <a:gd name="T107" fmla="*/ 0 h 48"/>
                <a:gd name="T108" fmla="*/ 4 w 298"/>
                <a:gd name="T10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8" h="48">
                  <a:moveTo>
                    <a:pt x="282" y="36"/>
                  </a:moveTo>
                  <a:lnTo>
                    <a:pt x="282" y="36"/>
                  </a:lnTo>
                  <a:lnTo>
                    <a:pt x="282" y="36"/>
                  </a:lnTo>
                  <a:lnTo>
                    <a:pt x="282" y="36"/>
                  </a:lnTo>
                  <a:close/>
                  <a:moveTo>
                    <a:pt x="4" y="0"/>
                  </a:moveTo>
                  <a:lnTo>
                    <a:pt x="5" y="0"/>
                  </a:lnTo>
                  <a:lnTo>
                    <a:pt x="15" y="7"/>
                  </a:lnTo>
                  <a:lnTo>
                    <a:pt x="24" y="12"/>
                  </a:lnTo>
                  <a:lnTo>
                    <a:pt x="24" y="11"/>
                  </a:lnTo>
                  <a:lnTo>
                    <a:pt x="41" y="17"/>
                  </a:lnTo>
                  <a:lnTo>
                    <a:pt x="59" y="20"/>
                  </a:lnTo>
                  <a:lnTo>
                    <a:pt x="89" y="22"/>
                  </a:lnTo>
                  <a:lnTo>
                    <a:pt x="121" y="22"/>
                  </a:lnTo>
                  <a:lnTo>
                    <a:pt x="163" y="23"/>
                  </a:lnTo>
                  <a:lnTo>
                    <a:pt x="202" y="22"/>
                  </a:lnTo>
                  <a:lnTo>
                    <a:pt x="237" y="22"/>
                  </a:lnTo>
                  <a:lnTo>
                    <a:pt x="246" y="22"/>
                  </a:lnTo>
                  <a:lnTo>
                    <a:pt x="255" y="23"/>
                  </a:lnTo>
                  <a:lnTo>
                    <a:pt x="266" y="24"/>
                  </a:lnTo>
                  <a:lnTo>
                    <a:pt x="277" y="26"/>
                  </a:lnTo>
                  <a:lnTo>
                    <a:pt x="287" y="30"/>
                  </a:lnTo>
                  <a:lnTo>
                    <a:pt x="295" y="36"/>
                  </a:lnTo>
                  <a:lnTo>
                    <a:pt x="298" y="44"/>
                  </a:lnTo>
                  <a:lnTo>
                    <a:pt x="298" y="46"/>
                  </a:lnTo>
                  <a:lnTo>
                    <a:pt x="297" y="47"/>
                  </a:lnTo>
                  <a:lnTo>
                    <a:pt x="296" y="48"/>
                  </a:lnTo>
                  <a:lnTo>
                    <a:pt x="294" y="48"/>
                  </a:lnTo>
                  <a:lnTo>
                    <a:pt x="293" y="47"/>
                  </a:lnTo>
                  <a:lnTo>
                    <a:pt x="292" y="46"/>
                  </a:lnTo>
                  <a:lnTo>
                    <a:pt x="292" y="43"/>
                  </a:lnTo>
                  <a:lnTo>
                    <a:pt x="291" y="42"/>
                  </a:lnTo>
                  <a:lnTo>
                    <a:pt x="288" y="40"/>
                  </a:lnTo>
                  <a:lnTo>
                    <a:pt x="285" y="37"/>
                  </a:lnTo>
                  <a:lnTo>
                    <a:pt x="282" y="36"/>
                  </a:lnTo>
                  <a:lnTo>
                    <a:pt x="283" y="36"/>
                  </a:lnTo>
                  <a:lnTo>
                    <a:pt x="282" y="36"/>
                  </a:lnTo>
                  <a:lnTo>
                    <a:pt x="282" y="35"/>
                  </a:lnTo>
                  <a:lnTo>
                    <a:pt x="282" y="36"/>
                  </a:lnTo>
                  <a:lnTo>
                    <a:pt x="272" y="33"/>
                  </a:lnTo>
                  <a:lnTo>
                    <a:pt x="261" y="31"/>
                  </a:lnTo>
                  <a:lnTo>
                    <a:pt x="232" y="29"/>
                  </a:lnTo>
                  <a:lnTo>
                    <a:pt x="203" y="29"/>
                  </a:lnTo>
                  <a:lnTo>
                    <a:pt x="159" y="29"/>
                  </a:lnTo>
                  <a:lnTo>
                    <a:pt x="120" y="29"/>
                  </a:lnTo>
                  <a:lnTo>
                    <a:pt x="100" y="30"/>
                  </a:lnTo>
                  <a:lnTo>
                    <a:pt x="79" y="29"/>
                  </a:lnTo>
                  <a:lnTo>
                    <a:pt x="59" y="28"/>
                  </a:lnTo>
                  <a:lnTo>
                    <a:pt x="39" y="23"/>
                  </a:lnTo>
                  <a:lnTo>
                    <a:pt x="19" y="17"/>
                  </a:lnTo>
                  <a:lnTo>
                    <a:pt x="1" y="7"/>
                  </a:lnTo>
                  <a:lnTo>
                    <a:pt x="0" y="4"/>
                  </a:lnTo>
                  <a:lnTo>
                    <a:pt x="0" y="3"/>
                  </a:lnTo>
                  <a:lnTo>
                    <a:pt x="0" y="1"/>
                  </a:lnTo>
                  <a:lnTo>
                    <a:pt x="1"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8" name="Freeform 462"/>
            <p:cNvSpPr>
              <a:spLocks noEditPoints="1"/>
            </p:cNvSpPr>
            <p:nvPr/>
          </p:nvSpPr>
          <p:spPr bwMode="auto">
            <a:xfrm>
              <a:off x="5833774" y="4158817"/>
              <a:ext cx="454025" cy="77788"/>
            </a:xfrm>
            <a:custGeom>
              <a:avLst/>
              <a:gdLst>
                <a:gd name="T0" fmla="*/ 12 w 286"/>
                <a:gd name="T1" fmla="*/ 21 h 49"/>
                <a:gd name="T2" fmla="*/ 12 w 286"/>
                <a:gd name="T3" fmla="*/ 21 h 49"/>
                <a:gd name="T4" fmla="*/ 12 w 286"/>
                <a:gd name="T5" fmla="*/ 21 h 49"/>
                <a:gd name="T6" fmla="*/ 12 w 286"/>
                <a:gd name="T7" fmla="*/ 21 h 49"/>
                <a:gd name="T8" fmla="*/ 9 w 286"/>
                <a:gd name="T9" fmla="*/ 0 h 49"/>
                <a:gd name="T10" fmla="*/ 10 w 286"/>
                <a:gd name="T11" fmla="*/ 1 h 49"/>
                <a:gd name="T12" fmla="*/ 12 w 286"/>
                <a:gd name="T13" fmla="*/ 3 h 49"/>
                <a:gd name="T14" fmla="*/ 12 w 286"/>
                <a:gd name="T15" fmla="*/ 4 h 49"/>
                <a:gd name="T16" fmla="*/ 12 w 286"/>
                <a:gd name="T17" fmla="*/ 6 h 49"/>
                <a:gd name="T18" fmla="*/ 10 w 286"/>
                <a:gd name="T19" fmla="*/ 10 h 49"/>
                <a:gd name="T20" fmla="*/ 7 w 286"/>
                <a:gd name="T21" fmla="*/ 19 h 49"/>
                <a:gd name="T22" fmla="*/ 12 w 286"/>
                <a:gd name="T23" fmla="*/ 21 h 49"/>
                <a:gd name="T24" fmla="*/ 12 w 286"/>
                <a:gd name="T25" fmla="*/ 21 h 49"/>
                <a:gd name="T26" fmla="*/ 12 w 286"/>
                <a:gd name="T27" fmla="*/ 21 h 49"/>
                <a:gd name="T28" fmla="*/ 12 w 286"/>
                <a:gd name="T29" fmla="*/ 21 h 49"/>
                <a:gd name="T30" fmla="*/ 14 w 286"/>
                <a:gd name="T31" fmla="*/ 22 h 49"/>
                <a:gd name="T32" fmla="*/ 12 w 286"/>
                <a:gd name="T33" fmla="*/ 21 h 49"/>
                <a:gd name="T34" fmla="*/ 32 w 286"/>
                <a:gd name="T35" fmla="*/ 28 h 49"/>
                <a:gd name="T36" fmla="*/ 51 w 286"/>
                <a:gd name="T37" fmla="*/ 31 h 49"/>
                <a:gd name="T38" fmla="*/ 84 w 286"/>
                <a:gd name="T39" fmla="*/ 34 h 49"/>
                <a:gd name="T40" fmla="*/ 117 w 286"/>
                <a:gd name="T41" fmla="*/ 36 h 49"/>
                <a:gd name="T42" fmla="*/ 172 w 286"/>
                <a:gd name="T43" fmla="*/ 37 h 49"/>
                <a:gd name="T44" fmla="*/ 228 w 286"/>
                <a:gd name="T45" fmla="*/ 39 h 49"/>
                <a:gd name="T46" fmla="*/ 283 w 286"/>
                <a:gd name="T47" fmla="*/ 42 h 49"/>
                <a:gd name="T48" fmla="*/ 285 w 286"/>
                <a:gd name="T49" fmla="*/ 43 h 49"/>
                <a:gd name="T50" fmla="*/ 286 w 286"/>
                <a:gd name="T51" fmla="*/ 44 h 49"/>
                <a:gd name="T52" fmla="*/ 286 w 286"/>
                <a:gd name="T53" fmla="*/ 47 h 49"/>
                <a:gd name="T54" fmla="*/ 286 w 286"/>
                <a:gd name="T55" fmla="*/ 48 h 49"/>
                <a:gd name="T56" fmla="*/ 285 w 286"/>
                <a:gd name="T57" fmla="*/ 49 h 49"/>
                <a:gd name="T58" fmla="*/ 283 w 286"/>
                <a:gd name="T59" fmla="*/ 49 h 49"/>
                <a:gd name="T60" fmla="*/ 205 w 286"/>
                <a:gd name="T61" fmla="*/ 44 h 49"/>
                <a:gd name="T62" fmla="*/ 128 w 286"/>
                <a:gd name="T63" fmla="*/ 42 h 49"/>
                <a:gd name="T64" fmla="*/ 103 w 286"/>
                <a:gd name="T65" fmla="*/ 42 h 49"/>
                <a:gd name="T66" fmla="*/ 76 w 286"/>
                <a:gd name="T67" fmla="*/ 41 h 49"/>
                <a:gd name="T68" fmla="*/ 50 w 286"/>
                <a:gd name="T69" fmla="*/ 39 h 49"/>
                <a:gd name="T70" fmla="*/ 25 w 286"/>
                <a:gd name="T71" fmla="*/ 33 h 49"/>
                <a:gd name="T72" fmla="*/ 1 w 286"/>
                <a:gd name="T73" fmla="*/ 23 h 49"/>
                <a:gd name="T74" fmla="*/ 0 w 286"/>
                <a:gd name="T75" fmla="*/ 22 h 49"/>
                <a:gd name="T76" fmla="*/ 0 w 286"/>
                <a:gd name="T77" fmla="*/ 21 h 49"/>
                <a:gd name="T78" fmla="*/ 0 w 286"/>
                <a:gd name="T79" fmla="*/ 20 h 49"/>
                <a:gd name="T80" fmla="*/ 3 w 286"/>
                <a:gd name="T81" fmla="*/ 11 h 49"/>
                <a:gd name="T82" fmla="*/ 7 w 286"/>
                <a:gd name="T83" fmla="*/ 3 h 49"/>
                <a:gd name="T84" fmla="*/ 8 w 286"/>
                <a:gd name="T85" fmla="*/ 1 h 49"/>
                <a:gd name="T86" fmla="*/ 9 w 286"/>
                <a:gd name="T8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49">
                  <a:moveTo>
                    <a:pt x="12" y="21"/>
                  </a:moveTo>
                  <a:lnTo>
                    <a:pt x="12" y="21"/>
                  </a:lnTo>
                  <a:lnTo>
                    <a:pt x="12" y="21"/>
                  </a:lnTo>
                  <a:lnTo>
                    <a:pt x="12" y="21"/>
                  </a:lnTo>
                  <a:close/>
                  <a:moveTo>
                    <a:pt x="9" y="0"/>
                  </a:moveTo>
                  <a:lnTo>
                    <a:pt x="10" y="1"/>
                  </a:lnTo>
                  <a:lnTo>
                    <a:pt x="12" y="3"/>
                  </a:lnTo>
                  <a:lnTo>
                    <a:pt x="12" y="4"/>
                  </a:lnTo>
                  <a:lnTo>
                    <a:pt x="12" y="6"/>
                  </a:lnTo>
                  <a:lnTo>
                    <a:pt x="10" y="10"/>
                  </a:lnTo>
                  <a:lnTo>
                    <a:pt x="7" y="19"/>
                  </a:lnTo>
                  <a:lnTo>
                    <a:pt x="12" y="21"/>
                  </a:lnTo>
                  <a:lnTo>
                    <a:pt x="12" y="21"/>
                  </a:lnTo>
                  <a:lnTo>
                    <a:pt x="12" y="21"/>
                  </a:lnTo>
                  <a:lnTo>
                    <a:pt x="12" y="21"/>
                  </a:lnTo>
                  <a:lnTo>
                    <a:pt x="14" y="22"/>
                  </a:lnTo>
                  <a:lnTo>
                    <a:pt x="12" y="21"/>
                  </a:lnTo>
                  <a:lnTo>
                    <a:pt x="32" y="28"/>
                  </a:lnTo>
                  <a:lnTo>
                    <a:pt x="51" y="31"/>
                  </a:lnTo>
                  <a:lnTo>
                    <a:pt x="84" y="34"/>
                  </a:lnTo>
                  <a:lnTo>
                    <a:pt x="117" y="36"/>
                  </a:lnTo>
                  <a:lnTo>
                    <a:pt x="172" y="37"/>
                  </a:lnTo>
                  <a:lnTo>
                    <a:pt x="228" y="39"/>
                  </a:lnTo>
                  <a:lnTo>
                    <a:pt x="283" y="42"/>
                  </a:lnTo>
                  <a:lnTo>
                    <a:pt x="285" y="43"/>
                  </a:lnTo>
                  <a:lnTo>
                    <a:pt x="286" y="44"/>
                  </a:lnTo>
                  <a:lnTo>
                    <a:pt x="286" y="47"/>
                  </a:lnTo>
                  <a:lnTo>
                    <a:pt x="286" y="48"/>
                  </a:lnTo>
                  <a:lnTo>
                    <a:pt x="285" y="49"/>
                  </a:lnTo>
                  <a:lnTo>
                    <a:pt x="283" y="49"/>
                  </a:lnTo>
                  <a:lnTo>
                    <a:pt x="205" y="44"/>
                  </a:lnTo>
                  <a:lnTo>
                    <a:pt x="128" y="42"/>
                  </a:lnTo>
                  <a:lnTo>
                    <a:pt x="103" y="42"/>
                  </a:lnTo>
                  <a:lnTo>
                    <a:pt x="76" y="41"/>
                  </a:lnTo>
                  <a:lnTo>
                    <a:pt x="50" y="39"/>
                  </a:lnTo>
                  <a:lnTo>
                    <a:pt x="25" y="33"/>
                  </a:lnTo>
                  <a:lnTo>
                    <a:pt x="1" y="23"/>
                  </a:lnTo>
                  <a:lnTo>
                    <a:pt x="0" y="22"/>
                  </a:lnTo>
                  <a:lnTo>
                    <a:pt x="0" y="21"/>
                  </a:lnTo>
                  <a:lnTo>
                    <a:pt x="0" y="20"/>
                  </a:lnTo>
                  <a:lnTo>
                    <a:pt x="3" y="11"/>
                  </a:lnTo>
                  <a:lnTo>
                    <a:pt x="7" y="3"/>
                  </a:lnTo>
                  <a:lnTo>
                    <a:pt x="8" y="1"/>
                  </a:lnTo>
                  <a:lnTo>
                    <a:pt x="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9" name="Freeform 463"/>
            <p:cNvSpPr>
              <a:spLocks noEditPoints="1"/>
            </p:cNvSpPr>
            <p:nvPr/>
          </p:nvSpPr>
          <p:spPr bwMode="auto">
            <a:xfrm>
              <a:off x="6162387" y="4223905"/>
              <a:ext cx="261938" cy="68263"/>
            </a:xfrm>
            <a:custGeom>
              <a:avLst/>
              <a:gdLst>
                <a:gd name="T0" fmla="*/ 121 w 165"/>
                <a:gd name="T1" fmla="*/ 7 h 43"/>
                <a:gd name="T2" fmla="*/ 99 w 165"/>
                <a:gd name="T3" fmla="*/ 8 h 43"/>
                <a:gd name="T4" fmla="*/ 78 w 165"/>
                <a:gd name="T5" fmla="*/ 10 h 43"/>
                <a:gd name="T6" fmla="*/ 79 w 165"/>
                <a:gd name="T7" fmla="*/ 10 h 43"/>
                <a:gd name="T8" fmla="*/ 44 w 165"/>
                <a:gd name="T9" fmla="*/ 15 h 43"/>
                <a:gd name="T10" fmla="*/ 10 w 165"/>
                <a:gd name="T11" fmla="*/ 18 h 43"/>
                <a:gd name="T12" fmla="*/ 12 w 165"/>
                <a:gd name="T13" fmla="*/ 22 h 43"/>
                <a:gd name="T14" fmla="*/ 14 w 165"/>
                <a:gd name="T15" fmla="*/ 26 h 43"/>
                <a:gd name="T16" fmla="*/ 17 w 165"/>
                <a:gd name="T17" fmla="*/ 31 h 43"/>
                <a:gd name="T18" fmla="*/ 19 w 165"/>
                <a:gd name="T19" fmla="*/ 33 h 43"/>
                <a:gd name="T20" fmla="*/ 21 w 165"/>
                <a:gd name="T21" fmla="*/ 34 h 43"/>
                <a:gd name="T22" fmla="*/ 28 w 165"/>
                <a:gd name="T23" fmla="*/ 35 h 43"/>
                <a:gd name="T24" fmla="*/ 28 w 165"/>
                <a:gd name="T25" fmla="*/ 35 h 43"/>
                <a:gd name="T26" fmla="*/ 46 w 165"/>
                <a:gd name="T27" fmla="*/ 36 h 43"/>
                <a:gd name="T28" fmla="*/ 66 w 165"/>
                <a:gd name="T29" fmla="*/ 35 h 43"/>
                <a:gd name="T30" fmla="*/ 85 w 165"/>
                <a:gd name="T31" fmla="*/ 34 h 43"/>
                <a:gd name="T32" fmla="*/ 159 w 165"/>
                <a:gd name="T33" fmla="*/ 32 h 43"/>
                <a:gd name="T34" fmla="*/ 159 w 165"/>
                <a:gd name="T35" fmla="*/ 26 h 43"/>
                <a:gd name="T36" fmla="*/ 157 w 165"/>
                <a:gd name="T37" fmla="*/ 22 h 43"/>
                <a:gd name="T38" fmla="*/ 156 w 165"/>
                <a:gd name="T39" fmla="*/ 17 h 43"/>
                <a:gd name="T40" fmla="*/ 155 w 165"/>
                <a:gd name="T41" fmla="*/ 13 h 43"/>
                <a:gd name="T42" fmla="*/ 153 w 165"/>
                <a:gd name="T43" fmla="*/ 11 h 43"/>
                <a:gd name="T44" fmla="*/ 150 w 165"/>
                <a:gd name="T45" fmla="*/ 9 h 43"/>
                <a:gd name="T46" fmla="*/ 146 w 165"/>
                <a:gd name="T47" fmla="*/ 8 h 43"/>
                <a:gd name="T48" fmla="*/ 142 w 165"/>
                <a:gd name="T49" fmla="*/ 8 h 43"/>
                <a:gd name="T50" fmla="*/ 121 w 165"/>
                <a:gd name="T51" fmla="*/ 7 h 43"/>
                <a:gd name="T52" fmla="*/ 123 w 165"/>
                <a:gd name="T53" fmla="*/ 0 h 43"/>
                <a:gd name="T54" fmla="*/ 142 w 165"/>
                <a:gd name="T55" fmla="*/ 1 h 43"/>
                <a:gd name="T56" fmla="*/ 152 w 165"/>
                <a:gd name="T57" fmla="*/ 3 h 43"/>
                <a:gd name="T58" fmla="*/ 159 w 165"/>
                <a:gd name="T59" fmla="*/ 9 h 43"/>
                <a:gd name="T60" fmla="*/ 163 w 165"/>
                <a:gd name="T61" fmla="*/ 15 h 43"/>
                <a:gd name="T62" fmla="*/ 165 w 165"/>
                <a:gd name="T63" fmla="*/ 24 h 43"/>
                <a:gd name="T64" fmla="*/ 165 w 165"/>
                <a:gd name="T65" fmla="*/ 35 h 43"/>
                <a:gd name="T66" fmla="*/ 164 w 165"/>
                <a:gd name="T67" fmla="*/ 36 h 43"/>
                <a:gd name="T68" fmla="*/ 163 w 165"/>
                <a:gd name="T69" fmla="*/ 37 h 43"/>
                <a:gd name="T70" fmla="*/ 162 w 165"/>
                <a:gd name="T71" fmla="*/ 39 h 43"/>
                <a:gd name="T72" fmla="*/ 117 w 165"/>
                <a:gd name="T73" fmla="*/ 40 h 43"/>
                <a:gd name="T74" fmla="*/ 46 w 165"/>
                <a:gd name="T75" fmla="*/ 43 h 43"/>
                <a:gd name="T76" fmla="*/ 33 w 165"/>
                <a:gd name="T77" fmla="*/ 43 h 43"/>
                <a:gd name="T78" fmla="*/ 20 w 165"/>
                <a:gd name="T79" fmla="*/ 41 h 43"/>
                <a:gd name="T80" fmla="*/ 12 w 165"/>
                <a:gd name="T81" fmla="*/ 35 h 43"/>
                <a:gd name="T82" fmla="*/ 8 w 165"/>
                <a:gd name="T83" fmla="*/ 28 h 43"/>
                <a:gd name="T84" fmla="*/ 3 w 165"/>
                <a:gd name="T85" fmla="*/ 20 h 43"/>
                <a:gd name="T86" fmla="*/ 1 w 165"/>
                <a:gd name="T87" fmla="*/ 18 h 43"/>
                <a:gd name="T88" fmla="*/ 0 w 165"/>
                <a:gd name="T89" fmla="*/ 17 h 43"/>
                <a:gd name="T90" fmla="*/ 0 w 165"/>
                <a:gd name="T91" fmla="*/ 15 h 43"/>
                <a:gd name="T92" fmla="*/ 1 w 165"/>
                <a:gd name="T93" fmla="*/ 13 h 43"/>
                <a:gd name="T94" fmla="*/ 2 w 165"/>
                <a:gd name="T95" fmla="*/ 12 h 43"/>
                <a:gd name="T96" fmla="*/ 5 w 165"/>
                <a:gd name="T97" fmla="*/ 12 h 43"/>
                <a:gd name="T98" fmla="*/ 6 w 165"/>
                <a:gd name="T99" fmla="*/ 11 h 43"/>
                <a:gd name="T100" fmla="*/ 7 w 165"/>
                <a:gd name="T101" fmla="*/ 11 h 43"/>
                <a:gd name="T102" fmla="*/ 29 w 165"/>
                <a:gd name="T103" fmla="*/ 10 h 43"/>
                <a:gd name="T104" fmla="*/ 52 w 165"/>
                <a:gd name="T105" fmla="*/ 8 h 43"/>
                <a:gd name="T106" fmla="*/ 51 w 165"/>
                <a:gd name="T107" fmla="*/ 8 h 43"/>
                <a:gd name="T108" fmla="*/ 66 w 165"/>
                <a:gd name="T109" fmla="*/ 6 h 43"/>
                <a:gd name="T110" fmla="*/ 95 w 165"/>
                <a:gd name="T111" fmla="*/ 1 h 43"/>
                <a:gd name="T112" fmla="*/ 123 w 165"/>
                <a:gd name="T11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5" h="43">
                  <a:moveTo>
                    <a:pt x="121" y="7"/>
                  </a:moveTo>
                  <a:lnTo>
                    <a:pt x="99" y="8"/>
                  </a:lnTo>
                  <a:lnTo>
                    <a:pt x="78" y="10"/>
                  </a:lnTo>
                  <a:lnTo>
                    <a:pt x="79" y="10"/>
                  </a:lnTo>
                  <a:lnTo>
                    <a:pt x="44" y="15"/>
                  </a:lnTo>
                  <a:lnTo>
                    <a:pt x="10" y="18"/>
                  </a:lnTo>
                  <a:lnTo>
                    <a:pt x="12" y="22"/>
                  </a:lnTo>
                  <a:lnTo>
                    <a:pt x="14" y="26"/>
                  </a:lnTo>
                  <a:lnTo>
                    <a:pt x="17" y="31"/>
                  </a:lnTo>
                  <a:lnTo>
                    <a:pt x="19" y="33"/>
                  </a:lnTo>
                  <a:lnTo>
                    <a:pt x="21" y="34"/>
                  </a:lnTo>
                  <a:lnTo>
                    <a:pt x="28" y="35"/>
                  </a:lnTo>
                  <a:lnTo>
                    <a:pt x="28" y="35"/>
                  </a:lnTo>
                  <a:lnTo>
                    <a:pt x="46" y="36"/>
                  </a:lnTo>
                  <a:lnTo>
                    <a:pt x="66" y="35"/>
                  </a:lnTo>
                  <a:lnTo>
                    <a:pt x="85" y="34"/>
                  </a:lnTo>
                  <a:lnTo>
                    <a:pt x="159" y="32"/>
                  </a:lnTo>
                  <a:lnTo>
                    <a:pt x="159" y="26"/>
                  </a:lnTo>
                  <a:lnTo>
                    <a:pt x="157" y="22"/>
                  </a:lnTo>
                  <a:lnTo>
                    <a:pt x="156" y="17"/>
                  </a:lnTo>
                  <a:lnTo>
                    <a:pt x="155" y="13"/>
                  </a:lnTo>
                  <a:lnTo>
                    <a:pt x="153" y="11"/>
                  </a:lnTo>
                  <a:lnTo>
                    <a:pt x="150" y="9"/>
                  </a:lnTo>
                  <a:lnTo>
                    <a:pt x="146" y="8"/>
                  </a:lnTo>
                  <a:lnTo>
                    <a:pt x="142" y="8"/>
                  </a:lnTo>
                  <a:lnTo>
                    <a:pt x="121" y="7"/>
                  </a:lnTo>
                  <a:close/>
                  <a:moveTo>
                    <a:pt x="123" y="0"/>
                  </a:moveTo>
                  <a:lnTo>
                    <a:pt x="142" y="1"/>
                  </a:lnTo>
                  <a:lnTo>
                    <a:pt x="152" y="3"/>
                  </a:lnTo>
                  <a:lnTo>
                    <a:pt x="159" y="9"/>
                  </a:lnTo>
                  <a:lnTo>
                    <a:pt x="163" y="15"/>
                  </a:lnTo>
                  <a:lnTo>
                    <a:pt x="165" y="24"/>
                  </a:lnTo>
                  <a:lnTo>
                    <a:pt x="165" y="35"/>
                  </a:lnTo>
                  <a:lnTo>
                    <a:pt x="164" y="36"/>
                  </a:lnTo>
                  <a:lnTo>
                    <a:pt x="163" y="37"/>
                  </a:lnTo>
                  <a:lnTo>
                    <a:pt x="162" y="39"/>
                  </a:lnTo>
                  <a:lnTo>
                    <a:pt x="117" y="40"/>
                  </a:lnTo>
                  <a:lnTo>
                    <a:pt x="46" y="43"/>
                  </a:lnTo>
                  <a:lnTo>
                    <a:pt x="33" y="43"/>
                  </a:lnTo>
                  <a:lnTo>
                    <a:pt x="20" y="41"/>
                  </a:lnTo>
                  <a:lnTo>
                    <a:pt x="12" y="35"/>
                  </a:lnTo>
                  <a:lnTo>
                    <a:pt x="8" y="28"/>
                  </a:lnTo>
                  <a:lnTo>
                    <a:pt x="3" y="20"/>
                  </a:lnTo>
                  <a:lnTo>
                    <a:pt x="1" y="18"/>
                  </a:lnTo>
                  <a:lnTo>
                    <a:pt x="0" y="17"/>
                  </a:lnTo>
                  <a:lnTo>
                    <a:pt x="0" y="15"/>
                  </a:lnTo>
                  <a:lnTo>
                    <a:pt x="1" y="13"/>
                  </a:lnTo>
                  <a:lnTo>
                    <a:pt x="2" y="12"/>
                  </a:lnTo>
                  <a:lnTo>
                    <a:pt x="5" y="12"/>
                  </a:lnTo>
                  <a:lnTo>
                    <a:pt x="6" y="11"/>
                  </a:lnTo>
                  <a:lnTo>
                    <a:pt x="7" y="11"/>
                  </a:lnTo>
                  <a:lnTo>
                    <a:pt x="29" y="10"/>
                  </a:lnTo>
                  <a:lnTo>
                    <a:pt x="52" y="8"/>
                  </a:lnTo>
                  <a:lnTo>
                    <a:pt x="51" y="8"/>
                  </a:lnTo>
                  <a:lnTo>
                    <a:pt x="66" y="6"/>
                  </a:lnTo>
                  <a:lnTo>
                    <a:pt x="95" y="1"/>
                  </a:lnTo>
                  <a:lnTo>
                    <a:pt x="1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0" name="Freeform 464"/>
            <p:cNvSpPr>
              <a:spLocks noEditPoints="1"/>
            </p:cNvSpPr>
            <p:nvPr/>
          </p:nvSpPr>
          <p:spPr bwMode="auto">
            <a:xfrm>
              <a:off x="6276687" y="4281055"/>
              <a:ext cx="55563" cy="63500"/>
            </a:xfrm>
            <a:custGeom>
              <a:avLst/>
              <a:gdLst>
                <a:gd name="T0" fmla="*/ 18 w 35"/>
                <a:gd name="T1" fmla="*/ 17 h 40"/>
                <a:gd name="T2" fmla="*/ 16 w 35"/>
                <a:gd name="T3" fmla="*/ 18 h 40"/>
                <a:gd name="T4" fmla="*/ 14 w 35"/>
                <a:gd name="T5" fmla="*/ 19 h 40"/>
                <a:gd name="T6" fmla="*/ 13 w 35"/>
                <a:gd name="T7" fmla="*/ 20 h 40"/>
                <a:gd name="T8" fmla="*/ 13 w 35"/>
                <a:gd name="T9" fmla="*/ 20 h 40"/>
                <a:gd name="T10" fmla="*/ 14 w 35"/>
                <a:gd name="T11" fmla="*/ 23 h 40"/>
                <a:gd name="T12" fmla="*/ 15 w 35"/>
                <a:gd name="T13" fmla="*/ 27 h 40"/>
                <a:gd name="T14" fmla="*/ 17 w 35"/>
                <a:gd name="T15" fmla="*/ 29 h 40"/>
                <a:gd name="T16" fmla="*/ 18 w 35"/>
                <a:gd name="T17" fmla="*/ 28 h 40"/>
                <a:gd name="T18" fmla="*/ 21 w 35"/>
                <a:gd name="T19" fmla="*/ 26 h 40"/>
                <a:gd name="T20" fmla="*/ 22 w 35"/>
                <a:gd name="T21" fmla="*/ 23 h 40"/>
                <a:gd name="T22" fmla="*/ 23 w 35"/>
                <a:gd name="T23" fmla="*/ 22 h 40"/>
                <a:gd name="T24" fmla="*/ 23 w 35"/>
                <a:gd name="T25" fmla="*/ 19 h 40"/>
                <a:gd name="T26" fmla="*/ 23 w 35"/>
                <a:gd name="T27" fmla="*/ 19 h 40"/>
                <a:gd name="T28" fmla="*/ 22 w 35"/>
                <a:gd name="T29" fmla="*/ 18 h 40"/>
                <a:gd name="T30" fmla="*/ 21 w 35"/>
                <a:gd name="T31" fmla="*/ 18 h 40"/>
                <a:gd name="T32" fmla="*/ 18 w 35"/>
                <a:gd name="T33" fmla="*/ 17 h 40"/>
                <a:gd name="T34" fmla="*/ 21 w 35"/>
                <a:gd name="T35" fmla="*/ 0 h 40"/>
                <a:gd name="T36" fmla="*/ 25 w 35"/>
                <a:gd name="T37" fmla="*/ 1 h 40"/>
                <a:gd name="T38" fmla="*/ 29 w 35"/>
                <a:gd name="T39" fmla="*/ 3 h 40"/>
                <a:gd name="T40" fmla="*/ 34 w 35"/>
                <a:gd name="T41" fmla="*/ 6 h 40"/>
                <a:gd name="T42" fmla="*/ 35 w 35"/>
                <a:gd name="T43" fmla="*/ 7 h 40"/>
                <a:gd name="T44" fmla="*/ 35 w 35"/>
                <a:gd name="T45" fmla="*/ 8 h 40"/>
                <a:gd name="T46" fmla="*/ 34 w 35"/>
                <a:gd name="T47" fmla="*/ 10 h 40"/>
                <a:gd name="T48" fmla="*/ 33 w 35"/>
                <a:gd name="T49" fmla="*/ 10 h 40"/>
                <a:gd name="T50" fmla="*/ 32 w 35"/>
                <a:gd name="T51" fmla="*/ 11 h 40"/>
                <a:gd name="T52" fmla="*/ 29 w 35"/>
                <a:gd name="T53" fmla="*/ 10 h 40"/>
                <a:gd name="T54" fmla="*/ 29 w 35"/>
                <a:gd name="T55" fmla="*/ 10 h 40"/>
                <a:gd name="T56" fmla="*/ 25 w 35"/>
                <a:gd name="T57" fmla="*/ 7 h 40"/>
                <a:gd name="T58" fmla="*/ 24 w 35"/>
                <a:gd name="T59" fmla="*/ 7 h 40"/>
                <a:gd name="T60" fmla="*/ 26 w 35"/>
                <a:gd name="T61" fmla="*/ 9 h 40"/>
                <a:gd name="T62" fmla="*/ 28 w 35"/>
                <a:gd name="T63" fmla="*/ 10 h 40"/>
                <a:gd name="T64" fmla="*/ 30 w 35"/>
                <a:gd name="T65" fmla="*/ 11 h 40"/>
                <a:gd name="T66" fmla="*/ 32 w 35"/>
                <a:gd name="T67" fmla="*/ 14 h 40"/>
                <a:gd name="T68" fmla="*/ 32 w 35"/>
                <a:gd name="T69" fmla="*/ 15 h 40"/>
                <a:gd name="T70" fmla="*/ 33 w 35"/>
                <a:gd name="T71" fmla="*/ 18 h 40"/>
                <a:gd name="T72" fmla="*/ 34 w 35"/>
                <a:gd name="T73" fmla="*/ 21 h 40"/>
                <a:gd name="T74" fmla="*/ 34 w 35"/>
                <a:gd name="T75" fmla="*/ 26 h 40"/>
                <a:gd name="T76" fmla="*/ 33 w 35"/>
                <a:gd name="T77" fmla="*/ 28 h 40"/>
                <a:gd name="T78" fmla="*/ 32 w 35"/>
                <a:gd name="T79" fmla="*/ 31 h 40"/>
                <a:gd name="T80" fmla="*/ 29 w 35"/>
                <a:gd name="T81" fmla="*/ 32 h 40"/>
                <a:gd name="T82" fmla="*/ 26 w 35"/>
                <a:gd name="T83" fmla="*/ 34 h 40"/>
                <a:gd name="T84" fmla="*/ 21 w 35"/>
                <a:gd name="T85" fmla="*/ 39 h 40"/>
                <a:gd name="T86" fmla="*/ 15 w 35"/>
                <a:gd name="T87" fmla="*/ 40 h 40"/>
                <a:gd name="T88" fmla="*/ 10 w 35"/>
                <a:gd name="T89" fmla="*/ 38 h 40"/>
                <a:gd name="T90" fmla="*/ 5 w 35"/>
                <a:gd name="T91" fmla="*/ 33 h 40"/>
                <a:gd name="T92" fmla="*/ 4 w 35"/>
                <a:gd name="T93" fmla="*/ 32 h 40"/>
                <a:gd name="T94" fmla="*/ 3 w 35"/>
                <a:gd name="T95" fmla="*/ 30 h 40"/>
                <a:gd name="T96" fmla="*/ 2 w 35"/>
                <a:gd name="T97" fmla="*/ 28 h 40"/>
                <a:gd name="T98" fmla="*/ 2 w 35"/>
                <a:gd name="T99" fmla="*/ 25 h 40"/>
                <a:gd name="T100" fmla="*/ 2 w 35"/>
                <a:gd name="T101" fmla="*/ 19 h 40"/>
                <a:gd name="T102" fmla="*/ 2 w 35"/>
                <a:gd name="T103" fmla="*/ 18 h 40"/>
                <a:gd name="T104" fmla="*/ 1 w 35"/>
                <a:gd name="T105" fmla="*/ 17 h 40"/>
                <a:gd name="T106" fmla="*/ 0 w 35"/>
                <a:gd name="T107" fmla="*/ 16 h 40"/>
                <a:gd name="T108" fmla="*/ 0 w 35"/>
                <a:gd name="T109" fmla="*/ 14 h 40"/>
                <a:gd name="T110" fmla="*/ 0 w 35"/>
                <a:gd name="T111" fmla="*/ 12 h 40"/>
                <a:gd name="T112" fmla="*/ 2 w 35"/>
                <a:gd name="T113" fmla="*/ 11 h 40"/>
                <a:gd name="T114" fmla="*/ 4 w 35"/>
                <a:gd name="T115" fmla="*/ 11 h 40"/>
                <a:gd name="T116" fmla="*/ 7 w 35"/>
                <a:gd name="T117" fmla="*/ 7 h 40"/>
                <a:gd name="T118" fmla="*/ 12 w 35"/>
                <a:gd name="T119" fmla="*/ 4 h 40"/>
                <a:gd name="T120" fmla="*/ 16 w 35"/>
                <a:gd name="T121" fmla="*/ 1 h 40"/>
                <a:gd name="T122" fmla="*/ 21 w 35"/>
                <a:gd name="T1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 h="40">
                  <a:moveTo>
                    <a:pt x="18" y="17"/>
                  </a:moveTo>
                  <a:lnTo>
                    <a:pt x="16" y="18"/>
                  </a:lnTo>
                  <a:lnTo>
                    <a:pt x="14" y="19"/>
                  </a:lnTo>
                  <a:lnTo>
                    <a:pt x="13" y="20"/>
                  </a:lnTo>
                  <a:lnTo>
                    <a:pt x="13" y="20"/>
                  </a:lnTo>
                  <a:lnTo>
                    <a:pt x="14" y="23"/>
                  </a:lnTo>
                  <a:lnTo>
                    <a:pt x="15" y="27"/>
                  </a:lnTo>
                  <a:lnTo>
                    <a:pt x="17" y="29"/>
                  </a:lnTo>
                  <a:lnTo>
                    <a:pt x="18" y="28"/>
                  </a:lnTo>
                  <a:lnTo>
                    <a:pt x="21" y="26"/>
                  </a:lnTo>
                  <a:lnTo>
                    <a:pt x="22" y="23"/>
                  </a:lnTo>
                  <a:lnTo>
                    <a:pt x="23" y="22"/>
                  </a:lnTo>
                  <a:lnTo>
                    <a:pt x="23" y="19"/>
                  </a:lnTo>
                  <a:lnTo>
                    <a:pt x="23" y="19"/>
                  </a:lnTo>
                  <a:lnTo>
                    <a:pt x="22" y="18"/>
                  </a:lnTo>
                  <a:lnTo>
                    <a:pt x="21" y="18"/>
                  </a:lnTo>
                  <a:lnTo>
                    <a:pt x="18" y="17"/>
                  </a:lnTo>
                  <a:close/>
                  <a:moveTo>
                    <a:pt x="21" y="0"/>
                  </a:moveTo>
                  <a:lnTo>
                    <a:pt x="25" y="1"/>
                  </a:lnTo>
                  <a:lnTo>
                    <a:pt x="29" y="3"/>
                  </a:lnTo>
                  <a:lnTo>
                    <a:pt x="34" y="6"/>
                  </a:lnTo>
                  <a:lnTo>
                    <a:pt x="35" y="7"/>
                  </a:lnTo>
                  <a:lnTo>
                    <a:pt x="35" y="8"/>
                  </a:lnTo>
                  <a:lnTo>
                    <a:pt x="34" y="10"/>
                  </a:lnTo>
                  <a:lnTo>
                    <a:pt x="33" y="10"/>
                  </a:lnTo>
                  <a:lnTo>
                    <a:pt x="32" y="11"/>
                  </a:lnTo>
                  <a:lnTo>
                    <a:pt x="29" y="10"/>
                  </a:lnTo>
                  <a:lnTo>
                    <a:pt x="29" y="10"/>
                  </a:lnTo>
                  <a:lnTo>
                    <a:pt x="25" y="7"/>
                  </a:lnTo>
                  <a:lnTo>
                    <a:pt x="24" y="7"/>
                  </a:lnTo>
                  <a:lnTo>
                    <a:pt x="26" y="9"/>
                  </a:lnTo>
                  <a:lnTo>
                    <a:pt x="28" y="10"/>
                  </a:lnTo>
                  <a:lnTo>
                    <a:pt x="30" y="11"/>
                  </a:lnTo>
                  <a:lnTo>
                    <a:pt x="32" y="14"/>
                  </a:lnTo>
                  <a:lnTo>
                    <a:pt x="32" y="15"/>
                  </a:lnTo>
                  <a:lnTo>
                    <a:pt x="33" y="18"/>
                  </a:lnTo>
                  <a:lnTo>
                    <a:pt x="34" y="21"/>
                  </a:lnTo>
                  <a:lnTo>
                    <a:pt x="34" y="26"/>
                  </a:lnTo>
                  <a:lnTo>
                    <a:pt x="33" y="28"/>
                  </a:lnTo>
                  <a:lnTo>
                    <a:pt x="32" y="31"/>
                  </a:lnTo>
                  <a:lnTo>
                    <a:pt x="29" y="32"/>
                  </a:lnTo>
                  <a:lnTo>
                    <a:pt x="26" y="34"/>
                  </a:lnTo>
                  <a:lnTo>
                    <a:pt x="21" y="39"/>
                  </a:lnTo>
                  <a:lnTo>
                    <a:pt x="15" y="40"/>
                  </a:lnTo>
                  <a:lnTo>
                    <a:pt x="10" y="38"/>
                  </a:lnTo>
                  <a:lnTo>
                    <a:pt x="5" y="33"/>
                  </a:lnTo>
                  <a:lnTo>
                    <a:pt x="4" y="32"/>
                  </a:lnTo>
                  <a:lnTo>
                    <a:pt x="3" y="30"/>
                  </a:lnTo>
                  <a:lnTo>
                    <a:pt x="2" y="28"/>
                  </a:lnTo>
                  <a:lnTo>
                    <a:pt x="2" y="25"/>
                  </a:lnTo>
                  <a:lnTo>
                    <a:pt x="2" y="19"/>
                  </a:lnTo>
                  <a:lnTo>
                    <a:pt x="2" y="18"/>
                  </a:lnTo>
                  <a:lnTo>
                    <a:pt x="1" y="17"/>
                  </a:lnTo>
                  <a:lnTo>
                    <a:pt x="0" y="16"/>
                  </a:lnTo>
                  <a:lnTo>
                    <a:pt x="0" y="14"/>
                  </a:lnTo>
                  <a:lnTo>
                    <a:pt x="0" y="12"/>
                  </a:lnTo>
                  <a:lnTo>
                    <a:pt x="2" y="11"/>
                  </a:lnTo>
                  <a:lnTo>
                    <a:pt x="4" y="11"/>
                  </a:lnTo>
                  <a:lnTo>
                    <a:pt x="7" y="7"/>
                  </a:lnTo>
                  <a:lnTo>
                    <a:pt x="12" y="4"/>
                  </a:lnTo>
                  <a:lnTo>
                    <a:pt x="16" y="1"/>
                  </a:lnTo>
                  <a:lnTo>
                    <a:pt x="2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1" name="Freeform 465"/>
            <p:cNvSpPr>
              <a:spLocks/>
            </p:cNvSpPr>
            <p:nvPr/>
          </p:nvSpPr>
          <p:spPr bwMode="auto">
            <a:xfrm>
              <a:off x="6160799" y="4250892"/>
              <a:ext cx="268288" cy="93663"/>
            </a:xfrm>
            <a:custGeom>
              <a:avLst/>
              <a:gdLst>
                <a:gd name="T0" fmla="*/ 4 w 169"/>
                <a:gd name="T1" fmla="*/ 0 h 59"/>
                <a:gd name="T2" fmla="*/ 7 w 169"/>
                <a:gd name="T3" fmla="*/ 1 h 59"/>
                <a:gd name="T4" fmla="*/ 8 w 169"/>
                <a:gd name="T5" fmla="*/ 2 h 59"/>
                <a:gd name="T6" fmla="*/ 8 w 169"/>
                <a:gd name="T7" fmla="*/ 3 h 59"/>
                <a:gd name="T8" fmla="*/ 8 w 169"/>
                <a:gd name="T9" fmla="*/ 4 h 59"/>
                <a:gd name="T10" fmla="*/ 9 w 169"/>
                <a:gd name="T11" fmla="*/ 5 h 59"/>
                <a:gd name="T12" fmla="*/ 9 w 169"/>
                <a:gd name="T13" fmla="*/ 8 h 59"/>
                <a:gd name="T14" fmla="*/ 10 w 169"/>
                <a:gd name="T15" fmla="*/ 8 h 59"/>
                <a:gd name="T16" fmla="*/ 11 w 169"/>
                <a:gd name="T17" fmla="*/ 8 h 59"/>
                <a:gd name="T18" fmla="*/ 12 w 169"/>
                <a:gd name="T19" fmla="*/ 9 h 59"/>
                <a:gd name="T20" fmla="*/ 12 w 169"/>
                <a:gd name="T21" fmla="*/ 12 h 59"/>
                <a:gd name="T22" fmla="*/ 12 w 169"/>
                <a:gd name="T23" fmla="*/ 42 h 59"/>
                <a:gd name="T24" fmla="*/ 47 w 169"/>
                <a:gd name="T25" fmla="*/ 49 h 59"/>
                <a:gd name="T26" fmla="*/ 87 w 169"/>
                <a:gd name="T27" fmla="*/ 52 h 59"/>
                <a:gd name="T28" fmla="*/ 128 w 169"/>
                <a:gd name="T29" fmla="*/ 50 h 59"/>
                <a:gd name="T30" fmla="*/ 135 w 169"/>
                <a:gd name="T31" fmla="*/ 49 h 59"/>
                <a:gd name="T32" fmla="*/ 142 w 169"/>
                <a:gd name="T33" fmla="*/ 47 h 59"/>
                <a:gd name="T34" fmla="*/ 145 w 169"/>
                <a:gd name="T35" fmla="*/ 46 h 59"/>
                <a:gd name="T36" fmla="*/ 149 w 169"/>
                <a:gd name="T37" fmla="*/ 44 h 59"/>
                <a:gd name="T38" fmla="*/ 149 w 169"/>
                <a:gd name="T39" fmla="*/ 44 h 59"/>
                <a:gd name="T40" fmla="*/ 153 w 169"/>
                <a:gd name="T41" fmla="*/ 39 h 59"/>
                <a:gd name="T42" fmla="*/ 154 w 169"/>
                <a:gd name="T43" fmla="*/ 37 h 59"/>
                <a:gd name="T44" fmla="*/ 156 w 169"/>
                <a:gd name="T45" fmla="*/ 34 h 59"/>
                <a:gd name="T46" fmla="*/ 156 w 169"/>
                <a:gd name="T47" fmla="*/ 34 h 59"/>
                <a:gd name="T48" fmla="*/ 157 w 169"/>
                <a:gd name="T49" fmla="*/ 27 h 59"/>
                <a:gd name="T50" fmla="*/ 160 w 169"/>
                <a:gd name="T51" fmla="*/ 22 h 59"/>
                <a:gd name="T52" fmla="*/ 160 w 169"/>
                <a:gd name="T53" fmla="*/ 14 h 59"/>
                <a:gd name="T54" fmla="*/ 160 w 169"/>
                <a:gd name="T55" fmla="*/ 6 h 59"/>
                <a:gd name="T56" fmla="*/ 161 w 169"/>
                <a:gd name="T57" fmla="*/ 5 h 59"/>
                <a:gd name="T58" fmla="*/ 162 w 169"/>
                <a:gd name="T59" fmla="*/ 4 h 59"/>
                <a:gd name="T60" fmla="*/ 163 w 169"/>
                <a:gd name="T61" fmla="*/ 3 h 59"/>
                <a:gd name="T62" fmla="*/ 164 w 169"/>
                <a:gd name="T63" fmla="*/ 3 h 59"/>
                <a:gd name="T64" fmla="*/ 166 w 169"/>
                <a:gd name="T65" fmla="*/ 4 h 59"/>
                <a:gd name="T66" fmla="*/ 166 w 169"/>
                <a:gd name="T67" fmla="*/ 5 h 59"/>
                <a:gd name="T68" fmla="*/ 169 w 169"/>
                <a:gd name="T69" fmla="*/ 31 h 59"/>
                <a:gd name="T70" fmla="*/ 168 w 169"/>
                <a:gd name="T71" fmla="*/ 33 h 59"/>
                <a:gd name="T72" fmla="*/ 167 w 169"/>
                <a:gd name="T73" fmla="*/ 34 h 59"/>
                <a:gd name="T74" fmla="*/ 166 w 169"/>
                <a:gd name="T75" fmla="*/ 35 h 59"/>
                <a:gd name="T76" fmla="*/ 164 w 169"/>
                <a:gd name="T77" fmla="*/ 35 h 59"/>
                <a:gd name="T78" fmla="*/ 163 w 169"/>
                <a:gd name="T79" fmla="*/ 34 h 59"/>
                <a:gd name="T80" fmla="*/ 158 w 169"/>
                <a:gd name="T81" fmla="*/ 42 h 59"/>
                <a:gd name="T82" fmla="*/ 151 w 169"/>
                <a:gd name="T83" fmla="*/ 49 h 59"/>
                <a:gd name="T84" fmla="*/ 141 w 169"/>
                <a:gd name="T85" fmla="*/ 55 h 59"/>
                <a:gd name="T86" fmla="*/ 122 w 169"/>
                <a:gd name="T87" fmla="*/ 58 h 59"/>
                <a:gd name="T88" fmla="*/ 103 w 169"/>
                <a:gd name="T89" fmla="*/ 59 h 59"/>
                <a:gd name="T90" fmla="*/ 85 w 169"/>
                <a:gd name="T91" fmla="*/ 59 h 59"/>
                <a:gd name="T92" fmla="*/ 58 w 169"/>
                <a:gd name="T93" fmla="*/ 58 h 59"/>
                <a:gd name="T94" fmla="*/ 33 w 169"/>
                <a:gd name="T95" fmla="*/ 55 h 59"/>
                <a:gd name="T96" fmla="*/ 9 w 169"/>
                <a:gd name="T97" fmla="*/ 48 h 59"/>
                <a:gd name="T98" fmla="*/ 8 w 169"/>
                <a:gd name="T99" fmla="*/ 48 h 59"/>
                <a:gd name="T100" fmla="*/ 6 w 169"/>
                <a:gd name="T101" fmla="*/ 48 h 59"/>
                <a:gd name="T102" fmla="*/ 4 w 169"/>
                <a:gd name="T103" fmla="*/ 49 h 59"/>
                <a:gd name="T104" fmla="*/ 3 w 169"/>
                <a:gd name="T105" fmla="*/ 48 h 59"/>
                <a:gd name="T106" fmla="*/ 2 w 169"/>
                <a:gd name="T107" fmla="*/ 47 h 59"/>
                <a:gd name="T108" fmla="*/ 1 w 169"/>
                <a:gd name="T109" fmla="*/ 46 h 59"/>
                <a:gd name="T110" fmla="*/ 0 w 169"/>
                <a:gd name="T111" fmla="*/ 25 h 59"/>
                <a:gd name="T112" fmla="*/ 1 w 169"/>
                <a:gd name="T113" fmla="*/ 3 h 59"/>
                <a:gd name="T114" fmla="*/ 2 w 169"/>
                <a:gd name="T115" fmla="*/ 2 h 59"/>
                <a:gd name="T116" fmla="*/ 3 w 169"/>
                <a:gd name="T117" fmla="*/ 1 h 59"/>
                <a:gd name="T118" fmla="*/ 4 w 169"/>
                <a:gd name="T1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9" h="59">
                  <a:moveTo>
                    <a:pt x="4" y="0"/>
                  </a:moveTo>
                  <a:lnTo>
                    <a:pt x="7" y="1"/>
                  </a:lnTo>
                  <a:lnTo>
                    <a:pt x="8" y="2"/>
                  </a:lnTo>
                  <a:lnTo>
                    <a:pt x="8" y="3"/>
                  </a:lnTo>
                  <a:lnTo>
                    <a:pt x="8" y="4"/>
                  </a:lnTo>
                  <a:lnTo>
                    <a:pt x="9" y="5"/>
                  </a:lnTo>
                  <a:lnTo>
                    <a:pt x="9" y="8"/>
                  </a:lnTo>
                  <a:lnTo>
                    <a:pt x="10" y="8"/>
                  </a:lnTo>
                  <a:lnTo>
                    <a:pt x="11" y="8"/>
                  </a:lnTo>
                  <a:lnTo>
                    <a:pt x="12" y="9"/>
                  </a:lnTo>
                  <a:lnTo>
                    <a:pt x="12" y="12"/>
                  </a:lnTo>
                  <a:lnTo>
                    <a:pt x="12" y="42"/>
                  </a:lnTo>
                  <a:lnTo>
                    <a:pt x="47" y="49"/>
                  </a:lnTo>
                  <a:lnTo>
                    <a:pt x="87" y="52"/>
                  </a:lnTo>
                  <a:lnTo>
                    <a:pt x="128" y="50"/>
                  </a:lnTo>
                  <a:lnTo>
                    <a:pt x="135" y="49"/>
                  </a:lnTo>
                  <a:lnTo>
                    <a:pt x="142" y="47"/>
                  </a:lnTo>
                  <a:lnTo>
                    <a:pt x="145" y="46"/>
                  </a:lnTo>
                  <a:lnTo>
                    <a:pt x="149" y="44"/>
                  </a:lnTo>
                  <a:lnTo>
                    <a:pt x="149" y="44"/>
                  </a:lnTo>
                  <a:lnTo>
                    <a:pt x="153" y="39"/>
                  </a:lnTo>
                  <a:lnTo>
                    <a:pt x="154" y="37"/>
                  </a:lnTo>
                  <a:lnTo>
                    <a:pt x="156" y="34"/>
                  </a:lnTo>
                  <a:lnTo>
                    <a:pt x="156" y="34"/>
                  </a:lnTo>
                  <a:lnTo>
                    <a:pt x="157" y="27"/>
                  </a:lnTo>
                  <a:lnTo>
                    <a:pt x="160" y="22"/>
                  </a:lnTo>
                  <a:lnTo>
                    <a:pt x="160" y="14"/>
                  </a:lnTo>
                  <a:lnTo>
                    <a:pt x="160" y="6"/>
                  </a:lnTo>
                  <a:lnTo>
                    <a:pt x="161" y="5"/>
                  </a:lnTo>
                  <a:lnTo>
                    <a:pt x="162" y="4"/>
                  </a:lnTo>
                  <a:lnTo>
                    <a:pt x="163" y="3"/>
                  </a:lnTo>
                  <a:lnTo>
                    <a:pt x="164" y="3"/>
                  </a:lnTo>
                  <a:lnTo>
                    <a:pt x="166" y="4"/>
                  </a:lnTo>
                  <a:lnTo>
                    <a:pt x="166" y="5"/>
                  </a:lnTo>
                  <a:lnTo>
                    <a:pt x="169" y="31"/>
                  </a:lnTo>
                  <a:lnTo>
                    <a:pt x="168" y="33"/>
                  </a:lnTo>
                  <a:lnTo>
                    <a:pt x="167" y="34"/>
                  </a:lnTo>
                  <a:lnTo>
                    <a:pt x="166" y="35"/>
                  </a:lnTo>
                  <a:lnTo>
                    <a:pt x="164" y="35"/>
                  </a:lnTo>
                  <a:lnTo>
                    <a:pt x="163" y="34"/>
                  </a:lnTo>
                  <a:lnTo>
                    <a:pt x="158" y="42"/>
                  </a:lnTo>
                  <a:lnTo>
                    <a:pt x="151" y="49"/>
                  </a:lnTo>
                  <a:lnTo>
                    <a:pt x="141" y="55"/>
                  </a:lnTo>
                  <a:lnTo>
                    <a:pt x="122" y="58"/>
                  </a:lnTo>
                  <a:lnTo>
                    <a:pt x="103" y="59"/>
                  </a:lnTo>
                  <a:lnTo>
                    <a:pt x="85" y="59"/>
                  </a:lnTo>
                  <a:lnTo>
                    <a:pt x="58" y="58"/>
                  </a:lnTo>
                  <a:lnTo>
                    <a:pt x="33" y="55"/>
                  </a:lnTo>
                  <a:lnTo>
                    <a:pt x="9" y="48"/>
                  </a:lnTo>
                  <a:lnTo>
                    <a:pt x="8" y="48"/>
                  </a:lnTo>
                  <a:lnTo>
                    <a:pt x="6" y="48"/>
                  </a:lnTo>
                  <a:lnTo>
                    <a:pt x="4" y="49"/>
                  </a:lnTo>
                  <a:lnTo>
                    <a:pt x="3" y="48"/>
                  </a:lnTo>
                  <a:lnTo>
                    <a:pt x="2" y="47"/>
                  </a:lnTo>
                  <a:lnTo>
                    <a:pt x="1" y="46"/>
                  </a:lnTo>
                  <a:lnTo>
                    <a:pt x="0" y="25"/>
                  </a:lnTo>
                  <a:lnTo>
                    <a:pt x="1" y="3"/>
                  </a:lnTo>
                  <a:lnTo>
                    <a:pt x="2" y="2"/>
                  </a:lnTo>
                  <a:lnTo>
                    <a:pt x="3" y="1"/>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2" name="Freeform 466"/>
            <p:cNvSpPr>
              <a:spLocks/>
            </p:cNvSpPr>
            <p:nvPr/>
          </p:nvSpPr>
          <p:spPr bwMode="auto">
            <a:xfrm>
              <a:off x="6224299" y="4262005"/>
              <a:ext cx="184150" cy="12700"/>
            </a:xfrm>
            <a:custGeom>
              <a:avLst/>
              <a:gdLst>
                <a:gd name="T0" fmla="*/ 79 w 116"/>
                <a:gd name="T1" fmla="*/ 0 h 8"/>
                <a:gd name="T2" fmla="*/ 113 w 116"/>
                <a:gd name="T3" fmla="*/ 1 h 8"/>
                <a:gd name="T4" fmla="*/ 115 w 116"/>
                <a:gd name="T5" fmla="*/ 2 h 8"/>
                <a:gd name="T6" fmla="*/ 116 w 116"/>
                <a:gd name="T7" fmla="*/ 4 h 8"/>
                <a:gd name="T8" fmla="*/ 116 w 116"/>
                <a:gd name="T9" fmla="*/ 5 h 8"/>
                <a:gd name="T10" fmla="*/ 116 w 116"/>
                <a:gd name="T11" fmla="*/ 7 h 8"/>
                <a:gd name="T12" fmla="*/ 115 w 116"/>
                <a:gd name="T13" fmla="*/ 8 h 8"/>
                <a:gd name="T14" fmla="*/ 113 w 116"/>
                <a:gd name="T15" fmla="*/ 8 h 8"/>
                <a:gd name="T16" fmla="*/ 78 w 116"/>
                <a:gd name="T17" fmla="*/ 7 h 8"/>
                <a:gd name="T18" fmla="*/ 44 w 116"/>
                <a:gd name="T19" fmla="*/ 7 h 8"/>
                <a:gd name="T20" fmla="*/ 3 w 116"/>
                <a:gd name="T21" fmla="*/ 8 h 8"/>
                <a:gd name="T22" fmla="*/ 1 w 116"/>
                <a:gd name="T23" fmla="*/ 8 h 8"/>
                <a:gd name="T24" fmla="*/ 0 w 116"/>
                <a:gd name="T25" fmla="*/ 7 h 8"/>
                <a:gd name="T26" fmla="*/ 0 w 116"/>
                <a:gd name="T27" fmla="*/ 5 h 8"/>
                <a:gd name="T28" fmla="*/ 0 w 116"/>
                <a:gd name="T29" fmla="*/ 4 h 8"/>
                <a:gd name="T30" fmla="*/ 1 w 116"/>
                <a:gd name="T31" fmla="*/ 1 h 8"/>
                <a:gd name="T32" fmla="*/ 3 w 116"/>
                <a:gd name="T33" fmla="*/ 1 h 8"/>
                <a:gd name="T34" fmla="*/ 44 w 116"/>
                <a:gd name="T35" fmla="*/ 0 h 8"/>
                <a:gd name="T36" fmla="*/ 79 w 11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8">
                  <a:moveTo>
                    <a:pt x="79" y="0"/>
                  </a:moveTo>
                  <a:lnTo>
                    <a:pt x="113" y="1"/>
                  </a:lnTo>
                  <a:lnTo>
                    <a:pt x="115" y="2"/>
                  </a:lnTo>
                  <a:lnTo>
                    <a:pt x="116" y="4"/>
                  </a:lnTo>
                  <a:lnTo>
                    <a:pt x="116" y="5"/>
                  </a:lnTo>
                  <a:lnTo>
                    <a:pt x="116" y="7"/>
                  </a:lnTo>
                  <a:lnTo>
                    <a:pt x="115" y="8"/>
                  </a:lnTo>
                  <a:lnTo>
                    <a:pt x="113" y="8"/>
                  </a:lnTo>
                  <a:lnTo>
                    <a:pt x="78" y="7"/>
                  </a:lnTo>
                  <a:lnTo>
                    <a:pt x="44" y="7"/>
                  </a:lnTo>
                  <a:lnTo>
                    <a:pt x="3" y="8"/>
                  </a:lnTo>
                  <a:lnTo>
                    <a:pt x="1" y="8"/>
                  </a:lnTo>
                  <a:lnTo>
                    <a:pt x="0" y="7"/>
                  </a:lnTo>
                  <a:lnTo>
                    <a:pt x="0" y="5"/>
                  </a:lnTo>
                  <a:lnTo>
                    <a:pt x="0" y="4"/>
                  </a:lnTo>
                  <a:lnTo>
                    <a:pt x="1" y="1"/>
                  </a:lnTo>
                  <a:lnTo>
                    <a:pt x="3" y="1"/>
                  </a:lnTo>
                  <a:lnTo>
                    <a:pt x="44" y="0"/>
                  </a:lnTo>
                  <a:lnTo>
                    <a:pt x="7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3" name="Freeform 467"/>
            <p:cNvSpPr>
              <a:spLocks/>
            </p:cNvSpPr>
            <p:nvPr/>
          </p:nvSpPr>
          <p:spPr bwMode="auto">
            <a:xfrm>
              <a:off x="6178262" y="4258830"/>
              <a:ext cx="69850" cy="22225"/>
            </a:xfrm>
            <a:custGeom>
              <a:avLst/>
              <a:gdLst>
                <a:gd name="T0" fmla="*/ 42 w 44"/>
                <a:gd name="T1" fmla="*/ 0 h 14"/>
                <a:gd name="T2" fmla="*/ 43 w 44"/>
                <a:gd name="T3" fmla="*/ 0 h 14"/>
                <a:gd name="T4" fmla="*/ 44 w 44"/>
                <a:gd name="T5" fmla="*/ 2 h 14"/>
                <a:gd name="T6" fmla="*/ 44 w 44"/>
                <a:gd name="T7" fmla="*/ 3 h 14"/>
                <a:gd name="T8" fmla="*/ 44 w 44"/>
                <a:gd name="T9" fmla="*/ 4 h 14"/>
                <a:gd name="T10" fmla="*/ 43 w 44"/>
                <a:gd name="T11" fmla="*/ 7 h 14"/>
                <a:gd name="T12" fmla="*/ 41 w 44"/>
                <a:gd name="T13" fmla="*/ 7 h 14"/>
                <a:gd name="T14" fmla="*/ 39 w 44"/>
                <a:gd name="T15" fmla="*/ 8 h 14"/>
                <a:gd name="T16" fmla="*/ 4 w 44"/>
                <a:gd name="T17" fmla="*/ 14 h 14"/>
                <a:gd name="T18" fmla="*/ 2 w 44"/>
                <a:gd name="T19" fmla="*/ 14 h 14"/>
                <a:gd name="T20" fmla="*/ 1 w 44"/>
                <a:gd name="T21" fmla="*/ 13 h 14"/>
                <a:gd name="T22" fmla="*/ 0 w 44"/>
                <a:gd name="T23" fmla="*/ 11 h 14"/>
                <a:gd name="T24" fmla="*/ 0 w 44"/>
                <a:gd name="T25" fmla="*/ 10 h 14"/>
                <a:gd name="T26" fmla="*/ 1 w 44"/>
                <a:gd name="T27" fmla="*/ 8 h 14"/>
                <a:gd name="T28" fmla="*/ 2 w 44"/>
                <a:gd name="T29" fmla="*/ 8 h 14"/>
                <a:gd name="T30" fmla="*/ 22 w 44"/>
                <a:gd name="T31" fmla="*/ 3 h 14"/>
                <a:gd name="T32" fmla="*/ 41 w 44"/>
                <a:gd name="T33" fmla="*/ 0 h 14"/>
                <a:gd name="T34" fmla="*/ 42 w 44"/>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14">
                  <a:moveTo>
                    <a:pt x="42" y="0"/>
                  </a:moveTo>
                  <a:lnTo>
                    <a:pt x="43" y="0"/>
                  </a:lnTo>
                  <a:lnTo>
                    <a:pt x="44" y="2"/>
                  </a:lnTo>
                  <a:lnTo>
                    <a:pt x="44" y="3"/>
                  </a:lnTo>
                  <a:lnTo>
                    <a:pt x="44" y="4"/>
                  </a:lnTo>
                  <a:lnTo>
                    <a:pt x="43" y="7"/>
                  </a:lnTo>
                  <a:lnTo>
                    <a:pt x="41" y="7"/>
                  </a:lnTo>
                  <a:lnTo>
                    <a:pt x="39" y="8"/>
                  </a:lnTo>
                  <a:lnTo>
                    <a:pt x="4" y="14"/>
                  </a:lnTo>
                  <a:lnTo>
                    <a:pt x="2" y="14"/>
                  </a:lnTo>
                  <a:lnTo>
                    <a:pt x="1" y="13"/>
                  </a:lnTo>
                  <a:lnTo>
                    <a:pt x="0" y="11"/>
                  </a:lnTo>
                  <a:lnTo>
                    <a:pt x="0" y="10"/>
                  </a:lnTo>
                  <a:lnTo>
                    <a:pt x="1" y="8"/>
                  </a:lnTo>
                  <a:lnTo>
                    <a:pt x="2" y="8"/>
                  </a:lnTo>
                  <a:lnTo>
                    <a:pt x="22" y="3"/>
                  </a:lnTo>
                  <a:lnTo>
                    <a:pt x="41" y="0"/>
                  </a:lnTo>
                  <a:lnTo>
                    <a:pt x="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4" name="Freeform 468"/>
            <p:cNvSpPr>
              <a:spLocks/>
            </p:cNvSpPr>
            <p:nvPr/>
          </p:nvSpPr>
          <p:spPr bwMode="auto">
            <a:xfrm>
              <a:off x="6222712" y="4235017"/>
              <a:ext cx="20638" cy="41275"/>
            </a:xfrm>
            <a:custGeom>
              <a:avLst/>
              <a:gdLst>
                <a:gd name="T0" fmla="*/ 11 w 13"/>
                <a:gd name="T1" fmla="*/ 0 h 26"/>
                <a:gd name="T2" fmla="*/ 12 w 13"/>
                <a:gd name="T3" fmla="*/ 0 h 26"/>
                <a:gd name="T4" fmla="*/ 13 w 13"/>
                <a:gd name="T5" fmla="*/ 1 h 26"/>
                <a:gd name="T6" fmla="*/ 13 w 13"/>
                <a:gd name="T7" fmla="*/ 3 h 26"/>
                <a:gd name="T8" fmla="*/ 13 w 13"/>
                <a:gd name="T9" fmla="*/ 4 h 26"/>
                <a:gd name="T10" fmla="*/ 13 w 13"/>
                <a:gd name="T11" fmla="*/ 4 h 26"/>
                <a:gd name="T12" fmla="*/ 13 w 13"/>
                <a:gd name="T13" fmla="*/ 4 h 26"/>
                <a:gd name="T14" fmla="*/ 13 w 13"/>
                <a:gd name="T15" fmla="*/ 4 h 26"/>
                <a:gd name="T16" fmla="*/ 9 w 13"/>
                <a:gd name="T17" fmla="*/ 13 h 26"/>
                <a:gd name="T18" fmla="*/ 7 w 13"/>
                <a:gd name="T19" fmla="*/ 21 h 26"/>
                <a:gd name="T20" fmla="*/ 6 w 13"/>
                <a:gd name="T21" fmla="*/ 23 h 26"/>
                <a:gd name="T22" fmla="*/ 6 w 13"/>
                <a:gd name="T23" fmla="*/ 24 h 26"/>
                <a:gd name="T24" fmla="*/ 6 w 13"/>
                <a:gd name="T25" fmla="*/ 25 h 26"/>
                <a:gd name="T26" fmla="*/ 4 w 13"/>
                <a:gd name="T27" fmla="*/ 26 h 26"/>
                <a:gd name="T28" fmla="*/ 3 w 13"/>
                <a:gd name="T29" fmla="*/ 26 h 26"/>
                <a:gd name="T30" fmla="*/ 1 w 13"/>
                <a:gd name="T31" fmla="*/ 26 h 26"/>
                <a:gd name="T32" fmla="*/ 0 w 13"/>
                <a:gd name="T33" fmla="*/ 25 h 26"/>
                <a:gd name="T34" fmla="*/ 0 w 13"/>
                <a:gd name="T35" fmla="*/ 23 h 26"/>
                <a:gd name="T36" fmla="*/ 3 w 13"/>
                <a:gd name="T37" fmla="*/ 12 h 26"/>
                <a:gd name="T38" fmla="*/ 6 w 13"/>
                <a:gd name="T39" fmla="*/ 2 h 26"/>
                <a:gd name="T40" fmla="*/ 8 w 13"/>
                <a:gd name="T41" fmla="*/ 1 h 26"/>
                <a:gd name="T42" fmla="*/ 11 w 13"/>
                <a:gd name="T4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26">
                  <a:moveTo>
                    <a:pt x="11" y="0"/>
                  </a:moveTo>
                  <a:lnTo>
                    <a:pt x="12" y="0"/>
                  </a:lnTo>
                  <a:lnTo>
                    <a:pt x="13" y="1"/>
                  </a:lnTo>
                  <a:lnTo>
                    <a:pt x="13" y="3"/>
                  </a:lnTo>
                  <a:lnTo>
                    <a:pt x="13" y="4"/>
                  </a:lnTo>
                  <a:lnTo>
                    <a:pt x="13" y="4"/>
                  </a:lnTo>
                  <a:lnTo>
                    <a:pt x="13" y="4"/>
                  </a:lnTo>
                  <a:lnTo>
                    <a:pt x="13" y="4"/>
                  </a:lnTo>
                  <a:lnTo>
                    <a:pt x="9" y="13"/>
                  </a:lnTo>
                  <a:lnTo>
                    <a:pt x="7" y="21"/>
                  </a:lnTo>
                  <a:lnTo>
                    <a:pt x="6" y="23"/>
                  </a:lnTo>
                  <a:lnTo>
                    <a:pt x="6" y="24"/>
                  </a:lnTo>
                  <a:lnTo>
                    <a:pt x="6" y="25"/>
                  </a:lnTo>
                  <a:lnTo>
                    <a:pt x="4" y="26"/>
                  </a:lnTo>
                  <a:lnTo>
                    <a:pt x="3" y="26"/>
                  </a:lnTo>
                  <a:lnTo>
                    <a:pt x="1" y="26"/>
                  </a:lnTo>
                  <a:lnTo>
                    <a:pt x="0" y="25"/>
                  </a:lnTo>
                  <a:lnTo>
                    <a:pt x="0" y="23"/>
                  </a:lnTo>
                  <a:lnTo>
                    <a:pt x="3" y="12"/>
                  </a:lnTo>
                  <a:lnTo>
                    <a:pt x="6" y="2"/>
                  </a:lnTo>
                  <a:lnTo>
                    <a:pt x="8" y="1"/>
                  </a:lnTo>
                  <a:lnTo>
                    <a:pt x="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5" name="Freeform 469"/>
            <p:cNvSpPr>
              <a:spLocks/>
            </p:cNvSpPr>
            <p:nvPr/>
          </p:nvSpPr>
          <p:spPr bwMode="auto">
            <a:xfrm>
              <a:off x="6367174" y="4225492"/>
              <a:ext cx="12700" cy="50800"/>
            </a:xfrm>
            <a:custGeom>
              <a:avLst/>
              <a:gdLst>
                <a:gd name="T0" fmla="*/ 3 w 8"/>
                <a:gd name="T1" fmla="*/ 0 h 32"/>
                <a:gd name="T2" fmla="*/ 4 w 8"/>
                <a:gd name="T3" fmla="*/ 0 h 32"/>
                <a:gd name="T4" fmla="*/ 5 w 8"/>
                <a:gd name="T5" fmla="*/ 1 h 32"/>
                <a:gd name="T6" fmla="*/ 6 w 8"/>
                <a:gd name="T7" fmla="*/ 2 h 32"/>
                <a:gd name="T8" fmla="*/ 8 w 8"/>
                <a:gd name="T9" fmla="*/ 16 h 32"/>
                <a:gd name="T10" fmla="*/ 8 w 8"/>
                <a:gd name="T11" fmla="*/ 29 h 32"/>
                <a:gd name="T12" fmla="*/ 8 w 8"/>
                <a:gd name="T13" fmla="*/ 30 h 32"/>
                <a:gd name="T14" fmla="*/ 6 w 8"/>
                <a:gd name="T15" fmla="*/ 31 h 32"/>
                <a:gd name="T16" fmla="*/ 4 w 8"/>
                <a:gd name="T17" fmla="*/ 32 h 32"/>
                <a:gd name="T18" fmla="*/ 3 w 8"/>
                <a:gd name="T19" fmla="*/ 31 h 32"/>
                <a:gd name="T20" fmla="*/ 2 w 8"/>
                <a:gd name="T21" fmla="*/ 30 h 32"/>
                <a:gd name="T22" fmla="*/ 1 w 8"/>
                <a:gd name="T23" fmla="*/ 29 h 32"/>
                <a:gd name="T24" fmla="*/ 1 w 8"/>
                <a:gd name="T25" fmla="*/ 8 h 32"/>
                <a:gd name="T26" fmla="*/ 0 w 8"/>
                <a:gd name="T27" fmla="*/ 3 h 32"/>
                <a:gd name="T28" fmla="*/ 0 w 8"/>
                <a:gd name="T29" fmla="*/ 2 h 32"/>
                <a:gd name="T30" fmla="*/ 1 w 8"/>
                <a:gd name="T31" fmla="*/ 1 h 32"/>
                <a:gd name="T32" fmla="*/ 2 w 8"/>
                <a:gd name="T33" fmla="*/ 0 h 32"/>
                <a:gd name="T34" fmla="*/ 3 w 8"/>
                <a:gd name="T3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32">
                  <a:moveTo>
                    <a:pt x="3" y="0"/>
                  </a:moveTo>
                  <a:lnTo>
                    <a:pt x="4" y="0"/>
                  </a:lnTo>
                  <a:lnTo>
                    <a:pt x="5" y="1"/>
                  </a:lnTo>
                  <a:lnTo>
                    <a:pt x="6" y="2"/>
                  </a:lnTo>
                  <a:lnTo>
                    <a:pt x="8" y="16"/>
                  </a:lnTo>
                  <a:lnTo>
                    <a:pt x="8" y="29"/>
                  </a:lnTo>
                  <a:lnTo>
                    <a:pt x="8" y="30"/>
                  </a:lnTo>
                  <a:lnTo>
                    <a:pt x="6" y="31"/>
                  </a:lnTo>
                  <a:lnTo>
                    <a:pt x="4" y="32"/>
                  </a:lnTo>
                  <a:lnTo>
                    <a:pt x="3" y="31"/>
                  </a:lnTo>
                  <a:lnTo>
                    <a:pt x="2" y="30"/>
                  </a:lnTo>
                  <a:lnTo>
                    <a:pt x="1" y="29"/>
                  </a:lnTo>
                  <a:lnTo>
                    <a:pt x="1" y="8"/>
                  </a:lnTo>
                  <a:lnTo>
                    <a:pt x="0" y="3"/>
                  </a:lnTo>
                  <a:lnTo>
                    <a:pt x="0" y="2"/>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6" name="Freeform 470"/>
            <p:cNvSpPr>
              <a:spLocks/>
            </p:cNvSpPr>
            <p:nvPr/>
          </p:nvSpPr>
          <p:spPr bwMode="auto">
            <a:xfrm>
              <a:off x="6302087" y="4230255"/>
              <a:ext cx="17463" cy="44450"/>
            </a:xfrm>
            <a:custGeom>
              <a:avLst/>
              <a:gdLst>
                <a:gd name="T0" fmla="*/ 3 w 11"/>
                <a:gd name="T1" fmla="*/ 0 h 28"/>
                <a:gd name="T2" fmla="*/ 5 w 11"/>
                <a:gd name="T3" fmla="*/ 2 h 28"/>
                <a:gd name="T4" fmla="*/ 6 w 11"/>
                <a:gd name="T5" fmla="*/ 3 h 28"/>
                <a:gd name="T6" fmla="*/ 7 w 11"/>
                <a:gd name="T7" fmla="*/ 4 h 28"/>
                <a:gd name="T8" fmla="*/ 7 w 11"/>
                <a:gd name="T9" fmla="*/ 9 h 28"/>
                <a:gd name="T10" fmla="*/ 8 w 11"/>
                <a:gd name="T11" fmla="*/ 16 h 28"/>
                <a:gd name="T12" fmla="*/ 10 w 11"/>
                <a:gd name="T13" fmla="*/ 21 h 28"/>
                <a:gd name="T14" fmla="*/ 11 w 11"/>
                <a:gd name="T15" fmla="*/ 22 h 28"/>
                <a:gd name="T16" fmla="*/ 11 w 11"/>
                <a:gd name="T17" fmla="*/ 25 h 28"/>
                <a:gd name="T18" fmla="*/ 10 w 11"/>
                <a:gd name="T19" fmla="*/ 26 h 28"/>
                <a:gd name="T20" fmla="*/ 9 w 11"/>
                <a:gd name="T21" fmla="*/ 27 h 28"/>
                <a:gd name="T22" fmla="*/ 8 w 11"/>
                <a:gd name="T23" fmla="*/ 28 h 28"/>
                <a:gd name="T24" fmla="*/ 6 w 11"/>
                <a:gd name="T25" fmla="*/ 27 h 28"/>
                <a:gd name="T26" fmla="*/ 5 w 11"/>
                <a:gd name="T27" fmla="*/ 26 h 28"/>
                <a:gd name="T28" fmla="*/ 1 w 11"/>
                <a:gd name="T29" fmla="*/ 15 h 28"/>
                <a:gd name="T30" fmla="*/ 0 w 11"/>
                <a:gd name="T31" fmla="*/ 4 h 28"/>
                <a:gd name="T32" fmla="*/ 0 w 11"/>
                <a:gd name="T33" fmla="*/ 3 h 28"/>
                <a:gd name="T34" fmla="*/ 1 w 11"/>
                <a:gd name="T35" fmla="*/ 2 h 28"/>
                <a:gd name="T36" fmla="*/ 3 w 11"/>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28">
                  <a:moveTo>
                    <a:pt x="3" y="0"/>
                  </a:moveTo>
                  <a:lnTo>
                    <a:pt x="5" y="2"/>
                  </a:lnTo>
                  <a:lnTo>
                    <a:pt x="6" y="3"/>
                  </a:lnTo>
                  <a:lnTo>
                    <a:pt x="7" y="4"/>
                  </a:lnTo>
                  <a:lnTo>
                    <a:pt x="7" y="9"/>
                  </a:lnTo>
                  <a:lnTo>
                    <a:pt x="8" y="16"/>
                  </a:lnTo>
                  <a:lnTo>
                    <a:pt x="10" y="21"/>
                  </a:lnTo>
                  <a:lnTo>
                    <a:pt x="11" y="22"/>
                  </a:lnTo>
                  <a:lnTo>
                    <a:pt x="11" y="25"/>
                  </a:lnTo>
                  <a:lnTo>
                    <a:pt x="10" y="26"/>
                  </a:lnTo>
                  <a:lnTo>
                    <a:pt x="9" y="27"/>
                  </a:lnTo>
                  <a:lnTo>
                    <a:pt x="8" y="28"/>
                  </a:lnTo>
                  <a:lnTo>
                    <a:pt x="6" y="27"/>
                  </a:lnTo>
                  <a:lnTo>
                    <a:pt x="5" y="26"/>
                  </a:lnTo>
                  <a:lnTo>
                    <a:pt x="1" y="15"/>
                  </a:lnTo>
                  <a:lnTo>
                    <a:pt x="0" y="4"/>
                  </a:lnTo>
                  <a:lnTo>
                    <a:pt x="0" y="3"/>
                  </a:lnTo>
                  <a:lnTo>
                    <a:pt x="1" y="2"/>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7" name="Freeform 471"/>
            <p:cNvSpPr>
              <a:spLocks/>
            </p:cNvSpPr>
            <p:nvPr/>
          </p:nvSpPr>
          <p:spPr bwMode="auto">
            <a:xfrm>
              <a:off x="6268749" y="4262005"/>
              <a:ext cx="11113" cy="11113"/>
            </a:xfrm>
            <a:custGeom>
              <a:avLst/>
              <a:gdLst>
                <a:gd name="T0" fmla="*/ 4 w 7"/>
                <a:gd name="T1" fmla="*/ 0 h 7"/>
                <a:gd name="T2" fmla="*/ 6 w 7"/>
                <a:gd name="T3" fmla="*/ 0 h 7"/>
                <a:gd name="T4" fmla="*/ 7 w 7"/>
                <a:gd name="T5" fmla="*/ 1 h 7"/>
                <a:gd name="T6" fmla="*/ 7 w 7"/>
                <a:gd name="T7" fmla="*/ 4 h 7"/>
                <a:gd name="T8" fmla="*/ 7 w 7"/>
                <a:gd name="T9" fmla="*/ 5 h 7"/>
                <a:gd name="T10" fmla="*/ 6 w 7"/>
                <a:gd name="T11" fmla="*/ 7 h 7"/>
                <a:gd name="T12" fmla="*/ 4 w 7"/>
                <a:gd name="T13" fmla="*/ 7 h 7"/>
                <a:gd name="T14" fmla="*/ 1 w 7"/>
                <a:gd name="T15" fmla="*/ 7 h 7"/>
                <a:gd name="T16" fmla="*/ 0 w 7"/>
                <a:gd name="T17" fmla="*/ 5 h 7"/>
                <a:gd name="T18" fmla="*/ 0 w 7"/>
                <a:gd name="T19" fmla="*/ 4 h 7"/>
                <a:gd name="T20" fmla="*/ 0 w 7"/>
                <a:gd name="T21" fmla="*/ 1 h 7"/>
                <a:gd name="T22" fmla="*/ 1 w 7"/>
                <a:gd name="T23" fmla="*/ 0 h 7"/>
                <a:gd name="T24" fmla="*/ 4 w 7"/>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4" y="0"/>
                  </a:moveTo>
                  <a:lnTo>
                    <a:pt x="6" y="0"/>
                  </a:lnTo>
                  <a:lnTo>
                    <a:pt x="7" y="1"/>
                  </a:lnTo>
                  <a:lnTo>
                    <a:pt x="7" y="4"/>
                  </a:lnTo>
                  <a:lnTo>
                    <a:pt x="7" y="5"/>
                  </a:lnTo>
                  <a:lnTo>
                    <a:pt x="6" y="7"/>
                  </a:lnTo>
                  <a:lnTo>
                    <a:pt x="4" y="7"/>
                  </a:lnTo>
                  <a:lnTo>
                    <a:pt x="1" y="7"/>
                  </a:lnTo>
                  <a:lnTo>
                    <a:pt x="0" y="5"/>
                  </a:lnTo>
                  <a:lnTo>
                    <a:pt x="0" y="4"/>
                  </a:lnTo>
                  <a:lnTo>
                    <a:pt x="0" y="1"/>
                  </a:lnTo>
                  <a:lnTo>
                    <a:pt x="1"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8" name="Freeform 472"/>
            <p:cNvSpPr>
              <a:spLocks noEditPoints="1"/>
            </p:cNvSpPr>
            <p:nvPr/>
          </p:nvSpPr>
          <p:spPr bwMode="auto">
            <a:xfrm>
              <a:off x="4608224" y="4041342"/>
              <a:ext cx="1462088" cy="352425"/>
            </a:xfrm>
            <a:custGeom>
              <a:avLst/>
              <a:gdLst>
                <a:gd name="T0" fmla="*/ 892 w 921"/>
                <a:gd name="T1" fmla="*/ 165 h 222"/>
                <a:gd name="T2" fmla="*/ 122 w 921"/>
                <a:gd name="T3" fmla="*/ 88 h 222"/>
                <a:gd name="T4" fmla="*/ 154 w 921"/>
                <a:gd name="T5" fmla="*/ 96 h 222"/>
                <a:gd name="T6" fmla="*/ 166 w 921"/>
                <a:gd name="T7" fmla="*/ 95 h 222"/>
                <a:gd name="T8" fmla="*/ 72 w 921"/>
                <a:gd name="T9" fmla="*/ 52 h 222"/>
                <a:gd name="T10" fmla="*/ 61 w 921"/>
                <a:gd name="T11" fmla="*/ 56 h 222"/>
                <a:gd name="T12" fmla="*/ 62 w 921"/>
                <a:gd name="T13" fmla="*/ 59 h 222"/>
                <a:gd name="T14" fmla="*/ 71 w 921"/>
                <a:gd name="T15" fmla="*/ 59 h 222"/>
                <a:gd name="T16" fmla="*/ 76 w 921"/>
                <a:gd name="T17" fmla="*/ 56 h 222"/>
                <a:gd name="T18" fmla="*/ 72 w 921"/>
                <a:gd name="T19" fmla="*/ 53 h 222"/>
                <a:gd name="T20" fmla="*/ 93 w 921"/>
                <a:gd name="T21" fmla="*/ 40 h 222"/>
                <a:gd name="T22" fmla="*/ 91 w 921"/>
                <a:gd name="T23" fmla="*/ 42 h 222"/>
                <a:gd name="T24" fmla="*/ 94 w 921"/>
                <a:gd name="T25" fmla="*/ 40 h 222"/>
                <a:gd name="T26" fmla="*/ 7 w 921"/>
                <a:gd name="T27" fmla="*/ 1 h 222"/>
                <a:gd name="T28" fmla="*/ 12 w 921"/>
                <a:gd name="T29" fmla="*/ 18 h 222"/>
                <a:gd name="T30" fmla="*/ 17 w 921"/>
                <a:gd name="T31" fmla="*/ 28 h 222"/>
                <a:gd name="T32" fmla="*/ 21 w 921"/>
                <a:gd name="T33" fmla="*/ 38 h 222"/>
                <a:gd name="T34" fmla="*/ 24 w 921"/>
                <a:gd name="T35" fmla="*/ 40 h 222"/>
                <a:gd name="T36" fmla="*/ 27 w 921"/>
                <a:gd name="T37" fmla="*/ 44 h 222"/>
                <a:gd name="T38" fmla="*/ 31 w 921"/>
                <a:gd name="T39" fmla="*/ 51 h 222"/>
                <a:gd name="T40" fmla="*/ 32 w 921"/>
                <a:gd name="T41" fmla="*/ 47 h 222"/>
                <a:gd name="T42" fmla="*/ 40 w 921"/>
                <a:gd name="T43" fmla="*/ 47 h 222"/>
                <a:gd name="T44" fmla="*/ 61 w 921"/>
                <a:gd name="T45" fmla="*/ 42 h 222"/>
                <a:gd name="T46" fmla="*/ 71 w 921"/>
                <a:gd name="T47" fmla="*/ 35 h 222"/>
                <a:gd name="T48" fmla="*/ 76 w 921"/>
                <a:gd name="T49" fmla="*/ 27 h 222"/>
                <a:gd name="T50" fmla="*/ 79 w 921"/>
                <a:gd name="T51" fmla="*/ 25 h 222"/>
                <a:gd name="T52" fmla="*/ 87 w 921"/>
                <a:gd name="T53" fmla="*/ 29 h 222"/>
                <a:gd name="T54" fmla="*/ 96 w 921"/>
                <a:gd name="T55" fmla="*/ 35 h 222"/>
                <a:gd name="T56" fmla="*/ 96 w 921"/>
                <a:gd name="T57" fmla="*/ 38 h 222"/>
                <a:gd name="T58" fmla="*/ 100 w 921"/>
                <a:gd name="T59" fmla="*/ 34 h 222"/>
                <a:gd name="T60" fmla="*/ 105 w 921"/>
                <a:gd name="T61" fmla="*/ 36 h 222"/>
                <a:gd name="T62" fmla="*/ 93 w 921"/>
                <a:gd name="T63" fmla="*/ 51 h 222"/>
                <a:gd name="T64" fmla="*/ 82 w 921"/>
                <a:gd name="T65" fmla="*/ 61 h 222"/>
                <a:gd name="T66" fmla="*/ 79 w 921"/>
                <a:gd name="T67" fmla="*/ 67 h 222"/>
                <a:gd name="T68" fmla="*/ 134 w 921"/>
                <a:gd name="T69" fmla="*/ 79 h 222"/>
                <a:gd name="T70" fmla="*/ 230 w 921"/>
                <a:gd name="T71" fmla="*/ 102 h 222"/>
                <a:gd name="T72" fmla="*/ 635 w 921"/>
                <a:gd name="T73" fmla="*/ 195 h 222"/>
                <a:gd name="T74" fmla="*/ 803 w 921"/>
                <a:gd name="T75" fmla="*/ 214 h 222"/>
                <a:gd name="T76" fmla="*/ 856 w 921"/>
                <a:gd name="T77" fmla="*/ 198 h 222"/>
                <a:gd name="T78" fmla="*/ 892 w 921"/>
                <a:gd name="T79" fmla="*/ 165 h 222"/>
                <a:gd name="T80" fmla="*/ 892 w 921"/>
                <a:gd name="T81" fmla="*/ 163 h 222"/>
                <a:gd name="T82" fmla="*/ 910 w 921"/>
                <a:gd name="T83" fmla="*/ 136 h 222"/>
                <a:gd name="T84" fmla="*/ 915 w 921"/>
                <a:gd name="T85" fmla="*/ 121 h 222"/>
                <a:gd name="T86" fmla="*/ 920 w 921"/>
                <a:gd name="T87" fmla="*/ 121 h 222"/>
                <a:gd name="T88" fmla="*/ 913 w 921"/>
                <a:gd name="T89" fmla="*/ 145 h 222"/>
                <a:gd name="T90" fmla="*/ 869 w 921"/>
                <a:gd name="T91" fmla="*/ 198 h 222"/>
                <a:gd name="T92" fmla="*/ 815 w 921"/>
                <a:gd name="T93" fmla="*/ 218 h 222"/>
                <a:gd name="T94" fmla="*/ 742 w 921"/>
                <a:gd name="T95" fmla="*/ 220 h 222"/>
                <a:gd name="T96" fmla="*/ 538 w 921"/>
                <a:gd name="T97" fmla="*/ 182 h 222"/>
                <a:gd name="T98" fmla="*/ 228 w 921"/>
                <a:gd name="T99" fmla="*/ 107 h 222"/>
                <a:gd name="T100" fmla="*/ 184 w 921"/>
                <a:gd name="T101" fmla="*/ 99 h 222"/>
                <a:gd name="T102" fmla="*/ 184 w 921"/>
                <a:gd name="T103" fmla="*/ 103 h 222"/>
                <a:gd name="T104" fmla="*/ 131 w 921"/>
                <a:gd name="T105" fmla="*/ 100 h 222"/>
                <a:gd name="T106" fmla="*/ 80 w 921"/>
                <a:gd name="T107" fmla="*/ 81 h 222"/>
                <a:gd name="T108" fmla="*/ 82 w 921"/>
                <a:gd name="T109" fmla="*/ 78 h 222"/>
                <a:gd name="T110" fmla="*/ 63 w 921"/>
                <a:gd name="T111" fmla="*/ 67 h 222"/>
                <a:gd name="T112" fmla="*/ 31 w 921"/>
                <a:gd name="T113" fmla="*/ 59 h 222"/>
                <a:gd name="T114" fmla="*/ 17 w 921"/>
                <a:gd name="T115" fmla="*/ 42 h 222"/>
                <a:gd name="T116" fmla="*/ 11 w 921"/>
                <a:gd name="T117" fmla="*/ 33 h 222"/>
                <a:gd name="T118" fmla="*/ 5 w 921"/>
                <a:gd name="T119" fmla="*/ 16 h 222"/>
                <a:gd name="T120" fmla="*/ 1 w 921"/>
                <a:gd name="T121" fmla="*/ 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21" h="222">
                  <a:moveTo>
                    <a:pt x="892" y="163"/>
                  </a:moveTo>
                  <a:lnTo>
                    <a:pt x="892" y="163"/>
                  </a:lnTo>
                  <a:lnTo>
                    <a:pt x="892" y="165"/>
                  </a:lnTo>
                  <a:lnTo>
                    <a:pt x="892" y="163"/>
                  </a:lnTo>
                  <a:close/>
                  <a:moveTo>
                    <a:pt x="117" y="84"/>
                  </a:moveTo>
                  <a:lnTo>
                    <a:pt x="122" y="88"/>
                  </a:lnTo>
                  <a:lnTo>
                    <a:pt x="123" y="89"/>
                  </a:lnTo>
                  <a:lnTo>
                    <a:pt x="123" y="90"/>
                  </a:lnTo>
                  <a:lnTo>
                    <a:pt x="154" y="96"/>
                  </a:lnTo>
                  <a:lnTo>
                    <a:pt x="162" y="97"/>
                  </a:lnTo>
                  <a:lnTo>
                    <a:pt x="170" y="97"/>
                  </a:lnTo>
                  <a:lnTo>
                    <a:pt x="166" y="95"/>
                  </a:lnTo>
                  <a:lnTo>
                    <a:pt x="142" y="89"/>
                  </a:lnTo>
                  <a:lnTo>
                    <a:pt x="117" y="84"/>
                  </a:lnTo>
                  <a:close/>
                  <a:moveTo>
                    <a:pt x="72" y="52"/>
                  </a:moveTo>
                  <a:lnTo>
                    <a:pt x="64" y="56"/>
                  </a:lnTo>
                  <a:lnTo>
                    <a:pt x="63" y="56"/>
                  </a:lnTo>
                  <a:lnTo>
                    <a:pt x="61" y="56"/>
                  </a:lnTo>
                  <a:lnTo>
                    <a:pt x="60" y="55"/>
                  </a:lnTo>
                  <a:lnTo>
                    <a:pt x="55" y="57"/>
                  </a:lnTo>
                  <a:lnTo>
                    <a:pt x="62" y="59"/>
                  </a:lnTo>
                  <a:lnTo>
                    <a:pt x="62" y="59"/>
                  </a:lnTo>
                  <a:lnTo>
                    <a:pt x="63" y="60"/>
                  </a:lnTo>
                  <a:lnTo>
                    <a:pt x="71" y="59"/>
                  </a:lnTo>
                  <a:lnTo>
                    <a:pt x="75" y="58"/>
                  </a:lnTo>
                  <a:lnTo>
                    <a:pt x="77" y="56"/>
                  </a:lnTo>
                  <a:lnTo>
                    <a:pt x="76" y="56"/>
                  </a:lnTo>
                  <a:lnTo>
                    <a:pt x="74" y="56"/>
                  </a:lnTo>
                  <a:lnTo>
                    <a:pt x="73" y="56"/>
                  </a:lnTo>
                  <a:lnTo>
                    <a:pt x="72" y="53"/>
                  </a:lnTo>
                  <a:lnTo>
                    <a:pt x="72" y="52"/>
                  </a:lnTo>
                  <a:close/>
                  <a:moveTo>
                    <a:pt x="94" y="40"/>
                  </a:moveTo>
                  <a:lnTo>
                    <a:pt x="93" y="40"/>
                  </a:lnTo>
                  <a:lnTo>
                    <a:pt x="93" y="40"/>
                  </a:lnTo>
                  <a:lnTo>
                    <a:pt x="91" y="41"/>
                  </a:lnTo>
                  <a:lnTo>
                    <a:pt x="91" y="42"/>
                  </a:lnTo>
                  <a:lnTo>
                    <a:pt x="90" y="44"/>
                  </a:lnTo>
                  <a:lnTo>
                    <a:pt x="93" y="41"/>
                  </a:lnTo>
                  <a:lnTo>
                    <a:pt x="94" y="40"/>
                  </a:lnTo>
                  <a:close/>
                  <a:moveTo>
                    <a:pt x="5" y="0"/>
                  </a:moveTo>
                  <a:lnTo>
                    <a:pt x="6" y="1"/>
                  </a:lnTo>
                  <a:lnTo>
                    <a:pt x="7" y="1"/>
                  </a:lnTo>
                  <a:lnTo>
                    <a:pt x="8" y="3"/>
                  </a:lnTo>
                  <a:lnTo>
                    <a:pt x="10" y="11"/>
                  </a:lnTo>
                  <a:lnTo>
                    <a:pt x="12" y="18"/>
                  </a:lnTo>
                  <a:lnTo>
                    <a:pt x="14" y="19"/>
                  </a:lnTo>
                  <a:lnTo>
                    <a:pt x="16" y="20"/>
                  </a:lnTo>
                  <a:lnTo>
                    <a:pt x="17" y="28"/>
                  </a:lnTo>
                  <a:lnTo>
                    <a:pt x="18" y="35"/>
                  </a:lnTo>
                  <a:lnTo>
                    <a:pt x="20" y="37"/>
                  </a:lnTo>
                  <a:lnTo>
                    <a:pt x="21" y="38"/>
                  </a:lnTo>
                  <a:lnTo>
                    <a:pt x="22" y="39"/>
                  </a:lnTo>
                  <a:lnTo>
                    <a:pt x="23" y="39"/>
                  </a:lnTo>
                  <a:lnTo>
                    <a:pt x="24" y="40"/>
                  </a:lnTo>
                  <a:lnTo>
                    <a:pt x="25" y="41"/>
                  </a:lnTo>
                  <a:lnTo>
                    <a:pt x="27" y="42"/>
                  </a:lnTo>
                  <a:lnTo>
                    <a:pt x="27" y="44"/>
                  </a:lnTo>
                  <a:lnTo>
                    <a:pt x="27" y="46"/>
                  </a:lnTo>
                  <a:lnTo>
                    <a:pt x="28" y="48"/>
                  </a:lnTo>
                  <a:lnTo>
                    <a:pt x="31" y="51"/>
                  </a:lnTo>
                  <a:lnTo>
                    <a:pt x="32" y="51"/>
                  </a:lnTo>
                  <a:lnTo>
                    <a:pt x="31" y="49"/>
                  </a:lnTo>
                  <a:lnTo>
                    <a:pt x="32" y="47"/>
                  </a:lnTo>
                  <a:lnTo>
                    <a:pt x="33" y="46"/>
                  </a:lnTo>
                  <a:lnTo>
                    <a:pt x="35" y="46"/>
                  </a:lnTo>
                  <a:lnTo>
                    <a:pt x="40" y="47"/>
                  </a:lnTo>
                  <a:lnTo>
                    <a:pt x="45" y="47"/>
                  </a:lnTo>
                  <a:lnTo>
                    <a:pt x="53" y="46"/>
                  </a:lnTo>
                  <a:lnTo>
                    <a:pt x="61" y="42"/>
                  </a:lnTo>
                  <a:lnTo>
                    <a:pt x="63" y="41"/>
                  </a:lnTo>
                  <a:lnTo>
                    <a:pt x="67" y="39"/>
                  </a:lnTo>
                  <a:lnTo>
                    <a:pt x="71" y="35"/>
                  </a:lnTo>
                  <a:lnTo>
                    <a:pt x="73" y="33"/>
                  </a:lnTo>
                  <a:lnTo>
                    <a:pt x="74" y="31"/>
                  </a:lnTo>
                  <a:lnTo>
                    <a:pt x="76" y="27"/>
                  </a:lnTo>
                  <a:lnTo>
                    <a:pt x="77" y="26"/>
                  </a:lnTo>
                  <a:lnTo>
                    <a:pt x="78" y="25"/>
                  </a:lnTo>
                  <a:lnTo>
                    <a:pt x="79" y="25"/>
                  </a:lnTo>
                  <a:lnTo>
                    <a:pt x="82" y="26"/>
                  </a:lnTo>
                  <a:lnTo>
                    <a:pt x="82" y="27"/>
                  </a:lnTo>
                  <a:lnTo>
                    <a:pt x="87" y="29"/>
                  </a:lnTo>
                  <a:lnTo>
                    <a:pt x="91" y="33"/>
                  </a:lnTo>
                  <a:lnTo>
                    <a:pt x="94" y="33"/>
                  </a:lnTo>
                  <a:lnTo>
                    <a:pt x="96" y="35"/>
                  </a:lnTo>
                  <a:lnTo>
                    <a:pt x="96" y="37"/>
                  </a:lnTo>
                  <a:lnTo>
                    <a:pt x="96" y="38"/>
                  </a:lnTo>
                  <a:lnTo>
                    <a:pt x="96" y="38"/>
                  </a:lnTo>
                  <a:lnTo>
                    <a:pt x="98" y="35"/>
                  </a:lnTo>
                  <a:lnTo>
                    <a:pt x="99" y="34"/>
                  </a:lnTo>
                  <a:lnTo>
                    <a:pt x="100" y="34"/>
                  </a:lnTo>
                  <a:lnTo>
                    <a:pt x="102" y="34"/>
                  </a:lnTo>
                  <a:lnTo>
                    <a:pt x="104" y="35"/>
                  </a:lnTo>
                  <a:lnTo>
                    <a:pt x="105" y="36"/>
                  </a:lnTo>
                  <a:lnTo>
                    <a:pt x="105" y="38"/>
                  </a:lnTo>
                  <a:lnTo>
                    <a:pt x="99" y="46"/>
                  </a:lnTo>
                  <a:lnTo>
                    <a:pt x="93" y="51"/>
                  </a:lnTo>
                  <a:lnTo>
                    <a:pt x="86" y="57"/>
                  </a:lnTo>
                  <a:lnTo>
                    <a:pt x="83" y="59"/>
                  </a:lnTo>
                  <a:lnTo>
                    <a:pt x="82" y="61"/>
                  </a:lnTo>
                  <a:lnTo>
                    <a:pt x="80" y="64"/>
                  </a:lnTo>
                  <a:lnTo>
                    <a:pt x="80" y="66"/>
                  </a:lnTo>
                  <a:lnTo>
                    <a:pt x="79" y="67"/>
                  </a:lnTo>
                  <a:lnTo>
                    <a:pt x="100" y="75"/>
                  </a:lnTo>
                  <a:lnTo>
                    <a:pt x="102" y="75"/>
                  </a:lnTo>
                  <a:lnTo>
                    <a:pt x="134" y="79"/>
                  </a:lnTo>
                  <a:lnTo>
                    <a:pt x="166" y="85"/>
                  </a:lnTo>
                  <a:lnTo>
                    <a:pt x="198" y="93"/>
                  </a:lnTo>
                  <a:lnTo>
                    <a:pt x="230" y="102"/>
                  </a:lnTo>
                  <a:lnTo>
                    <a:pt x="403" y="144"/>
                  </a:lnTo>
                  <a:lnTo>
                    <a:pt x="518" y="171"/>
                  </a:lnTo>
                  <a:lnTo>
                    <a:pt x="635" y="195"/>
                  </a:lnTo>
                  <a:lnTo>
                    <a:pt x="750" y="214"/>
                  </a:lnTo>
                  <a:lnTo>
                    <a:pt x="777" y="215"/>
                  </a:lnTo>
                  <a:lnTo>
                    <a:pt x="803" y="214"/>
                  </a:lnTo>
                  <a:lnTo>
                    <a:pt x="824" y="210"/>
                  </a:lnTo>
                  <a:lnTo>
                    <a:pt x="844" y="204"/>
                  </a:lnTo>
                  <a:lnTo>
                    <a:pt x="856" y="198"/>
                  </a:lnTo>
                  <a:lnTo>
                    <a:pt x="867" y="190"/>
                  </a:lnTo>
                  <a:lnTo>
                    <a:pt x="880" y="178"/>
                  </a:lnTo>
                  <a:lnTo>
                    <a:pt x="892" y="165"/>
                  </a:lnTo>
                  <a:lnTo>
                    <a:pt x="892" y="165"/>
                  </a:lnTo>
                  <a:lnTo>
                    <a:pt x="892" y="163"/>
                  </a:lnTo>
                  <a:lnTo>
                    <a:pt x="892" y="163"/>
                  </a:lnTo>
                  <a:lnTo>
                    <a:pt x="892" y="163"/>
                  </a:lnTo>
                  <a:lnTo>
                    <a:pt x="902" y="150"/>
                  </a:lnTo>
                  <a:lnTo>
                    <a:pt x="910" y="136"/>
                  </a:lnTo>
                  <a:lnTo>
                    <a:pt x="912" y="129"/>
                  </a:lnTo>
                  <a:lnTo>
                    <a:pt x="914" y="122"/>
                  </a:lnTo>
                  <a:lnTo>
                    <a:pt x="915" y="121"/>
                  </a:lnTo>
                  <a:lnTo>
                    <a:pt x="916" y="119"/>
                  </a:lnTo>
                  <a:lnTo>
                    <a:pt x="919" y="119"/>
                  </a:lnTo>
                  <a:lnTo>
                    <a:pt x="920" y="121"/>
                  </a:lnTo>
                  <a:lnTo>
                    <a:pt x="921" y="122"/>
                  </a:lnTo>
                  <a:lnTo>
                    <a:pt x="921" y="124"/>
                  </a:lnTo>
                  <a:lnTo>
                    <a:pt x="913" y="145"/>
                  </a:lnTo>
                  <a:lnTo>
                    <a:pt x="901" y="165"/>
                  </a:lnTo>
                  <a:lnTo>
                    <a:pt x="886" y="182"/>
                  </a:lnTo>
                  <a:lnTo>
                    <a:pt x="869" y="198"/>
                  </a:lnTo>
                  <a:lnTo>
                    <a:pt x="853" y="207"/>
                  </a:lnTo>
                  <a:lnTo>
                    <a:pt x="834" y="214"/>
                  </a:lnTo>
                  <a:lnTo>
                    <a:pt x="815" y="218"/>
                  </a:lnTo>
                  <a:lnTo>
                    <a:pt x="797" y="222"/>
                  </a:lnTo>
                  <a:lnTo>
                    <a:pt x="769" y="222"/>
                  </a:lnTo>
                  <a:lnTo>
                    <a:pt x="742" y="220"/>
                  </a:lnTo>
                  <a:lnTo>
                    <a:pt x="714" y="215"/>
                  </a:lnTo>
                  <a:lnTo>
                    <a:pt x="626" y="200"/>
                  </a:lnTo>
                  <a:lnTo>
                    <a:pt x="538" y="182"/>
                  </a:lnTo>
                  <a:lnTo>
                    <a:pt x="451" y="162"/>
                  </a:lnTo>
                  <a:lnTo>
                    <a:pt x="277" y="119"/>
                  </a:lnTo>
                  <a:lnTo>
                    <a:pt x="228" y="107"/>
                  </a:lnTo>
                  <a:lnTo>
                    <a:pt x="179" y="94"/>
                  </a:lnTo>
                  <a:lnTo>
                    <a:pt x="183" y="97"/>
                  </a:lnTo>
                  <a:lnTo>
                    <a:pt x="184" y="99"/>
                  </a:lnTo>
                  <a:lnTo>
                    <a:pt x="184" y="100"/>
                  </a:lnTo>
                  <a:lnTo>
                    <a:pt x="184" y="101"/>
                  </a:lnTo>
                  <a:lnTo>
                    <a:pt x="184" y="103"/>
                  </a:lnTo>
                  <a:lnTo>
                    <a:pt x="182" y="103"/>
                  </a:lnTo>
                  <a:lnTo>
                    <a:pt x="156" y="104"/>
                  </a:lnTo>
                  <a:lnTo>
                    <a:pt x="131" y="100"/>
                  </a:lnTo>
                  <a:lnTo>
                    <a:pt x="106" y="92"/>
                  </a:lnTo>
                  <a:lnTo>
                    <a:pt x="83" y="82"/>
                  </a:lnTo>
                  <a:lnTo>
                    <a:pt x="80" y="81"/>
                  </a:lnTo>
                  <a:lnTo>
                    <a:pt x="80" y="80"/>
                  </a:lnTo>
                  <a:lnTo>
                    <a:pt x="80" y="79"/>
                  </a:lnTo>
                  <a:lnTo>
                    <a:pt x="82" y="78"/>
                  </a:lnTo>
                  <a:lnTo>
                    <a:pt x="82" y="75"/>
                  </a:lnTo>
                  <a:lnTo>
                    <a:pt x="82" y="74"/>
                  </a:lnTo>
                  <a:lnTo>
                    <a:pt x="63" y="67"/>
                  </a:lnTo>
                  <a:lnTo>
                    <a:pt x="52" y="66"/>
                  </a:lnTo>
                  <a:lnTo>
                    <a:pt x="41" y="63"/>
                  </a:lnTo>
                  <a:lnTo>
                    <a:pt x="31" y="59"/>
                  </a:lnTo>
                  <a:lnTo>
                    <a:pt x="23" y="53"/>
                  </a:lnTo>
                  <a:lnTo>
                    <a:pt x="20" y="45"/>
                  </a:lnTo>
                  <a:lnTo>
                    <a:pt x="17" y="42"/>
                  </a:lnTo>
                  <a:lnTo>
                    <a:pt x="13" y="40"/>
                  </a:lnTo>
                  <a:lnTo>
                    <a:pt x="12" y="37"/>
                  </a:lnTo>
                  <a:lnTo>
                    <a:pt x="11" y="33"/>
                  </a:lnTo>
                  <a:lnTo>
                    <a:pt x="10" y="29"/>
                  </a:lnTo>
                  <a:lnTo>
                    <a:pt x="10" y="28"/>
                  </a:lnTo>
                  <a:lnTo>
                    <a:pt x="5" y="16"/>
                  </a:lnTo>
                  <a:lnTo>
                    <a:pt x="1" y="4"/>
                  </a:lnTo>
                  <a:lnTo>
                    <a:pt x="0" y="3"/>
                  </a:lnTo>
                  <a:lnTo>
                    <a:pt x="1" y="1"/>
                  </a:lnTo>
                  <a:lnTo>
                    <a:pt x="2" y="1"/>
                  </a:lnTo>
                  <a:lnTo>
                    <a:pt x="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9" name="Freeform 473"/>
            <p:cNvSpPr>
              <a:spLocks noEditPoints="1"/>
            </p:cNvSpPr>
            <p:nvPr/>
          </p:nvSpPr>
          <p:spPr bwMode="auto">
            <a:xfrm>
              <a:off x="4673312" y="4125480"/>
              <a:ext cx="1397000" cy="271463"/>
            </a:xfrm>
            <a:custGeom>
              <a:avLst/>
              <a:gdLst>
                <a:gd name="T0" fmla="*/ 870 w 880"/>
                <a:gd name="T1" fmla="*/ 73 h 171"/>
                <a:gd name="T2" fmla="*/ 870 w 880"/>
                <a:gd name="T3" fmla="*/ 73 h 171"/>
                <a:gd name="T4" fmla="*/ 870 w 880"/>
                <a:gd name="T5" fmla="*/ 73 h 171"/>
                <a:gd name="T6" fmla="*/ 870 w 880"/>
                <a:gd name="T7" fmla="*/ 73 h 171"/>
                <a:gd name="T8" fmla="*/ 3 w 880"/>
                <a:gd name="T9" fmla="*/ 0 h 171"/>
                <a:gd name="T10" fmla="*/ 46 w 880"/>
                <a:gd name="T11" fmla="*/ 14 h 171"/>
                <a:gd name="T12" fmla="*/ 102 w 880"/>
                <a:gd name="T13" fmla="*/ 35 h 171"/>
                <a:gd name="T14" fmla="*/ 177 w 880"/>
                <a:gd name="T15" fmla="*/ 50 h 171"/>
                <a:gd name="T16" fmla="*/ 368 w 880"/>
                <a:gd name="T17" fmla="*/ 92 h 171"/>
                <a:gd name="T18" fmla="*/ 477 w 880"/>
                <a:gd name="T19" fmla="*/ 119 h 171"/>
                <a:gd name="T20" fmla="*/ 574 w 880"/>
                <a:gd name="T21" fmla="*/ 137 h 171"/>
                <a:gd name="T22" fmla="*/ 653 w 880"/>
                <a:gd name="T23" fmla="*/ 154 h 171"/>
                <a:gd name="T24" fmla="*/ 721 w 880"/>
                <a:gd name="T25" fmla="*/ 164 h 171"/>
                <a:gd name="T26" fmla="*/ 771 w 880"/>
                <a:gd name="T27" fmla="*/ 159 h 171"/>
                <a:gd name="T28" fmla="*/ 809 w 880"/>
                <a:gd name="T29" fmla="*/ 142 h 171"/>
                <a:gd name="T30" fmla="*/ 838 w 880"/>
                <a:gd name="T31" fmla="*/ 120 h 171"/>
                <a:gd name="T32" fmla="*/ 861 w 880"/>
                <a:gd name="T33" fmla="*/ 91 h 171"/>
                <a:gd name="T34" fmla="*/ 870 w 880"/>
                <a:gd name="T35" fmla="*/ 73 h 171"/>
                <a:gd name="T36" fmla="*/ 870 w 880"/>
                <a:gd name="T37" fmla="*/ 73 h 171"/>
                <a:gd name="T38" fmla="*/ 874 w 880"/>
                <a:gd name="T39" fmla="*/ 63 h 171"/>
                <a:gd name="T40" fmla="*/ 878 w 880"/>
                <a:gd name="T41" fmla="*/ 63 h 171"/>
                <a:gd name="T42" fmla="*/ 880 w 880"/>
                <a:gd name="T43" fmla="*/ 65 h 171"/>
                <a:gd name="T44" fmla="*/ 867 w 880"/>
                <a:gd name="T45" fmla="*/ 94 h 171"/>
                <a:gd name="T46" fmla="*/ 829 w 880"/>
                <a:gd name="T47" fmla="*/ 137 h 171"/>
                <a:gd name="T48" fmla="*/ 780 w 880"/>
                <a:gd name="T49" fmla="*/ 162 h 171"/>
                <a:gd name="T50" fmla="*/ 723 w 880"/>
                <a:gd name="T51" fmla="*/ 171 h 171"/>
                <a:gd name="T52" fmla="*/ 653 w 880"/>
                <a:gd name="T53" fmla="*/ 161 h 171"/>
                <a:gd name="T54" fmla="*/ 574 w 880"/>
                <a:gd name="T55" fmla="*/ 143 h 171"/>
                <a:gd name="T56" fmla="*/ 477 w 880"/>
                <a:gd name="T57" fmla="*/ 126 h 171"/>
                <a:gd name="T58" fmla="*/ 368 w 880"/>
                <a:gd name="T59" fmla="*/ 98 h 171"/>
                <a:gd name="T60" fmla="*/ 159 w 880"/>
                <a:gd name="T61" fmla="*/ 52 h 171"/>
                <a:gd name="T62" fmla="*/ 92 w 880"/>
                <a:gd name="T63" fmla="*/ 38 h 171"/>
                <a:gd name="T64" fmla="*/ 45 w 880"/>
                <a:gd name="T65" fmla="*/ 20 h 171"/>
                <a:gd name="T66" fmla="*/ 25 w 880"/>
                <a:gd name="T67" fmla="*/ 13 h 171"/>
                <a:gd name="T68" fmla="*/ 3 w 880"/>
                <a:gd name="T69" fmla="*/ 7 h 171"/>
                <a:gd name="T70" fmla="*/ 0 w 880"/>
                <a:gd name="T71" fmla="*/ 6 h 171"/>
                <a:gd name="T72" fmla="*/ 0 w 880"/>
                <a:gd name="T73" fmla="*/ 3 h 171"/>
                <a:gd name="T74" fmla="*/ 2 w 880"/>
                <a:gd name="T7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0" h="171">
                  <a:moveTo>
                    <a:pt x="870" y="73"/>
                  </a:moveTo>
                  <a:lnTo>
                    <a:pt x="870" y="73"/>
                  </a:lnTo>
                  <a:lnTo>
                    <a:pt x="870" y="73"/>
                  </a:lnTo>
                  <a:lnTo>
                    <a:pt x="870" y="73"/>
                  </a:lnTo>
                  <a:close/>
                  <a:moveTo>
                    <a:pt x="870" y="73"/>
                  </a:moveTo>
                  <a:lnTo>
                    <a:pt x="870" y="73"/>
                  </a:lnTo>
                  <a:lnTo>
                    <a:pt x="870" y="73"/>
                  </a:lnTo>
                  <a:lnTo>
                    <a:pt x="870" y="73"/>
                  </a:lnTo>
                  <a:close/>
                  <a:moveTo>
                    <a:pt x="2" y="0"/>
                  </a:moveTo>
                  <a:lnTo>
                    <a:pt x="3" y="0"/>
                  </a:lnTo>
                  <a:lnTo>
                    <a:pt x="24" y="6"/>
                  </a:lnTo>
                  <a:lnTo>
                    <a:pt x="46" y="14"/>
                  </a:lnTo>
                  <a:lnTo>
                    <a:pt x="66" y="22"/>
                  </a:lnTo>
                  <a:lnTo>
                    <a:pt x="102" y="35"/>
                  </a:lnTo>
                  <a:lnTo>
                    <a:pt x="140" y="42"/>
                  </a:lnTo>
                  <a:lnTo>
                    <a:pt x="177" y="50"/>
                  </a:lnTo>
                  <a:lnTo>
                    <a:pt x="214" y="58"/>
                  </a:lnTo>
                  <a:lnTo>
                    <a:pt x="368" y="92"/>
                  </a:lnTo>
                  <a:lnTo>
                    <a:pt x="422" y="105"/>
                  </a:lnTo>
                  <a:lnTo>
                    <a:pt x="477" y="119"/>
                  </a:lnTo>
                  <a:lnTo>
                    <a:pt x="533" y="130"/>
                  </a:lnTo>
                  <a:lnTo>
                    <a:pt x="574" y="137"/>
                  </a:lnTo>
                  <a:lnTo>
                    <a:pt x="615" y="145"/>
                  </a:lnTo>
                  <a:lnTo>
                    <a:pt x="653" y="154"/>
                  </a:lnTo>
                  <a:lnTo>
                    <a:pt x="694" y="162"/>
                  </a:lnTo>
                  <a:lnTo>
                    <a:pt x="721" y="164"/>
                  </a:lnTo>
                  <a:lnTo>
                    <a:pt x="750" y="163"/>
                  </a:lnTo>
                  <a:lnTo>
                    <a:pt x="771" y="159"/>
                  </a:lnTo>
                  <a:lnTo>
                    <a:pt x="792" y="151"/>
                  </a:lnTo>
                  <a:lnTo>
                    <a:pt x="809" y="142"/>
                  </a:lnTo>
                  <a:lnTo>
                    <a:pt x="825" y="132"/>
                  </a:lnTo>
                  <a:lnTo>
                    <a:pt x="838" y="120"/>
                  </a:lnTo>
                  <a:lnTo>
                    <a:pt x="850" y="107"/>
                  </a:lnTo>
                  <a:lnTo>
                    <a:pt x="861" y="91"/>
                  </a:lnTo>
                  <a:lnTo>
                    <a:pt x="870" y="73"/>
                  </a:lnTo>
                  <a:lnTo>
                    <a:pt x="870" y="73"/>
                  </a:lnTo>
                  <a:lnTo>
                    <a:pt x="870" y="72"/>
                  </a:lnTo>
                  <a:lnTo>
                    <a:pt x="870" y="73"/>
                  </a:lnTo>
                  <a:lnTo>
                    <a:pt x="873" y="65"/>
                  </a:lnTo>
                  <a:lnTo>
                    <a:pt x="874" y="63"/>
                  </a:lnTo>
                  <a:lnTo>
                    <a:pt x="875" y="63"/>
                  </a:lnTo>
                  <a:lnTo>
                    <a:pt x="878" y="63"/>
                  </a:lnTo>
                  <a:lnTo>
                    <a:pt x="879" y="63"/>
                  </a:lnTo>
                  <a:lnTo>
                    <a:pt x="880" y="65"/>
                  </a:lnTo>
                  <a:lnTo>
                    <a:pt x="880" y="66"/>
                  </a:lnTo>
                  <a:lnTo>
                    <a:pt x="867" y="94"/>
                  </a:lnTo>
                  <a:lnTo>
                    <a:pt x="849" y="117"/>
                  </a:lnTo>
                  <a:lnTo>
                    <a:pt x="829" y="137"/>
                  </a:lnTo>
                  <a:lnTo>
                    <a:pt x="805" y="151"/>
                  </a:lnTo>
                  <a:lnTo>
                    <a:pt x="780" y="162"/>
                  </a:lnTo>
                  <a:lnTo>
                    <a:pt x="751" y="169"/>
                  </a:lnTo>
                  <a:lnTo>
                    <a:pt x="723" y="171"/>
                  </a:lnTo>
                  <a:lnTo>
                    <a:pt x="693" y="169"/>
                  </a:lnTo>
                  <a:lnTo>
                    <a:pt x="653" y="161"/>
                  </a:lnTo>
                  <a:lnTo>
                    <a:pt x="614" y="151"/>
                  </a:lnTo>
                  <a:lnTo>
                    <a:pt x="574" y="143"/>
                  </a:lnTo>
                  <a:lnTo>
                    <a:pt x="533" y="137"/>
                  </a:lnTo>
                  <a:lnTo>
                    <a:pt x="477" y="126"/>
                  </a:lnTo>
                  <a:lnTo>
                    <a:pt x="422" y="113"/>
                  </a:lnTo>
                  <a:lnTo>
                    <a:pt x="368" y="98"/>
                  </a:lnTo>
                  <a:lnTo>
                    <a:pt x="201" y="61"/>
                  </a:lnTo>
                  <a:lnTo>
                    <a:pt x="159" y="52"/>
                  </a:lnTo>
                  <a:lnTo>
                    <a:pt x="116" y="44"/>
                  </a:lnTo>
                  <a:lnTo>
                    <a:pt x="92" y="38"/>
                  </a:lnTo>
                  <a:lnTo>
                    <a:pt x="68" y="30"/>
                  </a:lnTo>
                  <a:lnTo>
                    <a:pt x="45" y="20"/>
                  </a:lnTo>
                  <a:lnTo>
                    <a:pt x="46" y="20"/>
                  </a:lnTo>
                  <a:lnTo>
                    <a:pt x="25" y="13"/>
                  </a:lnTo>
                  <a:lnTo>
                    <a:pt x="4" y="8"/>
                  </a:lnTo>
                  <a:lnTo>
                    <a:pt x="3" y="7"/>
                  </a:lnTo>
                  <a:lnTo>
                    <a:pt x="1" y="7"/>
                  </a:lnTo>
                  <a:lnTo>
                    <a:pt x="0" y="6"/>
                  </a:lnTo>
                  <a:lnTo>
                    <a:pt x="0" y="4"/>
                  </a:lnTo>
                  <a:lnTo>
                    <a:pt x="0" y="3"/>
                  </a:lnTo>
                  <a:lnTo>
                    <a:pt x="1" y="2"/>
                  </a:lnTo>
                  <a:lnTo>
                    <a:pt x="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0" name="Freeform 474"/>
            <p:cNvSpPr>
              <a:spLocks/>
            </p:cNvSpPr>
            <p:nvPr/>
          </p:nvSpPr>
          <p:spPr bwMode="auto">
            <a:xfrm>
              <a:off x="5638512" y="3977842"/>
              <a:ext cx="144463" cy="406400"/>
            </a:xfrm>
            <a:custGeom>
              <a:avLst/>
              <a:gdLst>
                <a:gd name="T0" fmla="*/ 67 w 91"/>
                <a:gd name="T1" fmla="*/ 0 h 256"/>
                <a:gd name="T2" fmla="*/ 68 w 91"/>
                <a:gd name="T3" fmla="*/ 1 h 256"/>
                <a:gd name="T4" fmla="*/ 69 w 91"/>
                <a:gd name="T5" fmla="*/ 2 h 256"/>
                <a:gd name="T6" fmla="*/ 69 w 91"/>
                <a:gd name="T7" fmla="*/ 3 h 256"/>
                <a:gd name="T8" fmla="*/ 69 w 91"/>
                <a:gd name="T9" fmla="*/ 5 h 256"/>
                <a:gd name="T10" fmla="*/ 68 w 91"/>
                <a:gd name="T11" fmla="*/ 7 h 256"/>
                <a:gd name="T12" fmla="*/ 66 w 91"/>
                <a:gd name="T13" fmla="*/ 7 h 256"/>
                <a:gd name="T14" fmla="*/ 66 w 91"/>
                <a:gd name="T15" fmla="*/ 7 h 256"/>
                <a:gd name="T16" fmla="*/ 61 w 91"/>
                <a:gd name="T17" fmla="*/ 8 h 256"/>
                <a:gd name="T18" fmla="*/ 56 w 91"/>
                <a:gd name="T19" fmla="*/ 10 h 256"/>
                <a:gd name="T20" fmla="*/ 51 w 91"/>
                <a:gd name="T21" fmla="*/ 12 h 256"/>
                <a:gd name="T22" fmla="*/ 45 w 91"/>
                <a:gd name="T23" fmla="*/ 15 h 256"/>
                <a:gd name="T24" fmla="*/ 40 w 91"/>
                <a:gd name="T25" fmla="*/ 21 h 256"/>
                <a:gd name="T26" fmla="*/ 34 w 91"/>
                <a:gd name="T27" fmla="*/ 27 h 256"/>
                <a:gd name="T28" fmla="*/ 27 w 91"/>
                <a:gd name="T29" fmla="*/ 38 h 256"/>
                <a:gd name="T30" fmla="*/ 21 w 91"/>
                <a:gd name="T31" fmla="*/ 51 h 256"/>
                <a:gd name="T32" fmla="*/ 13 w 91"/>
                <a:gd name="T33" fmla="*/ 76 h 256"/>
                <a:gd name="T34" fmla="*/ 8 w 91"/>
                <a:gd name="T35" fmla="*/ 101 h 256"/>
                <a:gd name="T36" fmla="*/ 7 w 91"/>
                <a:gd name="T37" fmla="*/ 120 h 256"/>
                <a:gd name="T38" fmla="*/ 7 w 91"/>
                <a:gd name="T39" fmla="*/ 139 h 256"/>
                <a:gd name="T40" fmla="*/ 11 w 91"/>
                <a:gd name="T41" fmla="*/ 157 h 256"/>
                <a:gd name="T42" fmla="*/ 17 w 91"/>
                <a:gd name="T43" fmla="*/ 175 h 256"/>
                <a:gd name="T44" fmla="*/ 27 w 91"/>
                <a:gd name="T45" fmla="*/ 192 h 256"/>
                <a:gd name="T46" fmla="*/ 38 w 91"/>
                <a:gd name="T47" fmla="*/ 210 h 256"/>
                <a:gd name="T48" fmla="*/ 49 w 91"/>
                <a:gd name="T49" fmla="*/ 223 h 256"/>
                <a:gd name="T50" fmla="*/ 62 w 91"/>
                <a:gd name="T51" fmla="*/ 234 h 256"/>
                <a:gd name="T52" fmla="*/ 73 w 91"/>
                <a:gd name="T53" fmla="*/ 242 h 256"/>
                <a:gd name="T54" fmla="*/ 84 w 91"/>
                <a:gd name="T55" fmla="*/ 247 h 256"/>
                <a:gd name="T56" fmla="*/ 84 w 91"/>
                <a:gd name="T57" fmla="*/ 247 h 256"/>
                <a:gd name="T58" fmla="*/ 84 w 91"/>
                <a:gd name="T59" fmla="*/ 247 h 256"/>
                <a:gd name="T60" fmla="*/ 84 w 91"/>
                <a:gd name="T61" fmla="*/ 247 h 256"/>
                <a:gd name="T62" fmla="*/ 84 w 91"/>
                <a:gd name="T63" fmla="*/ 247 h 256"/>
                <a:gd name="T64" fmla="*/ 84 w 91"/>
                <a:gd name="T65" fmla="*/ 247 h 256"/>
                <a:gd name="T66" fmla="*/ 89 w 91"/>
                <a:gd name="T67" fmla="*/ 250 h 256"/>
                <a:gd name="T68" fmla="*/ 91 w 91"/>
                <a:gd name="T69" fmla="*/ 251 h 256"/>
                <a:gd name="T70" fmla="*/ 91 w 91"/>
                <a:gd name="T71" fmla="*/ 252 h 256"/>
                <a:gd name="T72" fmla="*/ 91 w 91"/>
                <a:gd name="T73" fmla="*/ 254 h 256"/>
                <a:gd name="T74" fmla="*/ 91 w 91"/>
                <a:gd name="T75" fmla="*/ 255 h 256"/>
                <a:gd name="T76" fmla="*/ 89 w 91"/>
                <a:gd name="T77" fmla="*/ 256 h 256"/>
                <a:gd name="T78" fmla="*/ 88 w 91"/>
                <a:gd name="T79" fmla="*/ 256 h 256"/>
                <a:gd name="T80" fmla="*/ 82 w 91"/>
                <a:gd name="T81" fmla="*/ 254 h 256"/>
                <a:gd name="T82" fmla="*/ 75 w 91"/>
                <a:gd name="T83" fmla="*/ 251 h 256"/>
                <a:gd name="T84" fmla="*/ 55 w 91"/>
                <a:gd name="T85" fmla="*/ 238 h 256"/>
                <a:gd name="T86" fmla="*/ 38 w 91"/>
                <a:gd name="T87" fmla="*/ 221 h 256"/>
                <a:gd name="T88" fmla="*/ 23 w 91"/>
                <a:gd name="T89" fmla="*/ 201 h 256"/>
                <a:gd name="T90" fmla="*/ 12 w 91"/>
                <a:gd name="T91" fmla="*/ 179 h 256"/>
                <a:gd name="T92" fmla="*/ 3 w 91"/>
                <a:gd name="T93" fmla="*/ 157 h 256"/>
                <a:gd name="T94" fmla="*/ 0 w 91"/>
                <a:gd name="T95" fmla="*/ 134 h 256"/>
                <a:gd name="T96" fmla="*/ 0 w 91"/>
                <a:gd name="T97" fmla="*/ 111 h 256"/>
                <a:gd name="T98" fmla="*/ 3 w 91"/>
                <a:gd name="T99" fmla="*/ 87 h 256"/>
                <a:gd name="T100" fmla="*/ 9 w 91"/>
                <a:gd name="T101" fmla="*/ 65 h 256"/>
                <a:gd name="T102" fmla="*/ 14 w 91"/>
                <a:gd name="T103" fmla="*/ 51 h 256"/>
                <a:gd name="T104" fmla="*/ 21 w 91"/>
                <a:gd name="T105" fmla="*/ 36 h 256"/>
                <a:gd name="T106" fmla="*/ 29 w 91"/>
                <a:gd name="T107" fmla="*/ 23 h 256"/>
                <a:gd name="T108" fmla="*/ 40 w 91"/>
                <a:gd name="T109" fmla="*/ 12 h 256"/>
                <a:gd name="T110" fmla="*/ 52 w 91"/>
                <a:gd name="T111" fmla="*/ 4 h 256"/>
                <a:gd name="T112" fmla="*/ 66 w 91"/>
                <a:gd name="T113" fmla="*/ 0 h 256"/>
                <a:gd name="T114" fmla="*/ 67 w 91"/>
                <a:gd name="T115"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1" h="256">
                  <a:moveTo>
                    <a:pt x="67" y="0"/>
                  </a:moveTo>
                  <a:lnTo>
                    <a:pt x="68" y="1"/>
                  </a:lnTo>
                  <a:lnTo>
                    <a:pt x="69" y="2"/>
                  </a:lnTo>
                  <a:lnTo>
                    <a:pt x="69" y="3"/>
                  </a:lnTo>
                  <a:lnTo>
                    <a:pt x="69" y="5"/>
                  </a:lnTo>
                  <a:lnTo>
                    <a:pt x="68" y="7"/>
                  </a:lnTo>
                  <a:lnTo>
                    <a:pt x="66" y="7"/>
                  </a:lnTo>
                  <a:lnTo>
                    <a:pt x="66" y="7"/>
                  </a:lnTo>
                  <a:lnTo>
                    <a:pt x="61" y="8"/>
                  </a:lnTo>
                  <a:lnTo>
                    <a:pt x="56" y="10"/>
                  </a:lnTo>
                  <a:lnTo>
                    <a:pt x="51" y="12"/>
                  </a:lnTo>
                  <a:lnTo>
                    <a:pt x="45" y="15"/>
                  </a:lnTo>
                  <a:lnTo>
                    <a:pt x="40" y="21"/>
                  </a:lnTo>
                  <a:lnTo>
                    <a:pt x="34" y="27"/>
                  </a:lnTo>
                  <a:lnTo>
                    <a:pt x="27" y="38"/>
                  </a:lnTo>
                  <a:lnTo>
                    <a:pt x="21" y="51"/>
                  </a:lnTo>
                  <a:lnTo>
                    <a:pt x="13" y="76"/>
                  </a:lnTo>
                  <a:lnTo>
                    <a:pt x="8" y="101"/>
                  </a:lnTo>
                  <a:lnTo>
                    <a:pt x="7" y="120"/>
                  </a:lnTo>
                  <a:lnTo>
                    <a:pt x="7" y="139"/>
                  </a:lnTo>
                  <a:lnTo>
                    <a:pt x="11" y="157"/>
                  </a:lnTo>
                  <a:lnTo>
                    <a:pt x="17" y="175"/>
                  </a:lnTo>
                  <a:lnTo>
                    <a:pt x="27" y="192"/>
                  </a:lnTo>
                  <a:lnTo>
                    <a:pt x="38" y="210"/>
                  </a:lnTo>
                  <a:lnTo>
                    <a:pt x="49" y="223"/>
                  </a:lnTo>
                  <a:lnTo>
                    <a:pt x="62" y="234"/>
                  </a:lnTo>
                  <a:lnTo>
                    <a:pt x="73" y="242"/>
                  </a:lnTo>
                  <a:lnTo>
                    <a:pt x="84" y="247"/>
                  </a:lnTo>
                  <a:lnTo>
                    <a:pt x="84" y="247"/>
                  </a:lnTo>
                  <a:lnTo>
                    <a:pt x="84" y="247"/>
                  </a:lnTo>
                  <a:lnTo>
                    <a:pt x="84" y="247"/>
                  </a:lnTo>
                  <a:lnTo>
                    <a:pt x="84" y="247"/>
                  </a:lnTo>
                  <a:lnTo>
                    <a:pt x="84" y="247"/>
                  </a:lnTo>
                  <a:lnTo>
                    <a:pt x="89" y="250"/>
                  </a:lnTo>
                  <a:lnTo>
                    <a:pt x="91" y="251"/>
                  </a:lnTo>
                  <a:lnTo>
                    <a:pt x="91" y="252"/>
                  </a:lnTo>
                  <a:lnTo>
                    <a:pt x="91" y="254"/>
                  </a:lnTo>
                  <a:lnTo>
                    <a:pt x="91" y="255"/>
                  </a:lnTo>
                  <a:lnTo>
                    <a:pt x="89" y="256"/>
                  </a:lnTo>
                  <a:lnTo>
                    <a:pt x="88" y="256"/>
                  </a:lnTo>
                  <a:lnTo>
                    <a:pt x="82" y="254"/>
                  </a:lnTo>
                  <a:lnTo>
                    <a:pt x="75" y="251"/>
                  </a:lnTo>
                  <a:lnTo>
                    <a:pt x="55" y="238"/>
                  </a:lnTo>
                  <a:lnTo>
                    <a:pt x="38" y="221"/>
                  </a:lnTo>
                  <a:lnTo>
                    <a:pt x="23" y="201"/>
                  </a:lnTo>
                  <a:lnTo>
                    <a:pt x="12" y="179"/>
                  </a:lnTo>
                  <a:lnTo>
                    <a:pt x="3" y="157"/>
                  </a:lnTo>
                  <a:lnTo>
                    <a:pt x="0" y="134"/>
                  </a:lnTo>
                  <a:lnTo>
                    <a:pt x="0" y="111"/>
                  </a:lnTo>
                  <a:lnTo>
                    <a:pt x="3" y="87"/>
                  </a:lnTo>
                  <a:lnTo>
                    <a:pt x="9" y="65"/>
                  </a:lnTo>
                  <a:lnTo>
                    <a:pt x="14" y="51"/>
                  </a:lnTo>
                  <a:lnTo>
                    <a:pt x="21" y="36"/>
                  </a:lnTo>
                  <a:lnTo>
                    <a:pt x="29" y="23"/>
                  </a:lnTo>
                  <a:lnTo>
                    <a:pt x="40" y="12"/>
                  </a:lnTo>
                  <a:lnTo>
                    <a:pt x="52" y="4"/>
                  </a:lnTo>
                  <a:lnTo>
                    <a:pt x="66" y="0"/>
                  </a:lnTo>
                  <a:lnTo>
                    <a:pt x="6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1" name="Freeform 475"/>
            <p:cNvSpPr>
              <a:spLocks noEditPoints="1"/>
            </p:cNvSpPr>
            <p:nvPr/>
          </p:nvSpPr>
          <p:spPr bwMode="auto">
            <a:xfrm>
              <a:off x="5824249" y="4131830"/>
              <a:ext cx="52388" cy="68263"/>
            </a:xfrm>
            <a:custGeom>
              <a:avLst/>
              <a:gdLst>
                <a:gd name="T0" fmla="*/ 21 w 33"/>
                <a:gd name="T1" fmla="*/ 11 h 43"/>
                <a:gd name="T2" fmla="*/ 16 w 33"/>
                <a:gd name="T3" fmla="*/ 14 h 43"/>
                <a:gd name="T4" fmla="*/ 13 w 33"/>
                <a:gd name="T5" fmla="*/ 16 h 43"/>
                <a:gd name="T6" fmla="*/ 12 w 33"/>
                <a:gd name="T7" fmla="*/ 18 h 43"/>
                <a:gd name="T8" fmla="*/ 12 w 33"/>
                <a:gd name="T9" fmla="*/ 21 h 43"/>
                <a:gd name="T10" fmla="*/ 12 w 33"/>
                <a:gd name="T11" fmla="*/ 23 h 43"/>
                <a:gd name="T12" fmla="*/ 12 w 33"/>
                <a:gd name="T13" fmla="*/ 25 h 43"/>
                <a:gd name="T14" fmla="*/ 14 w 33"/>
                <a:gd name="T15" fmla="*/ 21 h 43"/>
                <a:gd name="T16" fmla="*/ 17 w 33"/>
                <a:gd name="T17" fmla="*/ 15 h 43"/>
                <a:gd name="T18" fmla="*/ 21 w 33"/>
                <a:gd name="T19" fmla="*/ 11 h 43"/>
                <a:gd name="T20" fmla="*/ 14 w 33"/>
                <a:gd name="T21" fmla="*/ 7 h 43"/>
                <a:gd name="T22" fmla="*/ 13 w 33"/>
                <a:gd name="T23" fmla="*/ 9 h 43"/>
                <a:gd name="T24" fmla="*/ 11 w 33"/>
                <a:gd name="T25" fmla="*/ 11 h 43"/>
                <a:gd name="T26" fmla="*/ 11 w 33"/>
                <a:gd name="T27" fmla="*/ 11 h 43"/>
                <a:gd name="T28" fmla="*/ 14 w 33"/>
                <a:gd name="T29" fmla="*/ 7 h 43"/>
                <a:gd name="T30" fmla="*/ 20 w 33"/>
                <a:gd name="T31" fmla="*/ 0 h 43"/>
                <a:gd name="T32" fmla="*/ 25 w 33"/>
                <a:gd name="T33" fmla="*/ 1 h 43"/>
                <a:gd name="T34" fmla="*/ 31 w 33"/>
                <a:gd name="T35" fmla="*/ 2 h 43"/>
                <a:gd name="T36" fmla="*/ 32 w 33"/>
                <a:gd name="T37" fmla="*/ 3 h 43"/>
                <a:gd name="T38" fmla="*/ 33 w 33"/>
                <a:gd name="T39" fmla="*/ 4 h 43"/>
                <a:gd name="T40" fmla="*/ 33 w 33"/>
                <a:gd name="T41" fmla="*/ 6 h 43"/>
                <a:gd name="T42" fmla="*/ 32 w 33"/>
                <a:gd name="T43" fmla="*/ 7 h 43"/>
                <a:gd name="T44" fmla="*/ 31 w 33"/>
                <a:gd name="T45" fmla="*/ 9 h 43"/>
                <a:gd name="T46" fmla="*/ 26 w 33"/>
                <a:gd name="T47" fmla="*/ 10 h 43"/>
                <a:gd name="T48" fmla="*/ 27 w 33"/>
                <a:gd name="T49" fmla="*/ 11 h 43"/>
                <a:gd name="T50" fmla="*/ 27 w 33"/>
                <a:gd name="T51" fmla="*/ 13 h 43"/>
                <a:gd name="T52" fmla="*/ 26 w 33"/>
                <a:gd name="T53" fmla="*/ 15 h 43"/>
                <a:gd name="T54" fmla="*/ 23 w 33"/>
                <a:gd name="T55" fmla="*/ 20 h 43"/>
                <a:gd name="T56" fmla="*/ 21 w 33"/>
                <a:gd name="T57" fmla="*/ 23 h 43"/>
                <a:gd name="T58" fmla="*/ 18 w 33"/>
                <a:gd name="T59" fmla="*/ 26 h 43"/>
                <a:gd name="T60" fmla="*/ 17 w 33"/>
                <a:gd name="T61" fmla="*/ 31 h 43"/>
                <a:gd name="T62" fmla="*/ 17 w 33"/>
                <a:gd name="T63" fmla="*/ 34 h 43"/>
                <a:gd name="T64" fmla="*/ 17 w 33"/>
                <a:gd name="T65" fmla="*/ 34 h 43"/>
                <a:gd name="T66" fmla="*/ 17 w 33"/>
                <a:gd name="T67" fmla="*/ 36 h 43"/>
                <a:gd name="T68" fmla="*/ 16 w 33"/>
                <a:gd name="T69" fmla="*/ 37 h 43"/>
                <a:gd name="T70" fmla="*/ 15 w 33"/>
                <a:gd name="T71" fmla="*/ 38 h 43"/>
                <a:gd name="T72" fmla="*/ 13 w 33"/>
                <a:gd name="T73" fmla="*/ 38 h 43"/>
                <a:gd name="T74" fmla="*/ 12 w 33"/>
                <a:gd name="T75" fmla="*/ 37 h 43"/>
                <a:gd name="T76" fmla="*/ 9 w 33"/>
                <a:gd name="T77" fmla="*/ 33 h 43"/>
                <a:gd name="T78" fmla="*/ 6 w 33"/>
                <a:gd name="T79" fmla="*/ 27 h 43"/>
                <a:gd name="T80" fmla="*/ 6 w 33"/>
                <a:gd name="T81" fmla="*/ 35 h 43"/>
                <a:gd name="T82" fmla="*/ 7 w 33"/>
                <a:gd name="T83" fmla="*/ 38 h 43"/>
                <a:gd name="T84" fmla="*/ 7 w 33"/>
                <a:gd name="T85" fmla="*/ 40 h 43"/>
                <a:gd name="T86" fmla="*/ 6 w 33"/>
                <a:gd name="T87" fmla="*/ 43 h 43"/>
                <a:gd name="T88" fmla="*/ 5 w 33"/>
                <a:gd name="T89" fmla="*/ 43 h 43"/>
                <a:gd name="T90" fmla="*/ 3 w 33"/>
                <a:gd name="T91" fmla="*/ 43 h 43"/>
                <a:gd name="T92" fmla="*/ 2 w 33"/>
                <a:gd name="T93" fmla="*/ 43 h 43"/>
                <a:gd name="T94" fmla="*/ 1 w 33"/>
                <a:gd name="T95" fmla="*/ 40 h 43"/>
                <a:gd name="T96" fmla="*/ 0 w 33"/>
                <a:gd name="T97" fmla="*/ 32 h 43"/>
                <a:gd name="T98" fmla="*/ 0 w 33"/>
                <a:gd name="T99" fmla="*/ 22 h 43"/>
                <a:gd name="T100" fmla="*/ 2 w 33"/>
                <a:gd name="T101" fmla="*/ 14 h 43"/>
                <a:gd name="T102" fmla="*/ 6 w 33"/>
                <a:gd name="T103" fmla="*/ 6 h 43"/>
                <a:gd name="T104" fmla="*/ 12 w 33"/>
                <a:gd name="T105" fmla="*/ 2 h 43"/>
                <a:gd name="T106" fmla="*/ 20 w 33"/>
                <a:gd name="T10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 h="43">
                  <a:moveTo>
                    <a:pt x="21" y="11"/>
                  </a:moveTo>
                  <a:lnTo>
                    <a:pt x="16" y="14"/>
                  </a:lnTo>
                  <a:lnTo>
                    <a:pt x="13" y="16"/>
                  </a:lnTo>
                  <a:lnTo>
                    <a:pt x="12" y="18"/>
                  </a:lnTo>
                  <a:lnTo>
                    <a:pt x="12" y="21"/>
                  </a:lnTo>
                  <a:lnTo>
                    <a:pt x="12" y="23"/>
                  </a:lnTo>
                  <a:lnTo>
                    <a:pt x="12" y="25"/>
                  </a:lnTo>
                  <a:lnTo>
                    <a:pt x="14" y="21"/>
                  </a:lnTo>
                  <a:lnTo>
                    <a:pt x="17" y="15"/>
                  </a:lnTo>
                  <a:lnTo>
                    <a:pt x="21" y="11"/>
                  </a:lnTo>
                  <a:close/>
                  <a:moveTo>
                    <a:pt x="14" y="7"/>
                  </a:moveTo>
                  <a:lnTo>
                    <a:pt x="13" y="9"/>
                  </a:lnTo>
                  <a:lnTo>
                    <a:pt x="11" y="11"/>
                  </a:lnTo>
                  <a:lnTo>
                    <a:pt x="11" y="11"/>
                  </a:lnTo>
                  <a:lnTo>
                    <a:pt x="14" y="7"/>
                  </a:lnTo>
                  <a:close/>
                  <a:moveTo>
                    <a:pt x="20" y="0"/>
                  </a:moveTo>
                  <a:lnTo>
                    <a:pt x="25" y="1"/>
                  </a:lnTo>
                  <a:lnTo>
                    <a:pt x="31" y="2"/>
                  </a:lnTo>
                  <a:lnTo>
                    <a:pt x="32" y="3"/>
                  </a:lnTo>
                  <a:lnTo>
                    <a:pt x="33" y="4"/>
                  </a:lnTo>
                  <a:lnTo>
                    <a:pt x="33" y="6"/>
                  </a:lnTo>
                  <a:lnTo>
                    <a:pt x="32" y="7"/>
                  </a:lnTo>
                  <a:lnTo>
                    <a:pt x="31" y="9"/>
                  </a:lnTo>
                  <a:lnTo>
                    <a:pt x="26" y="10"/>
                  </a:lnTo>
                  <a:lnTo>
                    <a:pt x="27" y="11"/>
                  </a:lnTo>
                  <a:lnTo>
                    <a:pt x="27" y="13"/>
                  </a:lnTo>
                  <a:lnTo>
                    <a:pt x="26" y="15"/>
                  </a:lnTo>
                  <a:lnTo>
                    <a:pt x="23" y="20"/>
                  </a:lnTo>
                  <a:lnTo>
                    <a:pt x="21" y="23"/>
                  </a:lnTo>
                  <a:lnTo>
                    <a:pt x="18" y="26"/>
                  </a:lnTo>
                  <a:lnTo>
                    <a:pt x="17" y="31"/>
                  </a:lnTo>
                  <a:lnTo>
                    <a:pt x="17" y="34"/>
                  </a:lnTo>
                  <a:lnTo>
                    <a:pt x="17" y="34"/>
                  </a:lnTo>
                  <a:lnTo>
                    <a:pt x="17" y="36"/>
                  </a:lnTo>
                  <a:lnTo>
                    <a:pt x="16" y="37"/>
                  </a:lnTo>
                  <a:lnTo>
                    <a:pt x="15" y="38"/>
                  </a:lnTo>
                  <a:lnTo>
                    <a:pt x="13" y="38"/>
                  </a:lnTo>
                  <a:lnTo>
                    <a:pt x="12" y="37"/>
                  </a:lnTo>
                  <a:lnTo>
                    <a:pt x="9" y="33"/>
                  </a:lnTo>
                  <a:lnTo>
                    <a:pt x="6" y="27"/>
                  </a:lnTo>
                  <a:lnTo>
                    <a:pt x="6" y="35"/>
                  </a:lnTo>
                  <a:lnTo>
                    <a:pt x="7" y="38"/>
                  </a:lnTo>
                  <a:lnTo>
                    <a:pt x="7" y="40"/>
                  </a:lnTo>
                  <a:lnTo>
                    <a:pt x="6" y="43"/>
                  </a:lnTo>
                  <a:lnTo>
                    <a:pt x="5" y="43"/>
                  </a:lnTo>
                  <a:lnTo>
                    <a:pt x="3" y="43"/>
                  </a:lnTo>
                  <a:lnTo>
                    <a:pt x="2" y="43"/>
                  </a:lnTo>
                  <a:lnTo>
                    <a:pt x="1" y="40"/>
                  </a:lnTo>
                  <a:lnTo>
                    <a:pt x="0" y="32"/>
                  </a:lnTo>
                  <a:lnTo>
                    <a:pt x="0" y="22"/>
                  </a:lnTo>
                  <a:lnTo>
                    <a:pt x="2" y="14"/>
                  </a:lnTo>
                  <a:lnTo>
                    <a:pt x="6" y="6"/>
                  </a:lnTo>
                  <a:lnTo>
                    <a:pt x="12" y="2"/>
                  </a:lnTo>
                  <a:lnTo>
                    <a:pt x="2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2" name="Freeform 476"/>
            <p:cNvSpPr>
              <a:spLocks noEditPoints="1"/>
            </p:cNvSpPr>
            <p:nvPr/>
          </p:nvSpPr>
          <p:spPr bwMode="auto">
            <a:xfrm>
              <a:off x="5675024" y="3973080"/>
              <a:ext cx="373063" cy="387350"/>
            </a:xfrm>
            <a:custGeom>
              <a:avLst/>
              <a:gdLst>
                <a:gd name="T0" fmla="*/ 152 w 235"/>
                <a:gd name="T1" fmla="*/ 228 h 244"/>
                <a:gd name="T2" fmla="*/ 153 w 235"/>
                <a:gd name="T3" fmla="*/ 228 h 244"/>
                <a:gd name="T4" fmla="*/ 210 w 235"/>
                <a:gd name="T5" fmla="*/ 183 h 244"/>
                <a:gd name="T6" fmla="*/ 210 w 235"/>
                <a:gd name="T7" fmla="*/ 183 h 244"/>
                <a:gd name="T8" fmla="*/ 210 w 235"/>
                <a:gd name="T9" fmla="*/ 183 h 244"/>
                <a:gd name="T10" fmla="*/ 210 w 235"/>
                <a:gd name="T11" fmla="*/ 183 h 244"/>
                <a:gd name="T12" fmla="*/ 65 w 235"/>
                <a:gd name="T13" fmla="*/ 0 h 244"/>
                <a:gd name="T14" fmla="*/ 67 w 235"/>
                <a:gd name="T15" fmla="*/ 2 h 244"/>
                <a:gd name="T16" fmla="*/ 66 w 235"/>
                <a:gd name="T17" fmla="*/ 5 h 244"/>
                <a:gd name="T18" fmla="*/ 40 w 235"/>
                <a:gd name="T19" fmla="*/ 33 h 244"/>
                <a:gd name="T20" fmla="*/ 18 w 235"/>
                <a:gd name="T21" fmla="*/ 70 h 244"/>
                <a:gd name="T22" fmla="*/ 8 w 235"/>
                <a:gd name="T23" fmla="*/ 105 h 244"/>
                <a:gd name="T24" fmla="*/ 8 w 235"/>
                <a:gd name="T25" fmla="*/ 137 h 244"/>
                <a:gd name="T26" fmla="*/ 16 w 235"/>
                <a:gd name="T27" fmla="*/ 167 h 244"/>
                <a:gd name="T28" fmla="*/ 16 w 235"/>
                <a:gd name="T29" fmla="*/ 167 h 244"/>
                <a:gd name="T30" fmla="*/ 32 w 235"/>
                <a:gd name="T31" fmla="*/ 194 h 244"/>
                <a:gd name="T32" fmla="*/ 55 w 235"/>
                <a:gd name="T33" fmla="*/ 217 h 244"/>
                <a:gd name="T34" fmla="*/ 76 w 235"/>
                <a:gd name="T35" fmla="*/ 231 h 244"/>
                <a:gd name="T36" fmla="*/ 125 w 235"/>
                <a:gd name="T37" fmla="*/ 237 h 244"/>
                <a:gd name="T38" fmla="*/ 152 w 235"/>
                <a:gd name="T39" fmla="*/ 230 h 244"/>
                <a:gd name="T40" fmla="*/ 152 w 235"/>
                <a:gd name="T41" fmla="*/ 228 h 244"/>
                <a:gd name="T42" fmla="*/ 153 w 235"/>
                <a:gd name="T43" fmla="*/ 228 h 244"/>
                <a:gd name="T44" fmla="*/ 169 w 235"/>
                <a:gd name="T45" fmla="*/ 221 h 244"/>
                <a:gd name="T46" fmla="*/ 197 w 235"/>
                <a:gd name="T47" fmla="*/ 199 h 244"/>
                <a:gd name="T48" fmla="*/ 210 w 235"/>
                <a:gd name="T49" fmla="*/ 183 h 244"/>
                <a:gd name="T50" fmla="*/ 210 w 235"/>
                <a:gd name="T51" fmla="*/ 183 h 244"/>
                <a:gd name="T52" fmla="*/ 229 w 235"/>
                <a:gd name="T53" fmla="*/ 153 h 244"/>
                <a:gd name="T54" fmla="*/ 231 w 235"/>
                <a:gd name="T55" fmla="*/ 151 h 244"/>
                <a:gd name="T56" fmla="*/ 235 w 235"/>
                <a:gd name="T57" fmla="*/ 153 h 244"/>
                <a:gd name="T58" fmla="*/ 235 w 235"/>
                <a:gd name="T59" fmla="*/ 156 h 244"/>
                <a:gd name="T60" fmla="*/ 215 w 235"/>
                <a:gd name="T61" fmla="*/ 189 h 244"/>
                <a:gd name="T62" fmla="*/ 173 w 235"/>
                <a:gd name="T63" fmla="*/ 226 h 244"/>
                <a:gd name="T64" fmla="*/ 125 w 235"/>
                <a:gd name="T65" fmla="*/ 244 h 244"/>
                <a:gd name="T66" fmla="*/ 82 w 235"/>
                <a:gd name="T67" fmla="*/ 239 h 244"/>
                <a:gd name="T68" fmla="*/ 43 w 235"/>
                <a:gd name="T69" fmla="*/ 216 h 244"/>
                <a:gd name="T70" fmla="*/ 13 w 235"/>
                <a:gd name="T71" fmla="*/ 178 h 244"/>
                <a:gd name="T72" fmla="*/ 0 w 235"/>
                <a:gd name="T73" fmla="*/ 131 h 244"/>
                <a:gd name="T74" fmla="*/ 8 w 235"/>
                <a:gd name="T75" fmla="*/ 76 h 244"/>
                <a:gd name="T76" fmla="*/ 40 w 235"/>
                <a:gd name="T77" fmla="*/ 23 h 244"/>
                <a:gd name="T78" fmla="*/ 62 w 235"/>
                <a:gd name="T7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5" h="244">
                  <a:moveTo>
                    <a:pt x="153" y="228"/>
                  </a:moveTo>
                  <a:lnTo>
                    <a:pt x="152" y="228"/>
                  </a:lnTo>
                  <a:lnTo>
                    <a:pt x="152" y="230"/>
                  </a:lnTo>
                  <a:lnTo>
                    <a:pt x="153" y="228"/>
                  </a:lnTo>
                  <a:close/>
                  <a:moveTo>
                    <a:pt x="210" y="183"/>
                  </a:moveTo>
                  <a:lnTo>
                    <a:pt x="210" y="183"/>
                  </a:lnTo>
                  <a:lnTo>
                    <a:pt x="210" y="183"/>
                  </a:lnTo>
                  <a:lnTo>
                    <a:pt x="210" y="183"/>
                  </a:lnTo>
                  <a:close/>
                  <a:moveTo>
                    <a:pt x="210" y="183"/>
                  </a:moveTo>
                  <a:lnTo>
                    <a:pt x="210" y="183"/>
                  </a:lnTo>
                  <a:lnTo>
                    <a:pt x="210" y="183"/>
                  </a:lnTo>
                  <a:lnTo>
                    <a:pt x="210" y="183"/>
                  </a:lnTo>
                  <a:close/>
                  <a:moveTo>
                    <a:pt x="64" y="0"/>
                  </a:moveTo>
                  <a:lnTo>
                    <a:pt x="65" y="0"/>
                  </a:lnTo>
                  <a:lnTo>
                    <a:pt x="66" y="1"/>
                  </a:lnTo>
                  <a:lnTo>
                    <a:pt x="67" y="2"/>
                  </a:lnTo>
                  <a:lnTo>
                    <a:pt x="67" y="4"/>
                  </a:lnTo>
                  <a:lnTo>
                    <a:pt x="66" y="5"/>
                  </a:lnTo>
                  <a:lnTo>
                    <a:pt x="52" y="18"/>
                  </a:lnTo>
                  <a:lnTo>
                    <a:pt x="40" y="33"/>
                  </a:lnTo>
                  <a:lnTo>
                    <a:pt x="28" y="51"/>
                  </a:lnTo>
                  <a:lnTo>
                    <a:pt x="18" y="70"/>
                  </a:lnTo>
                  <a:lnTo>
                    <a:pt x="11" y="88"/>
                  </a:lnTo>
                  <a:lnTo>
                    <a:pt x="8" y="105"/>
                  </a:lnTo>
                  <a:lnTo>
                    <a:pt x="7" y="121"/>
                  </a:lnTo>
                  <a:lnTo>
                    <a:pt x="8" y="137"/>
                  </a:lnTo>
                  <a:lnTo>
                    <a:pt x="11" y="151"/>
                  </a:lnTo>
                  <a:lnTo>
                    <a:pt x="16" y="167"/>
                  </a:lnTo>
                  <a:lnTo>
                    <a:pt x="16" y="166"/>
                  </a:lnTo>
                  <a:lnTo>
                    <a:pt x="16" y="167"/>
                  </a:lnTo>
                  <a:lnTo>
                    <a:pt x="23" y="181"/>
                  </a:lnTo>
                  <a:lnTo>
                    <a:pt x="32" y="194"/>
                  </a:lnTo>
                  <a:lnTo>
                    <a:pt x="43" y="206"/>
                  </a:lnTo>
                  <a:lnTo>
                    <a:pt x="55" y="217"/>
                  </a:lnTo>
                  <a:lnTo>
                    <a:pt x="65" y="225"/>
                  </a:lnTo>
                  <a:lnTo>
                    <a:pt x="76" y="231"/>
                  </a:lnTo>
                  <a:lnTo>
                    <a:pt x="99" y="237"/>
                  </a:lnTo>
                  <a:lnTo>
                    <a:pt x="125" y="237"/>
                  </a:lnTo>
                  <a:lnTo>
                    <a:pt x="139" y="234"/>
                  </a:lnTo>
                  <a:lnTo>
                    <a:pt x="152" y="230"/>
                  </a:lnTo>
                  <a:lnTo>
                    <a:pt x="152" y="230"/>
                  </a:lnTo>
                  <a:lnTo>
                    <a:pt x="152" y="228"/>
                  </a:lnTo>
                  <a:lnTo>
                    <a:pt x="153" y="228"/>
                  </a:lnTo>
                  <a:lnTo>
                    <a:pt x="153" y="228"/>
                  </a:lnTo>
                  <a:lnTo>
                    <a:pt x="153" y="228"/>
                  </a:lnTo>
                  <a:lnTo>
                    <a:pt x="169" y="221"/>
                  </a:lnTo>
                  <a:lnTo>
                    <a:pt x="183" y="211"/>
                  </a:lnTo>
                  <a:lnTo>
                    <a:pt x="197" y="199"/>
                  </a:lnTo>
                  <a:lnTo>
                    <a:pt x="210" y="183"/>
                  </a:lnTo>
                  <a:lnTo>
                    <a:pt x="210" y="183"/>
                  </a:lnTo>
                  <a:lnTo>
                    <a:pt x="210" y="183"/>
                  </a:lnTo>
                  <a:lnTo>
                    <a:pt x="210" y="183"/>
                  </a:lnTo>
                  <a:lnTo>
                    <a:pt x="220" y="169"/>
                  </a:lnTo>
                  <a:lnTo>
                    <a:pt x="229" y="153"/>
                  </a:lnTo>
                  <a:lnTo>
                    <a:pt x="230" y="151"/>
                  </a:lnTo>
                  <a:lnTo>
                    <a:pt x="231" y="151"/>
                  </a:lnTo>
                  <a:lnTo>
                    <a:pt x="233" y="151"/>
                  </a:lnTo>
                  <a:lnTo>
                    <a:pt x="235" y="153"/>
                  </a:lnTo>
                  <a:lnTo>
                    <a:pt x="235" y="155"/>
                  </a:lnTo>
                  <a:lnTo>
                    <a:pt x="235" y="156"/>
                  </a:lnTo>
                  <a:lnTo>
                    <a:pt x="230" y="165"/>
                  </a:lnTo>
                  <a:lnTo>
                    <a:pt x="215" y="189"/>
                  </a:lnTo>
                  <a:lnTo>
                    <a:pt x="195" y="210"/>
                  </a:lnTo>
                  <a:lnTo>
                    <a:pt x="173" y="226"/>
                  </a:lnTo>
                  <a:lnTo>
                    <a:pt x="147" y="238"/>
                  </a:lnTo>
                  <a:lnTo>
                    <a:pt x="125" y="244"/>
                  </a:lnTo>
                  <a:lnTo>
                    <a:pt x="103" y="244"/>
                  </a:lnTo>
                  <a:lnTo>
                    <a:pt x="82" y="239"/>
                  </a:lnTo>
                  <a:lnTo>
                    <a:pt x="62" y="231"/>
                  </a:lnTo>
                  <a:lnTo>
                    <a:pt x="43" y="216"/>
                  </a:lnTo>
                  <a:lnTo>
                    <a:pt x="27" y="199"/>
                  </a:lnTo>
                  <a:lnTo>
                    <a:pt x="13" y="178"/>
                  </a:lnTo>
                  <a:lnTo>
                    <a:pt x="5" y="155"/>
                  </a:lnTo>
                  <a:lnTo>
                    <a:pt x="0" y="131"/>
                  </a:lnTo>
                  <a:lnTo>
                    <a:pt x="1" y="105"/>
                  </a:lnTo>
                  <a:lnTo>
                    <a:pt x="8" y="76"/>
                  </a:lnTo>
                  <a:lnTo>
                    <a:pt x="21" y="48"/>
                  </a:lnTo>
                  <a:lnTo>
                    <a:pt x="40" y="23"/>
                  </a:lnTo>
                  <a:lnTo>
                    <a:pt x="61" y="1"/>
                  </a:lnTo>
                  <a:lnTo>
                    <a:pt x="62" y="0"/>
                  </a:lnTo>
                  <a:lnTo>
                    <a:pt x="6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3" name="Freeform 477"/>
            <p:cNvSpPr>
              <a:spLocks/>
            </p:cNvSpPr>
            <p:nvPr/>
          </p:nvSpPr>
          <p:spPr bwMode="auto">
            <a:xfrm>
              <a:off x="5741699" y="3979430"/>
              <a:ext cx="115888" cy="161925"/>
            </a:xfrm>
            <a:custGeom>
              <a:avLst/>
              <a:gdLst>
                <a:gd name="T0" fmla="*/ 3 w 73"/>
                <a:gd name="T1" fmla="*/ 0 h 102"/>
                <a:gd name="T2" fmla="*/ 6 w 73"/>
                <a:gd name="T3" fmla="*/ 0 h 102"/>
                <a:gd name="T4" fmla="*/ 15 w 73"/>
                <a:gd name="T5" fmla="*/ 7 h 102"/>
                <a:gd name="T6" fmla="*/ 25 w 73"/>
                <a:gd name="T7" fmla="*/ 15 h 102"/>
                <a:gd name="T8" fmla="*/ 37 w 73"/>
                <a:gd name="T9" fmla="*/ 29 h 102"/>
                <a:gd name="T10" fmla="*/ 51 w 73"/>
                <a:gd name="T11" fmla="*/ 45 h 102"/>
                <a:gd name="T12" fmla="*/ 62 w 73"/>
                <a:gd name="T13" fmla="*/ 62 h 102"/>
                <a:gd name="T14" fmla="*/ 70 w 73"/>
                <a:gd name="T15" fmla="*/ 80 h 102"/>
                <a:gd name="T16" fmla="*/ 73 w 73"/>
                <a:gd name="T17" fmla="*/ 99 h 102"/>
                <a:gd name="T18" fmla="*/ 72 w 73"/>
                <a:gd name="T19" fmla="*/ 100 h 102"/>
                <a:gd name="T20" fmla="*/ 70 w 73"/>
                <a:gd name="T21" fmla="*/ 101 h 102"/>
                <a:gd name="T22" fmla="*/ 69 w 73"/>
                <a:gd name="T23" fmla="*/ 102 h 102"/>
                <a:gd name="T24" fmla="*/ 67 w 73"/>
                <a:gd name="T25" fmla="*/ 101 h 102"/>
                <a:gd name="T26" fmla="*/ 66 w 73"/>
                <a:gd name="T27" fmla="*/ 100 h 102"/>
                <a:gd name="T28" fmla="*/ 66 w 73"/>
                <a:gd name="T29" fmla="*/ 99 h 102"/>
                <a:gd name="T30" fmla="*/ 65 w 73"/>
                <a:gd name="T31" fmla="*/ 94 h 102"/>
                <a:gd name="T32" fmla="*/ 64 w 73"/>
                <a:gd name="T33" fmla="*/ 86 h 102"/>
                <a:gd name="T34" fmla="*/ 61 w 73"/>
                <a:gd name="T35" fmla="*/ 78 h 102"/>
                <a:gd name="T36" fmla="*/ 51 w 73"/>
                <a:gd name="T37" fmla="*/ 58 h 102"/>
                <a:gd name="T38" fmla="*/ 37 w 73"/>
                <a:gd name="T39" fmla="*/ 40 h 102"/>
                <a:gd name="T40" fmla="*/ 25 w 73"/>
                <a:gd name="T41" fmla="*/ 25 h 102"/>
                <a:gd name="T42" fmla="*/ 11 w 73"/>
                <a:gd name="T43" fmla="*/ 12 h 102"/>
                <a:gd name="T44" fmla="*/ 11 w 73"/>
                <a:gd name="T45" fmla="*/ 12 h 102"/>
                <a:gd name="T46" fmla="*/ 11 w 73"/>
                <a:gd name="T47" fmla="*/ 12 h 102"/>
                <a:gd name="T48" fmla="*/ 11 w 73"/>
                <a:gd name="T49" fmla="*/ 12 h 102"/>
                <a:gd name="T50" fmla="*/ 11 w 73"/>
                <a:gd name="T51" fmla="*/ 12 h 102"/>
                <a:gd name="T52" fmla="*/ 11 w 73"/>
                <a:gd name="T53" fmla="*/ 12 h 102"/>
                <a:gd name="T54" fmla="*/ 7 w 73"/>
                <a:gd name="T55" fmla="*/ 9 h 102"/>
                <a:gd name="T56" fmla="*/ 2 w 73"/>
                <a:gd name="T57" fmla="*/ 7 h 102"/>
                <a:gd name="T58" fmla="*/ 0 w 73"/>
                <a:gd name="T59" fmla="*/ 4 h 102"/>
                <a:gd name="T60" fmla="*/ 0 w 73"/>
                <a:gd name="T61" fmla="*/ 3 h 102"/>
                <a:gd name="T62" fmla="*/ 1 w 73"/>
                <a:gd name="T63" fmla="*/ 2 h 102"/>
                <a:gd name="T64" fmla="*/ 2 w 73"/>
                <a:gd name="T65" fmla="*/ 0 h 102"/>
                <a:gd name="T66" fmla="*/ 3 w 73"/>
                <a:gd name="T6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3" h="102">
                  <a:moveTo>
                    <a:pt x="3" y="0"/>
                  </a:moveTo>
                  <a:lnTo>
                    <a:pt x="6" y="0"/>
                  </a:lnTo>
                  <a:lnTo>
                    <a:pt x="15" y="7"/>
                  </a:lnTo>
                  <a:lnTo>
                    <a:pt x="25" y="15"/>
                  </a:lnTo>
                  <a:lnTo>
                    <a:pt x="37" y="29"/>
                  </a:lnTo>
                  <a:lnTo>
                    <a:pt x="51" y="45"/>
                  </a:lnTo>
                  <a:lnTo>
                    <a:pt x="62" y="62"/>
                  </a:lnTo>
                  <a:lnTo>
                    <a:pt x="70" y="80"/>
                  </a:lnTo>
                  <a:lnTo>
                    <a:pt x="73" y="99"/>
                  </a:lnTo>
                  <a:lnTo>
                    <a:pt x="72" y="100"/>
                  </a:lnTo>
                  <a:lnTo>
                    <a:pt x="70" y="101"/>
                  </a:lnTo>
                  <a:lnTo>
                    <a:pt x="69" y="102"/>
                  </a:lnTo>
                  <a:lnTo>
                    <a:pt x="67" y="101"/>
                  </a:lnTo>
                  <a:lnTo>
                    <a:pt x="66" y="100"/>
                  </a:lnTo>
                  <a:lnTo>
                    <a:pt x="66" y="99"/>
                  </a:lnTo>
                  <a:lnTo>
                    <a:pt x="65" y="94"/>
                  </a:lnTo>
                  <a:lnTo>
                    <a:pt x="64" y="86"/>
                  </a:lnTo>
                  <a:lnTo>
                    <a:pt x="61" y="78"/>
                  </a:lnTo>
                  <a:lnTo>
                    <a:pt x="51" y="58"/>
                  </a:lnTo>
                  <a:lnTo>
                    <a:pt x="37" y="40"/>
                  </a:lnTo>
                  <a:lnTo>
                    <a:pt x="25" y="25"/>
                  </a:lnTo>
                  <a:lnTo>
                    <a:pt x="11" y="12"/>
                  </a:lnTo>
                  <a:lnTo>
                    <a:pt x="11" y="12"/>
                  </a:lnTo>
                  <a:lnTo>
                    <a:pt x="11" y="12"/>
                  </a:lnTo>
                  <a:lnTo>
                    <a:pt x="11" y="12"/>
                  </a:lnTo>
                  <a:lnTo>
                    <a:pt x="11" y="12"/>
                  </a:lnTo>
                  <a:lnTo>
                    <a:pt x="11" y="12"/>
                  </a:lnTo>
                  <a:lnTo>
                    <a:pt x="7" y="9"/>
                  </a:lnTo>
                  <a:lnTo>
                    <a:pt x="2" y="7"/>
                  </a:lnTo>
                  <a:lnTo>
                    <a:pt x="0" y="4"/>
                  </a:lnTo>
                  <a:lnTo>
                    <a:pt x="0" y="3"/>
                  </a:lnTo>
                  <a:lnTo>
                    <a:pt x="1" y="2"/>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4" name="Freeform 478"/>
            <p:cNvSpPr>
              <a:spLocks/>
            </p:cNvSpPr>
            <p:nvPr/>
          </p:nvSpPr>
          <p:spPr bwMode="auto">
            <a:xfrm>
              <a:off x="5862349" y="3977842"/>
              <a:ext cx="36513" cy="180975"/>
            </a:xfrm>
            <a:custGeom>
              <a:avLst/>
              <a:gdLst>
                <a:gd name="T0" fmla="*/ 12 w 23"/>
                <a:gd name="T1" fmla="*/ 0 h 114"/>
                <a:gd name="T2" fmla="*/ 13 w 23"/>
                <a:gd name="T3" fmla="*/ 1 h 114"/>
                <a:gd name="T4" fmla="*/ 14 w 23"/>
                <a:gd name="T5" fmla="*/ 1 h 114"/>
                <a:gd name="T6" fmla="*/ 15 w 23"/>
                <a:gd name="T7" fmla="*/ 3 h 114"/>
                <a:gd name="T8" fmla="*/ 15 w 23"/>
                <a:gd name="T9" fmla="*/ 3 h 114"/>
                <a:gd name="T10" fmla="*/ 19 w 23"/>
                <a:gd name="T11" fmla="*/ 21 h 114"/>
                <a:gd name="T12" fmla="*/ 22 w 23"/>
                <a:gd name="T13" fmla="*/ 41 h 114"/>
                <a:gd name="T14" fmla="*/ 23 w 23"/>
                <a:gd name="T15" fmla="*/ 60 h 114"/>
                <a:gd name="T16" fmla="*/ 21 w 23"/>
                <a:gd name="T17" fmla="*/ 79 h 114"/>
                <a:gd name="T18" fmla="*/ 15 w 23"/>
                <a:gd name="T19" fmla="*/ 98 h 114"/>
                <a:gd name="T20" fmla="*/ 5 w 23"/>
                <a:gd name="T21" fmla="*/ 113 h 114"/>
                <a:gd name="T22" fmla="*/ 3 w 23"/>
                <a:gd name="T23" fmla="*/ 114 h 114"/>
                <a:gd name="T24" fmla="*/ 2 w 23"/>
                <a:gd name="T25" fmla="*/ 114 h 114"/>
                <a:gd name="T26" fmla="*/ 1 w 23"/>
                <a:gd name="T27" fmla="*/ 113 h 114"/>
                <a:gd name="T28" fmla="*/ 0 w 23"/>
                <a:gd name="T29" fmla="*/ 112 h 114"/>
                <a:gd name="T30" fmla="*/ 0 w 23"/>
                <a:gd name="T31" fmla="*/ 110 h 114"/>
                <a:gd name="T32" fmla="*/ 0 w 23"/>
                <a:gd name="T33" fmla="*/ 109 h 114"/>
                <a:gd name="T34" fmla="*/ 3 w 23"/>
                <a:gd name="T35" fmla="*/ 106 h 114"/>
                <a:gd name="T36" fmla="*/ 7 w 23"/>
                <a:gd name="T37" fmla="*/ 100 h 114"/>
                <a:gd name="T38" fmla="*/ 10 w 23"/>
                <a:gd name="T39" fmla="*/ 93 h 114"/>
                <a:gd name="T40" fmla="*/ 14 w 23"/>
                <a:gd name="T41" fmla="*/ 74 h 114"/>
                <a:gd name="T42" fmla="*/ 15 w 23"/>
                <a:gd name="T43" fmla="*/ 53 h 114"/>
                <a:gd name="T44" fmla="*/ 14 w 23"/>
                <a:gd name="T45" fmla="*/ 32 h 114"/>
                <a:gd name="T46" fmla="*/ 9 w 23"/>
                <a:gd name="T47" fmla="*/ 4 h 114"/>
                <a:gd name="T48" fmla="*/ 9 w 23"/>
                <a:gd name="T49" fmla="*/ 3 h 114"/>
                <a:gd name="T50" fmla="*/ 10 w 23"/>
                <a:gd name="T51" fmla="*/ 1 h 114"/>
                <a:gd name="T52" fmla="*/ 11 w 23"/>
                <a:gd name="T53" fmla="*/ 1 h 114"/>
                <a:gd name="T54" fmla="*/ 12 w 23"/>
                <a:gd name="T5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 h="114">
                  <a:moveTo>
                    <a:pt x="12" y="0"/>
                  </a:moveTo>
                  <a:lnTo>
                    <a:pt x="13" y="1"/>
                  </a:lnTo>
                  <a:lnTo>
                    <a:pt x="14" y="1"/>
                  </a:lnTo>
                  <a:lnTo>
                    <a:pt x="15" y="3"/>
                  </a:lnTo>
                  <a:lnTo>
                    <a:pt x="15" y="3"/>
                  </a:lnTo>
                  <a:lnTo>
                    <a:pt x="19" y="21"/>
                  </a:lnTo>
                  <a:lnTo>
                    <a:pt x="22" y="41"/>
                  </a:lnTo>
                  <a:lnTo>
                    <a:pt x="23" y="60"/>
                  </a:lnTo>
                  <a:lnTo>
                    <a:pt x="21" y="79"/>
                  </a:lnTo>
                  <a:lnTo>
                    <a:pt x="15" y="98"/>
                  </a:lnTo>
                  <a:lnTo>
                    <a:pt x="5" y="113"/>
                  </a:lnTo>
                  <a:lnTo>
                    <a:pt x="3" y="114"/>
                  </a:lnTo>
                  <a:lnTo>
                    <a:pt x="2" y="114"/>
                  </a:lnTo>
                  <a:lnTo>
                    <a:pt x="1" y="113"/>
                  </a:lnTo>
                  <a:lnTo>
                    <a:pt x="0" y="112"/>
                  </a:lnTo>
                  <a:lnTo>
                    <a:pt x="0" y="110"/>
                  </a:lnTo>
                  <a:lnTo>
                    <a:pt x="0" y="109"/>
                  </a:lnTo>
                  <a:lnTo>
                    <a:pt x="3" y="106"/>
                  </a:lnTo>
                  <a:lnTo>
                    <a:pt x="7" y="100"/>
                  </a:lnTo>
                  <a:lnTo>
                    <a:pt x="10" y="93"/>
                  </a:lnTo>
                  <a:lnTo>
                    <a:pt x="14" y="74"/>
                  </a:lnTo>
                  <a:lnTo>
                    <a:pt x="15" y="53"/>
                  </a:lnTo>
                  <a:lnTo>
                    <a:pt x="14" y="32"/>
                  </a:lnTo>
                  <a:lnTo>
                    <a:pt x="9" y="4"/>
                  </a:lnTo>
                  <a:lnTo>
                    <a:pt x="9" y="3"/>
                  </a:lnTo>
                  <a:lnTo>
                    <a:pt x="10" y="1"/>
                  </a:lnTo>
                  <a:lnTo>
                    <a:pt x="11" y="1"/>
                  </a:lnTo>
                  <a:lnTo>
                    <a:pt x="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5" name="Freeform 479"/>
            <p:cNvSpPr>
              <a:spLocks/>
            </p:cNvSpPr>
            <p:nvPr/>
          </p:nvSpPr>
          <p:spPr bwMode="auto">
            <a:xfrm>
              <a:off x="5863937" y="4042930"/>
              <a:ext cx="131763" cy="125413"/>
            </a:xfrm>
            <a:custGeom>
              <a:avLst/>
              <a:gdLst>
                <a:gd name="T0" fmla="*/ 79 w 83"/>
                <a:gd name="T1" fmla="*/ 0 h 79"/>
                <a:gd name="T2" fmla="*/ 80 w 83"/>
                <a:gd name="T3" fmla="*/ 0 h 79"/>
                <a:gd name="T4" fmla="*/ 83 w 83"/>
                <a:gd name="T5" fmla="*/ 1 h 79"/>
                <a:gd name="T6" fmla="*/ 83 w 83"/>
                <a:gd name="T7" fmla="*/ 3 h 79"/>
                <a:gd name="T8" fmla="*/ 81 w 83"/>
                <a:gd name="T9" fmla="*/ 11 h 79"/>
                <a:gd name="T10" fmla="*/ 77 w 83"/>
                <a:gd name="T11" fmla="*/ 28 h 79"/>
                <a:gd name="T12" fmla="*/ 67 w 83"/>
                <a:gd name="T13" fmla="*/ 44 h 79"/>
                <a:gd name="T14" fmla="*/ 55 w 83"/>
                <a:gd name="T15" fmla="*/ 57 h 79"/>
                <a:gd name="T16" fmla="*/ 40 w 83"/>
                <a:gd name="T17" fmla="*/ 67 h 79"/>
                <a:gd name="T18" fmla="*/ 22 w 83"/>
                <a:gd name="T19" fmla="*/ 73 h 79"/>
                <a:gd name="T20" fmla="*/ 4 w 83"/>
                <a:gd name="T21" fmla="*/ 79 h 79"/>
                <a:gd name="T22" fmla="*/ 2 w 83"/>
                <a:gd name="T23" fmla="*/ 79 h 79"/>
                <a:gd name="T24" fmla="*/ 1 w 83"/>
                <a:gd name="T25" fmla="*/ 78 h 79"/>
                <a:gd name="T26" fmla="*/ 0 w 83"/>
                <a:gd name="T27" fmla="*/ 77 h 79"/>
                <a:gd name="T28" fmla="*/ 0 w 83"/>
                <a:gd name="T29" fmla="*/ 74 h 79"/>
                <a:gd name="T30" fmla="*/ 1 w 83"/>
                <a:gd name="T31" fmla="*/ 73 h 79"/>
                <a:gd name="T32" fmla="*/ 3 w 83"/>
                <a:gd name="T33" fmla="*/ 72 h 79"/>
                <a:gd name="T34" fmla="*/ 30 w 83"/>
                <a:gd name="T35" fmla="*/ 65 h 79"/>
                <a:gd name="T36" fmla="*/ 41 w 83"/>
                <a:gd name="T37" fmla="*/ 59 h 79"/>
                <a:gd name="T38" fmla="*/ 51 w 83"/>
                <a:gd name="T39" fmla="*/ 52 h 79"/>
                <a:gd name="T40" fmla="*/ 57 w 83"/>
                <a:gd name="T41" fmla="*/ 46 h 79"/>
                <a:gd name="T42" fmla="*/ 63 w 83"/>
                <a:gd name="T43" fmla="*/ 40 h 79"/>
                <a:gd name="T44" fmla="*/ 67 w 83"/>
                <a:gd name="T45" fmla="*/ 34 h 79"/>
                <a:gd name="T46" fmla="*/ 70 w 83"/>
                <a:gd name="T47" fmla="*/ 27 h 79"/>
                <a:gd name="T48" fmla="*/ 74 w 83"/>
                <a:gd name="T49" fmla="*/ 18 h 79"/>
                <a:gd name="T50" fmla="*/ 75 w 83"/>
                <a:gd name="T51" fmla="*/ 10 h 79"/>
                <a:gd name="T52" fmla="*/ 76 w 83"/>
                <a:gd name="T53" fmla="*/ 3 h 79"/>
                <a:gd name="T54" fmla="*/ 76 w 83"/>
                <a:gd name="T55" fmla="*/ 1 h 79"/>
                <a:gd name="T56" fmla="*/ 77 w 83"/>
                <a:gd name="T57" fmla="*/ 0 h 79"/>
                <a:gd name="T58" fmla="*/ 79 w 83"/>
                <a:gd name="T5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3" h="79">
                  <a:moveTo>
                    <a:pt x="79" y="0"/>
                  </a:moveTo>
                  <a:lnTo>
                    <a:pt x="80" y="0"/>
                  </a:lnTo>
                  <a:lnTo>
                    <a:pt x="83" y="1"/>
                  </a:lnTo>
                  <a:lnTo>
                    <a:pt x="83" y="3"/>
                  </a:lnTo>
                  <a:lnTo>
                    <a:pt x="81" y="11"/>
                  </a:lnTo>
                  <a:lnTo>
                    <a:pt x="77" y="28"/>
                  </a:lnTo>
                  <a:lnTo>
                    <a:pt x="67" y="44"/>
                  </a:lnTo>
                  <a:lnTo>
                    <a:pt x="55" y="57"/>
                  </a:lnTo>
                  <a:lnTo>
                    <a:pt x="40" y="67"/>
                  </a:lnTo>
                  <a:lnTo>
                    <a:pt x="22" y="73"/>
                  </a:lnTo>
                  <a:lnTo>
                    <a:pt x="4" y="79"/>
                  </a:lnTo>
                  <a:lnTo>
                    <a:pt x="2" y="79"/>
                  </a:lnTo>
                  <a:lnTo>
                    <a:pt x="1" y="78"/>
                  </a:lnTo>
                  <a:lnTo>
                    <a:pt x="0" y="77"/>
                  </a:lnTo>
                  <a:lnTo>
                    <a:pt x="0" y="74"/>
                  </a:lnTo>
                  <a:lnTo>
                    <a:pt x="1" y="73"/>
                  </a:lnTo>
                  <a:lnTo>
                    <a:pt x="3" y="72"/>
                  </a:lnTo>
                  <a:lnTo>
                    <a:pt x="30" y="65"/>
                  </a:lnTo>
                  <a:lnTo>
                    <a:pt x="41" y="59"/>
                  </a:lnTo>
                  <a:lnTo>
                    <a:pt x="51" y="52"/>
                  </a:lnTo>
                  <a:lnTo>
                    <a:pt x="57" y="46"/>
                  </a:lnTo>
                  <a:lnTo>
                    <a:pt x="63" y="40"/>
                  </a:lnTo>
                  <a:lnTo>
                    <a:pt x="67" y="34"/>
                  </a:lnTo>
                  <a:lnTo>
                    <a:pt x="70" y="27"/>
                  </a:lnTo>
                  <a:lnTo>
                    <a:pt x="74" y="18"/>
                  </a:lnTo>
                  <a:lnTo>
                    <a:pt x="75" y="10"/>
                  </a:lnTo>
                  <a:lnTo>
                    <a:pt x="76" y="3"/>
                  </a:lnTo>
                  <a:lnTo>
                    <a:pt x="76" y="1"/>
                  </a:lnTo>
                  <a:lnTo>
                    <a:pt x="77" y="0"/>
                  </a:lnTo>
                  <a:lnTo>
                    <a:pt x="7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6" name="Freeform 480"/>
            <p:cNvSpPr>
              <a:spLocks/>
            </p:cNvSpPr>
            <p:nvPr/>
          </p:nvSpPr>
          <p:spPr bwMode="auto">
            <a:xfrm>
              <a:off x="5946487" y="4138180"/>
              <a:ext cx="98425" cy="50800"/>
            </a:xfrm>
            <a:custGeom>
              <a:avLst/>
              <a:gdLst>
                <a:gd name="T0" fmla="*/ 59 w 62"/>
                <a:gd name="T1" fmla="*/ 0 h 32"/>
                <a:gd name="T2" fmla="*/ 60 w 62"/>
                <a:gd name="T3" fmla="*/ 0 h 32"/>
                <a:gd name="T4" fmla="*/ 61 w 62"/>
                <a:gd name="T5" fmla="*/ 1 h 32"/>
                <a:gd name="T6" fmla="*/ 62 w 62"/>
                <a:gd name="T7" fmla="*/ 3 h 32"/>
                <a:gd name="T8" fmla="*/ 61 w 62"/>
                <a:gd name="T9" fmla="*/ 6 h 32"/>
                <a:gd name="T10" fmla="*/ 49 w 62"/>
                <a:gd name="T11" fmla="*/ 17 h 32"/>
                <a:gd name="T12" fmla="*/ 35 w 62"/>
                <a:gd name="T13" fmla="*/ 23 h 32"/>
                <a:gd name="T14" fmla="*/ 20 w 62"/>
                <a:gd name="T15" fmla="*/ 29 h 32"/>
                <a:gd name="T16" fmla="*/ 4 w 62"/>
                <a:gd name="T17" fmla="*/ 32 h 32"/>
                <a:gd name="T18" fmla="*/ 2 w 62"/>
                <a:gd name="T19" fmla="*/ 32 h 32"/>
                <a:gd name="T20" fmla="*/ 1 w 62"/>
                <a:gd name="T21" fmla="*/ 32 h 32"/>
                <a:gd name="T22" fmla="*/ 0 w 62"/>
                <a:gd name="T23" fmla="*/ 30 h 32"/>
                <a:gd name="T24" fmla="*/ 0 w 62"/>
                <a:gd name="T25" fmla="*/ 29 h 32"/>
                <a:gd name="T26" fmla="*/ 1 w 62"/>
                <a:gd name="T27" fmla="*/ 27 h 32"/>
                <a:gd name="T28" fmla="*/ 2 w 62"/>
                <a:gd name="T29" fmla="*/ 25 h 32"/>
                <a:gd name="T30" fmla="*/ 20 w 62"/>
                <a:gd name="T31" fmla="*/ 22 h 32"/>
                <a:gd name="T32" fmla="*/ 35 w 62"/>
                <a:gd name="T33" fmla="*/ 17 h 32"/>
                <a:gd name="T34" fmla="*/ 42 w 62"/>
                <a:gd name="T35" fmla="*/ 13 h 32"/>
                <a:gd name="T36" fmla="*/ 47 w 62"/>
                <a:gd name="T37" fmla="*/ 10 h 32"/>
                <a:gd name="T38" fmla="*/ 53 w 62"/>
                <a:gd name="T39" fmla="*/ 6 h 32"/>
                <a:gd name="T40" fmla="*/ 57 w 62"/>
                <a:gd name="T41" fmla="*/ 1 h 32"/>
                <a:gd name="T42" fmla="*/ 58 w 62"/>
                <a:gd name="T43" fmla="*/ 0 h 32"/>
                <a:gd name="T44" fmla="*/ 59 w 62"/>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32">
                  <a:moveTo>
                    <a:pt x="59" y="0"/>
                  </a:moveTo>
                  <a:lnTo>
                    <a:pt x="60" y="0"/>
                  </a:lnTo>
                  <a:lnTo>
                    <a:pt x="61" y="1"/>
                  </a:lnTo>
                  <a:lnTo>
                    <a:pt x="62" y="3"/>
                  </a:lnTo>
                  <a:lnTo>
                    <a:pt x="61" y="6"/>
                  </a:lnTo>
                  <a:lnTo>
                    <a:pt x="49" y="17"/>
                  </a:lnTo>
                  <a:lnTo>
                    <a:pt x="35" y="23"/>
                  </a:lnTo>
                  <a:lnTo>
                    <a:pt x="20" y="29"/>
                  </a:lnTo>
                  <a:lnTo>
                    <a:pt x="4" y="32"/>
                  </a:lnTo>
                  <a:lnTo>
                    <a:pt x="2" y="32"/>
                  </a:lnTo>
                  <a:lnTo>
                    <a:pt x="1" y="32"/>
                  </a:lnTo>
                  <a:lnTo>
                    <a:pt x="0" y="30"/>
                  </a:lnTo>
                  <a:lnTo>
                    <a:pt x="0" y="29"/>
                  </a:lnTo>
                  <a:lnTo>
                    <a:pt x="1" y="27"/>
                  </a:lnTo>
                  <a:lnTo>
                    <a:pt x="2" y="25"/>
                  </a:lnTo>
                  <a:lnTo>
                    <a:pt x="20" y="22"/>
                  </a:lnTo>
                  <a:lnTo>
                    <a:pt x="35" y="17"/>
                  </a:lnTo>
                  <a:lnTo>
                    <a:pt x="42" y="13"/>
                  </a:lnTo>
                  <a:lnTo>
                    <a:pt x="47" y="10"/>
                  </a:lnTo>
                  <a:lnTo>
                    <a:pt x="53" y="6"/>
                  </a:lnTo>
                  <a:lnTo>
                    <a:pt x="57" y="1"/>
                  </a:lnTo>
                  <a:lnTo>
                    <a:pt x="58" y="0"/>
                  </a:lnTo>
                  <a:lnTo>
                    <a:pt x="5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7" name="Freeform 481"/>
            <p:cNvSpPr>
              <a:spLocks/>
            </p:cNvSpPr>
            <p:nvPr/>
          </p:nvSpPr>
          <p:spPr bwMode="auto">
            <a:xfrm>
              <a:off x="5824249" y="4177867"/>
              <a:ext cx="131763" cy="146050"/>
            </a:xfrm>
            <a:custGeom>
              <a:avLst/>
              <a:gdLst>
                <a:gd name="T0" fmla="*/ 3 w 83"/>
                <a:gd name="T1" fmla="*/ 0 h 92"/>
                <a:gd name="T2" fmla="*/ 4 w 83"/>
                <a:gd name="T3" fmla="*/ 0 h 92"/>
                <a:gd name="T4" fmla="*/ 5 w 83"/>
                <a:gd name="T5" fmla="*/ 2 h 92"/>
                <a:gd name="T6" fmla="*/ 6 w 83"/>
                <a:gd name="T7" fmla="*/ 3 h 92"/>
                <a:gd name="T8" fmla="*/ 13 w 83"/>
                <a:gd name="T9" fmla="*/ 22 h 92"/>
                <a:gd name="T10" fmla="*/ 13 w 83"/>
                <a:gd name="T11" fmla="*/ 21 h 92"/>
                <a:gd name="T12" fmla="*/ 18 w 83"/>
                <a:gd name="T13" fmla="*/ 32 h 92"/>
                <a:gd name="T14" fmla="*/ 25 w 83"/>
                <a:gd name="T15" fmla="*/ 43 h 92"/>
                <a:gd name="T16" fmla="*/ 33 w 83"/>
                <a:gd name="T17" fmla="*/ 52 h 92"/>
                <a:gd name="T18" fmla="*/ 43 w 83"/>
                <a:gd name="T19" fmla="*/ 61 h 92"/>
                <a:gd name="T20" fmla="*/ 43 w 83"/>
                <a:gd name="T21" fmla="*/ 60 h 92"/>
                <a:gd name="T22" fmla="*/ 43 w 83"/>
                <a:gd name="T23" fmla="*/ 61 h 92"/>
                <a:gd name="T24" fmla="*/ 43 w 83"/>
                <a:gd name="T25" fmla="*/ 61 h 92"/>
                <a:gd name="T26" fmla="*/ 43 w 83"/>
                <a:gd name="T27" fmla="*/ 61 h 92"/>
                <a:gd name="T28" fmla="*/ 43 w 83"/>
                <a:gd name="T29" fmla="*/ 61 h 92"/>
                <a:gd name="T30" fmla="*/ 62 w 83"/>
                <a:gd name="T31" fmla="*/ 74 h 92"/>
                <a:gd name="T32" fmla="*/ 82 w 83"/>
                <a:gd name="T33" fmla="*/ 85 h 92"/>
                <a:gd name="T34" fmla="*/ 83 w 83"/>
                <a:gd name="T35" fmla="*/ 87 h 92"/>
                <a:gd name="T36" fmla="*/ 83 w 83"/>
                <a:gd name="T37" fmla="*/ 88 h 92"/>
                <a:gd name="T38" fmla="*/ 83 w 83"/>
                <a:gd name="T39" fmla="*/ 91 h 92"/>
                <a:gd name="T40" fmla="*/ 82 w 83"/>
                <a:gd name="T41" fmla="*/ 92 h 92"/>
                <a:gd name="T42" fmla="*/ 80 w 83"/>
                <a:gd name="T43" fmla="*/ 92 h 92"/>
                <a:gd name="T44" fmla="*/ 78 w 83"/>
                <a:gd name="T45" fmla="*/ 92 h 92"/>
                <a:gd name="T46" fmla="*/ 64 w 83"/>
                <a:gd name="T47" fmla="*/ 83 h 92"/>
                <a:gd name="T48" fmla="*/ 46 w 83"/>
                <a:gd name="T49" fmla="*/ 71 h 92"/>
                <a:gd name="T50" fmla="*/ 31 w 83"/>
                <a:gd name="T51" fmla="*/ 58 h 92"/>
                <a:gd name="T52" fmla="*/ 17 w 83"/>
                <a:gd name="T53" fmla="*/ 42 h 92"/>
                <a:gd name="T54" fmla="*/ 7 w 83"/>
                <a:gd name="T55" fmla="*/ 25 h 92"/>
                <a:gd name="T56" fmla="*/ 0 w 83"/>
                <a:gd name="T57" fmla="*/ 5 h 92"/>
                <a:gd name="T58" fmla="*/ 0 w 83"/>
                <a:gd name="T59" fmla="*/ 3 h 92"/>
                <a:gd name="T60" fmla="*/ 0 w 83"/>
                <a:gd name="T61" fmla="*/ 2 h 92"/>
                <a:gd name="T62" fmla="*/ 2 w 83"/>
                <a:gd name="T63" fmla="*/ 0 h 92"/>
                <a:gd name="T64" fmla="*/ 3 w 83"/>
                <a:gd name="T6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 h="92">
                  <a:moveTo>
                    <a:pt x="3" y="0"/>
                  </a:moveTo>
                  <a:lnTo>
                    <a:pt x="4" y="0"/>
                  </a:lnTo>
                  <a:lnTo>
                    <a:pt x="5" y="2"/>
                  </a:lnTo>
                  <a:lnTo>
                    <a:pt x="6" y="3"/>
                  </a:lnTo>
                  <a:lnTo>
                    <a:pt x="13" y="22"/>
                  </a:lnTo>
                  <a:lnTo>
                    <a:pt x="13" y="21"/>
                  </a:lnTo>
                  <a:lnTo>
                    <a:pt x="18" y="32"/>
                  </a:lnTo>
                  <a:lnTo>
                    <a:pt x="25" y="43"/>
                  </a:lnTo>
                  <a:lnTo>
                    <a:pt x="33" y="52"/>
                  </a:lnTo>
                  <a:lnTo>
                    <a:pt x="43" y="61"/>
                  </a:lnTo>
                  <a:lnTo>
                    <a:pt x="43" y="60"/>
                  </a:lnTo>
                  <a:lnTo>
                    <a:pt x="43" y="61"/>
                  </a:lnTo>
                  <a:lnTo>
                    <a:pt x="43" y="61"/>
                  </a:lnTo>
                  <a:lnTo>
                    <a:pt x="43" y="61"/>
                  </a:lnTo>
                  <a:lnTo>
                    <a:pt x="43" y="61"/>
                  </a:lnTo>
                  <a:lnTo>
                    <a:pt x="62" y="74"/>
                  </a:lnTo>
                  <a:lnTo>
                    <a:pt x="82" y="85"/>
                  </a:lnTo>
                  <a:lnTo>
                    <a:pt x="83" y="87"/>
                  </a:lnTo>
                  <a:lnTo>
                    <a:pt x="83" y="88"/>
                  </a:lnTo>
                  <a:lnTo>
                    <a:pt x="83" y="91"/>
                  </a:lnTo>
                  <a:lnTo>
                    <a:pt x="82" y="92"/>
                  </a:lnTo>
                  <a:lnTo>
                    <a:pt x="80" y="92"/>
                  </a:lnTo>
                  <a:lnTo>
                    <a:pt x="78" y="92"/>
                  </a:lnTo>
                  <a:lnTo>
                    <a:pt x="64" y="83"/>
                  </a:lnTo>
                  <a:lnTo>
                    <a:pt x="46" y="71"/>
                  </a:lnTo>
                  <a:lnTo>
                    <a:pt x="31" y="58"/>
                  </a:lnTo>
                  <a:lnTo>
                    <a:pt x="17" y="42"/>
                  </a:lnTo>
                  <a:lnTo>
                    <a:pt x="7" y="25"/>
                  </a:lnTo>
                  <a:lnTo>
                    <a:pt x="0" y="5"/>
                  </a:lnTo>
                  <a:lnTo>
                    <a:pt x="0" y="3"/>
                  </a:lnTo>
                  <a:lnTo>
                    <a:pt x="0" y="2"/>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8" name="Freeform 482"/>
            <p:cNvSpPr>
              <a:spLocks/>
            </p:cNvSpPr>
            <p:nvPr/>
          </p:nvSpPr>
          <p:spPr bwMode="auto">
            <a:xfrm>
              <a:off x="5894099" y="4203267"/>
              <a:ext cx="136525" cy="57150"/>
            </a:xfrm>
            <a:custGeom>
              <a:avLst/>
              <a:gdLst>
                <a:gd name="T0" fmla="*/ 3 w 86"/>
                <a:gd name="T1" fmla="*/ 0 h 36"/>
                <a:gd name="T2" fmla="*/ 4 w 86"/>
                <a:gd name="T3" fmla="*/ 0 h 36"/>
                <a:gd name="T4" fmla="*/ 5 w 86"/>
                <a:gd name="T5" fmla="*/ 1 h 36"/>
                <a:gd name="T6" fmla="*/ 10 w 86"/>
                <a:gd name="T7" fmla="*/ 5 h 36"/>
                <a:gd name="T8" fmla="*/ 13 w 86"/>
                <a:gd name="T9" fmla="*/ 9 h 36"/>
                <a:gd name="T10" fmla="*/ 22 w 86"/>
                <a:gd name="T11" fmla="*/ 14 h 36"/>
                <a:gd name="T12" fmla="*/ 31 w 86"/>
                <a:gd name="T13" fmla="*/ 19 h 36"/>
                <a:gd name="T14" fmla="*/ 48 w 86"/>
                <a:gd name="T15" fmla="*/ 24 h 36"/>
                <a:gd name="T16" fmla="*/ 66 w 86"/>
                <a:gd name="T17" fmla="*/ 27 h 36"/>
                <a:gd name="T18" fmla="*/ 82 w 86"/>
                <a:gd name="T19" fmla="*/ 28 h 36"/>
                <a:gd name="T20" fmla="*/ 84 w 86"/>
                <a:gd name="T21" fmla="*/ 30 h 36"/>
                <a:gd name="T22" fmla="*/ 86 w 86"/>
                <a:gd name="T23" fmla="*/ 31 h 36"/>
                <a:gd name="T24" fmla="*/ 86 w 86"/>
                <a:gd name="T25" fmla="*/ 33 h 36"/>
                <a:gd name="T26" fmla="*/ 86 w 86"/>
                <a:gd name="T27" fmla="*/ 34 h 36"/>
                <a:gd name="T28" fmla="*/ 84 w 86"/>
                <a:gd name="T29" fmla="*/ 35 h 36"/>
                <a:gd name="T30" fmla="*/ 82 w 86"/>
                <a:gd name="T31" fmla="*/ 36 h 36"/>
                <a:gd name="T32" fmla="*/ 65 w 86"/>
                <a:gd name="T33" fmla="*/ 35 h 36"/>
                <a:gd name="T34" fmla="*/ 47 w 86"/>
                <a:gd name="T35" fmla="*/ 32 h 36"/>
                <a:gd name="T36" fmla="*/ 29 w 86"/>
                <a:gd name="T37" fmla="*/ 26 h 36"/>
                <a:gd name="T38" fmla="*/ 13 w 86"/>
                <a:gd name="T39" fmla="*/ 17 h 36"/>
                <a:gd name="T40" fmla="*/ 1 w 86"/>
                <a:gd name="T41" fmla="*/ 5 h 36"/>
                <a:gd name="T42" fmla="*/ 0 w 86"/>
                <a:gd name="T43" fmla="*/ 3 h 36"/>
                <a:gd name="T44" fmla="*/ 0 w 86"/>
                <a:gd name="T45" fmla="*/ 2 h 36"/>
                <a:gd name="T46" fmla="*/ 2 w 86"/>
                <a:gd name="T47" fmla="*/ 0 h 36"/>
                <a:gd name="T48" fmla="*/ 3 w 86"/>
                <a:gd name="T4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6" h="36">
                  <a:moveTo>
                    <a:pt x="3" y="0"/>
                  </a:moveTo>
                  <a:lnTo>
                    <a:pt x="4" y="0"/>
                  </a:lnTo>
                  <a:lnTo>
                    <a:pt x="5" y="1"/>
                  </a:lnTo>
                  <a:lnTo>
                    <a:pt x="10" y="5"/>
                  </a:lnTo>
                  <a:lnTo>
                    <a:pt x="13" y="9"/>
                  </a:lnTo>
                  <a:lnTo>
                    <a:pt x="22" y="14"/>
                  </a:lnTo>
                  <a:lnTo>
                    <a:pt x="31" y="19"/>
                  </a:lnTo>
                  <a:lnTo>
                    <a:pt x="48" y="24"/>
                  </a:lnTo>
                  <a:lnTo>
                    <a:pt x="66" y="27"/>
                  </a:lnTo>
                  <a:lnTo>
                    <a:pt x="82" y="28"/>
                  </a:lnTo>
                  <a:lnTo>
                    <a:pt x="84" y="30"/>
                  </a:lnTo>
                  <a:lnTo>
                    <a:pt x="86" y="31"/>
                  </a:lnTo>
                  <a:lnTo>
                    <a:pt x="86" y="33"/>
                  </a:lnTo>
                  <a:lnTo>
                    <a:pt x="86" y="34"/>
                  </a:lnTo>
                  <a:lnTo>
                    <a:pt x="84" y="35"/>
                  </a:lnTo>
                  <a:lnTo>
                    <a:pt x="82" y="36"/>
                  </a:lnTo>
                  <a:lnTo>
                    <a:pt x="65" y="35"/>
                  </a:lnTo>
                  <a:lnTo>
                    <a:pt x="47" y="32"/>
                  </a:lnTo>
                  <a:lnTo>
                    <a:pt x="29" y="26"/>
                  </a:lnTo>
                  <a:lnTo>
                    <a:pt x="13" y="17"/>
                  </a:lnTo>
                  <a:lnTo>
                    <a:pt x="1" y="5"/>
                  </a:lnTo>
                  <a:lnTo>
                    <a:pt x="0" y="3"/>
                  </a:lnTo>
                  <a:lnTo>
                    <a:pt x="0" y="2"/>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9" name="Freeform 483"/>
            <p:cNvSpPr>
              <a:spLocks/>
            </p:cNvSpPr>
            <p:nvPr/>
          </p:nvSpPr>
          <p:spPr bwMode="auto">
            <a:xfrm>
              <a:off x="5730587" y="4130242"/>
              <a:ext cx="120650" cy="157163"/>
            </a:xfrm>
            <a:custGeom>
              <a:avLst/>
              <a:gdLst>
                <a:gd name="T0" fmla="*/ 73 w 76"/>
                <a:gd name="T1" fmla="*/ 0 h 99"/>
                <a:gd name="T2" fmla="*/ 73 w 76"/>
                <a:gd name="T3" fmla="*/ 0 h 99"/>
                <a:gd name="T4" fmla="*/ 75 w 76"/>
                <a:gd name="T5" fmla="*/ 0 h 99"/>
                <a:gd name="T6" fmla="*/ 76 w 76"/>
                <a:gd name="T7" fmla="*/ 2 h 99"/>
                <a:gd name="T8" fmla="*/ 76 w 76"/>
                <a:gd name="T9" fmla="*/ 3 h 99"/>
                <a:gd name="T10" fmla="*/ 76 w 76"/>
                <a:gd name="T11" fmla="*/ 5 h 99"/>
                <a:gd name="T12" fmla="*/ 75 w 76"/>
                <a:gd name="T13" fmla="*/ 6 h 99"/>
                <a:gd name="T14" fmla="*/ 73 w 76"/>
                <a:gd name="T15" fmla="*/ 6 h 99"/>
                <a:gd name="T16" fmla="*/ 65 w 76"/>
                <a:gd name="T17" fmla="*/ 7 h 99"/>
                <a:gd name="T18" fmla="*/ 59 w 76"/>
                <a:gd name="T19" fmla="*/ 8 h 99"/>
                <a:gd name="T20" fmla="*/ 53 w 76"/>
                <a:gd name="T21" fmla="*/ 11 h 99"/>
                <a:gd name="T22" fmla="*/ 48 w 76"/>
                <a:gd name="T23" fmla="*/ 13 h 99"/>
                <a:gd name="T24" fmla="*/ 43 w 76"/>
                <a:gd name="T25" fmla="*/ 16 h 99"/>
                <a:gd name="T26" fmla="*/ 38 w 76"/>
                <a:gd name="T27" fmla="*/ 21 h 99"/>
                <a:gd name="T28" fmla="*/ 33 w 76"/>
                <a:gd name="T29" fmla="*/ 26 h 99"/>
                <a:gd name="T30" fmla="*/ 27 w 76"/>
                <a:gd name="T31" fmla="*/ 36 h 99"/>
                <a:gd name="T32" fmla="*/ 22 w 76"/>
                <a:gd name="T33" fmla="*/ 46 h 99"/>
                <a:gd name="T34" fmla="*/ 14 w 76"/>
                <a:gd name="T35" fmla="*/ 71 h 99"/>
                <a:gd name="T36" fmla="*/ 7 w 76"/>
                <a:gd name="T37" fmla="*/ 96 h 99"/>
                <a:gd name="T38" fmla="*/ 6 w 76"/>
                <a:gd name="T39" fmla="*/ 99 h 99"/>
                <a:gd name="T40" fmla="*/ 5 w 76"/>
                <a:gd name="T41" fmla="*/ 99 h 99"/>
                <a:gd name="T42" fmla="*/ 4 w 76"/>
                <a:gd name="T43" fmla="*/ 99 h 99"/>
                <a:gd name="T44" fmla="*/ 2 w 76"/>
                <a:gd name="T45" fmla="*/ 99 h 99"/>
                <a:gd name="T46" fmla="*/ 0 w 76"/>
                <a:gd name="T47" fmla="*/ 96 h 99"/>
                <a:gd name="T48" fmla="*/ 0 w 76"/>
                <a:gd name="T49" fmla="*/ 95 h 99"/>
                <a:gd name="T50" fmla="*/ 9 w 76"/>
                <a:gd name="T51" fmla="*/ 63 h 99"/>
                <a:gd name="T52" fmla="*/ 15 w 76"/>
                <a:gd name="T53" fmla="*/ 47 h 99"/>
                <a:gd name="T54" fmla="*/ 21 w 76"/>
                <a:gd name="T55" fmla="*/ 33 h 99"/>
                <a:gd name="T56" fmla="*/ 30 w 76"/>
                <a:gd name="T57" fmla="*/ 19 h 99"/>
                <a:gd name="T58" fmla="*/ 42 w 76"/>
                <a:gd name="T59" fmla="*/ 10 h 99"/>
                <a:gd name="T60" fmla="*/ 57 w 76"/>
                <a:gd name="T61" fmla="*/ 2 h 99"/>
                <a:gd name="T62" fmla="*/ 73 w 76"/>
                <a:gd name="T6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 h="99">
                  <a:moveTo>
                    <a:pt x="73" y="0"/>
                  </a:moveTo>
                  <a:lnTo>
                    <a:pt x="73" y="0"/>
                  </a:lnTo>
                  <a:lnTo>
                    <a:pt x="75" y="0"/>
                  </a:lnTo>
                  <a:lnTo>
                    <a:pt x="76" y="2"/>
                  </a:lnTo>
                  <a:lnTo>
                    <a:pt x="76" y="3"/>
                  </a:lnTo>
                  <a:lnTo>
                    <a:pt x="76" y="5"/>
                  </a:lnTo>
                  <a:lnTo>
                    <a:pt x="75" y="6"/>
                  </a:lnTo>
                  <a:lnTo>
                    <a:pt x="73" y="6"/>
                  </a:lnTo>
                  <a:lnTo>
                    <a:pt x="65" y="7"/>
                  </a:lnTo>
                  <a:lnTo>
                    <a:pt x="59" y="8"/>
                  </a:lnTo>
                  <a:lnTo>
                    <a:pt x="53" y="11"/>
                  </a:lnTo>
                  <a:lnTo>
                    <a:pt x="48" y="13"/>
                  </a:lnTo>
                  <a:lnTo>
                    <a:pt x="43" y="16"/>
                  </a:lnTo>
                  <a:lnTo>
                    <a:pt x="38" y="21"/>
                  </a:lnTo>
                  <a:lnTo>
                    <a:pt x="33" y="26"/>
                  </a:lnTo>
                  <a:lnTo>
                    <a:pt x="27" y="36"/>
                  </a:lnTo>
                  <a:lnTo>
                    <a:pt x="22" y="46"/>
                  </a:lnTo>
                  <a:lnTo>
                    <a:pt x="14" y="71"/>
                  </a:lnTo>
                  <a:lnTo>
                    <a:pt x="7" y="96"/>
                  </a:lnTo>
                  <a:lnTo>
                    <a:pt x="6" y="99"/>
                  </a:lnTo>
                  <a:lnTo>
                    <a:pt x="5" y="99"/>
                  </a:lnTo>
                  <a:lnTo>
                    <a:pt x="4" y="99"/>
                  </a:lnTo>
                  <a:lnTo>
                    <a:pt x="2" y="99"/>
                  </a:lnTo>
                  <a:lnTo>
                    <a:pt x="0" y="96"/>
                  </a:lnTo>
                  <a:lnTo>
                    <a:pt x="0" y="95"/>
                  </a:lnTo>
                  <a:lnTo>
                    <a:pt x="9" y="63"/>
                  </a:lnTo>
                  <a:lnTo>
                    <a:pt x="15" y="47"/>
                  </a:lnTo>
                  <a:lnTo>
                    <a:pt x="21" y="33"/>
                  </a:lnTo>
                  <a:lnTo>
                    <a:pt x="30" y="19"/>
                  </a:lnTo>
                  <a:lnTo>
                    <a:pt x="42" y="10"/>
                  </a:lnTo>
                  <a:lnTo>
                    <a:pt x="57" y="2"/>
                  </a:lnTo>
                  <a:lnTo>
                    <a:pt x="7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0" name="Freeform 484"/>
            <p:cNvSpPr>
              <a:spLocks/>
            </p:cNvSpPr>
            <p:nvPr/>
          </p:nvSpPr>
          <p:spPr bwMode="auto">
            <a:xfrm>
              <a:off x="5805199" y="4141355"/>
              <a:ext cx="44450" cy="214313"/>
            </a:xfrm>
            <a:custGeom>
              <a:avLst/>
              <a:gdLst>
                <a:gd name="T0" fmla="*/ 25 w 28"/>
                <a:gd name="T1" fmla="*/ 0 h 135"/>
                <a:gd name="T2" fmla="*/ 27 w 28"/>
                <a:gd name="T3" fmla="*/ 1 h 135"/>
                <a:gd name="T4" fmla="*/ 28 w 28"/>
                <a:gd name="T5" fmla="*/ 3 h 135"/>
                <a:gd name="T6" fmla="*/ 28 w 28"/>
                <a:gd name="T7" fmla="*/ 4 h 135"/>
                <a:gd name="T8" fmla="*/ 28 w 28"/>
                <a:gd name="T9" fmla="*/ 6 h 135"/>
                <a:gd name="T10" fmla="*/ 14 w 28"/>
                <a:gd name="T11" fmla="*/ 32 h 135"/>
                <a:gd name="T12" fmla="*/ 10 w 28"/>
                <a:gd name="T13" fmla="*/ 47 h 135"/>
                <a:gd name="T14" fmla="*/ 6 w 28"/>
                <a:gd name="T15" fmla="*/ 61 h 135"/>
                <a:gd name="T16" fmla="*/ 6 w 28"/>
                <a:gd name="T17" fmla="*/ 86 h 135"/>
                <a:gd name="T18" fmla="*/ 10 w 28"/>
                <a:gd name="T19" fmla="*/ 104 h 135"/>
                <a:gd name="T20" fmla="*/ 16 w 28"/>
                <a:gd name="T21" fmla="*/ 122 h 135"/>
                <a:gd name="T22" fmla="*/ 19 w 28"/>
                <a:gd name="T23" fmla="*/ 129 h 135"/>
                <a:gd name="T24" fmla="*/ 19 w 28"/>
                <a:gd name="T25" fmla="*/ 131 h 135"/>
                <a:gd name="T26" fmla="*/ 19 w 28"/>
                <a:gd name="T27" fmla="*/ 132 h 135"/>
                <a:gd name="T28" fmla="*/ 18 w 28"/>
                <a:gd name="T29" fmla="*/ 135 h 135"/>
                <a:gd name="T30" fmla="*/ 16 w 28"/>
                <a:gd name="T31" fmla="*/ 135 h 135"/>
                <a:gd name="T32" fmla="*/ 15 w 28"/>
                <a:gd name="T33" fmla="*/ 135 h 135"/>
                <a:gd name="T34" fmla="*/ 14 w 28"/>
                <a:gd name="T35" fmla="*/ 132 h 135"/>
                <a:gd name="T36" fmla="*/ 14 w 28"/>
                <a:gd name="T37" fmla="*/ 132 h 135"/>
                <a:gd name="T38" fmla="*/ 4 w 28"/>
                <a:gd name="T39" fmla="*/ 105 h 135"/>
                <a:gd name="T40" fmla="*/ 0 w 28"/>
                <a:gd name="T41" fmla="*/ 78 h 135"/>
                <a:gd name="T42" fmla="*/ 2 w 28"/>
                <a:gd name="T43" fmla="*/ 53 h 135"/>
                <a:gd name="T44" fmla="*/ 10 w 28"/>
                <a:gd name="T45" fmla="*/ 28 h 135"/>
                <a:gd name="T46" fmla="*/ 23 w 28"/>
                <a:gd name="T47" fmla="*/ 3 h 135"/>
                <a:gd name="T48" fmla="*/ 24 w 28"/>
                <a:gd name="T49" fmla="*/ 1 h 135"/>
                <a:gd name="T50" fmla="*/ 25 w 28"/>
                <a:gd name="T51"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 h="135">
                  <a:moveTo>
                    <a:pt x="25" y="0"/>
                  </a:moveTo>
                  <a:lnTo>
                    <a:pt x="27" y="1"/>
                  </a:lnTo>
                  <a:lnTo>
                    <a:pt x="28" y="3"/>
                  </a:lnTo>
                  <a:lnTo>
                    <a:pt x="28" y="4"/>
                  </a:lnTo>
                  <a:lnTo>
                    <a:pt x="28" y="6"/>
                  </a:lnTo>
                  <a:lnTo>
                    <a:pt x="14" y="32"/>
                  </a:lnTo>
                  <a:lnTo>
                    <a:pt x="10" y="47"/>
                  </a:lnTo>
                  <a:lnTo>
                    <a:pt x="6" y="61"/>
                  </a:lnTo>
                  <a:lnTo>
                    <a:pt x="6" y="86"/>
                  </a:lnTo>
                  <a:lnTo>
                    <a:pt x="10" y="104"/>
                  </a:lnTo>
                  <a:lnTo>
                    <a:pt x="16" y="122"/>
                  </a:lnTo>
                  <a:lnTo>
                    <a:pt x="19" y="129"/>
                  </a:lnTo>
                  <a:lnTo>
                    <a:pt x="19" y="131"/>
                  </a:lnTo>
                  <a:lnTo>
                    <a:pt x="19" y="132"/>
                  </a:lnTo>
                  <a:lnTo>
                    <a:pt x="18" y="135"/>
                  </a:lnTo>
                  <a:lnTo>
                    <a:pt x="16" y="135"/>
                  </a:lnTo>
                  <a:lnTo>
                    <a:pt x="15" y="135"/>
                  </a:lnTo>
                  <a:lnTo>
                    <a:pt x="14" y="132"/>
                  </a:lnTo>
                  <a:lnTo>
                    <a:pt x="14" y="132"/>
                  </a:lnTo>
                  <a:lnTo>
                    <a:pt x="4" y="105"/>
                  </a:lnTo>
                  <a:lnTo>
                    <a:pt x="0" y="78"/>
                  </a:lnTo>
                  <a:lnTo>
                    <a:pt x="2" y="53"/>
                  </a:lnTo>
                  <a:lnTo>
                    <a:pt x="10" y="28"/>
                  </a:lnTo>
                  <a:lnTo>
                    <a:pt x="23" y="3"/>
                  </a:lnTo>
                  <a:lnTo>
                    <a:pt x="24" y="1"/>
                  </a:lnTo>
                  <a:lnTo>
                    <a:pt x="2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1" name="Freeform 485"/>
            <p:cNvSpPr>
              <a:spLocks/>
            </p:cNvSpPr>
            <p:nvPr/>
          </p:nvSpPr>
          <p:spPr bwMode="auto">
            <a:xfrm>
              <a:off x="5673437" y="4084205"/>
              <a:ext cx="185738" cy="47625"/>
            </a:xfrm>
            <a:custGeom>
              <a:avLst/>
              <a:gdLst>
                <a:gd name="T0" fmla="*/ 57 w 117"/>
                <a:gd name="T1" fmla="*/ 0 h 30"/>
                <a:gd name="T2" fmla="*/ 74 w 117"/>
                <a:gd name="T3" fmla="*/ 1 h 30"/>
                <a:gd name="T4" fmla="*/ 89 w 117"/>
                <a:gd name="T5" fmla="*/ 6 h 30"/>
                <a:gd name="T6" fmla="*/ 105 w 117"/>
                <a:gd name="T7" fmla="*/ 13 h 30"/>
                <a:gd name="T8" fmla="*/ 117 w 117"/>
                <a:gd name="T9" fmla="*/ 24 h 30"/>
                <a:gd name="T10" fmla="*/ 117 w 117"/>
                <a:gd name="T11" fmla="*/ 25 h 30"/>
                <a:gd name="T12" fmla="*/ 117 w 117"/>
                <a:gd name="T13" fmla="*/ 28 h 30"/>
                <a:gd name="T14" fmla="*/ 116 w 117"/>
                <a:gd name="T15" fmla="*/ 29 h 30"/>
                <a:gd name="T16" fmla="*/ 115 w 117"/>
                <a:gd name="T17" fmla="*/ 30 h 30"/>
                <a:gd name="T18" fmla="*/ 113 w 117"/>
                <a:gd name="T19" fmla="*/ 30 h 30"/>
                <a:gd name="T20" fmla="*/ 111 w 117"/>
                <a:gd name="T21" fmla="*/ 29 h 30"/>
                <a:gd name="T22" fmla="*/ 108 w 117"/>
                <a:gd name="T23" fmla="*/ 25 h 30"/>
                <a:gd name="T24" fmla="*/ 105 w 117"/>
                <a:gd name="T25" fmla="*/ 22 h 30"/>
                <a:gd name="T26" fmla="*/ 97 w 117"/>
                <a:gd name="T27" fmla="*/ 17 h 30"/>
                <a:gd name="T28" fmla="*/ 90 w 117"/>
                <a:gd name="T29" fmla="*/ 13 h 30"/>
                <a:gd name="T30" fmla="*/ 68 w 117"/>
                <a:gd name="T31" fmla="*/ 8 h 30"/>
                <a:gd name="T32" fmla="*/ 43 w 117"/>
                <a:gd name="T33" fmla="*/ 8 h 30"/>
                <a:gd name="T34" fmla="*/ 22 w 117"/>
                <a:gd name="T35" fmla="*/ 13 h 30"/>
                <a:gd name="T36" fmla="*/ 16 w 117"/>
                <a:gd name="T37" fmla="*/ 17 h 30"/>
                <a:gd name="T38" fmla="*/ 9 w 117"/>
                <a:gd name="T39" fmla="*/ 21 h 30"/>
                <a:gd name="T40" fmla="*/ 6 w 117"/>
                <a:gd name="T41" fmla="*/ 24 h 30"/>
                <a:gd name="T42" fmla="*/ 3 w 117"/>
                <a:gd name="T43" fmla="*/ 25 h 30"/>
                <a:gd name="T44" fmla="*/ 2 w 117"/>
                <a:gd name="T45" fmla="*/ 24 h 30"/>
                <a:gd name="T46" fmla="*/ 0 w 117"/>
                <a:gd name="T47" fmla="*/ 24 h 30"/>
                <a:gd name="T48" fmla="*/ 0 w 117"/>
                <a:gd name="T49" fmla="*/ 22 h 30"/>
                <a:gd name="T50" fmla="*/ 0 w 117"/>
                <a:gd name="T51" fmla="*/ 21 h 30"/>
                <a:gd name="T52" fmla="*/ 0 w 117"/>
                <a:gd name="T53" fmla="*/ 19 h 30"/>
                <a:gd name="T54" fmla="*/ 8 w 117"/>
                <a:gd name="T55" fmla="*/ 13 h 30"/>
                <a:gd name="T56" fmla="*/ 17 w 117"/>
                <a:gd name="T57" fmla="*/ 9 h 30"/>
                <a:gd name="T58" fmla="*/ 35 w 117"/>
                <a:gd name="T59" fmla="*/ 2 h 30"/>
                <a:gd name="T60" fmla="*/ 57 w 117"/>
                <a:gd name="T6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30">
                  <a:moveTo>
                    <a:pt x="57" y="0"/>
                  </a:moveTo>
                  <a:lnTo>
                    <a:pt x="74" y="1"/>
                  </a:lnTo>
                  <a:lnTo>
                    <a:pt x="89" y="6"/>
                  </a:lnTo>
                  <a:lnTo>
                    <a:pt x="105" y="13"/>
                  </a:lnTo>
                  <a:lnTo>
                    <a:pt x="117" y="24"/>
                  </a:lnTo>
                  <a:lnTo>
                    <a:pt x="117" y="25"/>
                  </a:lnTo>
                  <a:lnTo>
                    <a:pt x="117" y="28"/>
                  </a:lnTo>
                  <a:lnTo>
                    <a:pt x="116" y="29"/>
                  </a:lnTo>
                  <a:lnTo>
                    <a:pt x="115" y="30"/>
                  </a:lnTo>
                  <a:lnTo>
                    <a:pt x="113" y="30"/>
                  </a:lnTo>
                  <a:lnTo>
                    <a:pt x="111" y="29"/>
                  </a:lnTo>
                  <a:lnTo>
                    <a:pt x="108" y="25"/>
                  </a:lnTo>
                  <a:lnTo>
                    <a:pt x="105" y="22"/>
                  </a:lnTo>
                  <a:lnTo>
                    <a:pt x="97" y="17"/>
                  </a:lnTo>
                  <a:lnTo>
                    <a:pt x="90" y="13"/>
                  </a:lnTo>
                  <a:lnTo>
                    <a:pt x="68" y="8"/>
                  </a:lnTo>
                  <a:lnTo>
                    <a:pt x="43" y="8"/>
                  </a:lnTo>
                  <a:lnTo>
                    <a:pt x="22" y="13"/>
                  </a:lnTo>
                  <a:lnTo>
                    <a:pt x="16" y="17"/>
                  </a:lnTo>
                  <a:lnTo>
                    <a:pt x="9" y="21"/>
                  </a:lnTo>
                  <a:lnTo>
                    <a:pt x="6" y="24"/>
                  </a:lnTo>
                  <a:lnTo>
                    <a:pt x="3" y="25"/>
                  </a:lnTo>
                  <a:lnTo>
                    <a:pt x="2" y="24"/>
                  </a:lnTo>
                  <a:lnTo>
                    <a:pt x="0" y="24"/>
                  </a:lnTo>
                  <a:lnTo>
                    <a:pt x="0" y="22"/>
                  </a:lnTo>
                  <a:lnTo>
                    <a:pt x="0" y="21"/>
                  </a:lnTo>
                  <a:lnTo>
                    <a:pt x="0" y="19"/>
                  </a:lnTo>
                  <a:lnTo>
                    <a:pt x="8" y="13"/>
                  </a:lnTo>
                  <a:lnTo>
                    <a:pt x="17" y="9"/>
                  </a:lnTo>
                  <a:lnTo>
                    <a:pt x="35" y="2"/>
                  </a:lnTo>
                  <a:lnTo>
                    <a:pt x="5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2" name="Freeform 486"/>
            <p:cNvSpPr>
              <a:spLocks/>
            </p:cNvSpPr>
            <p:nvPr/>
          </p:nvSpPr>
          <p:spPr bwMode="auto">
            <a:xfrm>
              <a:off x="5692487" y="4122305"/>
              <a:ext cx="147638" cy="82550"/>
            </a:xfrm>
            <a:custGeom>
              <a:avLst/>
              <a:gdLst>
                <a:gd name="T0" fmla="*/ 68 w 93"/>
                <a:gd name="T1" fmla="*/ 0 h 52"/>
                <a:gd name="T2" fmla="*/ 90 w 93"/>
                <a:gd name="T3" fmla="*/ 2 h 52"/>
                <a:gd name="T4" fmla="*/ 92 w 93"/>
                <a:gd name="T5" fmla="*/ 4 h 52"/>
                <a:gd name="T6" fmla="*/ 93 w 93"/>
                <a:gd name="T7" fmla="*/ 5 h 52"/>
                <a:gd name="T8" fmla="*/ 93 w 93"/>
                <a:gd name="T9" fmla="*/ 6 h 52"/>
                <a:gd name="T10" fmla="*/ 92 w 93"/>
                <a:gd name="T11" fmla="*/ 8 h 52"/>
                <a:gd name="T12" fmla="*/ 90 w 93"/>
                <a:gd name="T13" fmla="*/ 9 h 52"/>
                <a:gd name="T14" fmla="*/ 88 w 93"/>
                <a:gd name="T15" fmla="*/ 9 h 52"/>
                <a:gd name="T16" fmla="*/ 81 w 93"/>
                <a:gd name="T17" fmla="*/ 8 h 52"/>
                <a:gd name="T18" fmla="*/ 54 w 93"/>
                <a:gd name="T19" fmla="*/ 7 h 52"/>
                <a:gd name="T20" fmla="*/ 46 w 93"/>
                <a:gd name="T21" fmla="*/ 9 h 52"/>
                <a:gd name="T22" fmla="*/ 38 w 93"/>
                <a:gd name="T23" fmla="*/ 11 h 52"/>
                <a:gd name="T24" fmla="*/ 32 w 93"/>
                <a:gd name="T25" fmla="*/ 15 h 52"/>
                <a:gd name="T26" fmla="*/ 27 w 93"/>
                <a:gd name="T27" fmla="*/ 18 h 52"/>
                <a:gd name="T28" fmla="*/ 22 w 93"/>
                <a:gd name="T29" fmla="*/ 22 h 52"/>
                <a:gd name="T30" fmla="*/ 18 w 93"/>
                <a:gd name="T31" fmla="*/ 27 h 52"/>
                <a:gd name="T32" fmla="*/ 13 w 93"/>
                <a:gd name="T33" fmla="*/ 33 h 52"/>
                <a:gd name="T34" fmla="*/ 11 w 93"/>
                <a:gd name="T35" fmla="*/ 39 h 52"/>
                <a:gd name="T36" fmla="*/ 7 w 93"/>
                <a:gd name="T37" fmla="*/ 50 h 52"/>
                <a:gd name="T38" fmla="*/ 7 w 93"/>
                <a:gd name="T39" fmla="*/ 52 h 52"/>
                <a:gd name="T40" fmla="*/ 5 w 93"/>
                <a:gd name="T41" fmla="*/ 52 h 52"/>
                <a:gd name="T42" fmla="*/ 4 w 93"/>
                <a:gd name="T43" fmla="*/ 52 h 52"/>
                <a:gd name="T44" fmla="*/ 1 w 93"/>
                <a:gd name="T45" fmla="*/ 51 h 52"/>
                <a:gd name="T46" fmla="*/ 0 w 93"/>
                <a:gd name="T47" fmla="*/ 50 h 52"/>
                <a:gd name="T48" fmla="*/ 0 w 93"/>
                <a:gd name="T49" fmla="*/ 48 h 52"/>
                <a:gd name="T50" fmla="*/ 2 w 93"/>
                <a:gd name="T51" fmla="*/ 43 h 52"/>
                <a:gd name="T52" fmla="*/ 10 w 93"/>
                <a:gd name="T53" fmla="*/ 27 h 52"/>
                <a:gd name="T54" fmla="*/ 21 w 93"/>
                <a:gd name="T55" fmla="*/ 15 h 52"/>
                <a:gd name="T56" fmla="*/ 35 w 93"/>
                <a:gd name="T57" fmla="*/ 7 h 52"/>
                <a:gd name="T58" fmla="*/ 51 w 93"/>
                <a:gd name="T59" fmla="*/ 1 h 52"/>
                <a:gd name="T60" fmla="*/ 68 w 93"/>
                <a:gd name="T6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 h="52">
                  <a:moveTo>
                    <a:pt x="68" y="0"/>
                  </a:moveTo>
                  <a:lnTo>
                    <a:pt x="90" y="2"/>
                  </a:lnTo>
                  <a:lnTo>
                    <a:pt x="92" y="4"/>
                  </a:lnTo>
                  <a:lnTo>
                    <a:pt x="93" y="5"/>
                  </a:lnTo>
                  <a:lnTo>
                    <a:pt x="93" y="6"/>
                  </a:lnTo>
                  <a:lnTo>
                    <a:pt x="92" y="8"/>
                  </a:lnTo>
                  <a:lnTo>
                    <a:pt x="90" y="9"/>
                  </a:lnTo>
                  <a:lnTo>
                    <a:pt x="88" y="9"/>
                  </a:lnTo>
                  <a:lnTo>
                    <a:pt x="81" y="8"/>
                  </a:lnTo>
                  <a:lnTo>
                    <a:pt x="54" y="7"/>
                  </a:lnTo>
                  <a:lnTo>
                    <a:pt x="46" y="9"/>
                  </a:lnTo>
                  <a:lnTo>
                    <a:pt x="38" y="11"/>
                  </a:lnTo>
                  <a:lnTo>
                    <a:pt x="32" y="15"/>
                  </a:lnTo>
                  <a:lnTo>
                    <a:pt x="27" y="18"/>
                  </a:lnTo>
                  <a:lnTo>
                    <a:pt x="22" y="22"/>
                  </a:lnTo>
                  <a:lnTo>
                    <a:pt x="18" y="27"/>
                  </a:lnTo>
                  <a:lnTo>
                    <a:pt x="13" y="33"/>
                  </a:lnTo>
                  <a:lnTo>
                    <a:pt x="11" y="39"/>
                  </a:lnTo>
                  <a:lnTo>
                    <a:pt x="7" y="50"/>
                  </a:lnTo>
                  <a:lnTo>
                    <a:pt x="7" y="52"/>
                  </a:lnTo>
                  <a:lnTo>
                    <a:pt x="5" y="52"/>
                  </a:lnTo>
                  <a:lnTo>
                    <a:pt x="4" y="52"/>
                  </a:lnTo>
                  <a:lnTo>
                    <a:pt x="1" y="51"/>
                  </a:lnTo>
                  <a:lnTo>
                    <a:pt x="0" y="50"/>
                  </a:lnTo>
                  <a:lnTo>
                    <a:pt x="0" y="48"/>
                  </a:lnTo>
                  <a:lnTo>
                    <a:pt x="2" y="43"/>
                  </a:lnTo>
                  <a:lnTo>
                    <a:pt x="10" y="27"/>
                  </a:lnTo>
                  <a:lnTo>
                    <a:pt x="21" y="15"/>
                  </a:lnTo>
                  <a:lnTo>
                    <a:pt x="35" y="7"/>
                  </a:lnTo>
                  <a:lnTo>
                    <a:pt x="51" y="1"/>
                  </a:lnTo>
                  <a:lnTo>
                    <a:pt x="6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3" name="Freeform 487"/>
            <p:cNvSpPr>
              <a:spLocks/>
            </p:cNvSpPr>
            <p:nvPr/>
          </p:nvSpPr>
          <p:spPr bwMode="auto">
            <a:xfrm>
              <a:off x="4805074" y="3955617"/>
              <a:ext cx="87313" cy="22225"/>
            </a:xfrm>
            <a:custGeom>
              <a:avLst/>
              <a:gdLst>
                <a:gd name="T0" fmla="*/ 27 w 55"/>
                <a:gd name="T1" fmla="*/ 0 h 14"/>
                <a:gd name="T2" fmla="*/ 50 w 55"/>
                <a:gd name="T3" fmla="*/ 3 h 14"/>
                <a:gd name="T4" fmla="*/ 51 w 55"/>
                <a:gd name="T5" fmla="*/ 3 h 14"/>
                <a:gd name="T6" fmla="*/ 52 w 55"/>
                <a:gd name="T7" fmla="*/ 5 h 14"/>
                <a:gd name="T8" fmla="*/ 53 w 55"/>
                <a:gd name="T9" fmla="*/ 5 h 14"/>
                <a:gd name="T10" fmla="*/ 54 w 55"/>
                <a:gd name="T11" fmla="*/ 6 h 14"/>
                <a:gd name="T12" fmla="*/ 55 w 55"/>
                <a:gd name="T13" fmla="*/ 7 h 14"/>
                <a:gd name="T14" fmla="*/ 55 w 55"/>
                <a:gd name="T15" fmla="*/ 10 h 14"/>
                <a:gd name="T16" fmla="*/ 54 w 55"/>
                <a:gd name="T17" fmla="*/ 11 h 14"/>
                <a:gd name="T18" fmla="*/ 53 w 55"/>
                <a:gd name="T19" fmla="*/ 12 h 14"/>
                <a:gd name="T20" fmla="*/ 22 w 55"/>
                <a:gd name="T21" fmla="*/ 14 h 14"/>
                <a:gd name="T22" fmla="*/ 20 w 55"/>
                <a:gd name="T23" fmla="*/ 14 h 14"/>
                <a:gd name="T24" fmla="*/ 18 w 55"/>
                <a:gd name="T25" fmla="*/ 14 h 14"/>
                <a:gd name="T26" fmla="*/ 17 w 55"/>
                <a:gd name="T27" fmla="*/ 14 h 14"/>
                <a:gd name="T28" fmla="*/ 11 w 55"/>
                <a:gd name="T29" fmla="*/ 14 h 14"/>
                <a:gd name="T30" fmla="*/ 10 w 55"/>
                <a:gd name="T31" fmla="*/ 14 h 14"/>
                <a:gd name="T32" fmla="*/ 9 w 55"/>
                <a:gd name="T33" fmla="*/ 13 h 14"/>
                <a:gd name="T34" fmla="*/ 8 w 55"/>
                <a:gd name="T35" fmla="*/ 12 h 14"/>
                <a:gd name="T36" fmla="*/ 4 w 55"/>
                <a:gd name="T37" fmla="*/ 12 h 14"/>
                <a:gd name="T38" fmla="*/ 2 w 55"/>
                <a:gd name="T39" fmla="*/ 11 h 14"/>
                <a:gd name="T40" fmla="*/ 0 w 55"/>
                <a:gd name="T41" fmla="*/ 10 h 14"/>
                <a:gd name="T42" fmla="*/ 0 w 55"/>
                <a:gd name="T43" fmla="*/ 8 h 14"/>
                <a:gd name="T44" fmla="*/ 0 w 55"/>
                <a:gd name="T45" fmla="*/ 7 h 14"/>
                <a:gd name="T46" fmla="*/ 2 w 55"/>
                <a:gd name="T47" fmla="*/ 5 h 14"/>
                <a:gd name="T48" fmla="*/ 3 w 55"/>
                <a:gd name="T49" fmla="*/ 5 h 14"/>
                <a:gd name="T50" fmla="*/ 15 w 55"/>
                <a:gd name="T51" fmla="*/ 1 h 14"/>
                <a:gd name="T52" fmla="*/ 27 w 55"/>
                <a:gd name="T5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14">
                  <a:moveTo>
                    <a:pt x="27" y="0"/>
                  </a:moveTo>
                  <a:lnTo>
                    <a:pt x="50" y="3"/>
                  </a:lnTo>
                  <a:lnTo>
                    <a:pt x="51" y="3"/>
                  </a:lnTo>
                  <a:lnTo>
                    <a:pt x="52" y="5"/>
                  </a:lnTo>
                  <a:lnTo>
                    <a:pt x="53" y="5"/>
                  </a:lnTo>
                  <a:lnTo>
                    <a:pt x="54" y="6"/>
                  </a:lnTo>
                  <a:lnTo>
                    <a:pt x="55" y="7"/>
                  </a:lnTo>
                  <a:lnTo>
                    <a:pt x="55" y="10"/>
                  </a:lnTo>
                  <a:lnTo>
                    <a:pt x="54" y="11"/>
                  </a:lnTo>
                  <a:lnTo>
                    <a:pt x="53" y="12"/>
                  </a:lnTo>
                  <a:lnTo>
                    <a:pt x="22" y="14"/>
                  </a:lnTo>
                  <a:lnTo>
                    <a:pt x="20" y="14"/>
                  </a:lnTo>
                  <a:lnTo>
                    <a:pt x="18" y="14"/>
                  </a:lnTo>
                  <a:lnTo>
                    <a:pt x="17" y="14"/>
                  </a:lnTo>
                  <a:lnTo>
                    <a:pt x="11" y="14"/>
                  </a:lnTo>
                  <a:lnTo>
                    <a:pt x="10" y="14"/>
                  </a:lnTo>
                  <a:lnTo>
                    <a:pt x="9" y="13"/>
                  </a:lnTo>
                  <a:lnTo>
                    <a:pt x="8" y="12"/>
                  </a:lnTo>
                  <a:lnTo>
                    <a:pt x="4" y="12"/>
                  </a:lnTo>
                  <a:lnTo>
                    <a:pt x="2" y="11"/>
                  </a:lnTo>
                  <a:lnTo>
                    <a:pt x="0" y="10"/>
                  </a:lnTo>
                  <a:lnTo>
                    <a:pt x="0" y="8"/>
                  </a:lnTo>
                  <a:lnTo>
                    <a:pt x="0" y="7"/>
                  </a:lnTo>
                  <a:lnTo>
                    <a:pt x="2" y="5"/>
                  </a:lnTo>
                  <a:lnTo>
                    <a:pt x="3" y="5"/>
                  </a:lnTo>
                  <a:lnTo>
                    <a:pt x="15" y="1"/>
                  </a:lnTo>
                  <a:lnTo>
                    <a:pt x="2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4" name="Freeform 488"/>
            <p:cNvSpPr>
              <a:spLocks noEditPoints="1"/>
            </p:cNvSpPr>
            <p:nvPr/>
          </p:nvSpPr>
          <p:spPr bwMode="auto">
            <a:xfrm>
              <a:off x="4616162" y="3960380"/>
              <a:ext cx="119063" cy="95250"/>
            </a:xfrm>
            <a:custGeom>
              <a:avLst/>
              <a:gdLst>
                <a:gd name="T0" fmla="*/ 59 w 75"/>
                <a:gd name="T1" fmla="*/ 10 h 60"/>
                <a:gd name="T2" fmla="*/ 56 w 75"/>
                <a:gd name="T3" fmla="*/ 11 h 60"/>
                <a:gd name="T4" fmla="*/ 59 w 75"/>
                <a:gd name="T5" fmla="*/ 10 h 60"/>
                <a:gd name="T6" fmla="*/ 59 w 75"/>
                <a:gd name="T7" fmla="*/ 10 h 60"/>
                <a:gd name="T8" fmla="*/ 72 w 75"/>
                <a:gd name="T9" fmla="*/ 0 h 60"/>
                <a:gd name="T10" fmla="*/ 73 w 75"/>
                <a:gd name="T11" fmla="*/ 0 h 60"/>
                <a:gd name="T12" fmla="*/ 74 w 75"/>
                <a:gd name="T13" fmla="*/ 1 h 60"/>
                <a:gd name="T14" fmla="*/ 75 w 75"/>
                <a:gd name="T15" fmla="*/ 2 h 60"/>
                <a:gd name="T16" fmla="*/ 75 w 75"/>
                <a:gd name="T17" fmla="*/ 4 h 60"/>
                <a:gd name="T18" fmla="*/ 74 w 75"/>
                <a:gd name="T19" fmla="*/ 5 h 60"/>
                <a:gd name="T20" fmla="*/ 72 w 75"/>
                <a:gd name="T21" fmla="*/ 7 h 60"/>
                <a:gd name="T22" fmla="*/ 71 w 75"/>
                <a:gd name="T23" fmla="*/ 7 h 60"/>
                <a:gd name="T24" fmla="*/ 72 w 75"/>
                <a:gd name="T25" fmla="*/ 8 h 60"/>
                <a:gd name="T26" fmla="*/ 73 w 75"/>
                <a:gd name="T27" fmla="*/ 9 h 60"/>
                <a:gd name="T28" fmla="*/ 73 w 75"/>
                <a:gd name="T29" fmla="*/ 11 h 60"/>
                <a:gd name="T30" fmla="*/ 72 w 75"/>
                <a:gd name="T31" fmla="*/ 12 h 60"/>
                <a:gd name="T32" fmla="*/ 71 w 75"/>
                <a:gd name="T33" fmla="*/ 13 h 60"/>
                <a:gd name="T34" fmla="*/ 59 w 75"/>
                <a:gd name="T35" fmla="*/ 16 h 60"/>
                <a:gd name="T36" fmla="*/ 58 w 75"/>
                <a:gd name="T37" fmla="*/ 19 h 60"/>
                <a:gd name="T38" fmla="*/ 57 w 75"/>
                <a:gd name="T39" fmla="*/ 19 h 60"/>
                <a:gd name="T40" fmla="*/ 40 w 75"/>
                <a:gd name="T41" fmla="*/ 24 h 60"/>
                <a:gd name="T42" fmla="*/ 23 w 75"/>
                <a:gd name="T43" fmla="*/ 29 h 60"/>
                <a:gd name="T44" fmla="*/ 17 w 75"/>
                <a:gd name="T45" fmla="*/ 35 h 60"/>
                <a:gd name="T46" fmla="*/ 12 w 75"/>
                <a:gd name="T47" fmla="*/ 43 h 60"/>
                <a:gd name="T48" fmla="*/ 7 w 75"/>
                <a:gd name="T49" fmla="*/ 51 h 60"/>
                <a:gd name="T50" fmla="*/ 6 w 75"/>
                <a:gd name="T51" fmla="*/ 58 h 60"/>
                <a:gd name="T52" fmla="*/ 5 w 75"/>
                <a:gd name="T53" fmla="*/ 59 h 60"/>
                <a:gd name="T54" fmla="*/ 3 w 75"/>
                <a:gd name="T55" fmla="*/ 60 h 60"/>
                <a:gd name="T56" fmla="*/ 2 w 75"/>
                <a:gd name="T57" fmla="*/ 60 h 60"/>
                <a:gd name="T58" fmla="*/ 1 w 75"/>
                <a:gd name="T59" fmla="*/ 59 h 60"/>
                <a:gd name="T60" fmla="*/ 0 w 75"/>
                <a:gd name="T61" fmla="*/ 58 h 60"/>
                <a:gd name="T62" fmla="*/ 0 w 75"/>
                <a:gd name="T63" fmla="*/ 56 h 60"/>
                <a:gd name="T64" fmla="*/ 3 w 75"/>
                <a:gd name="T65" fmla="*/ 46 h 60"/>
                <a:gd name="T66" fmla="*/ 7 w 75"/>
                <a:gd name="T67" fmla="*/ 36 h 60"/>
                <a:gd name="T68" fmla="*/ 6 w 75"/>
                <a:gd name="T69" fmla="*/ 35 h 60"/>
                <a:gd name="T70" fmla="*/ 5 w 75"/>
                <a:gd name="T71" fmla="*/ 34 h 60"/>
                <a:gd name="T72" fmla="*/ 5 w 75"/>
                <a:gd name="T73" fmla="*/ 32 h 60"/>
                <a:gd name="T74" fmla="*/ 6 w 75"/>
                <a:gd name="T75" fmla="*/ 31 h 60"/>
                <a:gd name="T76" fmla="*/ 14 w 75"/>
                <a:gd name="T77" fmla="*/ 24 h 60"/>
                <a:gd name="T78" fmla="*/ 22 w 75"/>
                <a:gd name="T79" fmla="*/ 19 h 60"/>
                <a:gd name="T80" fmla="*/ 34 w 75"/>
                <a:gd name="T81" fmla="*/ 10 h 60"/>
                <a:gd name="T82" fmla="*/ 46 w 75"/>
                <a:gd name="T83" fmla="*/ 4 h 60"/>
                <a:gd name="T84" fmla="*/ 59 w 75"/>
                <a:gd name="T85" fmla="*/ 3 h 60"/>
                <a:gd name="T86" fmla="*/ 71 w 75"/>
                <a:gd name="T87" fmla="*/ 0 h 60"/>
                <a:gd name="T88" fmla="*/ 72 w 75"/>
                <a:gd name="T8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60">
                  <a:moveTo>
                    <a:pt x="59" y="10"/>
                  </a:moveTo>
                  <a:lnTo>
                    <a:pt x="56" y="11"/>
                  </a:lnTo>
                  <a:lnTo>
                    <a:pt x="59" y="10"/>
                  </a:lnTo>
                  <a:lnTo>
                    <a:pt x="59" y="10"/>
                  </a:lnTo>
                  <a:close/>
                  <a:moveTo>
                    <a:pt x="72" y="0"/>
                  </a:moveTo>
                  <a:lnTo>
                    <a:pt x="73" y="0"/>
                  </a:lnTo>
                  <a:lnTo>
                    <a:pt x="74" y="1"/>
                  </a:lnTo>
                  <a:lnTo>
                    <a:pt x="75" y="2"/>
                  </a:lnTo>
                  <a:lnTo>
                    <a:pt x="75" y="4"/>
                  </a:lnTo>
                  <a:lnTo>
                    <a:pt x="74" y="5"/>
                  </a:lnTo>
                  <a:lnTo>
                    <a:pt x="72" y="7"/>
                  </a:lnTo>
                  <a:lnTo>
                    <a:pt x="71" y="7"/>
                  </a:lnTo>
                  <a:lnTo>
                    <a:pt x="72" y="8"/>
                  </a:lnTo>
                  <a:lnTo>
                    <a:pt x="73" y="9"/>
                  </a:lnTo>
                  <a:lnTo>
                    <a:pt x="73" y="11"/>
                  </a:lnTo>
                  <a:lnTo>
                    <a:pt x="72" y="12"/>
                  </a:lnTo>
                  <a:lnTo>
                    <a:pt x="71" y="13"/>
                  </a:lnTo>
                  <a:lnTo>
                    <a:pt x="59" y="16"/>
                  </a:lnTo>
                  <a:lnTo>
                    <a:pt x="58" y="19"/>
                  </a:lnTo>
                  <a:lnTo>
                    <a:pt x="57" y="19"/>
                  </a:lnTo>
                  <a:lnTo>
                    <a:pt x="40" y="24"/>
                  </a:lnTo>
                  <a:lnTo>
                    <a:pt x="23" y="29"/>
                  </a:lnTo>
                  <a:lnTo>
                    <a:pt x="17" y="35"/>
                  </a:lnTo>
                  <a:lnTo>
                    <a:pt x="12" y="43"/>
                  </a:lnTo>
                  <a:lnTo>
                    <a:pt x="7" y="51"/>
                  </a:lnTo>
                  <a:lnTo>
                    <a:pt x="6" y="58"/>
                  </a:lnTo>
                  <a:lnTo>
                    <a:pt x="5" y="59"/>
                  </a:lnTo>
                  <a:lnTo>
                    <a:pt x="3" y="60"/>
                  </a:lnTo>
                  <a:lnTo>
                    <a:pt x="2" y="60"/>
                  </a:lnTo>
                  <a:lnTo>
                    <a:pt x="1" y="59"/>
                  </a:lnTo>
                  <a:lnTo>
                    <a:pt x="0" y="58"/>
                  </a:lnTo>
                  <a:lnTo>
                    <a:pt x="0" y="56"/>
                  </a:lnTo>
                  <a:lnTo>
                    <a:pt x="3" y="46"/>
                  </a:lnTo>
                  <a:lnTo>
                    <a:pt x="7" y="36"/>
                  </a:lnTo>
                  <a:lnTo>
                    <a:pt x="6" y="35"/>
                  </a:lnTo>
                  <a:lnTo>
                    <a:pt x="5" y="34"/>
                  </a:lnTo>
                  <a:lnTo>
                    <a:pt x="5" y="32"/>
                  </a:lnTo>
                  <a:lnTo>
                    <a:pt x="6" y="31"/>
                  </a:lnTo>
                  <a:lnTo>
                    <a:pt x="14" y="24"/>
                  </a:lnTo>
                  <a:lnTo>
                    <a:pt x="22" y="19"/>
                  </a:lnTo>
                  <a:lnTo>
                    <a:pt x="34" y="10"/>
                  </a:lnTo>
                  <a:lnTo>
                    <a:pt x="46" y="4"/>
                  </a:lnTo>
                  <a:lnTo>
                    <a:pt x="59" y="3"/>
                  </a:lnTo>
                  <a:lnTo>
                    <a:pt x="71" y="0"/>
                  </a:lnTo>
                  <a:lnTo>
                    <a:pt x="7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5" name="Freeform 489"/>
            <p:cNvSpPr>
              <a:spLocks noEditPoints="1"/>
            </p:cNvSpPr>
            <p:nvPr/>
          </p:nvSpPr>
          <p:spPr bwMode="auto">
            <a:xfrm>
              <a:off x="5525799" y="4065155"/>
              <a:ext cx="60325" cy="82550"/>
            </a:xfrm>
            <a:custGeom>
              <a:avLst/>
              <a:gdLst>
                <a:gd name="T0" fmla="*/ 23 w 38"/>
                <a:gd name="T1" fmla="*/ 21 h 52"/>
                <a:gd name="T2" fmla="*/ 23 w 38"/>
                <a:gd name="T3" fmla="*/ 21 h 52"/>
                <a:gd name="T4" fmla="*/ 23 w 38"/>
                <a:gd name="T5" fmla="*/ 21 h 52"/>
                <a:gd name="T6" fmla="*/ 23 w 38"/>
                <a:gd name="T7" fmla="*/ 21 h 52"/>
                <a:gd name="T8" fmla="*/ 3 w 38"/>
                <a:gd name="T9" fmla="*/ 0 h 52"/>
                <a:gd name="T10" fmla="*/ 4 w 38"/>
                <a:gd name="T11" fmla="*/ 0 h 52"/>
                <a:gd name="T12" fmla="*/ 18 w 38"/>
                <a:gd name="T13" fmla="*/ 7 h 52"/>
                <a:gd name="T14" fmla="*/ 29 w 38"/>
                <a:gd name="T15" fmla="*/ 19 h 52"/>
                <a:gd name="T16" fmla="*/ 37 w 38"/>
                <a:gd name="T17" fmla="*/ 33 h 52"/>
                <a:gd name="T18" fmla="*/ 38 w 38"/>
                <a:gd name="T19" fmla="*/ 48 h 52"/>
                <a:gd name="T20" fmla="*/ 38 w 38"/>
                <a:gd name="T21" fmla="*/ 51 h 52"/>
                <a:gd name="T22" fmla="*/ 36 w 38"/>
                <a:gd name="T23" fmla="*/ 52 h 52"/>
                <a:gd name="T24" fmla="*/ 35 w 38"/>
                <a:gd name="T25" fmla="*/ 52 h 52"/>
                <a:gd name="T26" fmla="*/ 33 w 38"/>
                <a:gd name="T27" fmla="*/ 52 h 52"/>
                <a:gd name="T28" fmla="*/ 32 w 38"/>
                <a:gd name="T29" fmla="*/ 51 h 52"/>
                <a:gd name="T30" fmla="*/ 32 w 38"/>
                <a:gd name="T31" fmla="*/ 48 h 52"/>
                <a:gd name="T32" fmla="*/ 32 w 38"/>
                <a:gd name="T33" fmla="*/ 41 h 52"/>
                <a:gd name="T34" fmla="*/ 30 w 38"/>
                <a:gd name="T35" fmla="*/ 36 h 52"/>
                <a:gd name="T36" fmla="*/ 29 w 38"/>
                <a:gd name="T37" fmla="*/ 32 h 52"/>
                <a:gd name="T38" fmla="*/ 26 w 38"/>
                <a:gd name="T39" fmla="*/ 26 h 52"/>
                <a:gd name="T40" fmla="*/ 23 w 38"/>
                <a:gd name="T41" fmla="*/ 21 h 52"/>
                <a:gd name="T42" fmla="*/ 24 w 38"/>
                <a:gd name="T43" fmla="*/ 22 h 52"/>
                <a:gd name="T44" fmla="*/ 23 w 38"/>
                <a:gd name="T45" fmla="*/ 21 h 52"/>
                <a:gd name="T46" fmla="*/ 23 w 38"/>
                <a:gd name="T47" fmla="*/ 21 h 52"/>
                <a:gd name="T48" fmla="*/ 23 w 38"/>
                <a:gd name="T49" fmla="*/ 21 h 52"/>
                <a:gd name="T50" fmla="*/ 19 w 38"/>
                <a:gd name="T51" fmla="*/ 16 h 52"/>
                <a:gd name="T52" fmla="*/ 15 w 38"/>
                <a:gd name="T53" fmla="*/ 12 h 52"/>
                <a:gd name="T54" fmla="*/ 11 w 38"/>
                <a:gd name="T55" fmla="*/ 10 h 52"/>
                <a:gd name="T56" fmla="*/ 6 w 38"/>
                <a:gd name="T57" fmla="*/ 8 h 52"/>
                <a:gd name="T58" fmla="*/ 3 w 38"/>
                <a:gd name="T59" fmla="*/ 7 h 52"/>
                <a:gd name="T60" fmla="*/ 1 w 38"/>
                <a:gd name="T61" fmla="*/ 5 h 52"/>
                <a:gd name="T62" fmla="*/ 1 w 38"/>
                <a:gd name="T63" fmla="*/ 4 h 52"/>
                <a:gd name="T64" fmla="*/ 0 w 38"/>
                <a:gd name="T65" fmla="*/ 2 h 52"/>
                <a:gd name="T66" fmla="*/ 1 w 38"/>
                <a:gd name="T67" fmla="*/ 1 h 52"/>
                <a:gd name="T68" fmla="*/ 2 w 38"/>
                <a:gd name="T69" fmla="*/ 0 h 52"/>
                <a:gd name="T70" fmla="*/ 3 w 38"/>
                <a:gd name="T7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52">
                  <a:moveTo>
                    <a:pt x="23" y="21"/>
                  </a:moveTo>
                  <a:lnTo>
                    <a:pt x="23" y="21"/>
                  </a:lnTo>
                  <a:lnTo>
                    <a:pt x="23" y="21"/>
                  </a:lnTo>
                  <a:lnTo>
                    <a:pt x="23" y="21"/>
                  </a:lnTo>
                  <a:close/>
                  <a:moveTo>
                    <a:pt x="3" y="0"/>
                  </a:moveTo>
                  <a:lnTo>
                    <a:pt x="4" y="0"/>
                  </a:lnTo>
                  <a:lnTo>
                    <a:pt x="18" y="7"/>
                  </a:lnTo>
                  <a:lnTo>
                    <a:pt x="29" y="19"/>
                  </a:lnTo>
                  <a:lnTo>
                    <a:pt x="37" y="33"/>
                  </a:lnTo>
                  <a:lnTo>
                    <a:pt x="38" y="48"/>
                  </a:lnTo>
                  <a:lnTo>
                    <a:pt x="38" y="51"/>
                  </a:lnTo>
                  <a:lnTo>
                    <a:pt x="36" y="52"/>
                  </a:lnTo>
                  <a:lnTo>
                    <a:pt x="35" y="52"/>
                  </a:lnTo>
                  <a:lnTo>
                    <a:pt x="33" y="52"/>
                  </a:lnTo>
                  <a:lnTo>
                    <a:pt x="32" y="51"/>
                  </a:lnTo>
                  <a:lnTo>
                    <a:pt x="32" y="48"/>
                  </a:lnTo>
                  <a:lnTo>
                    <a:pt x="32" y="41"/>
                  </a:lnTo>
                  <a:lnTo>
                    <a:pt x="30" y="36"/>
                  </a:lnTo>
                  <a:lnTo>
                    <a:pt x="29" y="32"/>
                  </a:lnTo>
                  <a:lnTo>
                    <a:pt x="26" y="26"/>
                  </a:lnTo>
                  <a:lnTo>
                    <a:pt x="23" y="21"/>
                  </a:lnTo>
                  <a:lnTo>
                    <a:pt x="24" y="22"/>
                  </a:lnTo>
                  <a:lnTo>
                    <a:pt x="23" y="21"/>
                  </a:lnTo>
                  <a:lnTo>
                    <a:pt x="23" y="21"/>
                  </a:lnTo>
                  <a:lnTo>
                    <a:pt x="23" y="21"/>
                  </a:lnTo>
                  <a:lnTo>
                    <a:pt x="19" y="16"/>
                  </a:lnTo>
                  <a:lnTo>
                    <a:pt x="15" y="12"/>
                  </a:lnTo>
                  <a:lnTo>
                    <a:pt x="11" y="10"/>
                  </a:lnTo>
                  <a:lnTo>
                    <a:pt x="6" y="8"/>
                  </a:lnTo>
                  <a:lnTo>
                    <a:pt x="3" y="7"/>
                  </a:lnTo>
                  <a:lnTo>
                    <a:pt x="1" y="5"/>
                  </a:lnTo>
                  <a:lnTo>
                    <a:pt x="1" y="4"/>
                  </a:lnTo>
                  <a:lnTo>
                    <a:pt x="0" y="2"/>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6" name="Freeform 490"/>
            <p:cNvSpPr>
              <a:spLocks noEditPoints="1"/>
            </p:cNvSpPr>
            <p:nvPr/>
          </p:nvSpPr>
          <p:spPr bwMode="auto">
            <a:xfrm>
              <a:off x="3917662" y="3234892"/>
              <a:ext cx="1309688" cy="523875"/>
            </a:xfrm>
            <a:custGeom>
              <a:avLst/>
              <a:gdLst>
                <a:gd name="T0" fmla="*/ 69 w 825"/>
                <a:gd name="T1" fmla="*/ 224 h 330"/>
                <a:gd name="T2" fmla="*/ 70 w 825"/>
                <a:gd name="T3" fmla="*/ 224 h 330"/>
                <a:gd name="T4" fmla="*/ 533 w 825"/>
                <a:gd name="T5" fmla="*/ 2 h 330"/>
                <a:gd name="T6" fmla="*/ 621 w 825"/>
                <a:gd name="T7" fmla="*/ 14 h 330"/>
                <a:gd name="T8" fmla="*/ 706 w 825"/>
                <a:gd name="T9" fmla="*/ 38 h 330"/>
                <a:gd name="T10" fmla="*/ 786 w 825"/>
                <a:gd name="T11" fmla="*/ 82 h 330"/>
                <a:gd name="T12" fmla="*/ 825 w 825"/>
                <a:gd name="T13" fmla="*/ 110 h 330"/>
                <a:gd name="T14" fmla="*/ 825 w 825"/>
                <a:gd name="T15" fmla="*/ 114 h 330"/>
                <a:gd name="T16" fmla="*/ 822 w 825"/>
                <a:gd name="T17" fmla="*/ 116 h 330"/>
                <a:gd name="T18" fmla="*/ 784 w 825"/>
                <a:gd name="T19" fmla="*/ 90 h 330"/>
                <a:gd name="T20" fmla="*/ 708 w 825"/>
                <a:gd name="T21" fmla="*/ 47 h 330"/>
                <a:gd name="T22" fmla="*/ 628 w 825"/>
                <a:gd name="T23" fmla="*/ 21 h 330"/>
                <a:gd name="T24" fmla="*/ 523 w 825"/>
                <a:gd name="T25" fmla="*/ 8 h 330"/>
                <a:gd name="T26" fmla="*/ 399 w 825"/>
                <a:gd name="T27" fmla="*/ 14 h 330"/>
                <a:gd name="T28" fmla="*/ 313 w 825"/>
                <a:gd name="T29" fmla="*/ 38 h 330"/>
                <a:gd name="T30" fmla="*/ 239 w 825"/>
                <a:gd name="T31" fmla="*/ 76 h 330"/>
                <a:gd name="T32" fmla="*/ 171 w 825"/>
                <a:gd name="T33" fmla="*/ 125 h 330"/>
                <a:gd name="T34" fmla="*/ 171 w 825"/>
                <a:gd name="T35" fmla="*/ 125 h 330"/>
                <a:gd name="T36" fmla="*/ 101 w 825"/>
                <a:gd name="T37" fmla="*/ 187 h 330"/>
                <a:gd name="T38" fmla="*/ 70 w 825"/>
                <a:gd name="T39" fmla="*/ 224 h 330"/>
                <a:gd name="T40" fmla="*/ 69 w 825"/>
                <a:gd name="T41" fmla="*/ 224 h 330"/>
                <a:gd name="T42" fmla="*/ 46 w 825"/>
                <a:gd name="T43" fmla="*/ 257 h 330"/>
                <a:gd name="T44" fmla="*/ 6 w 825"/>
                <a:gd name="T45" fmla="*/ 328 h 330"/>
                <a:gd name="T46" fmla="*/ 3 w 825"/>
                <a:gd name="T47" fmla="*/ 330 h 330"/>
                <a:gd name="T48" fmla="*/ 1 w 825"/>
                <a:gd name="T49" fmla="*/ 328 h 330"/>
                <a:gd name="T50" fmla="*/ 1 w 825"/>
                <a:gd name="T51" fmla="*/ 325 h 330"/>
                <a:gd name="T52" fmla="*/ 39 w 825"/>
                <a:gd name="T53" fmla="*/ 255 h 330"/>
                <a:gd name="T54" fmla="*/ 89 w 825"/>
                <a:gd name="T55" fmla="*/ 191 h 330"/>
                <a:gd name="T56" fmla="*/ 168 w 825"/>
                <a:gd name="T57" fmla="*/ 117 h 330"/>
                <a:gd name="T58" fmla="*/ 258 w 825"/>
                <a:gd name="T59" fmla="*/ 57 h 330"/>
                <a:gd name="T60" fmla="*/ 349 w 825"/>
                <a:gd name="T61" fmla="*/ 18 h 330"/>
                <a:gd name="T62" fmla="*/ 440 w 825"/>
                <a:gd name="T63" fmla="*/ 3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5" h="330">
                  <a:moveTo>
                    <a:pt x="70" y="224"/>
                  </a:moveTo>
                  <a:lnTo>
                    <a:pt x="69" y="224"/>
                  </a:lnTo>
                  <a:lnTo>
                    <a:pt x="69" y="224"/>
                  </a:lnTo>
                  <a:lnTo>
                    <a:pt x="70" y="224"/>
                  </a:lnTo>
                  <a:close/>
                  <a:moveTo>
                    <a:pt x="486" y="0"/>
                  </a:moveTo>
                  <a:lnTo>
                    <a:pt x="533" y="2"/>
                  </a:lnTo>
                  <a:lnTo>
                    <a:pt x="578" y="6"/>
                  </a:lnTo>
                  <a:lnTo>
                    <a:pt x="621" y="14"/>
                  </a:lnTo>
                  <a:lnTo>
                    <a:pt x="664" y="24"/>
                  </a:lnTo>
                  <a:lnTo>
                    <a:pt x="706" y="38"/>
                  </a:lnTo>
                  <a:lnTo>
                    <a:pt x="746" y="59"/>
                  </a:lnTo>
                  <a:lnTo>
                    <a:pt x="786" y="82"/>
                  </a:lnTo>
                  <a:lnTo>
                    <a:pt x="823" y="109"/>
                  </a:lnTo>
                  <a:lnTo>
                    <a:pt x="825" y="110"/>
                  </a:lnTo>
                  <a:lnTo>
                    <a:pt x="825" y="113"/>
                  </a:lnTo>
                  <a:lnTo>
                    <a:pt x="825" y="114"/>
                  </a:lnTo>
                  <a:lnTo>
                    <a:pt x="823" y="115"/>
                  </a:lnTo>
                  <a:lnTo>
                    <a:pt x="822" y="116"/>
                  </a:lnTo>
                  <a:lnTo>
                    <a:pt x="820" y="115"/>
                  </a:lnTo>
                  <a:lnTo>
                    <a:pt x="784" y="90"/>
                  </a:lnTo>
                  <a:lnTo>
                    <a:pt x="748" y="66"/>
                  </a:lnTo>
                  <a:lnTo>
                    <a:pt x="708" y="47"/>
                  </a:lnTo>
                  <a:lnTo>
                    <a:pt x="668" y="32"/>
                  </a:lnTo>
                  <a:lnTo>
                    <a:pt x="628" y="21"/>
                  </a:lnTo>
                  <a:lnTo>
                    <a:pt x="586" y="14"/>
                  </a:lnTo>
                  <a:lnTo>
                    <a:pt x="523" y="8"/>
                  </a:lnTo>
                  <a:lnTo>
                    <a:pt x="460" y="8"/>
                  </a:lnTo>
                  <a:lnTo>
                    <a:pt x="399" y="14"/>
                  </a:lnTo>
                  <a:lnTo>
                    <a:pt x="355" y="22"/>
                  </a:lnTo>
                  <a:lnTo>
                    <a:pt x="313" y="38"/>
                  </a:lnTo>
                  <a:lnTo>
                    <a:pt x="276" y="55"/>
                  </a:lnTo>
                  <a:lnTo>
                    <a:pt x="239" y="76"/>
                  </a:lnTo>
                  <a:lnTo>
                    <a:pt x="204" y="99"/>
                  </a:lnTo>
                  <a:lnTo>
                    <a:pt x="171" y="125"/>
                  </a:lnTo>
                  <a:lnTo>
                    <a:pt x="170" y="125"/>
                  </a:lnTo>
                  <a:lnTo>
                    <a:pt x="171" y="125"/>
                  </a:lnTo>
                  <a:lnTo>
                    <a:pt x="134" y="154"/>
                  </a:lnTo>
                  <a:lnTo>
                    <a:pt x="101" y="187"/>
                  </a:lnTo>
                  <a:lnTo>
                    <a:pt x="70" y="224"/>
                  </a:lnTo>
                  <a:lnTo>
                    <a:pt x="70" y="224"/>
                  </a:lnTo>
                  <a:lnTo>
                    <a:pt x="69" y="224"/>
                  </a:lnTo>
                  <a:lnTo>
                    <a:pt x="69" y="224"/>
                  </a:lnTo>
                  <a:lnTo>
                    <a:pt x="69" y="224"/>
                  </a:lnTo>
                  <a:lnTo>
                    <a:pt x="46" y="257"/>
                  </a:lnTo>
                  <a:lnTo>
                    <a:pt x="25" y="292"/>
                  </a:lnTo>
                  <a:lnTo>
                    <a:pt x="6" y="328"/>
                  </a:lnTo>
                  <a:lnTo>
                    <a:pt x="5" y="329"/>
                  </a:lnTo>
                  <a:lnTo>
                    <a:pt x="3" y="330"/>
                  </a:lnTo>
                  <a:lnTo>
                    <a:pt x="2" y="329"/>
                  </a:lnTo>
                  <a:lnTo>
                    <a:pt x="1" y="328"/>
                  </a:lnTo>
                  <a:lnTo>
                    <a:pt x="0" y="327"/>
                  </a:lnTo>
                  <a:lnTo>
                    <a:pt x="1" y="325"/>
                  </a:lnTo>
                  <a:lnTo>
                    <a:pt x="19" y="289"/>
                  </a:lnTo>
                  <a:lnTo>
                    <a:pt x="39" y="255"/>
                  </a:lnTo>
                  <a:lnTo>
                    <a:pt x="62" y="222"/>
                  </a:lnTo>
                  <a:lnTo>
                    <a:pt x="89" y="191"/>
                  </a:lnTo>
                  <a:lnTo>
                    <a:pt x="126" y="152"/>
                  </a:lnTo>
                  <a:lnTo>
                    <a:pt x="168" y="117"/>
                  </a:lnTo>
                  <a:lnTo>
                    <a:pt x="212" y="85"/>
                  </a:lnTo>
                  <a:lnTo>
                    <a:pt x="258" y="57"/>
                  </a:lnTo>
                  <a:lnTo>
                    <a:pt x="306" y="33"/>
                  </a:lnTo>
                  <a:lnTo>
                    <a:pt x="349" y="18"/>
                  </a:lnTo>
                  <a:lnTo>
                    <a:pt x="394" y="8"/>
                  </a:lnTo>
                  <a:lnTo>
                    <a:pt x="440" y="3"/>
                  </a:lnTo>
                  <a:lnTo>
                    <a:pt x="48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7" name="Freeform 491"/>
            <p:cNvSpPr>
              <a:spLocks/>
            </p:cNvSpPr>
            <p:nvPr/>
          </p:nvSpPr>
          <p:spPr bwMode="auto">
            <a:xfrm>
              <a:off x="5271799" y="3423805"/>
              <a:ext cx="260350" cy="469900"/>
            </a:xfrm>
            <a:custGeom>
              <a:avLst/>
              <a:gdLst>
                <a:gd name="T0" fmla="*/ 3 w 164"/>
                <a:gd name="T1" fmla="*/ 0 h 296"/>
                <a:gd name="T2" fmla="*/ 5 w 164"/>
                <a:gd name="T3" fmla="*/ 1 h 296"/>
                <a:gd name="T4" fmla="*/ 6 w 164"/>
                <a:gd name="T5" fmla="*/ 1 h 296"/>
                <a:gd name="T6" fmla="*/ 52 w 164"/>
                <a:gd name="T7" fmla="*/ 50 h 296"/>
                <a:gd name="T8" fmla="*/ 82 w 164"/>
                <a:gd name="T9" fmla="*/ 85 h 296"/>
                <a:gd name="T10" fmla="*/ 108 w 164"/>
                <a:gd name="T11" fmla="*/ 122 h 296"/>
                <a:gd name="T12" fmla="*/ 131 w 164"/>
                <a:gd name="T13" fmla="*/ 163 h 296"/>
                <a:gd name="T14" fmla="*/ 145 w 164"/>
                <a:gd name="T15" fmla="*/ 194 h 296"/>
                <a:gd name="T16" fmla="*/ 155 w 164"/>
                <a:gd name="T17" fmla="*/ 226 h 296"/>
                <a:gd name="T18" fmla="*/ 162 w 164"/>
                <a:gd name="T19" fmla="*/ 259 h 296"/>
                <a:gd name="T20" fmla="*/ 164 w 164"/>
                <a:gd name="T21" fmla="*/ 293 h 296"/>
                <a:gd name="T22" fmla="*/ 163 w 164"/>
                <a:gd name="T23" fmla="*/ 295 h 296"/>
                <a:gd name="T24" fmla="*/ 162 w 164"/>
                <a:gd name="T25" fmla="*/ 296 h 296"/>
                <a:gd name="T26" fmla="*/ 161 w 164"/>
                <a:gd name="T27" fmla="*/ 296 h 296"/>
                <a:gd name="T28" fmla="*/ 159 w 164"/>
                <a:gd name="T29" fmla="*/ 296 h 296"/>
                <a:gd name="T30" fmla="*/ 157 w 164"/>
                <a:gd name="T31" fmla="*/ 295 h 296"/>
                <a:gd name="T32" fmla="*/ 157 w 164"/>
                <a:gd name="T33" fmla="*/ 293 h 296"/>
                <a:gd name="T34" fmla="*/ 155 w 164"/>
                <a:gd name="T35" fmla="*/ 258 h 296"/>
                <a:gd name="T36" fmla="*/ 148 w 164"/>
                <a:gd name="T37" fmla="*/ 221 h 296"/>
                <a:gd name="T38" fmla="*/ 135 w 164"/>
                <a:gd name="T39" fmla="*/ 187 h 296"/>
                <a:gd name="T40" fmla="*/ 135 w 164"/>
                <a:gd name="T41" fmla="*/ 187 h 296"/>
                <a:gd name="T42" fmla="*/ 119 w 164"/>
                <a:gd name="T43" fmla="*/ 153 h 296"/>
                <a:gd name="T44" fmla="*/ 99 w 164"/>
                <a:gd name="T45" fmla="*/ 120 h 296"/>
                <a:gd name="T46" fmla="*/ 77 w 164"/>
                <a:gd name="T47" fmla="*/ 89 h 296"/>
                <a:gd name="T48" fmla="*/ 77 w 164"/>
                <a:gd name="T49" fmla="*/ 89 h 296"/>
                <a:gd name="T50" fmla="*/ 41 w 164"/>
                <a:gd name="T51" fmla="*/ 46 h 296"/>
                <a:gd name="T52" fmla="*/ 1 w 164"/>
                <a:gd name="T53" fmla="*/ 7 h 296"/>
                <a:gd name="T54" fmla="*/ 0 w 164"/>
                <a:gd name="T55" fmla="*/ 5 h 296"/>
                <a:gd name="T56" fmla="*/ 0 w 164"/>
                <a:gd name="T57" fmla="*/ 2 h 296"/>
                <a:gd name="T58" fmla="*/ 2 w 164"/>
                <a:gd name="T59" fmla="*/ 1 h 296"/>
                <a:gd name="T60" fmla="*/ 3 w 164"/>
                <a:gd name="T6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4" h="296">
                  <a:moveTo>
                    <a:pt x="3" y="0"/>
                  </a:moveTo>
                  <a:lnTo>
                    <a:pt x="5" y="1"/>
                  </a:lnTo>
                  <a:lnTo>
                    <a:pt x="6" y="1"/>
                  </a:lnTo>
                  <a:lnTo>
                    <a:pt x="52" y="50"/>
                  </a:lnTo>
                  <a:lnTo>
                    <a:pt x="82" y="85"/>
                  </a:lnTo>
                  <a:lnTo>
                    <a:pt x="108" y="122"/>
                  </a:lnTo>
                  <a:lnTo>
                    <a:pt x="131" y="163"/>
                  </a:lnTo>
                  <a:lnTo>
                    <a:pt x="145" y="194"/>
                  </a:lnTo>
                  <a:lnTo>
                    <a:pt x="155" y="226"/>
                  </a:lnTo>
                  <a:lnTo>
                    <a:pt x="162" y="259"/>
                  </a:lnTo>
                  <a:lnTo>
                    <a:pt x="164" y="293"/>
                  </a:lnTo>
                  <a:lnTo>
                    <a:pt x="163" y="295"/>
                  </a:lnTo>
                  <a:lnTo>
                    <a:pt x="162" y="296"/>
                  </a:lnTo>
                  <a:lnTo>
                    <a:pt x="161" y="296"/>
                  </a:lnTo>
                  <a:lnTo>
                    <a:pt x="159" y="296"/>
                  </a:lnTo>
                  <a:lnTo>
                    <a:pt x="157" y="295"/>
                  </a:lnTo>
                  <a:lnTo>
                    <a:pt x="157" y="293"/>
                  </a:lnTo>
                  <a:lnTo>
                    <a:pt x="155" y="258"/>
                  </a:lnTo>
                  <a:lnTo>
                    <a:pt x="148" y="221"/>
                  </a:lnTo>
                  <a:lnTo>
                    <a:pt x="135" y="187"/>
                  </a:lnTo>
                  <a:lnTo>
                    <a:pt x="135" y="187"/>
                  </a:lnTo>
                  <a:lnTo>
                    <a:pt x="119" y="153"/>
                  </a:lnTo>
                  <a:lnTo>
                    <a:pt x="99" y="120"/>
                  </a:lnTo>
                  <a:lnTo>
                    <a:pt x="77" y="89"/>
                  </a:lnTo>
                  <a:lnTo>
                    <a:pt x="77" y="89"/>
                  </a:lnTo>
                  <a:lnTo>
                    <a:pt x="41" y="46"/>
                  </a:lnTo>
                  <a:lnTo>
                    <a:pt x="1" y="7"/>
                  </a:lnTo>
                  <a:lnTo>
                    <a:pt x="0" y="5"/>
                  </a:lnTo>
                  <a:lnTo>
                    <a:pt x="0" y="2"/>
                  </a:lnTo>
                  <a:lnTo>
                    <a:pt x="2"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8" name="Freeform 492"/>
            <p:cNvSpPr>
              <a:spLocks/>
            </p:cNvSpPr>
            <p:nvPr/>
          </p:nvSpPr>
          <p:spPr bwMode="auto">
            <a:xfrm>
              <a:off x="5533737" y="3985780"/>
              <a:ext cx="12700" cy="69850"/>
            </a:xfrm>
            <a:custGeom>
              <a:avLst/>
              <a:gdLst>
                <a:gd name="T0" fmla="*/ 3 w 8"/>
                <a:gd name="T1" fmla="*/ 0 h 44"/>
                <a:gd name="T2" fmla="*/ 5 w 8"/>
                <a:gd name="T3" fmla="*/ 0 h 44"/>
                <a:gd name="T4" fmla="*/ 6 w 8"/>
                <a:gd name="T5" fmla="*/ 2 h 44"/>
                <a:gd name="T6" fmla="*/ 7 w 8"/>
                <a:gd name="T7" fmla="*/ 4 h 44"/>
                <a:gd name="T8" fmla="*/ 8 w 8"/>
                <a:gd name="T9" fmla="*/ 41 h 44"/>
                <a:gd name="T10" fmla="*/ 7 w 8"/>
                <a:gd name="T11" fmla="*/ 43 h 44"/>
                <a:gd name="T12" fmla="*/ 6 w 8"/>
                <a:gd name="T13" fmla="*/ 44 h 44"/>
                <a:gd name="T14" fmla="*/ 5 w 8"/>
                <a:gd name="T15" fmla="*/ 44 h 44"/>
                <a:gd name="T16" fmla="*/ 2 w 8"/>
                <a:gd name="T17" fmla="*/ 44 h 44"/>
                <a:gd name="T18" fmla="*/ 1 w 8"/>
                <a:gd name="T19" fmla="*/ 43 h 44"/>
                <a:gd name="T20" fmla="*/ 1 w 8"/>
                <a:gd name="T21" fmla="*/ 41 h 44"/>
                <a:gd name="T22" fmla="*/ 0 w 8"/>
                <a:gd name="T23" fmla="*/ 4 h 44"/>
                <a:gd name="T24" fmla="*/ 0 w 8"/>
                <a:gd name="T25" fmla="*/ 2 h 44"/>
                <a:gd name="T26" fmla="*/ 1 w 8"/>
                <a:gd name="T27" fmla="*/ 0 h 44"/>
                <a:gd name="T28" fmla="*/ 3 w 8"/>
                <a:gd name="T2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44">
                  <a:moveTo>
                    <a:pt x="3" y="0"/>
                  </a:moveTo>
                  <a:lnTo>
                    <a:pt x="5" y="0"/>
                  </a:lnTo>
                  <a:lnTo>
                    <a:pt x="6" y="2"/>
                  </a:lnTo>
                  <a:lnTo>
                    <a:pt x="7" y="4"/>
                  </a:lnTo>
                  <a:lnTo>
                    <a:pt x="8" y="41"/>
                  </a:lnTo>
                  <a:lnTo>
                    <a:pt x="7" y="43"/>
                  </a:lnTo>
                  <a:lnTo>
                    <a:pt x="6" y="44"/>
                  </a:lnTo>
                  <a:lnTo>
                    <a:pt x="5" y="44"/>
                  </a:lnTo>
                  <a:lnTo>
                    <a:pt x="2" y="44"/>
                  </a:lnTo>
                  <a:lnTo>
                    <a:pt x="1" y="43"/>
                  </a:lnTo>
                  <a:lnTo>
                    <a:pt x="1" y="41"/>
                  </a:lnTo>
                  <a:lnTo>
                    <a:pt x="0" y="4"/>
                  </a:lnTo>
                  <a:lnTo>
                    <a:pt x="0" y="2"/>
                  </a:lnTo>
                  <a:lnTo>
                    <a:pt x="1"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9" name="Freeform 493"/>
            <p:cNvSpPr>
              <a:spLocks/>
            </p:cNvSpPr>
            <p:nvPr/>
          </p:nvSpPr>
          <p:spPr bwMode="auto">
            <a:xfrm>
              <a:off x="3823999" y="3758767"/>
              <a:ext cx="101600" cy="68263"/>
            </a:xfrm>
            <a:custGeom>
              <a:avLst/>
              <a:gdLst>
                <a:gd name="T0" fmla="*/ 60 w 64"/>
                <a:gd name="T1" fmla="*/ 0 h 43"/>
                <a:gd name="T2" fmla="*/ 62 w 64"/>
                <a:gd name="T3" fmla="*/ 0 h 43"/>
                <a:gd name="T4" fmla="*/ 63 w 64"/>
                <a:gd name="T5" fmla="*/ 2 h 43"/>
                <a:gd name="T6" fmla="*/ 64 w 64"/>
                <a:gd name="T7" fmla="*/ 4 h 43"/>
                <a:gd name="T8" fmla="*/ 63 w 64"/>
                <a:gd name="T9" fmla="*/ 5 h 43"/>
                <a:gd name="T10" fmla="*/ 51 w 64"/>
                <a:gd name="T11" fmla="*/ 18 h 43"/>
                <a:gd name="T12" fmla="*/ 37 w 64"/>
                <a:gd name="T13" fmla="*/ 28 h 43"/>
                <a:gd name="T14" fmla="*/ 21 w 64"/>
                <a:gd name="T15" fmla="*/ 36 h 43"/>
                <a:gd name="T16" fmla="*/ 6 w 64"/>
                <a:gd name="T17" fmla="*/ 43 h 43"/>
                <a:gd name="T18" fmla="*/ 4 w 64"/>
                <a:gd name="T19" fmla="*/ 43 h 43"/>
                <a:gd name="T20" fmla="*/ 1 w 64"/>
                <a:gd name="T21" fmla="*/ 42 h 43"/>
                <a:gd name="T22" fmla="*/ 0 w 64"/>
                <a:gd name="T23" fmla="*/ 41 h 43"/>
                <a:gd name="T24" fmla="*/ 0 w 64"/>
                <a:gd name="T25" fmla="*/ 40 h 43"/>
                <a:gd name="T26" fmla="*/ 0 w 64"/>
                <a:gd name="T27" fmla="*/ 39 h 43"/>
                <a:gd name="T28" fmla="*/ 1 w 64"/>
                <a:gd name="T29" fmla="*/ 37 h 43"/>
                <a:gd name="T30" fmla="*/ 17 w 64"/>
                <a:gd name="T31" fmla="*/ 31 h 43"/>
                <a:gd name="T32" fmla="*/ 30 w 64"/>
                <a:gd name="T33" fmla="*/ 24 h 43"/>
                <a:gd name="T34" fmla="*/ 44 w 64"/>
                <a:gd name="T35" fmla="*/ 16 h 43"/>
                <a:gd name="T36" fmla="*/ 50 w 64"/>
                <a:gd name="T37" fmla="*/ 9 h 43"/>
                <a:gd name="T38" fmla="*/ 56 w 64"/>
                <a:gd name="T39" fmla="*/ 4 h 43"/>
                <a:gd name="T40" fmla="*/ 57 w 64"/>
                <a:gd name="T41" fmla="*/ 2 h 43"/>
                <a:gd name="T42" fmla="*/ 59 w 64"/>
                <a:gd name="T43" fmla="*/ 0 h 43"/>
                <a:gd name="T44" fmla="*/ 60 w 64"/>
                <a:gd name="T4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43">
                  <a:moveTo>
                    <a:pt x="60" y="0"/>
                  </a:moveTo>
                  <a:lnTo>
                    <a:pt x="62" y="0"/>
                  </a:lnTo>
                  <a:lnTo>
                    <a:pt x="63" y="2"/>
                  </a:lnTo>
                  <a:lnTo>
                    <a:pt x="64" y="4"/>
                  </a:lnTo>
                  <a:lnTo>
                    <a:pt x="63" y="5"/>
                  </a:lnTo>
                  <a:lnTo>
                    <a:pt x="51" y="18"/>
                  </a:lnTo>
                  <a:lnTo>
                    <a:pt x="37" y="28"/>
                  </a:lnTo>
                  <a:lnTo>
                    <a:pt x="21" y="36"/>
                  </a:lnTo>
                  <a:lnTo>
                    <a:pt x="6" y="43"/>
                  </a:lnTo>
                  <a:lnTo>
                    <a:pt x="4" y="43"/>
                  </a:lnTo>
                  <a:lnTo>
                    <a:pt x="1" y="42"/>
                  </a:lnTo>
                  <a:lnTo>
                    <a:pt x="0" y="41"/>
                  </a:lnTo>
                  <a:lnTo>
                    <a:pt x="0" y="40"/>
                  </a:lnTo>
                  <a:lnTo>
                    <a:pt x="0" y="39"/>
                  </a:lnTo>
                  <a:lnTo>
                    <a:pt x="1" y="37"/>
                  </a:lnTo>
                  <a:lnTo>
                    <a:pt x="17" y="31"/>
                  </a:lnTo>
                  <a:lnTo>
                    <a:pt x="30" y="24"/>
                  </a:lnTo>
                  <a:lnTo>
                    <a:pt x="44" y="16"/>
                  </a:lnTo>
                  <a:lnTo>
                    <a:pt x="50" y="9"/>
                  </a:lnTo>
                  <a:lnTo>
                    <a:pt x="56" y="4"/>
                  </a:lnTo>
                  <a:lnTo>
                    <a:pt x="57" y="2"/>
                  </a:lnTo>
                  <a:lnTo>
                    <a:pt x="59" y="0"/>
                  </a:lnTo>
                  <a:lnTo>
                    <a:pt x="6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0" name="Freeform 494"/>
            <p:cNvSpPr>
              <a:spLocks noEditPoints="1"/>
            </p:cNvSpPr>
            <p:nvPr/>
          </p:nvSpPr>
          <p:spPr bwMode="auto">
            <a:xfrm>
              <a:off x="3823999" y="3161867"/>
              <a:ext cx="1487488" cy="642938"/>
            </a:xfrm>
            <a:custGeom>
              <a:avLst/>
              <a:gdLst>
                <a:gd name="T0" fmla="*/ 904 w 937"/>
                <a:gd name="T1" fmla="*/ 100 h 405"/>
                <a:gd name="T2" fmla="*/ 904 w 937"/>
                <a:gd name="T3" fmla="*/ 100 h 405"/>
                <a:gd name="T4" fmla="*/ 644 w 937"/>
                <a:gd name="T5" fmla="*/ 4 h 405"/>
                <a:gd name="T6" fmla="*/ 745 w 937"/>
                <a:gd name="T7" fmla="*/ 21 h 405"/>
                <a:gd name="T8" fmla="*/ 814 w 937"/>
                <a:gd name="T9" fmla="*/ 43 h 405"/>
                <a:gd name="T10" fmla="*/ 880 w 937"/>
                <a:gd name="T11" fmla="*/ 75 h 405"/>
                <a:gd name="T12" fmla="*/ 936 w 937"/>
                <a:gd name="T13" fmla="*/ 119 h 405"/>
                <a:gd name="T14" fmla="*/ 937 w 937"/>
                <a:gd name="T15" fmla="*/ 122 h 405"/>
                <a:gd name="T16" fmla="*/ 935 w 937"/>
                <a:gd name="T17" fmla="*/ 126 h 405"/>
                <a:gd name="T18" fmla="*/ 932 w 937"/>
                <a:gd name="T19" fmla="*/ 125 h 405"/>
                <a:gd name="T20" fmla="*/ 906 w 937"/>
                <a:gd name="T21" fmla="*/ 100 h 405"/>
                <a:gd name="T22" fmla="*/ 906 w 937"/>
                <a:gd name="T23" fmla="*/ 100 h 405"/>
                <a:gd name="T24" fmla="*/ 904 w 937"/>
                <a:gd name="T25" fmla="*/ 100 h 405"/>
                <a:gd name="T26" fmla="*/ 880 w 937"/>
                <a:gd name="T27" fmla="*/ 83 h 405"/>
                <a:gd name="T28" fmla="*/ 826 w 937"/>
                <a:gd name="T29" fmla="*/ 56 h 405"/>
                <a:gd name="T30" fmla="*/ 772 w 937"/>
                <a:gd name="T31" fmla="*/ 37 h 405"/>
                <a:gd name="T32" fmla="*/ 659 w 937"/>
                <a:gd name="T33" fmla="*/ 12 h 405"/>
                <a:gd name="T34" fmla="*/ 607 w 937"/>
                <a:gd name="T35" fmla="*/ 7 h 405"/>
                <a:gd name="T36" fmla="*/ 503 w 937"/>
                <a:gd name="T37" fmla="*/ 11 h 405"/>
                <a:gd name="T38" fmla="*/ 401 w 937"/>
                <a:gd name="T39" fmla="*/ 34 h 405"/>
                <a:gd name="T40" fmla="*/ 351 w 937"/>
                <a:gd name="T41" fmla="*/ 53 h 405"/>
                <a:gd name="T42" fmla="*/ 264 w 937"/>
                <a:gd name="T43" fmla="*/ 98 h 405"/>
                <a:gd name="T44" fmla="*/ 181 w 937"/>
                <a:gd name="T45" fmla="*/ 163 h 405"/>
                <a:gd name="T46" fmla="*/ 104 w 937"/>
                <a:gd name="T47" fmla="*/ 247 h 405"/>
                <a:gd name="T48" fmla="*/ 70 w 937"/>
                <a:gd name="T49" fmla="*/ 301 h 405"/>
                <a:gd name="T50" fmla="*/ 44 w 937"/>
                <a:gd name="T51" fmla="*/ 349 h 405"/>
                <a:gd name="T52" fmla="*/ 21 w 937"/>
                <a:gd name="T53" fmla="*/ 387 h 405"/>
                <a:gd name="T54" fmla="*/ 5 w 937"/>
                <a:gd name="T55" fmla="*/ 405 h 405"/>
                <a:gd name="T56" fmla="*/ 1 w 937"/>
                <a:gd name="T57" fmla="*/ 404 h 405"/>
                <a:gd name="T58" fmla="*/ 0 w 937"/>
                <a:gd name="T59" fmla="*/ 401 h 405"/>
                <a:gd name="T60" fmla="*/ 8 w 937"/>
                <a:gd name="T61" fmla="*/ 393 h 405"/>
                <a:gd name="T62" fmla="*/ 31 w 937"/>
                <a:gd name="T63" fmla="*/ 359 h 405"/>
                <a:gd name="T64" fmla="*/ 60 w 937"/>
                <a:gd name="T65" fmla="*/ 304 h 405"/>
                <a:gd name="T66" fmla="*/ 95 w 937"/>
                <a:gd name="T67" fmla="*/ 246 h 405"/>
                <a:gd name="T68" fmla="*/ 143 w 937"/>
                <a:gd name="T69" fmla="*/ 191 h 405"/>
                <a:gd name="T70" fmla="*/ 217 w 937"/>
                <a:gd name="T71" fmla="*/ 123 h 405"/>
                <a:gd name="T72" fmla="*/ 323 w 937"/>
                <a:gd name="T73" fmla="*/ 59 h 405"/>
                <a:gd name="T74" fmla="*/ 439 w 937"/>
                <a:gd name="T75" fmla="*/ 17 h 405"/>
                <a:gd name="T76" fmla="*/ 532 w 937"/>
                <a:gd name="T77" fmla="*/ 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7" h="405">
                  <a:moveTo>
                    <a:pt x="904" y="100"/>
                  </a:moveTo>
                  <a:lnTo>
                    <a:pt x="904" y="100"/>
                  </a:lnTo>
                  <a:lnTo>
                    <a:pt x="906" y="100"/>
                  </a:lnTo>
                  <a:lnTo>
                    <a:pt x="904" y="100"/>
                  </a:lnTo>
                  <a:close/>
                  <a:moveTo>
                    <a:pt x="577" y="0"/>
                  </a:moveTo>
                  <a:lnTo>
                    <a:pt x="644" y="4"/>
                  </a:lnTo>
                  <a:lnTo>
                    <a:pt x="710" y="13"/>
                  </a:lnTo>
                  <a:lnTo>
                    <a:pt x="745" y="21"/>
                  </a:lnTo>
                  <a:lnTo>
                    <a:pt x="780" y="31"/>
                  </a:lnTo>
                  <a:lnTo>
                    <a:pt x="814" y="43"/>
                  </a:lnTo>
                  <a:lnTo>
                    <a:pt x="848" y="57"/>
                  </a:lnTo>
                  <a:lnTo>
                    <a:pt x="880" y="75"/>
                  </a:lnTo>
                  <a:lnTo>
                    <a:pt x="910" y="95"/>
                  </a:lnTo>
                  <a:lnTo>
                    <a:pt x="936" y="119"/>
                  </a:lnTo>
                  <a:lnTo>
                    <a:pt x="937" y="121"/>
                  </a:lnTo>
                  <a:lnTo>
                    <a:pt x="937" y="122"/>
                  </a:lnTo>
                  <a:lnTo>
                    <a:pt x="936" y="125"/>
                  </a:lnTo>
                  <a:lnTo>
                    <a:pt x="935" y="126"/>
                  </a:lnTo>
                  <a:lnTo>
                    <a:pt x="933" y="126"/>
                  </a:lnTo>
                  <a:lnTo>
                    <a:pt x="932" y="125"/>
                  </a:lnTo>
                  <a:lnTo>
                    <a:pt x="919" y="111"/>
                  </a:lnTo>
                  <a:lnTo>
                    <a:pt x="906" y="100"/>
                  </a:lnTo>
                  <a:lnTo>
                    <a:pt x="906" y="100"/>
                  </a:lnTo>
                  <a:lnTo>
                    <a:pt x="906" y="100"/>
                  </a:lnTo>
                  <a:lnTo>
                    <a:pt x="904" y="100"/>
                  </a:lnTo>
                  <a:lnTo>
                    <a:pt x="904" y="100"/>
                  </a:lnTo>
                  <a:lnTo>
                    <a:pt x="904" y="100"/>
                  </a:lnTo>
                  <a:lnTo>
                    <a:pt x="880" y="83"/>
                  </a:lnTo>
                  <a:lnTo>
                    <a:pt x="854" y="68"/>
                  </a:lnTo>
                  <a:lnTo>
                    <a:pt x="826" y="56"/>
                  </a:lnTo>
                  <a:lnTo>
                    <a:pt x="826" y="56"/>
                  </a:lnTo>
                  <a:lnTo>
                    <a:pt x="772" y="37"/>
                  </a:lnTo>
                  <a:lnTo>
                    <a:pt x="716" y="22"/>
                  </a:lnTo>
                  <a:lnTo>
                    <a:pt x="659" y="12"/>
                  </a:lnTo>
                  <a:lnTo>
                    <a:pt x="659" y="12"/>
                  </a:lnTo>
                  <a:lnTo>
                    <a:pt x="607" y="7"/>
                  </a:lnTo>
                  <a:lnTo>
                    <a:pt x="556" y="7"/>
                  </a:lnTo>
                  <a:lnTo>
                    <a:pt x="503" y="11"/>
                  </a:lnTo>
                  <a:lnTo>
                    <a:pt x="451" y="20"/>
                  </a:lnTo>
                  <a:lnTo>
                    <a:pt x="401" y="34"/>
                  </a:lnTo>
                  <a:lnTo>
                    <a:pt x="351" y="53"/>
                  </a:lnTo>
                  <a:lnTo>
                    <a:pt x="351" y="53"/>
                  </a:lnTo>
                  <a:lnTo>
                    <a:pt x="307" y="74"/>
                  </a:lnTo>
                  <a:lnTo>
                    <a:pt x="264" y="98"/>
                  </a:lnTo>
                  <a:lnTo>
                    <a:pt x="224" y="127"/>
                  </a:lnTo>
                  <a:lnTo>
                    <a:pt x="181" y="163"/>
                  </a:lnTo>
                  <a:lnTo>
                    <a:pt x="140" y="204"/>
                  </a:lnTo>
                  <a:lnTo>
                    <a:pt x="104" y="247"/>
                  </a:lnTo>
                  <a:lnTo>
                    <a:pt x="85" y="273"/>
                  </a:lnTo>
                  <a:lnTo>
                    <a:pt x="70" y="301"/>
                  </a:lnTo>
                  <a:lnTo>
                    <a:pt x="54" y="329"/>
                  </a:lnTo>
                  <a:lnTo>
                    <a:pt x="44" y="349"/>
                  </a:lnTo>
                  <a:lnTo>
                    <a:pt x="33" y="369"/>
                  </a:lnTo>
                  <a:lnTo>
                    <a:pt x="21" y="387"/>
                  </a:lnTo>
                  <a:lnTo>
                    <a:pt x="7" y="404"/>
                  </a:lnTo>
                  <a:lnTo>
                    <a:pt x="5" y="405"/>
                  </a:lnTo>
                  <a:lnTo>
                    <a:pt x="4" y="405"/>
                  </a:lnTo>
                  <a:lnTo>
                    <a:pt x="1" y="404"/>
                  </a:lnTo>
                  <a:lnTo>
                    <a:pt x="0" y="403"/>
                  </a:lnTo>
                  <a:lnTo>
                    <a:pt x="0" y="401"/>
                  </a:lnTo>
                  <a:lnTo>
                    <a:pt x="1" y="400"/>
                  </a:lnTo>
                  <a:lnTo>
                    <a:pt x="8" y="393"/>
                  </a:lnTo>
                  <a:lnTo>
                    <a:pt x="13" y="385"/>
                  </a:lnTo>
                  <a:lnTo>
                    <a:pt x="31" y="359"/>
                  </a:lnTo>
                  <a:lnTo>
                    <a:pt x="46" y="331"/>
                  </a:lnTo>
                  <a:lnTo>
                    <a:pt x="60" y="304"/>
                  </a:lnTo>
                  <a:lnTo>
                    <a:pt x="75" y="276"/>
                  </a:lnTo>
                  <a:lnTo>
                    <a:pt x="95" y="246"/>
                  </a:lnTo>
                  <a:lnTo>
                    <a:pt x="118" y="217"/>
                  </a:lnTo>
                  <a:lnTo>
                    <a:pt x="143" y="191"/>
                  </a:lnTo>
                  <a:lnTo>
                    <a:pt x="170" y="164"/>
                  </a:lnTo>
                  <a:lnTo>
                    <a:pt x="217" y="123"/>
                  </a:lnTo>
                  <a:lnTo>
                    <a:pt x="268" y="88"/>
                  </a:lnTo>
                  <a:lnTo>
                    <a:pt x="323" y="59"/>
                  </a:lnTo>
                  <a:lnTo>
                    <a:pt x="380" y="34"/>
                  </a:lnTo>
                  <a:lnTo>
                    <a:pt x="439" y="17"/>
                  </a:lnTo>
                  <a:lnTo>
                    <a:pt x="485" y="7"/>
                  </a:lnTo>
                  <a:lnTo>
                    <a:pt x="532" y="1"/>
                  </a:lnTo>
                  <a:lnTo>
                    <a:pt x="577" y="0"/>
                  </a:lnTo>
                  <a:close/>
                </a:path>
              </a:pathLst>
            </a:custGeom>
            <a:blipFill>
              <a:blip r:embed="rId4"/>
              <a:stretch>
                <a:fillRect/>
              </a:stretch>
            </a:bli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1" name="Freeform 495"/>
            <p:cNvSpPr>
              <a:spLocks/>
            </p:cNvSpPr>
            <p:nvPr/>
          </p:nvSpPr>
          <p:spPr bwMode="auto">
            <a:xfrm>
              <a:off x="5343237" y="3371417"/>
              <a:ext cx="263525" cy="517525"/>
            </a:xfrm>
            <a:custGeom>
              <a:avLst/>
              <a:gdLst>
                <a:gd name="T0" fmla="*/ 4 w 166"/>
                <a:gd name="T1" fmla="*/ 0 h 326"/>
                <a:gd name="T2" fmla="*/ 5 w 166"/>
                <a:gd name="T3" fmla="*/ 0 h 326"/>
                <a:gd name="T4" fmla="*/ 6 w 166"/>
                <a:gd name="T5" fmla="*/ 1 h 326"/>
                <a:gd name="T6" fmla="*/ 37 w 166"/>
                <a:gd name="T7" fmla="*/ 35 h 326"/>
                <a:gd name="T8" fmla="*/ 65 w 166"/>
                <a:gd name="T9" fmla="*/ 71 h 326"/>
                <a:gd name="T10" fmla="*/ 92 w 166"/>
                <a:gd name="T11" fmla="*/ 108 h 326"/>
                <a:gd name="T12" fmla="*/ 116 w 166"/>
                <a:gd name="T13" fmla="*/ 147 h 326"/>
                <a:gd name="T14" fmla="*/ 136 w 166"/>
                <a:gd name="T15" fmla="*/ 188 h 326"/>
                <a:gd name="T16" fmla="*/ 151 w 166"/>
                <a:gd name="T17" fmla="*/ 231 h 326"/>
                <a:gd name="T18" fmla="*/ 162 w 166"/>
                <a:gd name="T19" fmla="*/ 276 h 326"/>
                <a:gd name="T20" fmla="*/ 166 w 166"/>
                <a:gd name="T21" fmla="*/ 323 h 326"/>
                <a:gd name="T22" fmla="*/ 166 w 166"/>
                <a:gd name="T23" fmla="*/ 324 h 326"/>
                <a:gd name="T24" fmla="*/ 165 w 166"/>
                <a:gd name="T25" fmla="*/ 325 h 326"/>
                <a:gd name="T26" fmla="*/ 164 w 166"/>
                <a:gd name="T27" fmla="*/ 326 h 326"/>
                <a:gd name="T28" fmla="*/ 162 w 166"/>
                <a:gd name="T29" fmla="*/ 325 h 326"/>
                <a:gd name="T30" fmla="*/ 161 w 166"/>
                <a:gd name="T31" fmla="*/ 324 h 326"/>
                <a:gd name="T32" fmla="*/ 160 w 166"/>
                <a:gd name="T33" fmla="*/ 323 h 326"/>
                <a:gd name="T34" fmla="*/ 158 w 166"/>
                <a:gd name="T35" fmla="*/ 292 h 326"/>
                <a:gd name="T36" fmla="*/ 147 w 166"/>
                <a:gd name="T37" fmla="*/ 241 h 326"/>
                <a:gd name="T38" fmla="*/ 130 w 166"/>
                <a:gd name="T39" fmla="*/ 193 h 326"/>
                <a:gd name="T40" fmla="*/ 128 w 166"/>
                <a:gd name="T41" fmla="*/ 187 h 326"/>
                <a:gd name="T42" fmla="*/ 107 w 166"/>
                <a:gd name="T43" fmla="*/ 147 h 326"/>
                <a:gd name="T44" fmla="*/ 84 w 166"/>
                <a:gd name="T45" fmla="*/ 108 h 326"/>
                <a:gd name="T46" fmla="*/ 57 w 166"/>
                <a:gd name="T47" fmla="*/ 71 h 326"/>
                <a:gd name="T48" fmla="*/ 57 w 166"/>
                <a:gd name="T49" fmla="*/ 71 h 326"/>
                <a:gd name="T50" fmla="*/ 30 w 166"/>
                <a:gd name="T51" fmla="*/ 38 h 326"/>
                <a:gd name="T52" fmla="*/ 1 w 166"/>
                <a:gd name="T53" fmla="*/ 6 h 326"/>
                <a:gd name="T54" fmla="*/ 0 w 166"/>
                <a:gd name="T55" fmla="*/ 5 h 326"/>
                <a:gd name="T56" fmla="*/ 0 w 166"/>
                <a:gd name="T57" fmla="*/ 2 h 326"/>
                <a:gd name="T58" fmla="*/ 2 w 166"/>
                <a:gd name="T59" fmla="*/ 1 h 326"/>
                <a:gd name="T60" fmla="*/ 4 w 166"/>
                <a:gd name="T6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6" h="326">
                  <a:moveTo>
                    <a:pt x="4" y="0"/>
                  </a:moveTo>
                  <a:lnTo>
                    <a:pt x="5" y="0"/>
                  </a:lnTo>
                  <a:lnTo>
                    <a:pt x="6" y="1"/>
                  </a:lnTo>
                  <a:lnTo>
                    <a:pt x="37" y="35"/>
                  </a:lnTo>
                  <a:lnTo>
                    <a:pt x="65" y="71"/>
                  </a:lnTo>
                  <a:lnTo>
                    <a:pt x="92" y="108"/>
                  </a:lnTo>
                  <a:lnTo>
                    <a:pt x="116" y="147"/>
                  </a:lnTo>
                  <a:lnTo>
                    <a:pt x="136" y="188"/>
                  </a:lnTo>
                  <a:lnTo>
                    <a:pt x="151" y="231"/>
                  </a:lnTo>
                  <a:lnTo>
                    <a:pt x="162" y="276"/>
                  </a:lnTo>
                  <a:lnTo>
                    <a:pt x="166" y="323"/>
                  </a:lnTo>
                  <a:lnTo>
                    <a:pt x="166" y="324"/>
                  </a:lnTo>
                  <a:lnTo>
                    <a:pt x="165" y="325"/>
                  </a:lnTo>
                  <a:lnTo>
                    <a:pt x="164" y="326"/>
                  </a:lnTo>
                  <a:lnTo>
                    <a:pt x="162" y="325"/>
                  </a:lnTo>
                  <a:lnTo>
                    <a:pt x="161" y="324"/>
                  </a:lnTo>
                  <a:lnTo>
                    <a:pt x="160" y="323"/>
                  </a:lnTo>
                  <a:lnTo>
                    <a:pt x="158" y="292"/>
                  </a:lnTo>
                  <a:lnTo>
                    <a:pt x="147" y="241"/>
                  </a:lnTo>
                  <a:lnTo>
                    <a:pt x="130" y="193"/>
                  </a:lnTo>
                  <a:lnTo>
                    <a:pt x="128" y="187"/>
                  </a:lnTo>
                  <a:lnTo>
                    <a:pt x="107" y="147"/>
                  </a:lnTo>
                  <a:lnTo>
                    <a:pt x="84" y="108"/>
                  </a:lnTo>
                  <a:lnTo>
                    <a:pt x="57" y="71"/>
                  </a:lnTo>
                  <a:lnTo>
                    <a:pt x="57" y="71"/>
                  </a:lnTo>
                  <a:lnTo>
                    <a:pt x="30" y="38"/>
                  </a:lnTo>
                  <a:lnTo>
                    <a:pt x="1" y="6"/>
                  </a:lnTo>
                  <a:lnTo>
                    <a:pt x="0" y="5"/>
                  </a:lnTo>
                  <a:lnTo>
                    <a:pt x="0" y="2"/>
                  </a:lnTo>
                  <a:lnTo>
                    <a:pt x="2" y="1"/>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2" name="Freeform 496"/>
            <p:cNvSpPr>
              <a:spLocks/>
            </p:cNvSpPr>
            <p:nvPr/>
          </p:nvSpPr>
          <p:spPr bwMode="auto">
            <a:xfrm>
              <a:off x="5611524" y="3985780"/>
              <a:ext cx="23813" cy="125413"/>
            </a:xfrm>
            <a:custGeom>
              <a:avLst/>
              <a:gdLst>
                <a:gd name="T0" fmla="*/ 7 w 15"/>
                <a:gd name="T1" fmla="*/ 0 h 79"/>
                <a:gd name="T2" fmla="*/ 8 w 15"/>
                <a:gd name="T3" fmla="*/ 0 h 79"/>
                <a:gd name="T4" fmla="*/ 9 w 15"/>
                <a:gd name="T5" fmla="*/ 2 h 79"/>
                <a:gd name="T6" fmla="*/ 9 w 15"/>
                <a:gd name="T7" fmla="*/ 4 h 79"/>
                <a:gd name="T8" fmla="*/ 7 w 15"/>
                <a:gd name="T9" fmla="*/ 29 h 79"/>
                <a:gd name="T10" fmla="*/ 7 w 15"/>
                <a:gd name="T11" fmla="*/ 53 h 79"/>
                <a:gd name="T12" fmla="*/ 8 w 15"/>
                <a:gd name="T13" fmla="*/ 61 h 79"/>
                <a:gd name="T14" fmla="*/ 11 w 15"/>
                <a:gd name="T15" fmla="*/ 68 h 79"/>
                <a:gd name="T16" fmla="*/ 14 w 15"/>
                <a:gd name="T17" fmla="*/ 73 h 79"/>
                <a:gd name="T18" fmla="*/ 15 w 15"/>
                <a:gd name="T19" fmla="*/ 75 h 79"/>
                <a:gd name="T20" fmla="*/ 15 w 15"/>
                <a:gd name="T21" fmla="*/ 76 h 79"/>
                <a:gd name="T22" fmla="*/ 13 w 15"/>
                <a:gd name="T23" fmla="*/ 79 h 79"/>
                <a:gd name="T24" fmla="*/ 12 w 15"/>
                <a:gd name="T25" fmla="*/ 79 h 79"/>
                <a:gd name="T26" fmla="*/ 9 w 15"/>
                <a:gd name="T27" fmla="*/ 79 h 79"/>
                <a:gd name="T28" fmla="*/ 8 w 15"/>
                <a:gd name="T29" fmla="*/ 77 h 79"/>
                <a:gd name="T30" fmla="*/ 2 w 15"/>
                <a:gd name="T31" fmla="*/ 63 h 79"/>
                <a:gd name="T32" fmla="*/ 0 w 15"/>
                <a:gd name="T33" fmla="*/ 49 h 79"/>
                <a:gd name="T34" fmla="*/ 0 w 15"/>
                <a:gd name="T35" fmla="*/ 33 h 79"/>
                <a:gd name="T36" fmla="*/ 1 w 15"/>
                <a:gd name="T37" fmla="*/ 18 h 79"/>
                <a:gd name="T38" fmla="*/ 3 w 15"/>
                <a:gd name="T39" fmla="*/ 4 h 79"/>
                <a:gd name="T40" fmla="*/ 4 w 15"/>
                <a:gd name="T41" fmla="*/ 2 h 79"/>
                <a:gd name="T42" fmla="*/ 5 w 15"/>
                <a:gd name="T43" fmla="*/ 0 h 79"/>
                <a:gd name="T44" fmla="*/ 7 w 15"/>
                <a:gd name="T4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79">
                  <a:moveTo>
                    <a:pt x="7" y="0"/>
                  </a:moveTo>
                  <a:lnTo>
                    <a:pt x="8" y="0"/>
                  </a:lnTo>
                  <a:lnTo>
                    <a:pt x="9" y="2"/>
                  </a:lnTo>
                  <a:lnTo>
                    <a:pt x="9" y="4"/>
                  </a:lnTo>
                  <a:lnTo>
                    <a:pt x="7" y="29"/>
                  </a:lnTo>
                  <a:lnTo>
                    <a:pt x="7" y="53"/>
                  </a:lnTo>
                  <a:lnTo>
                    <a:pt x="8" y="61"/>
                  </a:lnTo>
                  <a:lnTo>
                    <a:pt x="11" y="68"/>
                  </a:lnTo>
                  <a:lnTo>
                    <a:pt x="14" y="73"/>
                  </a:lnTo>
                  <a:lnTo>
                    <a:pt x="15" y="75"/>
                  </a:lnTo>
                  <a:lnTo>
                    <a:pt x="15" y="76"/>
                  </a:lnTo>
                  <a:lnTo>
                    <a:pt x="13" y="79"/>
                  </a:lnTo>
                  <a:lnTo>
                    <a:pt x="12" y="79"/>
                  </a:lnTo>
                  <a:lnTo>
                    <a:pt x="9" y="79"/>
                  </a:lnTo>
                  <a:lnTo>
                    <a:pt x="8" y="77"/>
                  </a:lnTo>
                  <a:lnTo>
                    <a:pt x="2" y="63"/>
                  </a:lnTo>
                  <a:lnTo>
                    <a:pt x="0" y="49"/>
                  </a:lnTo>
                  <a:lnTo>
                    <a:pt x="0" y="33"/>
                  </a:lnTo>
                  <a:lnTo>
                    <a:pt x="1" y="18"/>
                  </a:lnTo>
                  <a:lnTo>
                    <a:pt x="3" y="4"/>
                  </a:lnTo>
                  <a:lnTo>
                    <a:pt x="4" y="2"/>
                  </a:lnTo>
                  <a:lnTo>
                    <a:pt x="5" y="0"/>
                  </a:lnTo>
                  <a:lnTo>
                    <a:pt x="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3" name="Freeform 497"/>
            <p:cNvSpPr>
              <a:spLocks/>
            </p:cNvSpPr>
            <p:nvPr/>
          </p:nvSpPr>
          <p:spPr bwMode="auto">
            <a:xfrm>
              <a:off x="3992274" y="3596842"/>
              <a:ext cx="668338" cy="376238"/>
            </a:xfrm>
            <a:custGeom>
              <a:avLst/>
              <a:gdLst>
                <a:gd name="T0" fmla="*/ 3 w 421"/>
                <a:gd name="T1" fmla="*/ 0 h 237"/>
                <a:gd name="T2" fmla="*/ 5 w 421"/>
                <a:gd name="T3" fmla="*/ 1 h 237"/>
                <a:gd name="T4" fmla="*/ 59 w 421"/>
                <a:gd name="T5" fmla="*/ 39 h 237"/>
                <a:gd name="T6" fmla="*/ 114 w 421"/>
                <a:gd name="T7" fmla="*/ 76 h 237"/>
                <a:gd name="T8" fmla="*/ 160 w 421"/>
                <a:gd name="T9" fmla="*/ 104 h 237"/>
                <a:gd name="T10" fmla="*/ 208 w 421"/>
                <a:gd name="T11" fmla="*/ 129 h 237"/>
                <a:gd name="T12" fmla="*/ 255 w 421"/>
                <a:gd name="T13" fmla="*/ 152 h 237"/>
                <a:gd name="T14" fmla="*/ 291 w 421"/>
                <a:gd name="T15" fmla="*/ 168 h 237"/>
                <a:gd name="T16" fmla="*/ 325 w 421"/>
                <a:gd name="T17" fmla="*/ 187 h 237"/>
                <a:gd name="T18" fmla="*/ 356 w 421"/>
                <a:gd name="T19" fmla="*/ 205 h 237"/>
                <a:gd name="T20" fmla="*/ 388 w 421"/>
                <a:gd name="T21" fmla="*/ 221 h 237"/>
                <a:gd name="T22" fmla="*/ 404 w 421"/>
                <a:gd name="T23" fmla="*/ 226 h 237"/>
                <a:gd name="T24" fmla="*/ 419 w 421"/>
                <a:gd name="T25" fmla="*/ 230 h 237"/>
                <a:gd name="T26" fmla="*/ 421 w 421"/>
                <a:gd name="T27" fmla="*/ 230 h 237"/>
                <a:gd name="T28" fmla="*/ 421 w 421"/>
                <a:gd name="T29" fmla="*/ 232 h 237"/>
                <a:gd name="T30" fmla="*/ 421 w 421"/>
                <a:gd name="T31" fmla="*/ 233 h 237"/>
                <a:gd name="T32" fmla="*/ 420 w 421"/>
                <a:gd name="T33" fmla="*/ 234 h 237"/>
                <a:gd name="T34" fmla="*/ 419 w 421"/>
                <a:gd name="T35" fmla="*/ 236 h 237"/>
                <a:gd name="T36" fmla="*/ 417 w 421"/>
                <a:gd name="T37" fmla="*/ 237 h 237"/>
                <a:gd name="T38" fmla="*/ 406 w 421"/>
                <a:gd name="T39" fmla="*/ 233 h 237"/>
                <a:gd name="T40" fmla="*/ 383 w 421"/>
                <a:gd name="T41" fmla="*/ 226 h 237"/>
                <a:gd name="T42" fmla="*/ 362 w 421"/>
                <a:gd name="T43" fmla="*/ 216 h 237"/>
                <a:gd name="T44" fmla="*/ 341 w 421"/>
                <a:gd name="T45" fmla="*/ 204 h 237"/>
                <a:gd name="T46" fmla="*/ 309 w 421"/>
                <a:gd name="T47" fmla="*/ 186 h 237"/>
                <a:gd name="T48" fmla="*/ 275 w 421"/>
                <a:gd name="T49" fmla="*/ 170 h 237"/>
                <a:gd name="T50" fmla="*/ 226 w 421"/>
                <a:gd name="T51" fmla="*/ 146 h 237"/>
                <a:gd name="T52" fmla="*/ 178 w 421"/>
                <a:gd name="T53" fmla="*/ 122 h 237"/>
                <a:gd name="T54" fmla="*/ 132 w 421"/>
                <a:gd name="T55" fmla="*/ 95 h 237"/>
                <a:gd name="T56" fmla="*/ 66 w 421"/>
                <a:gd name="T57" fmla="*/ 52 h 237"/>
                <a:gd name="T58" fmla="*/ 2 w 421"/>
                <a:gd name="T59" fmla="*/ 7 h 237"/>
                <a:gd name="T60" fmla="*/ 0 w 421"/>
                <a:gd name="T61" fmla="*/ 6 h 237"/>
                <a:gd name="T62" fmla="*/ 0 w 421"/>
                <a:gd name="T63" fmla="*/ 3 h 237"/>
                <a:gd name="T64" fmla="*/ 1 w 421"/>
                <a:gd name="T65" fmla="*/ 2 h 237"/>
                <a:gd name="T66" fmla="*/ 2 w 421"/>
                <a:gd name="T67" fmla="*/ 0 h 237"/>
                <a:gd name="T68" fmla="*/ 3 w 421"/>
                <a:gd name="T69"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1" h="237">
                  <a:moveTo>
                    <a:pt x="3" y="0"/>
                  </a:moveTo>
                  <a:lnTo>
                    <a:pt x="5" y="1"/>
                  </a:lnTo>
                  <a:lnTo>
                    <a:pt x="59" y="39"/>
                  </a:lnTo>
                  <a:lnTo>
                    <a:pt x="114" y="76"/>
                  </a:lnTo>
                  <a:lnTo>
                    <a:pt x="160" y="104"/>
                  </a:lnTo>
                  <a:lnTo>
                    <a:pt x="208" y="129"/>
                  </a:lnTo>
                  <a:lnTo>
                    <a:pt x="255" y="152"/>
                  </a:lnTo>
                  <a:lnTo>
                    <a:pt x="291" y="168"/>
                  </a:lnTo>
                  <a:lnTo>
                    <a:pt x="325" y="187"/>
                  </a:lnTo>
                  <a:lnTo>
                    <a:pt x="356" y="205"/>
                  </a:lnTo>
                  <a:lnTo>
                    <a:pt x="388" y="221"/>
                  </a:lnTo>
                  <a:lnTo>
                    <a:pt x="404" y="226"/>
                  </a:lnTo>
                  <a:lnTo>
                    <a:pt x="419" y="230"/>
                  </a:lnTo>
                  <a:lnTo>
                    <a:pt x="421" y="230"/>
                  </a:lnTo>
                  <a:lnTo>
                    <a:pt x="421" y="232"/>
                  </a:lnTo>
                  <a:lnTo>
                    <a:pt x="421" y="233"/>
                  </a:lnTo>
                  <a:lnTo>
                    <a:pt x="420" y="234"/>
                  </a:lnTo>
                  <a:lnTo>
                    <a:pt x="419" y="236"/>
                  </a:lnTo>
                  <a:lnTo>
                    <a:pt x="417" y="237"/>
                  </a:lnTo>
                  <a:lnTo>
                    <a:pt x="406" y="233"/>
                  </a:lnTo>
                  <a:lnTo>
                    <a:pt x="383" y="226"/>
                  </a:lnTo>
                  <a:lnTo>
                    <a:pt x="362" y="216"/>
                  </a:lnTo>
                  <a:lnTo>
                    <a:pt x="341" y="204"/>
                  </a:lnTo>
                  <a:lnTo>
                    <a:pt x="309" y="186"/>
                  </a:lnTo>
                  <a:lnTo>
                    <a:pt x="275" y="170"/>
                  </a:lnTo>
                  <a:lnTo>
                    <a:pt x="226" y="146"/>
                  </a:lnTo>
                  <a:lnTo>
                    <a:pt x="178" y="122"/>
                  </a:lnTo>
                  <a:lnTo>
                    <a:pt x="132" y="95"/>
                  </a:lnTo>
                  <a:lnTo>
                    <a:pt x="66" y="52"/>
                  </a:lnTo>
                  <a:lnTo>
                    <a:pt x="2" y="7"/>
                  </a:lnTo>
                  <a:lnTo>
                    <a:pt x="0" y="6"/>
                  </a:lnTo>
                  <a:lnTo>
                    <a:pt x="0" y="3"/>
                  </a:lnTo>
                  <a:lnTo>
                    <a:pt x="1" y="2"/>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4" name="Freeform 498"/>
            <p:cNvSpPr>
              <a:spLocks/>
            </p:cNvSpPr>
            <p:nvPr/>
          </p:nvSpPr>
          <p:spPr bwMode="auto">
            <a:xfrm>
              <a:off x="3949412" y="3639705"/>
              <a:ext cx="703263" cy="358775"/>
            </a:xfrm>
            <a:custGeom>
              <a:avLst/>
              <a:gdLst>
                <a:gd name="T0" fmla="*/ 4 w 443"/>
                <a:gd name="T1" fmla="*/ 0 h 226"/>
                <a:gd name="T2" fmla="*/ 5 w 443"/>
                <a:gd name="T3" fmla="*/ 0 h 226"/>
                <a:gd name="T4" fmla="*/ 68 w 443"/>
                <a:gd name="T5" fmla="*/ 34 h 226"/>
                <a:gd name="T6" fmla="*/ 130 w 443"/>
                <a:gd name="T7" fmla="*/ 64 h 226"/>
                <a:gd name="T8" fmla="*/ 204 w 443"/>
                <a:gd name="T9" fmla="*/ 103 h 226"/>
                <a:gd name="T10" fmla="*/ 277 w 443"/>
                <a:gd name="T11" fmla="*/ 143 h 226"/>
                <a:gd name="T12" fmla="*/ 352 w 443"/>
                <a:gd name="T13" fmla="*/ 179 h 226"/>
                <a:gd name="T14" fmla="*/ 376 w 443"/>
                <a:gd name="T15" fmla="*/ 190 h 226"/>
                <a:gd name="T16" fmla="*/ 398 w 443"/>
                <a:gd name="T17" fmla="*/ 202 h 226"/>
                <a:gd name="T18" fmla="*/ 421 w 443"/>
                <a:gd name="T19" fmla="*/ 213 h 226"/>
                <a:gd name="T20" fmla="*/ 440 w 443"/>
                <a:gd name="T21" fmla="*/ 220 h 226"/>
                <a:gd name="T22" fmla="*/ 442 w 443"/>
                <a:gd name="T23" fmla="*/ 221 h 226"/>
                <a:gd name="T24" fmla="*/ 443 w 443"/>
                <a:gd name="T25" fmla="*/ 222 h 226"/>
                <a:gd name="T26" fmla="*/ 443 w 443"/>
                <a:gd name="T27" fmla="*/ 224 h 226"/>
                <a:gd name="T28" fmla="*/ 442 w 443"/>
                <a:gd name="T29" fmla="*/ 225 h 226"/>
                <a:gd name="T30" fmla="*/ 440 w 443"/>
                <a:gd name="T31" fmla="*/ 226 h 226"/>
                <a:gd name="T32" fmla="*/ 438 w 443"/>
                <a:gd name="T33" fmla="*/ 226 h 226"/>
                <a:gd name="T34" fmla="*/ 437 w 443"/>
                <a:gd name="T35" fmla="*/ 226 h 226"/>
                <a:gd name="T36" fmla="*/ 414 w 443"/>
                <a:gd name="T37" fmla="*/ 217 h 226"/>
                <a:gd name="T38" fmla="*/ 391 w 443"/>
                <a:gd name="T39" fmla="*/ 206 h 226"/>
                <a:gd name="T40" fmla="*/ 369 w 443"/>
                <a:gd name="T41" fmla="*/ 194 h 226"/>
                <a:gd name="T42" fmla="*/ 333 w 443"/>
                <a:gd name="T43" fmla="*/ 177 h 226"/>
                <a:gd name="T44" fmla="*/ 295 w 443"/>
                <a:gd name="T45" fmla="*/ 159 h 226"/>
                <a:gd name="T46" fmla="*/ 222 w 443"/>
                <a:gd name="T47" fmla="*/ 121 h 226"/>
                <a:gd name="T48" fmla="*/ 148 w 443"/>
                <a:gd name="T49" fmla="*/ 81 h 226"/>
                <a:gd name="T50" fmla="*/ 98 w 443"/>
                <a:gd name="T51" fmla="*/ 57 h 226"/>
                <a:gd name="T52" fmla="*/ 50 w 443"/>
                <a:gd name="T53" fmla="*/ 31 h 226"/>
                <a:gd name="T54" fmla="*/ 2 w 443"/>
                <a:gd name="T55" fmla="*/ 5 h 226"/>
                <a:gd name="T56" fmla="*/ 0 w 443"/>
                <a:gd name="T57" fmla="*/ 4 h 226"/>
                <a:gd name="T58" fmla="*/ 0 w 443"/>
                <a:gd name="T59" fmla="*/ 3 h 226"/>
                <a:gd name="T60" fmla="*/ 0 w 443"/>
                <a:gd name="T61" fmla="*/ 1 h 226"/>
                <a:gd name="T62" fmla="*/ 2 w 443"/>
                <a:gd name="T63" fmla="*/ 0 h 226"/>
                <a:gd name="T64" fmla="*/ 4 w 443"/>
                <a:gd name="T65"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3" h="226">
                  <a:moveTo>
                    <a:pt x="4" y="0"/>
                  </a:moveTo>
                  <a:lnTo>
                    <a:pt x="5" y="0"/>
                  </a:lnTo>
                  <a:lnTo>
                    <a:pt x="68" y="34"/>
                  </a:lnTo>
                  <a:lnTo>
                    <a:pt x="130" y="64"/>
                  </a:lnTo>
                  <a:lnTo>
                    <a:pt x="204" y="103"/>
                  </a:lnTo>
                  <a:lnTo>
                    <a:pt x="277" y="143"/>
                  </a:lnTo>
                  <a:lnTo>
                    <a:pt x="352" y="179"/>
                  </a:lnTo>
                  <a:lnTo>
                    <a:pt x="376" y="190"/>
                  </a:lnTo>
                  <a:lnTo>
                    <a:pt x="398" y="202"/>
                  </a:lnTo>
                  <a:lnTo>
                    <a:pt x="421" y="213"/>
                  </a:lnTo>
                  <a:lnTo>
                    <a:pt x="440" y="220"/>
                  </a:lnTo>
                  <a:lnTo>
                    <a:pt x="442" y="221"/>
                  </a:lnTo>
                  <a:lnTo>
                    <a:pt x="443" y="222"/>
                  </a:lnTo>
                  <a:lnTo>
                    <a:pt x="443" y="224"/>
                  </a:lnTo>
                  <a:lnTo>
                    <a:pt x="442" y="225"/>
                  </a:lnTo>
                  <a:lnTo>
                    <a:pt x="440" y="226"/>
                  </a:lnTo>
                  <a:lnTo>
                    <a:pt x="438" y="226"/>
                  </a:lnTo>
                  <a:lnTo>
                    <a:pt x="437" y="226"/>
                  </a:lnTo>
                  <a:lnTo>
                    <a:pt x="414" y="217"/>
                  </a:lnTo>
                  <a:lnTo>
                    <a:pt x="391" y="206"/>
                  </a:lnTo>
                  <a:lnTo>
                    <a:pt x="369" y="194"/>
                  </a:lnTo>
                  <a:lnTo>
                    <a:pt x="333" y="177"/>
                  </a:lnTo>
                  <a:lnTo>
                    <a:pt x="295" y="159"/>
                  </a:lnTo>
                  <a:lnTo>
                    <a:pt x="222" y="121"/>
                  </a:lnTo>
                  <a:lnTo>
                    <a:pt x="148" y="81"/>
                  </a:lnTo>
                  <a:lnTo>
                    <a:pt x="98" y="57"/>
                  </a:lnTo>
                  <a:lnTo>
                    <a:pt x="50" y="31"/>
                  </a:lnTo>
                  <a:lnTo>
                    <a:pt x="2" y="5"/>
                  </a:lnTo>
                  <a:lnTo>
                    <a:pt x="0" y="4"/>
                  </a:lnTo>
                  <a:lnTo>
                    <a:pt x="0" y="3"/>
                  </a:lnTo>
                  <a:lnTo>
                    <a:pt x="0" y="1"/>
                  </a:lnTo>
                  <a:lnTo>
                    <a:pt x="2" y="0"/>
                  </a:lnTo>
                  <a:lnTo>
                    <a:pt x="4" y="0"/>
                  </a:lnTo>
                  <a:close/>
                </a:path>
              </a:pathLst>
            </a:custGeom>
            <a:blipFill>
              <a:blip r:embed="rId4"/>
              <a:stretch>
                <a:fillRect/>
              </a:stretch>
            </a:bli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5" name="Freeform 499"/>
            <p:cNvSpPr>
              <a:spLocks/>
            </p:cNvSpPr>
            <p:nvPr/>
          </p:nvSpPr>
          <p:spPr bwMode="auto">
            <a:xfrm>
              <a:off x="4157374" y="3631767"/>
              <a:ext cx="615950" cy="317500"/>
            </a:xfrm>
            <a:custGeom>
              <a:avLst/>
              <a:gdLst>
                <a:gd name="T0" fmla="*/ 4 w 388"/>
                <a:gd name="T1" fmla="*/ 0 h 200"/>
                <a:gd name="T2" fmla="*/ 5 w 388"/>
                <a:gd name="T3" fmla="*/ 0 h 200"/>
                <a:gd name="T4" fmla="*/ 32 w 388"/>
                <a:gd name="T5" fmla="*/ 9 h 200"/>
                <a:gd name="T6" fmla="*/ 59 w 388"/>
                <a:gd name="T7" fmla="*/ 22 h 200"/>
                <a:gd name="T8" fmla="*/ 84 w 388"/>
                <a:gd name="T9" fmla="*/ 36 h 200"/>
                <a:gd name="T10" fmla="*/ 108 w 388"/>
                <a:gd name="T11" fmla="*/ 51 h 200"/>
                <a:gd name="T12" fmla="*/ 138 w 388"/>
                <a:gd name="T13" fmla="*/ 69 h 200"/>
                <a:gd name="T14" fmla="*/ 169 w 388"/>
                <a:gd name="T15" fmla="*/ 87 h 200"/>
                <a:gd name="T16" fmla="*/ 204 w 388"/>
                <a:gd name="T17" fmla="*/ 104 h 200"/>
                <a:gd name="T18" fmla="*/ 239 w 388"/>
                <a:gd name="T19" fmla="*/ 119 h 200"/>
                <a:gd name="T20" fmla="*/ 313 w 388"/>
                <a:gd name="T21" fmla="*/ 156 h 200"/>
                <a:gd name="T22" fmla="*/ 386 w 388"/>
                <a:gd name="T23" fmla="*/ 194 h 200"/>
                <a:gd name="T24" fmla="*/ 388 w 388"/>
                <a:gd name="T25" fmla="*/ 196 h 200"/>
                <a:gd name="T26" fmla="*/ 388 w 388"/>
                <a:gd name="T27" fmla="*/ 197 h 200"/>
                <a:gd name="T28" fmla="*/ 388 w 388"/>
                <a:gd name="T29" fmla="*/ 198 h 200"/>
                <a:gd name="T30" fmla="*/ 386 w 388"/>
                <a:gd name="T31" fmla="*/ 200 h 200"/>
                <a:gd name="T32" fmla="*/ 384 w 388"/>
                <a:gd name="T33" fmla="*/ 200 h 200"/>
                <a:gd name="T34" fmla="*/ 383 w 388"/>
                <a:gd name="T35" fmla="*/ 200 h 200"/>
                <a:gd name="T36" fmla="*/ 296 w 388"/>
                <a:gd name="T37" fmla="*/ 155 h 200"/>
                <a:gd name="T38" fmla="*/ 249 w 388"/>
                <a:gd name="T39" fmla="*/ 132 h 200"/>
                <a:gd name="T40" fmla="*/ 202 w 388"/>
                <a:gd name="T41" fmla="*/ 111 h 200"/>
                <a:gd name="T42" fmla="*/ 154 w 388"/>
                <a:gd name="T43" fmla="*/ 87 h 200"/>
                <a:gd name="T44" fmla="*/ 125 w 388"/>
                <a:gd name="T45" fmla="*/ 69 h 200"/>
                <a:gd name="T46" fmla="*/ 95 w 388"/>
                <a:gd name="T47" fmla="*/ 51 h 200"/>
                <a:gd name="T48" fmla="*/ 64 w 388"/>
                <a:gd name="T49" fmla="*/ 33 h 200"/>
                <a:gd name="T50" fmla="*/ 32 w 388"/>
                <a:gd name="T51" fmla="*/ 17 h 200"/>
                <a:gd name="T52" fmla="*/ 3 w 388"/>
                <a:gd name="T53" fmla="*/ 7 h 200"/>
                <a:gd name="T54" fmla="*/ 1 w 388"/>
                <a:gd name="T55" fmla="*/ 6 h 200"/>
                <a:gd name="T56" fmla="*/ 0 w 388"/>
                <a:gd name="T57" fmla="*/ 5 h 200"/>
                <a:gd name="T58" fmla="*/ 0 w 388"/>
                <a:gd name="T59" fmla="*/ 3 h 200"/>
                <a:gd name="T60" fmla="*/ 0 w 388"/>
                <a:gd name="T61" fmla="*/ 1 h 200"/>
                <a:gd name="T62" fmla="*/ 1 w 388"/>
                <a:gd name="T63" fmla="*/ 0 h 200"/>
                <a:gd name="T64" fmla="*/ 4 w 388"/>
                <a:gd name="T6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8" h="200">
                  <a:moveTo>
                    <a:pt x="4" y="0"/>
                  </a:moveTo>
                  <a:lnTo>
                    <a:pt x="5" y="0"/>
                  </a:lnTo>
                  <a:lnTo>
                    <a:pt x="32" y="9"/>
                  </a:lnTo>
                  <a:lnTo>
                    <a:pt x="59" y="22"/>
                  </a:lnTo>
                  <a:lnTo>
                    <a:pt x="84" y="36"/>
                  </a:lnTo>
                  <a:lnTo>
                    <a:pt x="108" y="51"/>
                  </a:lnTo>
                  <a:lnTo>
                    <a:pt x="138" y="69"/>
                  </a:lnTo>
                  <a:lnTo>
                    <a:pt x="169" y="87"/>
                  </a:lnTo>
                  <a:lnTo>
                    <a:pt x="204" y="104"/>
                  </a:lnTo>
                  <a:lnTo>
                    <a:pt x="239" y="119"/>
                  </a:lnTo>
                  <a:lnTo>
                    <a:pt x="313" y="156"/>
                  </a:lnTo>
                  <a:lnTo>
                    <a:pt x="386" y="194"/>
                  </a:lnTo>
                  <a:lnTo>
                    <a:pt x="388" y="196"/>
                  </a:lnTo>
                  <a:lnTo>
                    <a:pt x="388" y="197"/>
                  </a:lnTo>
                  <a:lnTo>
                    <a:pt x="388" y="198"/>
                  </a:lnTo>
                  <a:lnTo>
                    <a:pt x="386" y="200"/>
                  </a:lnTo>
                  <a:lnTo>
                    <a:pt x="384" y="200"/>
                  </a:lnTo>
                  <a:lnTo>
                    <a:pt x="383" y="200"/>
                  </a:lnTo>
                  <a:lnTo>
                    <a:pt x="296" y="155"/>
                  </a:lnTo>
                  <a:lnTo>
                    <a:pt x="249" y="132"/>
                  </a:lnTo>
                  <a:lnTo>
                    <a:pt x="202" y="111"/>
                  </a:lnTo>
                  <a:lnTo>
                    <a:pt x="154" y="87"/>
                  </a:lnTo>
                  <a:lnTo>
                    <a:pt x="125" y="69"/>
                  </a:lnTo>
                  <a:lnTo>
                    <a:pt x="95" y="51"/>
                  </a:lnTo>
                  <a:lnTo>
                    <a:pt x="64" y="33"/>
                  </a:lnTo>
                  <a:lnTo>
                    <a:pt x="32" y="17"/>
                  </a:lnTo>
                  <a:lnTo>
                    <a:pt x="3" y="7"/>
                  </a:lnTo>
                  <a:lnTo>
                    <a:pt x="1" y="6"/>
                  </a:lnTo>
                  <a:lnTo>
                    <a:pt x="0" y="5"/>
                  </a:lnTo>
                  <a:lnTo>
                    <a:pt x="0" y="3"/>
                  </a:lnTo>
                  <a:lnTo>
                    <a:pt x="0" y="1"/>
                  </a:lnTo>
                  <a:lnTo>
                    <a:pt x="1"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6" name="Freeform 500"/>
            <p:cNvSpPr>
              <a:spLocks/>
            </p:cNvSpPr>
            <p:nvPr/>
          </p:nvSpPr>
          <p:spPr bwMode="auto">
            <a:xfrm>
              <a:off x="4144674" y="3663517"/>
              <a:ext cx="588963" cy="296863"/>
            </a:xfrm>
            <a:custGeom>
              <a:avLst/>
              <a:gdLst>
                <a:gd name="T0" fmla="*/ 3 w 371"/>
                <a:gd name="T1" fmla="*/ 0 h 187"/>
                <a:gd name="T2" fmla="*/ 4 w 371"/>
                <a:gd name="T3" fmla="*/ 0 h 187"/>
                <a:gd name="T4" fmla="*/ 47 w 371"/>
                <a:gd name="T5" fmla="*/ 24 h 187"/>
                <a:gd name="T6" fmla="*/ 90 w 371"/>
                <a:gd name="T7" fmla="*/ 46 h 187"/>
                <a:gd name="T8" fmla="*/ 160 w 371"/>
                <a:gd name="T9" fmla="*/ 79 h 187"/>
                <a:gd name="T10" fmla="*/ 231 w 371"/>
                <a:gd name="T11" fmla="*/ 111 h 187"/>
                <a:gd name="T12" fmla="*/ 301 w 371"/>
                <a:gd name="T13" fmla="*/ 144 h 187"/>
                <a:gd name="T14" fmla="*/ 369 w 371"/>
                <a:gd name="T15" fmla="*/ 181 h 187"/>
                <a:gd name="T16" fmla="*/ 370 w 371"/>
                <a:gd name="T17" fmla="*/ 183 h 187"/>
                <a:gd name="T18" fmla="*/ 371 w 371"/>
                <a:gd name="T19" fmla="*/ 184 h 187"/>
                <a:gd name="T20" fmla="*/ 370 w 371"/>
                <a:gd name="T21" fmla="*/ 186 h 187"/>
                <a:gd name="T22" fmla="*/ 369 w 371"/>
                <a:gd name="T23" fmla="*/ 187 h 187"/>
                <a:gd name="T24" fmla="*/ 368 w 371"/>
                <a:gd name="T25" fmla="*/ 187 h 187"/>
                <a:gd name="T26" fmla="*/ 366 w 371"/>
                <a:gd name="T27" fmla="*/ 187 h 187"/>
                <a:gd name="T28" fmla="*/ 324 w 371"/>
                <a:gd name="T29" fmla="*/ 164 h 187"/>
                <a:gd name="T30" fmla="*/ 281 w 371"/>
                <a:gd name="T31" fmla="*/ 142 h 187"/>
                <a:gd name="T32" fmla="*/ 211 w 371"/>
                <a:gd name="T33" fmla="*/ 109 h 187"/>
                <a:gd name="T34" fmla="*/ 139 w 371"/>
                <a:gd name="T35" fmla="*/ 77 h 187"/>
                <a:gd name="T36" fmla="*/ 69 w 371"/>
                <a:gd name="T37" fmla="*/ 43 h 187"/>
                <a:gd name="T38" fmla="*/ 1 w 371"/>
                <a:gd name="T39" fmla="*/ 7 h 187"/>
                <a:gd name="T40" fmla="*/ 0 w 371"/>
                <a:gd name="T41" fmla="*/ 5 h 187"/>
                <a:gd name="T42" fmla="*/ 0 w 371"/>
                <a:gd name="T43" fmla="*/ 3 h 187"/>
                <a:gd name="T44" fmla="*/ 0 w 371"/>
                <a:gd name="T45" fmla="*/ 2 h 187"/>
                <a:gd name="T46" fmla="*/ 1 w 371"/>
                <a:gd name="T47" fmla="*/ 0 h 187"/>
                <a:gd name="T48" fmla="*/ 3 w 371"/>
                <a:gd name="T4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87">
                  <a:moveTo>
                    <a:pt x="3" y="0"/>
                  </a:moveTo>
                  <a:lnTo>
                    <a:pt x="4" y="0"/>
                  </a:lnTo>
                  <a:lnTo>
                    <a:pt x="47" y="24"/>
                  </a:lnTo>
                  <a:lnTo>
                    <a:pt x="90" y="46"/>
                  </a:lnTo>
                  <a:lnTo>
                    <a:pt x="160" y="79"/>
                  </a:lnTo>
                  <a:lnTo>
                    <a:pt x="231" y="111"/>
                  </a:lnTo>
                  <a:lnTo>
                    <a:pt x="301" y="144"/>
                  </a:lnTo>
                  <a:lnTo>
                    <a:pt x="369" y="181"/>
                  </a:lnTo>
                  <a:lnTo>
                    <a:pt x="370" y="183"/>
                  </a:lnTo>
                  <a:lnTo>
                    <a:pt x="371" y="184"/>
                  </a:lnTo>
                  <a:lnTo>
                    <a:pt x="370" y="186"/>
                  </a:lnTo>
                  <a:lnTo>
                    <a:pt x="369" y="187"/>
                  </a:lnTo>
                  <a:lnTo>
                    <a:pt x="368" y="187"/>
                  </a:lnTo>
                  <a:lnTo>
                    <a:pt x="366" y="187"/>
                  </a:lnTo>
                  <a:lnTo>
                    <a:pt x="324" y="164"/>
                  </a:lnTo>
                  <a:lnTo>
                    <a:pt x="281" y="142"/>
                  </a:lnTo>
                  <a:lnTo>
                    <a:pt x="211" y="109"/>
                  </a:lnTo>
                  <a:lnTo>
                    <a:pt x="139" y="77"/>
                  </a:lnTo>
                  <a:lnTo>
                    <a:pt x="69" y="43"/>
                  </a:lnTo>
                  <a:lnTo>
                    <a:pt x="1" y="7"/>
                  </a:lnTo>
                  <a:lnTo>
                    <a:pt x="0" y="5"/>
                  </a:lnTo>
                  <a:lnTo>
                    <a:pt x="0" y="3"/>
                  </a:lnTo>
                  <a:lnTo>
                    <a:pt x="0" y="2"/>
                  </a:lnTo>
                  <a:lnTo>
                    <a:pt x="1"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7" name="Freeform 501"/>
            <p:cNvSpPr>
              <a:spLocks/>
            </p:cNvSpPr>
            <p:nvPr/>
          </p:nvSpPr>
          <p:spPr bwMode="auto">
            <a:xfrm>
              <a:off x="4128799" y="3353955"/>
              <a:ext cx="1006475" cy="325438"/>
            </a:xfrm>
            <a:custGeom>
              <a:avLst/>
              <a:gdLst>
                <a:gd name="T0" fmla="*/ 375 w 634"/>
                <a:gd name="T1" fmla="*/ 0 h 205"/>
                <a:gd name="T2" fmla="*/ 414 w 634"/>
                <a:gd name="T3" fmla="*/ 1 h 205"/>
                <a:gd name="T4" fmla="*/ 453 w 634"/>
                <a:gd name="T5" fmla="*/ 8 h 205"/>
                <a:gd name="T6" fmla="*/ 487 w 634"/>
                <a:gd name="T7" fmla="*/ 17 h 205"/>
                <a:gd name="T8" fmla="*/ 519 w 634"/>
                <a:gd name="T9" fmla="*/ 28 h 205"/>
                <a:gd name="T10" fmla="*/ 552 w 634"/>
                <a:gd name="T11" fmla="*/ 40 h 205"/>
                <a:gd name="T12" fmla="*/ 574 w 634"/>
                <a:gd name="T13" fmla="*/ 48 h 205"/>
                <a:gd name="T14" fmla="*/ 595 w 634"/>
                <a:gd name="T15" fmla="*/ 57 h 205"/>
                <a:gd name="T16" fmla="*/ 616 w 634"/>
                <a:gd name="T17" fmla="*/ 70 h 205"/>
                <a:gd name="T18" fmla="*/ 633 w 634"/>
                <a:gd name="T19" fmla="*/ 85 h 205"/>
                <a:gd name="T20" fmla="*/ 634 w 634"/>
                <a:gd name="T21" fmla="*/ 87 h 205"/>
                <a:gd name="T22" fmla="*/ 634 w 634"/>
                <a:gd name="T23" fmla="*/ 88 h 205"/>
                <a:gd name="T24" fmla="*/ 633 w 634"/>
                <a:gd name="T25" fmla="*/ 90 h 205"/>
                <a:gd name="T26" fmla="*/ 632 w 634"/>
                <a:gd name="T27" fmla="*/ 90 h 205"/>
                <a:gd name="T28" fmla="*/ 630 w 634"/>
                <a:gd name="T29" fmla="*/ 92 h 205"/>
                <a:gd name="T30" fmla="*/ 629 w 634"/>
                <a:gd name="T31" fmla="*/ 90 h 205"/>
                <a:gd name="T32" fmla="*/ 622 w 634"/>
                <a:gd name="T33" fmla="*/ 84 h 205"/>
                <a:gd name="T34" fmla="*/ 616 w 634"/>
                <a:gd name="T35" fmla="*/ 79 h 205"/>
                <a:gd name="T36" fmla="*/ 616 w 634"/>
                <a:gd name="T37" fmla="*/ 78 h 205"/>
                <a:gd name="T38" fmla="*/ 596 w 634"/>
                <a:gd name="T39" fmla="*/ 66 h 205"/>
                <a:gd name="T40" fmla="*/ 574 w 634"/>
                <a:gd name="T41" fmla="*/ 55 h 205"/>
                <a:gd name="T42" fmla="*/ 524 w 634"/>
                <a:gd name="T43" fmla="*/ 37 h 205"/>
                <a:gd name="T44" fmla="*/ 475 w 634"/>
                <a:gd name="T45" fmla="*/ 20 h 205"/>
                <a:gd name="T46" fmla="*/ 424 w 634"/>
                <a:gd name="T47" fmla="*/ 10 h 205"/>
                <a:gd name="T48" fmla="*/ 371 w 634"/>
                <a:gd name="T49" fmla="*/ 7 h 205"/>
                <a:gd name="T50" fmla="*/ 319 w 634"/>
                <a:gd name="T51" fmla="*/ 10 h 205"/>
                <a:gd name="T52" fmla="*/ 277 w 634"/>
                <a:gd name="T53" fmla="*/ 18 h 205"/>
                <a:gd name="T54" fmla="*/ 237 w 634"/>
                <a:gd name="T55" fmla="*/ 30 h 205"/>
                <a:gd name="T56" fmla="*/ 198 w 634"/>
                <a:gd name="T57" fmla="*/ 44 h 205"/>
                <a:gd name="T58" fmla="*/ 159 w 634"/>
                <a:gd name="T59" fmla="*/ 63 h 205"/>
                <a:gd name="T60" fmla="*/ 122 w 634"/>
                <a:gd name="T61" fmla="*/ 84 h 205"/>
                <a:gd name="T62" fmla="*/ 88 w 634"/>
                <a:gd name="T63" fmla="*/ 108 h 205"/>
                <a:gd name="T64" fmla="*/ 67 w 634"/>
                <a:gd name="T65" fmla="*/ 126 h 205"/>
                <a:gd name="T66" fmla="*/ 47 w 634"/>
                <a:gd name="T67" fmla="*/ 144 h 205"/>
                <a:gd name="T68" fmla="*/ 30 w 634"/>
                <a:gd name="T69" fmla="*/ 164 h 205"/>
                <a:gd name="T70" fmla="*/ 17 w 634"/>
                <a:gd name="T71" fmla="*/ 183 h 205"/>
                <a:gd name="T72" fmla="*/ 5 w 634"/>
                <a:gd name="T73" fmla="*/ 204 h 205"/>
                <a:gd name="T74" fmla="*/ 4 w 634"/>
                <a:gd name="T75" fmla="*/ 205 h 205"/>
                <a:gd name="T76" fmla="*/ 3 w 634"/>
                <a:gd name="T77" fmla="*/ 205 h 205"/>
                <a:gd name="T78" fmla="*/ 1 w 634"/>
                <a:gd name="T79" fmla="*/ 205 h 205"/>
                <a:gd name="T80" fmla="*/ 0 w 634"/>
                <a:gd name="T81" fmla="*/ 204 h 205"/>
                <a:gd name="T82" fmla="*/ 0 w 634"/>
                <a:gd name="T83" fmla="*/ 202 h 205"/>
                <a:gd name="T84" fmla="*/ 0 w 634"/>
                <a:gd name="T85" fmla="*/ 200 h 205"/>
                <a:gd name="T86" fmla="*/ 14 w 634"/>
                <a:gd name="T87" fmla="*/ 174 h 205"/>
                <a:gd name="T88" fmla="*/ 32 w 634"/>
                <a:gd name="T89" fmla="*/ 151 h 205"/>
                <a:gd name="T90" fmla="*/ 51 w 634"/>
                <a:gd name="T91" fmla="*/ 130 h 205"/>
                <a:gd name="T92" fmla="*/ 74 w 634"/>
                <a:gd name="T93" fmla="*/ 110 h 205"/>
                <a:gd name="T94" fmla="*/ 98 w 634"/>
                <a:gd name="T95" fmla="*/ 93 h 205"/>
                <a:gd name="T96" fmla="*/ 135 w 634"/>
                <a:gd name="T97" fmla="*/ 68 h 205"/>
                <a:gd name="T98" fmla="*/ 175 w 634"/>
                <a:gd name="T99" fmla="*/ 48 h 205"/>
                <a:gd name="T100" fmla="*/ 215 w 634"/>
                <a:gd name="T101" fmla="*/ 30 h 205"/>
                <a:gd name="T102" fmla="*/ 258 w 634"/>
                <a:gd name="T103" fmla="*/ 17 h 205"/>
                <a:gd name="T104" fmla="*/ 296 w 634"/>
                <a:gd name="T105" fmla="*/ 7 h 205"/>
                <a:gd name="T106" fmla="*/ 335 w 634"/>
                <a:gd name="T107" fmla="*/ 1 h 205"/>
                <a:gd name="T108" fmla="*/ 375 w 634"/>
                <a:gd name="T10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4" h="205">
                  <a:moveTo>
                    <a:pt x="375" y="0"/>
                  </a:moveTo>
                  <a:lnTo>
                    <a:pt x="414" y="1"/>
                  </a:lnTo>
                  <a:lnTo>
                    <a:pt x="453" y="8"/>
                  </a:lnTo>
                  <a:lnTo>
                    <a:pt x="487" y="17"/>
                  </a:lnTo>
                  <a:lnTo>
                    <a:pt x="519" y="28"/>
                  </a:lnTo>
                  <a:lnTo>
                    <a:pt x="552" y="40"/>
                  </a:lnTo>
                  <a:lnTo>
                    <a:pt x="574" y="48"/>
                  </a:lnTo>
                  <a:lnTo>
                    <a:pt x="595" y="57"/>
                  </a:lnTo>
                  <a:lnTo>
                    <a:pt x="616" y="70"/>
                  </a:lnTo>
                  <a:lnTo>
                    <a:pt x="633" y="85"/>
                  </a:lnTo>
                  <a:lnTo>
                    <a:pt x="634" y="87"/>
                  </a:lnTo>
                  <a:lnTo>
                    <a:pt x="634" y="88"/>
                  </a:lnTo>
                  <a:lnTo>
                    <a:pt x="633" y="90"/>
                  </a:lnTo>
                  <a:lnTo>
                    <a:pt x="632" y="90"/>
                  </a:lnTo>
                  <a:lnTo>
                    <a:pt x="630" y="92"/>
                  </a:lnTo>
                  <a:lnTo>
                    <a:pt x="629" y="90"/>
                  </a:lnTo>
                  <a:lnTo>
                    <a:pt x="622" y="84"/>
                  </a:lnTo>
                  <a:lnTo>
                    <a:pt x="616" y="79"/>
                  </a:lnTo>
                  <a:lnTo>
                    <a:pt x="616" y="78"/>
                  </a:lnTo>
                  <a:lnTo>
                    <a:pt x="596" y="66"/>
                  </a:lnTo>
                  <a:lnTo>
                    <a:pt x="574" y="55"/>
                  </a:lnTo>
                  <a:lnTo>
                    <a:pt x="524" y="37"/>
                  </a:lnTo>
                  <a:lnTo>
                    <a:pt x="475" y="20"/>
                  </a:lnTo>
                  <a:lnTo>
                    <a:pt x="424" y="10"/>
                  </a:lnTo>
                  <a:lnTo>
                    <a:pt x="371" y="7"/>
                  </a:lnTo>
                  <a:lnTo>
                    <a:pt x="319" y="10"/>
                  </a:lnTo>
                  <a:lnTo>
                    <a:pt x="277" y="18"/>
                  </a:lnTo>
                  <a:lnTo>
                    <a:pt x="237" y="30"/>
                  </a:lnTo>
                  <a:lnTo>
                    <a:pt x="198" y="44"/>
                  </a:lnTo>
                  <a:lnTo>
                    <a:pt x="159" y="63"/>
                  </a:lnTo>
                  <a:lnTo>
                    <a:pt x="122" y="84"/>
                  </a:lnTo>
                  <a:lnTo>
                    <a:pt x="88" y="108"/>
                  </a:lnTo>
                  <a:lnTo>
                    <a:pt x="67" y="126"/>
                  </a:lnTo>
                  <a:lnTo>
                    <a:pt x="47" y="144"/>
                  </a:lnTo>
                  <a:lnTo>
                    <a:pt x="30" y="164"/>
                  </a:lnTo>
                  <a:lnTo>
                    <a:pt x="17" y="183"/>
                  </a:lnTo>
                  <a:lnTo>
                    <a:pt x="5" y="204"/>
                  </a:lnTo>
                  <a:lnTo>
                    <a:pt x="4" y="205"/>
                  </a:lnTo>
                  <a:lnTo>
                    <a:pt x="3" y="205"/>
                  </a:lnTo>
                  <a:lnTo>
                    <a:pt x="1" y="205"/>
                  </a:lnTo>
                  <a:lnTo>
                    <a:pt x="0" y="204"/>
                  </a:lnTo>
                  <a:lnTo>
                    <a:pt x="0" y="202"/>
                  </a:lnTo>
                  <a:lnTo>
                    <a:pt x="0" y="200"/>
                  </a:lnTo>
                  <a:lnTo>
                    <a:pt x="14" y="174"/>
                  </a:lnTo>
                  <a:lnTo>
                    <a:pt x="32" y="151"/>
                  </a:lnTo>
                  <a:lnTo>
                    <a:pt x="51" y="130"/>
                  </a:lnTo>
                  <a:lnTo>
                    <a:pt x="74" y="110"/>
                  </a:lnTo>
                  <a:lnTo>
                    <a:pt x="98" y="93"/>
                  </a:lnTo>
                  <a:lnTo>
                    <a:pt x="135" y="68"/>
                  </a:lnTo>
                  <a:lnTo>
                    <a:pt x="175" y="48"/>
                  </a:lnTo>
                  <a:lnTo>
                    <a:pt x="215" y="30"/>
                  </a:lnTo>
                  <a:lnTo>
                    <a:pt x="258" y="17"/>
                  </a:lnTo>
                  <a:lnTo>
                    <a:pt x="296" y="7"/>
                  </a:lnTo>
                  <a:lnTo>
                    <a:pt x="335" y="1"/>
                  </a:lnTo>
                  <a:lnTo>
                    <a:pt x="37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8" name="Freeform 502"/>
            <p:cNvSpPr>
              <a:spLocks/>
            </p:cNvSpPr>
            <p:nvPr/>
          </p:nvSpPr>
          <p:spPr bwMode="auto">
            <a:xfrm>
              <a:off x="5168612" y="3519055"/>
              <a:ext cx="244475" cy="382588"/>
            </a:xfrm>
            <a:custGeom>
              <a:avLst/>
              <a:gdLst>
                <a:gd name="T0" fmla="*/ 4 w 154"/>
                <a:gd name="T1" fmla="*/ 0 h 241"/>
                <a:gd name="T2" fmla="*/ 5 w 154"/>
                <a:gd name="T3" fmla="*/ 0 h 241"/>
                <a:gd name="T4" fmla="*/ 6 w 154"/>
                <a:gd name="T5" fmla="*/ 1 h 241"/>
                <a:gd name="T6" fmla="*/ 18 w 154"/>
                <a:gd name="T7" fmla="*/ 11 h 241"/>
                <a:gd name="T8" fmla="*/ 51 w 154"/>
                <a:gd name="T9" fmla="*/ 41 h 241"/>
                <a:gd name="T10" fmla="*/ 81 w 154"/>
                <a:gd name="T11" fmla="*/ 76 h 241"/>
                <a:gd name="T12" fmla="*/ 106 w 154"/>
                <a:gd name="T13" fmla="*/ 112 h 241"/>
                <a:gd name="T14" fmla="*/ 127 w 154"/>
                <a:gd name="T15" fmla="*/ 151 h 241"/>
                <a:gd name="T16" fmla="*/ 143 w 154"/>
                <a:gd name="T17" fmla="*/ 193 h 241"/>
                <a:gd name="T18" fmla="*/ 154 w 154"/>
                <a:gd name="T19" fmla="*/ 237 h 241"/>
                <a:gd name="T20" fmla="*/ 154 w 154"/>
                <a:gd name="T21" fmla="*/ 238 h 241"/>
                <a:gd name="T22" fmla="*/ 153 w 154"/>
                <a:gd name="T23" fmla="*/ 241 h 241"/>
                <a:gd name="T24" fmla="*/ 152 w 154"/>
                <a:gd name="T25" fmla="*/ 241 h 241"/>
                <a:gd name="T26" fmla="*/ 151 w 154"/>
                <a:gd name="T27" fmla="*/ 241 h 241"/>
                <a:gd name="T28" fmla="*/ 149 w 154"/>
                <a:gd name="T29" fmla="*/ 241 h 241"/>
                <a:gd name="T30" fmla="*/ 148 w 154"/>
                <a:gd name="T31" fmla="*/ 238 h 241"/>
                <a:gd name="T32" fmla="*/ 139 w 154"/>
                <a:gd name="T33" fmla="*/ 202 h 241"/>
                <a:gd name="T34" fmla="*/ 127 w 154"/>
                <a:gd name="T35" fmla="*/ 167 h 241"/>
                <a:gd name="T36" fmla="*/ 112 w 154"/>
                <a:gd name="T37" fmla="*/ 137 h 241"/>
                <a:gd name="T38" fmla="*/ 95 w 154"/>
                <a:gd name="T39" fmla="*/ 107 h 241"/>
                <a:gd name="T40" fmla="*/ 75 w 154"/>
                <a:gd name="T41" fmla="*/ 80 h 241"/>
                <a:gd name="T42" fmla="*/ 53 w 154"/>
                <a:gd name="T43" fmla="*/ 54 h 241"/>
                <a:gd name="T44" fmla="*/ 28 w 154"/>
                <a:gd name="T45" fmla="*/ 28 h 241"/>
                <a:gd name="T46" fmla="*/ 1 w 154"/>
                <a:gd name="T47" fmla="*/ 5 h 241"/>
                <a:gd name="T48" fmla="*/ 0 w 154"/>
                <a:gd name="T49" fmla="*/ 4 h 241"/>
                <a:gd name="T50" fmla="*/ 0 w 154"/>
                <a:gd name="T51" fmla="*/ 2 h 241"/>
                <a:gd name="T52" fmla="*/ 1 w 154"/>
                <a:gd name="T53" fmla="*/ 1 h 241"/>
                <a:gd name="T54" fmla="*/ 2 w 154"/>
                <a:gd name="T55" fmla="*/ 0 h 241"/>
                <a:gd name="T56" fmla="*/ 4 w 154"/>
                <a:gd name="T5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241">
                  <a:moveTo>
                    <a:pt x="4" y="0"/>
                  </a:moveTo>
                  <a:lnTo>
                    <a:pt x="5" y="0"/>
                  </a:lnTo>
                  <a:lnTo>
                    <a:pt x="6" y="1"/>
                  </a:lnTo>
                  <a:lnTo>
                    <a:pt x="18" y="11"/>
                  </a:lnTo>
                  <a:lnTo>
                    <a:pt x="51" y="41"/>
                  </a:lnTo>
                  <a:lnTo>
                    <a:pt x="81" y="76"/>
                  </a:lnTo>
                  <a:lnTo>
                    <a:pt x="106" y="112"/>
                  </a:lnTo>
                  <a:lnTo>
                    <a:pt x="127" y="151"/>
                  </a:lnTo>
                  <a:lnTo>
                    <a:pt x="143" y="193"/>
                  </a:lnTo>
                  <a:lnTo>
                    <a:pt x="154" y="237"/>
                  </a:lnTo>
                  <a:lnTo>
                    <a:pt x="154" y="238"/>
                  </a:lnTo>
                  <a:lnTo>
                    <a:pt x="153" y="241"/>
                  </a:lnTo>
                  <a:lnTo>
                    <a:pt x="152" y="241"/>
                  </a:lnTo>
                  <a:lnTo>
                    <a:pt x="151" y="241"/>
                  </a:lnTo>
                  <a:lnTo>
                    <a:pt x="149" y="241"/>
                  </a:lnTo>
                  <a:lnTo>
                    <a:pt x="148" y="238"/>
                  </a:lnTo>
                  <a:lnTo>
                    <a:pt x="139" y="202"/>
                  </a:lnTo>
                  <a:lnTo>
                    <a:pt x="127" y="167"/>
                  </a:lnTo>
                  <a:lnTo>
                    <a:pt x="112" y="137"/>
                  </a:lnTo>
                  <a:lnTo>
                    <a:pt x="95" y="107"/>
                  </a:lnTo>
                  <a:lnTo>
                    <a:pt x="75" y="80"/>
                  </a:lnTo>
                  <a:lnTo>
                    <a:pt x="53" y="54"/>
                  </a:lnTo>
                  <a:lnTo>
                    <a:pt x="28" y="28"/>
                  </a:lnTo>
                  <a:lnTo>
                    <a:pt x="1" y="5"/>
                  </a:lnTo>
                  <a:lnTo>
                    <a:pt x="0" y="4"/>
                  </a:lnTo>
                  <a:lnTo>
                    <a:pt x="0" y="2"/>
                  </a:lnTo>
                  <a:lnTo>
                    <a:pt x="1" y="1"/>
                  </a:lnTo>
                  <a:lnTo>
                    <a:pt x="2"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9" name="Freeform 503"/>
            <p:cNvSpPr>
              <a:spLocks/>
            </p:cNvSpPr>
            <p:nvPr/>
          </p:nvSpPr>
          <p:spPr bwMode="auto">
            <a:xfrm>
              <a:off x="5409912" y="3981017"/>
              <a:ext cx="20638" cy="152400"/>
            </a:xfrm>
            <a:custGeom>
              <a:avLst/>
              <a:gdLst>
                <a:gd name="T0" fmla="*/ 4 w 13"/>
                <a:gd name="T1" fmla="*/ 0 h 96"/>
                <a:gd name="T2" fmla="*/ 6 w 13"/>
                <a:gd name="T3" fmla="*/ 0 h 96"/>
                <a:gd name="T4" fmla="*/ 7 w 13"/>
                <a:gd name="T5" fmla="*/ 1 h 96"/>
                <a:gd name="T6" fmla="*/ 8 w 13"/>
                <a:gd name="T7" fmla="*/ 2 h 96"/>
                <a:gd name="T8" fmla="*/ 11 w 13"/>
                <a:gd name="T9" fmla="*/ 24 h 96"/>
                <a:gd name="T10" fmla="*/ 13 w 13"/>
                <a:gd name="T11" fmla="*/ 49 h 96"/>
                <a:gd name="T12" fmla="*/ 12 w 13"/>
                <a:gd name="T13" fmla="*/ 72 h 96"/>
                <a:gd name="T14" fmla="*/ 7 w 13"/>
                <a:gd name="T15" fmla="*/ 94 h 96"/>
                <a:gd name="T16" fmla="*/ 6 w 13"/>
                <a:gd name="T17" fmla="*/ 95 h 96"/>
                <a:gd name="T18" fmla="*/ 4 w 13"/>
                <a:gd name="T19" fmla="*/ 96 h 96"/>
                <a:gd name="T20" fmla="*/ 2 w 13"/>
                <a:gd name="T21" fmla="*/ 96 h 96"/>
                <a:gd name="T22" fmla="*/ 1 w 13"/>
                <a:gd name="T23" fmla="*/ 95 h 96"/>
                <a:gd name="T24" fmla="*/ 0 w 13"/>
                <a:gd name="T25" fmla="*/ 94 h 96"/>
                <a:gd name="T26" fmla="*/ 0 w 13"/>
                <a:gd name="T27" fmla="*/ 91 h 96"/>
                <a:gd name="T28" fmla="*/ 4 w 13"/>
                <a:gd name="T29" fmla="*/ 73 h 96"/>
                <a:gd name="T30" fmla="*/ 6 w 13"/>
                <a:gd name="T31" fmla="*/ 46 h 96"/>
                <a:gd name="T32" fmla="*/ 3 w 13"/>
                <a:gd name="T33" fmla="*/ 21 h 96"/>
                <a:gd name="T34" fmla="*/ 1 w 13"/>
                <a:gd name="T35" fmla="*/ 5 h 96"/>
                <a:gd name="T36" fmla="*/ 1 w 13"/>
                <a:gd name="T37" fmla="*/ 2 h 96"/>
                <a:gd name="T38" fmla="*/ 2 w 13"/>
                <a:gd name="T39" fmla="*/ 1 h 96"/>
                <a:gd name="T40" fmla="*/ 3 w 13"/>
                <a:gd name="T41" fmla="*/ 0 h 96"/>
                <a:gd name="T42" fmla="*/ 4 w 13"/>
                <a:gd name="T4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96">
                  <a:moveTo>
                    <a:pt x="4" y="0"/>
                  </a:moveTo>
                  <a:lnTo>
                    <a:pt x="6" y="0"/>
                  </a:lnTo>
                  <a:lnTo>
                    <a:pt x="7" y="1"/>
                  </a:lnTo>
                  <a:lnTo>
                    <a:pt x="8" y="2"/>
                  </a:lnTo>
                  <a:lnTo>
                    <a:pt x="11" y="24"/>
                  </a:lnTo>
                  <a:lnTo>
                    <a:pt x="13" y="49"/>
                  </a:lnTo>
                  <a:lnTo>
                    <a:pt x="12" y="72"/>
                  </a:lnTo>
                  <a:lnTo>
                    <a:pt x="7" y="94"/>
                  </a:lnTo>
                  <a:lnTo>
                    <a:pt x="6" y="95"/>
                  </a:lnTo>
                  <a:lnTo>
                    <a:pt x="4" y="96"/>
                  </a:lnTo>
                  <a:lnTo>
                    <a:pt x="2" y="96"/>
                  </a:lnTo>
                  <a:lnTo>
                    <a:pt x="1" y="95"/>
                  </a:lnTo>
                  <a:lnTo>
                    <a:pt x="0" y="94"/>
                  </a:lnTo>
                  <a:lnTo>
                    <a:pt x="0" y="91"/>
                  </a:lnTo>
                  <a:lnTo>
                    <a:pt x="4" y="73"/>
                  </a:lnTo>
                  <a:lnTo>
                    <a:pt x="6" y="46"/>
                  </a:lnTo>
                  <a:lnTo>
                    <a:pt x="3" y="21"/>
                  </a:lnTo>
                  <a:lnTo>
                    <a:pt x="1" y="5"/>
                  </a:lnTo>
                  <a:lnTo>
                    <a:pt x="1" y="2"/>
                  </a:lnTo>
                  <a:lnTo>
                    <a:pt x="2" y="1"/>
                  </a:lnTo>
                  <a:lnTo>
                    <a:pt x="3"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0" name="Freeform 504"/>
            <p:cNvSpPr>
              <a:spLocks/>
            </p:cNvSpPr>
            <p:nvPr/>
          </p:nvSpPr>
          <p:spPr bwMode="auto">
            <a:xfrm>
              <a:off x="4036724" y="3728605"/>
              <a:ext cx="1360488" cy="952500"/>
            </a:xfrm>
            <a:custGeom>
              <a:avLst/>
              <a:gdLst>
                <a:gd name="T0" fmla="*/ 32 w 857"/>
                <a:gd name="T1" fmla="*/ 1 h 600"/>
                <a:gd name="T2" fmla="*/ 33 w 857"/>
                <a:gd name="T3" fmla="*/ 3 h 600"/>
                <a:gd name="T4" fmla="*/ 32 w 857"/>
                <a:gd name="T5" fmla="*/ 8 h 600"/>
                <a:gd name="T6" fmla="*/ 16 w 857"/>
                <a:gd name="T7" fmla="*/ 62 h 600"/>
                <a:gd name="T8" fmla="*/ 7 w 857"/>
                <a:gd name="T9" fmla="*/ 133 h 600"/>
                <a:gd name="T10" fmla="*/ 13 w 857"/>
                <a:gd name="T11" fmla="*/ 220 h 600"/>
                <a:gd name="T12" fmla="*/ 30 w 857"/>
                <a:gd name="T13" fmla="*/ 302 h 600"/>
                <a:gd name="T14" fmla="*/ 57 w 857"/>
                <a:gd name="T15" fmla="*/ 368 h 600"/>
                <a:gd name="T16" fmla="*/ 87 w 857"/>
                <a:gd name="T17" fmla="*/ 417 h 600"/>
                <a:gd name="T18" fmla="*/ 142 w 857"/>
                <a:gd name="T19" fmla="*/ 473 h 600"/>
                <a:gd name="T20" fmla="*/ 172 w 857"/>
                <a:gd name="T21" fmla="*/ 497 h 600"/>
                <a:gd name="T22" fmla="*/ 248 w 857"/>
                <a:gd name="T23" fmla="*/ 546 h 600"/>
                <a:gd name="T24" fmla="*/ 332 w 857"/>
                <a:gd name="T25" fmla="*/ 582 h 600"/>
                <a:gd name="T26" fmla="*/ 411 w 857"/>
                <a:gd name="T27" fmla="*/ 594 h 600"/>
                <a:gd name="T28" fmla="*/ 476 w 857"/>
                <a:gd name="T29" fmla="*/ 589 h 600"/>
                <a:gd name="T30" fmla="*/ 568 w 857"/>
                <a:gd name="T31" fmla="*/ 569 h 600"/>
                <a:gd name="T32" fmla="*/ 651 w 857"/>
                <a:gd name="T33" fmla="*/ 534 h 600"/>
                <a:gd name="T34" fmla="*/ 720 w 857"/>
                <a:gd name="T35" fmla="*/ 489 h 600"/>
                <a:gd name="T36" fmla="*/ 764 w 857"/>
                <a:gd name="T37" fmla="*/ 450 h 600"/>
                <a:gd name="T38" fmla="*/ 803 w 857"/>
                <a:gd name="T39" fmla="*/ 398 h 600"/>
                <a:gd name="T40" fmla="*/ 838 w 857"/>
                <a:gd name="T41" fmla="*/ 334 h 600"/>
                <a:gd name="T42" fmla="*/ 850 w 857"/>
                <a:gd name="T43" fmla="*/ 294 h 600"/>
                <a:gd name="T44" fmla="*/ 850 w 857"/>
                <a:gd name="T45" fmla="*/ 279 h 600"/>
                <a:gd name="T46" fmla="*/ 850 w 857"/>
                <a:gd name="T47" fmla="*/ 274 h 600"/>
                <a:gd name="T48" fmla="*/ 852 w 857"/>
                <a:gd name="T49" fmla="*/ 271 h 600"/>
                <a:gd name="T50" fmla="*/ 855 w 857"/>
                <a:gd name="T51" fmla="*/ 272 h 600"/>
                <a:gd name="T52" fmla="*/ 857 w 857"/>
                <a:gd name="T53" fmla="*/ 294 h 600"/>
                <a:gd name="T54" fmla="*/ 845 w 857"/>
                <a:gd name="T55" fmla="*/ 335 h 600"/>
                <a:gd name="T56" fmla="*/ 827 w 857"/>
                <a:gd name="T57" fmla="*/ 373 h 600"/>
                <a:gd name="T58" fmla="*/ 781 w 857"/>
                <a:gd name="T59" fmla="*/ 441 h 600"/>
                <a:gd name="T60" fmla="*/ 715 w 857"/>
                <a:gd name="T61" fmla="*/ 501 h 600"/>
                <a:gd name="T62" fmla="*/ 630 w 857"/>
                <a:gd name="T63" fmla="*/ 553 h 600"/>
                <a:gd name="T64" fmla="*/ 550 w 857"/>
                <a:gd name="T65" fmla="*/ 582 h 600"/>
                <a:gd name="T66" fmla="*/ 466 w 857"/>
                <a:gd name="T67" fmla="*/ 599 h 600"/>
                <a:gd name="T68" fmla="*/ 380 w 857"/>
                <a:gd name="T69" fmla="*/ 598 h 600"/>
                <a:gd name="T70" fmla="*/ 293 w 857"/>
                <a:gd name="T71" fmla="*/ 575 h 600"/>
                <a:gd name="T72" fmla="*/ 207 w 857"/>
                <a:gd name="T73" fmla="*/ 531 h 600"/>
                <a:gd name="T74" fmla="*/ 130 w 857"/>
                <a:gd name="T75" fmla="*/ 472 h 600"/>
                <a:gd name="T76" fmla="*/ 73 w 857"/>
                <a:gd name="T77" fmla="*/ 408 h 600"/>
                <a:gd name="T78" fmla="*/ 36 w 857"/>
                <a:gd name="T79" fmla="*/ 340 h 600"/>
                <a:gd name="T80" fmla="*/ 14 w 857"/>
                <a:gd name="T81" fmla="*/ 266 h 600"/>
                <a:gd name="T82" fmla="*/ 2 w 857"/>
                <a:gd name="T83" fmla="*/ 190 h 600"/>
                <a:gd name="T84" fmla="*/ 2 w 857"/>
                <a:gd name="T85" fmla="*/ 113 h 600"/>
                <a:gd name="T86" fmla="*/ 15 w 857"/>
                <a:gd name="T87" fmla="*/ 38 h 600"/>
                <a:gd name="T88" fmla="*/ 29 w 857"/>
                <a:gd name="T89" fmla="*/ 1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57" h="600">
                  <a:moveTo>
                    <a:pt x="30" y="0"/>
                  </a:moveTo>
                  <a:lnTo>
                    <a:pt x="32" y="1"/>
                  </a:lnTo>
                  <a:lnTo>
                    <a:pt x="33" y="2"/>
                  </a:lnTo>
                  <a:lnTo>
                    <a:pt x="33" y="3"/>
                  </a:lnTo>
                  <a:lnTo>
                    <a:pt x="33" y="5"/>
                  </a:lnTo>
                  <a:lnTo>
                    <a:pt x="32" y="8"/>
                  </a:lnTo>
                  <a:lnTo>
                    <a:pt x="22" y="35"/>
                  </a:lnTo>
                  <a:lnTo>
                    <a:pt x="16" y="62"/>
                  </a:lnTo>
                  <a:lnTo>
                    <a:pt x="11" y="90"/>
                  </a:lnTo>
                  <a:lnTo>
                    <a:pt x="7" y="133"/>
                  </a:lnTo>
                  <a:lnTo>
                    <a:pt x="8" y="177"/>
                  </a:lnTo>
                  <a:lnTo>
                    <a:pt x="13" y="220"/>
                  </a:lnTo>
                  <a:lnTo>
                    <a:pt x="19" y="261"/>
                  </a:lnTo>
                  <a:lnTo>
                    <a:pt x="30" y="302"/>
                  </a:lnTo>
                  <a:lnTo>
                    <a:pt x="44" y="343"/>
                  </a:lnTo>
                  <a:lnTo>
                    <a:pt x="57" y="368"/>
                  </a:lnTo>
                  <a:lnTo>
                    <a:pt x="71" y="393"/>
                  </a:lnTo>
                  <a:lnTo>
                    <a:pt x="87" y="417"/>
                  </a:lnTo>
                  <a:lnTo>
                    <a:pt x="113" y="446"/>
                  </a:lnTo>
                  <a:lnTo>
                    <a:pt x="142" y="473"/>
                  </a:lnTo>
                  <a:lnTo>
                    <a:pt x="173" y="497"/>
                  </a:lnTo>
                  <a:lnTo>
                    <a:pt x="172" y="497"/>
                  </a:lnTo>
                  <a:lnTo>
                    <a:pt x="209" y="523"/>
                  </a:lnTo>
                  <a:lnTo>
                    <a:pt x="248" y="546"/>
                  </a:lnTo>
                  <a:lnTo>
                    <a:pt x="288" y="566"/>
                  </a:lnTo>
                  <a:lnTo>
                    <a:pt x="332" y="582"/>
                  </a:lnTo>
                  <a:lnTo>
                    <a:pt x="379" y="591"/>
                  </a:lnTo>
                  <a:lnTo>
                    <a:pt x="411" y="594"/>
                  </a:lnTo>
                  <a:lnTo>
                    <a:pt x="443" y="593"/>
                  </a:lnTo>
                  <a:lnTo>
                    <a:pt x="476" y="589"/>
                  </a:lnTo>
                  <a:lnTo>
                    <a:pt x="522" y="582"/>
                  </a:lnTo>
                  <a:lnTo>
                    <a:pt x="568" y="569"/>
                  </a:lnTo>
                  <a:lnTo>
                    <a:pt x="613" y="553"/>
                  </a:lnTo>
                  <a:lnTo>
                    <a:pt x="651" y="534"/>
                  </a:lnTo>
                  <a:lnTo>
                    <a:pt x="686" y="513"/>
                  </a:lnTo>
                  <a:lnTo>
                    <a:pt x="720" y="489"/>
                  </a:lnTo>
                  <a:lnTo>
                    <a:pt x="743" y="470"/>
                  </a:lnTo>
                  <a:lnTo>
                    <a:pt x="764" y="450"/>
                  </a:lnTo>
                  <a:lnTo>
                    <a:pt x="784" y="428"/>
                  </a:lnTo>
                  <a:lnTo>
                    <a:pt x="803" y="398"/>
                  </a:lnTo>
                  <a:lnTo>
                    <a:pt x="822" y="367"/>
                  </a:lnTo>
                  <a:lnTo>
                    <a:pt x="838" y="334"/>
                  </a:lnTo>
                  <a:lnTo>
                    <a:pt x="845" y="314"/>
                  </a:lnTo>
                  <a:lnTo>
                    <a:pt x="850" y="294"/>
                  </a:lnTo>
                  <a:lnTo>
                    <a:pt x="851" y="287"/>
                  </a:lnTo>
                  <a:lnTo>
                    <a:pt x="850" y="279"/>
                  </a:lnTo>
                  <a:lnTo>
                    <a:pt x="850" y="276"/>
                  </a:lnTo>
                  <a:lnTo>
                    <a:pt x="850" y="274"/>
                  </a:lnTo>
                  <a:lnTo>
                    <a:pt x="851" y="272"/>
                  </a:lnTo>
                  <a:lnTo>
                    <a:pt x="852" y="271"/>
                  </a:lnTo>
                  <a:lnTo>
                    <a:pt x="853" y="271"/>
                  </a:lnTo>
                  <a:lnTo>
                    <a:pt x="855" y="272"/>
                  </a:lnTo>
                  <a:lnTo>
                    <a:pt x="856" y="274"/>
                  </a:lnTo>
                  <a:lnTo>
                    <a:pt x="857" y="294"/>
                  </a:lnTo>
                  <a:lnTo>
                    <a:pt x="853" y="315"/>
                  </a:lnTo>
                  <a:lnTo>
                    <a:pt x="845" y="335"/>
                  </a:lnTo>
                  <a:lnTo>
                    <a:pt x="835" y="355"/>
                  </a:lnTo>
                  <a:lnTo>
                    <a:pt x="827" y="373"/>
                  </a:lnTo>
                  <a:lnTo>
                    <a:pt x="805" y="408"/>
                  </a:lnTo>
                  <a:lnTo>
                    <a:pt x="781" y="441"/>
                  </a:lnTo>
                  <a:lnTo>
                    <a:pt x="753" y="470"/>
                  </a:lnTo>
                  <a:lnTo>
                    <a:pt x="715" y="501"/>
                  </a:lnTo>
                  <a:lnTo>
                    <a:pt x="674" y="530"/>
                  </a:lnTo>
                  <a:lnTo>
                    <a:pt x="630" y="553"/>
                  </a:lnTo>
                  <a:lnTo>
                    <a:pt x="591" y="568"/>
                  </a:lnTo>
                  <a:lnTo>
                    <a:pt x="550" y="582"/>
                  </a:lnTo>
                  <a:lnTo>
                    <a:pt x="509" y="593"/>
                  </a:lnTo>
                  <a:lnTo>
                    <a:pt x="466" y="599"/>
                  </a:lnTo>
                  <a:lnTo>
                    <a:pt x="422" y="600"/>
                  </a:lnTo>
                  <a:lnTo>
                    <a:pt x="380" y="598"/>
                  </a:lnTo>
                  <a:lnTo>
                    <a:pt x="338" y="590"/>
                  </a:lnTo>
                  <a:lnTo>
                    <a:pt x="293" y="575"/>
                  </a:lnTo>
                  <a:lnTo>
                    <a:pt x="249" y="555"/>
                  </a:lnTo>
                  <a:lnTo>
                    <a:pt x="207" y="531"/>
                  </a:lnTo>
                  <a:lnTo>
                    <a:pt x="168" y="503"/>
                  </a:lnTo>
                  <a:lnTo>
                    <a:pt x="130" y="472"/>
                  </a:lnTo>
                  <a:lnTo>
                    <a:pt x="96" y="439"/>
                  </a:lnTo>
                  <a:lnTo>
                    <a:pt x="73" y="408"/>
                  </a:lnTo>
                  <a:lnTo>
                    <a:pt x="52" y="375"/>
                  </a:lnTo>
                  <a:lnTo>
                    <a:pt x="36" y="340"/>
                  </a:lnTo>
                  <a:lnTo>
                    <a:pt x="24" y="303"/>
                  </a:lnTo>
                  <a:lnTo>
                    <a:pt x="14" y="266"/>
                  </a:lnTo>
                  <a:lnTo>
                    <a:pt x="6" y="228"/>
                  </a:lnTo>
                  <a:lnTo>
                    <a:pt x="2" y="190"/>
                  </a:lnTo>
                  <a:lnTo>
                    <a:pt x="0" y="151"/>
                  </a:lnTo>
                  <a:lnTo>
                    <a:pt x="2" y="113"/>
                  </a:lnTo>
                  <a:lnTo>
                    <a:pt x="6" y="76"/>
                  </a:lnTo>
                  <a:lnTo>
                    <a:pt x="15" y="38"/>
                  </a:lnTo>
                  <a:lnTo>
                    <a:pt x="28" y="2"/>
                  </a:lnTo>
                  <a:lnTo>
                    <a:pt x="29" y="1"/>
                  </a:lnTo>
                  <a:lnTo>
                    <a:pt x="3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1" name="Freeform 505"/>
            <p:cNvSpPr>
              <a:spLocks/>
            </p:cNvSpPr>
            <p:nvPr/>
          </p:nvSpPr>
          <p:spPr bwMode="auto">
            <a:xfrm>
              <a:off x="3895437" y="3717492"/>
              <a:ext cx="1657350" cy="1112838"/>
            </a:xfrm>
            <a:custGeom>
              <a:avLst/>
              <a:gdLst>
                <a:gd name="T0" fmla="*/ 23 w 1044"/>
                <a:gd name="T1" fmla="*/ 1 h 701"/>
                <a:gd name="T2" fmla="*/ 26 w 1044"/>
                <a:gd name="T3" fmla="*/ 3 h 701"/>
                <a:gd name="T4" fmla="*/ 20 w 1044"/>
                <a:gd name="T5" fmla="*/ 15 h 701"/>
                <a:gd name="T6" fmla="*/ 10 w 1044"/>
                <a:gd name="T7" fmla="*/ 57 h 701"/>
                <a:gd name="T8" fmla="*/ 9 w 1044"/>
                <a:gd name="T9" fmla="*/ 149 h 701"/>
                <a:gd name="T10" fmla="*/ 20 w 1044"/>
                <a:gd name="T11" fmla="*/ 240 h 701"/>
                <a:gd name="T12" fmla="*/ 26 w 1044"/>
                <a:gd name="T13" fmla="*/ 278 h 701"/>
                <a:gd name="T14" fmla="*/ 43 w 1044"/>
                <a:gd name="T15" fmla="*/ 354 h 701"/>
                <a:gd name="T16" fmla="*/ 71 w 1044"/>
                <a:gd name="T17" fmla="*/ 420 h 701"/>
                <a:gd name="T18" fmla="*/ 107 w 1044"/>
                <a:gd name="T19" fmla="*/ 477 h 701"/>
                <a:gd name="T20" fmla="*/ 127 w 1044"/>
                <a:gd name="T21" fmla="*/ 504 h 701"/>
                <a:gd name="T22" fmla="*/ 180 w 1044"/>
                <a:gd name="T23" fmla="*/ 563 h 701"/>
                <a:gd name="T24" fmla="*/ 240 w 1044"/>
                <a:gd name="T25" fmla="*/ 611 h 701"/>
                <a:gd name="T26" fmla="*/ 307 w 1044"/>
                <a:gd name="T27" fmla="*/ 644 h 701"/>
                <a:gd name="T28" fmla="*/ 358 w 1044"/>
                <a:gd name="T29" fmla="*/ 663 h 701"/>
                <a:gd name="T30" fmla="*/ 463 w 1044"/>
                <a:gd name="T31" fmla="*/ 691 h 701"/>
                <a:gd name="T32" fmla="*/ 554 w 1044"/>
                <a:gd name="T33" fmla="*/ 693 h 701"/>
                <a:gd name="T34" fmla="*/ 646 w 1044"/>
                <a:gd name="T35" fmla="*/ 680 h 701"/>
                <a:gd name="T36" fmla="*/ 738 w 1044"/>
                <a:gd name="T37" fmla="*/ 651 h 701"/>
                <a:gd name="T38" fmla="*/ 817 w 1044"/>
                <a:gd name="T39" fmla="*/ 612 h 701"/>
                <a:gd name="T40" fmla="*/ 885 w 1044"/>
                <a:gd name="T41" fmla="*/ 559 h 701"/>
                <a:gd name="T42" fmla="*/ 944 w 1044"/>
                <a:gd name="T43" fmla="*/ 494 h 701"/>
                <a:gd name="T44" fmla="*/ 991 w 1044"/>
                <a:gd name="T45" fmla="*/ 420 h 701"/>
                <a:gd name="T46" fmla="*/ 1026 w 1044"/>
                <a:gd name="T47" fmla="*/ 339 h 701"/>
                <a:gd name="T48" fmla="*/ 1039 w 1044"/>
                <a:gd name="T49" fmla="*/ 293 h 701"/>
                <a:gd name="T50" fmla="*/ 1041 w 1044"/>
                <a:gd name="T51" fmla="*/ 293 h 701"/>
                <a:gd name="T52" fmla="*/ 1044 w 1044"/>
                <a:gd name="T53" fmla="*/ 295 h 701"/>
                <a:gd name="T54" fmla="*/ 1030 w 1044"/>
                <a:gd name="T55" fmla="*/ 348 h 701"/>
                <a:gd name="T56" fmla="*/ 993 w 1044"/>
                <a:gd name="T57" fmla="*/ 433 h 701"/>
                <a:gd name="T58" fmla="*/ 940 w 1044"/>
                <a:gd name="T59" fmla="*/ 512 h 701"/>
                <a:gd name="T60" fmla="*/ 874 w 1044"/>
                <a:gd name="T61" fmla="*/ 579 h 701"/>
                <a:gd name="T62" fmla="*/ 788 w 1044"/>
                <a:gd name="T63" fmla="*/ 636 h 701"/>
                <a:gd name="T64" fmla="*/ 683 w 1044"/>
                <a:gd name="T65" fmla="*/ 678 h 701"/>
                <a:gd name="T66" fmla="*/ 573 w 1044"/>
                <a:gd name="T67" fmla="*/ 699 h 701"/>
                <a:gd name="T68" fmla="*/ 474 w 1044"/>
                <a:gd name="T69" fmla="*/ 699 h 701"/>
                <a:gd name="T70" fmla="*/ 392 w 1044"/>
                <a:gd name="T71" fmla="*/ 681 h 701"/>
                <a:gd name="T72" fmla="*/ 318 w 1044"/>
                <a:gd name="T73" fmla="*/ 656 h 701"/>
                <a:gd name="T74" fmla="*/ 253 w 1044"/>
                <a:gd name="T75" fmla="*/ 626 h 701"/>
                <a:gd name="T76" fmla="*/ 195 w 1044"/>
                <a:gd name="T77" fmla="*/ 586 h 701"/>
                <a:gd name="T78" fmla="*/ 135 w 1044"/>
                <a:gd name="T79" fmla="*/ 524 h 701"/>
                <a:gd name="T80" fmla="*/ 84 w 1044"/>
                <a:gd name="T81" fmla="*/ 454 h 701"/>
                <a:gd name="T82" fmla="*/ 43 w 1044"/>
                <a:gd name="T83" fmla="*/ 375 h 701"/>
                <a:gd name="T84" fmla="*/ 20 w 1044"/>
                <a:gd name="T85" fmla="*/ 289 h 701"/>
                <a:gd name="T86" fmla="*/ 1 w 1044"/>
                <a:gd name="T87" fmla="*/ 139 h 701"/>
                <a:gd name="T88" fmla="*/ 0 w 1044"/>
                <a:gd name="T89" fmla="*/ 84 h 701"/>
                <a:gd name="T90" fmla="*/ 9 w 1044"/>
                <a:gd name="T91" fmla="*/ 28 h 701"/>
                <a:gd name="T92" fmla="*/ 21 w 1044"/>
                <a:gd name="T93" fmla="*/ 1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4" h="701">
                  <a:moveTo>
                    <a:pt x="22" y="0"/>
                  </a:moveTo>
                  <a:lnTo>
                    <a:pt x="23" y="1"/>
                  </a:lnTo>
                  <a:lnTo>
                    <a:pt x="26" y="2"/>
                  </a:lnTo>
                  <a:lnTo>
                    <a:pt x="26" y="3"/>
                  </a:lnTo>
                  <a:lnTo>
                    <a:pt x="26" y="6"/>
                  </a:lnTo>
                  <a:lnTo>
                    <a:pt x="20" y="15"/>
                  </a:lnTo>
                  <a:lnTo>
                    <a:pt x="14" y="36"/>
                  </a:lnTo>
                  <a:lnTo>
                    <a:pt x="10" y="57"/>
                  </a:lnTo>
                  <a:lnTo>
                    <a:pt x="7" y="102"/>
                  </a:lnTo>
                  <a:lnTo>
                    <a:pt x="9" y="149"/>
                  </a:lnTo>
                  <a:lnTo>
                    <a:pt x="14" y="195"/>
                  </a:lnTo>
                  <a:lnTo>
                    <a:pt x="20" y="240"/>
                  </a:lnTo>
                  <a:lnTo>
                    <a:pt x="20" y="239"/>
                  </a:lnTo>
                  <a:lnTo>
                    <a:pt x="26" y="278"/>
                  </a:lnTo>
                  <a:lnTo>
                    <a:pt x="33" y="317"/>
                  </a:lnTo>
                  <a:lnTo>
                    <a:pt x="43" y="354"/>
                  </a:lnTo>
                  <a:lnTo>
                    <a:pt x="56" y="391"/>
                  </a:lnTo>
                  <a:lnTo>
                    <a:pt x="71" y="420"/>
                  </a:lnTo>
                  <a:lnTo>
                    <a:pt x="88" y="449"/>
                  </a:lnTo>
                  <a:lnTo>
                    <a:pt x="107" y="477"/>
                  </a:lnTo>
                  <a:lnTo>
                    <a:pt x="128" y="504"/>
                  </a:lnTo>
                  <a:lnTo>
                    <a:pt x="127" y="504"/>
                  </a:lnTo>
                  <a:lnTo>
                    <a:pt x="152" y="535"/>
                  </a:lnTo>
                  <a:lnTo>
                    <a:pt x="180" y="563"/>
                  </a:lnTo>
                  <a:lnTo>
                    <a:pt x="209" y="590"/>
                  </a:lnTo>
                  <a:lnTo>
                    <a:pt x="240" y="611"/>
                  </a:lnTo>
                  <a:lnTo>
                    <a:pt x="273" y="628"/>
                  </a:lnTo>
                  <a:lnTo>
                    <a:pt x="307" y="644"/>
                  </a:lnTo>
                  <a:lnTo>
                    <a:pt x="307" y="644"/>
                  </a:lnTo>
                  <a:lnTo>
                    <a:pt x="358" y="663"/>
                  </a:lnTo>
                  <a:lnTo>
                    <a:pt x="411" y="680"/>
                  </a:lnTo>
                  <a:lnTo>
                    <a:pt x="463" y="691"/>
                  </a:lnTo>
                  <a:lnTo>
                    <a:pt x="509" y="694"/>
                  </a:lnTo>
                  <a:lnTo>
                    <a:pt x="554" y="693"/>
                  </a:lnTo>
                  <a:lnTo>
                    <a:pt x="599" y="689"/>
                  </a:lnTo>
                  <a:lnTo>
                    <a:pt x="646" y="680"/>
                  </a:lnTo>
                  <a:lnTo>
                    <a:pt x="693" y="668"/>
                  </a:lnTo>
                  <a:lnTo>
                    <a:pt x="738" y="651"/>
                  </a:lnTo>
                  <a:lnTo>
                    <a:pt x="778" y="633"/>
                  </a:lnTo>
                  <a:lnTo>
                    <a:pt x="817" y="612"/>
                  </a:lnTo>
                  <a:lnTo>
                    <a:pt x="852" y="586"/>
                  </a:lnTo>
                  <a:lnTo>
                    <a:pt x="885" y="559"/>
                  </a:lnTo>
                  <a:lnTo>
                    <a:pt x="916" y="528"/>
                  </a:lnTo>
                  <a:lnTo>
                    <a:pt x="944" y="494"/>
                  </a:lnTo>
                  <a:lnTo>
                    <a:pt x="969" y="459"/>
                  </a:lnTo>
                  <a:lnTo>
                    <a:pt x="991" y="420"/>
                  </a:lnTo>
                  <a:lnTo>
                    <a:pt x="1010" y="381"/>
                  </a:lnTo>
                  <a:lnTo>
                    <a:pt x="1026" y="339"/>
                  </a:lnTo>
                  <a:lnTo>
                    <a:pt x="1038" y="295"/>
                  </a:lnTo>
                  <a:lnTo>
                    <a:pt x="1039" y="293"/>
                  </a:lnTo>
                  <a:lnTo>
                    <a:pt x="1040" y="293"/>
                  </a:lnTo>
                  <a:lnTo>
                    <a:pt x="1041" y="293"/>
                  </a:lnTo>
                  <a:lnTo>
                    <a:pt x="1043" y="293"/>
                  </a:lnTo>
                  <a:lnTo>
                    <a:pt x="1044" y="295"/>
                  </a:lnTo>
                  <a:lnTo>
                    <a:pt x="1044" y="296"/>
                  </a:lnTo>
                  <a:lnTo>
                    <a:pt x="1030" y="348"/>
                  </a:lnTo>
                  <a:lnTo>
                    <a:pt x="1013" y="392"/>
                  </a:lnTo>
                  <a:lnTo>
                    <a:pt x="993" y="433"/>
                  </a:lnTo>
                  <a:lnTo>
                    <a:pt x="967" y="473"/>
                  </a:lnTo>
                  <a:lnTo>
                    <a:pt x="940" y="512"/>
                  </a:lnTo>
                  <a:lnTo>
                    <a:pt x="908" y="547"/>
                  </a:lnTo>
                  <a:lnTo>
                    <a:pt x="874" y="579"/>
                  </a:lnTo>
                  <a:lnTo>
                    <a:pt x="836" y="606"/>
                  </a:lnTo>
                  <a:lnTo>
                    <a:pt x="788" y="636"/>
                  </a:lnTo>
                  <a:lnTo>
                    <a:pt x="736" y="659"/>
                  </a:lnTo>
                  <a:lnTo>
                    <a:pt x="683" y="678"/>
                  </a:lnTo>
                  <a:lnTo>
                    <a:pt x="628" y="691"/>
                  </a:lnTo>
                  <a:lnTo>
                    <a:pt x="573" y="699"/>
                  </a:lnTo>
                  <a:lnTo>
                    <a:pt x="516" y="701"/>
                  </a:lnTo>
                  <a:lnTo>
                    <a:pt x="474" y="699"/>
                  </a:lnTo>
                  <a:lnTo>
                    <a:pt x="433" y="691"/>
                  </a:lnTo>
                  <a:lnTo>
                    <a:pt x="392" y="681"/>
                  </a:lnTo>
                  <a:lnTo>
                    <a:pt x="351" y="668"/>
                  </a:lnTo>
                  <a:lnTo>
                    <a:pt x="318" y="656"/>
                  </a:lnTo>
                  <a:lnTo>
                    <a:pt x="285" y="641"/>
                  </a:lnTo>
                  <a:lnTo>
                    <a:pt x="253" y="626"/>
                  </a:lnTo>
                  <a:lnTo>
                    <a:pt x="223" y="607"/>
                  </a:lnTo>
                  <a:lnTo>
                    <a:pt x="195" y="586"/>
                  </a:lnTo>
                  <a:lnTo>
                    <a:pt x="163" y="557"/>
                  </a:lnTo>
                  <a:lnTo>
                    <a:pt x="135" y="524"/>
                  </a:lnTo>
                  <a:lnTo>
                    <a:pt x="108" y="490"/>
                  </a:lnTo>
                  <a:lnTo>
                    <a:pt x="84" y="454"/>
                  </a:lnTo>
                  <a:lnTo>
                    <a:pt x="61" y="416"/>
                  </a:lnTo>
                  <a:lnTo>
                    <a:pt x="43" y="375"/>
                  </a:lnTo>
                  <a:lnTo>
                    <a:pt x="30" y="332"/>
                  </a:lnTo>
                  <a:lnTo>
                    <a:pt x="20" y="289"/>
                  </a:lnTo>
                  <a:lnTo>
                    <a:pt x="9" y="215"/>
                  </a:lnTo>
                  <a:lnTo>
                    <a:pt x="1" y="139"/>
                  </a:lnTo>
                  <a:lnTo>
                    <a:pt x="0" y="111"/>
                  </a:lnTo>
                  <a:lnTo>
                    <a:pt x="0" y="84"/>
                  </a:lnTo>
                  <a:lnTo>
                    <a:pt x="3" y="55"/>
                  </a:lnTo>
                  <a:lnTo>
                    <a:pt x="9" y="28"/>
                  </a:lnTo>
                  <a:lnTo>
                    <a:pt x="20" y="2"/>
                  </a:lnTo>
                  <a:lnTo>
                    <a:pt x="21" y="1"/>
                  </a:lnTo>
                  <a:lnTo>
                    <a:pt x="2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2" name="Freeform 506"/>
            <p:cNvSpPr>
              <a:spLocks/>
            </p:cNvSpPr>
            <p:nvPr/>
          </p:nvSpPr>
          <p:spPr bwMode="auto">
            <a:xfrm>
              <a:off x="4763799" y="3350780"/>
              <a:ext cx="41275" cy="576263"/>
            </a:xfrm>
            <a:custGeom>
              <a:avLst/>
              <a:gdLst>
                <a:gd name="T0" fmla="*/ 23 w 26"/>
                <a:gd name="T1" fmla="*/ 0 h 363"/>
                <a:gd name="T2" fmla="*/ 25 w 26"/>
                <a:gd name="T3" fmla="*/ 0 h 363"/>
                <a:gd name="T4" fmla="*/ 26 w 26"/>
                <a:gd name="T5" fmla="*/ 1 h 363"/>
                <a:gd name="T6" fmla="*/ 26 w 26"/>
                <a:gd name="T7" fmla="*/ 3 h 363"/>
                <a:gd name="T8" fmla="*/ 25 w 26"/>
                <a:gd name="T9" fmla="*/ 24 h 363"/>
                <a:gd name="T10" fmla="*/ 15 w 26"/>
                <a:gd name="T11" fmla="*/ 191 h 363"/>
                <a:gd name="T12" fmla="*/ 7 w 26"/>
                <a:gd name="T13" fmla="*/ 360 h 363"/>
                <a:gd name="T14" fmla="*/ 7 w 26"/>
                <a:gd name="T15" fmla="*/ 362 h 363"/>
                <a:gd name="T16" fmla="*/ 6 w 26"/>
                <a:gd name="T17" fmla="*/ 363 h 363"/>
                <a:gd name="T18" fmla="*/ 3 w 26"/>
                <a:gd name="T19" fmla="*/ 363 h 363"/>
                <a:gd name="T20" fmla="*/ 2 w 26"/>
                <a:gd name="T21" fmla="*/ 363 h 363"/>
                <a:gd name="T22" fmla="*/ 0 w 26"/>
                <a:gd name="T23" fmla="*/ 362 h 363"/>
                <a:gd name="T24" fmla="*/ 0 w 26"/>
                <a:gd name="T25" fmla="*/ 360 h 363"/>
                <a:gd name="T26" fmla="*/ 1 w 26"/>
                <a:gd name="T27" fmla="*/ 339 h 363"/>
                <a:gd name="T28" fmla="*/ 9 w 26"/>
                <a:gd name="T29" fmla="*/ 171 h 363"/>
                <a:gd name="T30" fmla="*/ 20 w 26"/>
                <a:gd name="T31" fmla="*/ 3 h 363"/>
                <a:gd name="T32" fmla="*/ 21 w 26"/>
                <a:gd name="T33" fmla="*/ 1 h 363"/>
                <a:gd name="T34" fmla="*/ 22 w 26"/>
                <a:gd name="T35" fmla="*/ 0 h 363"/>
                <a:gd name="T36" fmla="*/ 23 w 26"/>
                <a:gd name="T37" fmla="*/ 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363">
                  <a:moveTo>
                    <a:pt x="23" y="0"/>
                  </a:moveTo>
                  <a:lnTo>
                    <a:pt x="25" y="0"/>
                  </a:lnTo>
                  <a:lnTo>
                    <a:pt x="26" y="1"/>
                  </a:lnTo>
                  <a:lnTo>
                    <a:pt x="26" y="3"/>
                  </a:lnTo>
                  <a:lnTo>
                    <a:pt x="25" y="24"/>
                  </a:lnTo>
                  <a:lnTo>
                    <a:pt x="15" y="191"/>
                  </a:lnTo>
                  <a:lnTo>
                    <a:pt x="7" y="360"/>
                  </a:lnTo>
                  <a:lnTo>
                    <a:pt x="7" y="362"/>
                  </a:lnTo>
                  <a:lnTo>
                    <a:pt x="6" y="363"/>
                  </a:lnTo>
                  <a:lnTo>
                    <a:pt x="3" y="363"/>
                  </a:lnTo>
                  <a:lnTo>
                    <a:pt x="2" y="363"/>
                  </a:lnTo>
                  <a:lnTo>
                    <a:pt x="0" y="362"/>
                  </a:lnTo>
                  <a:lnTo>
                    <a:pt x="0" y="360"/>
                  </a:lnTo>
                  <a:lnTo>
                    <a:pt x="1" y="339"/>
                  </a:lnTo>
                  <a:lnTo>
                    <a:pt x="9" y="171"/>
                  </a:lnTo>
                  <a:lnTo>
                    <a:pt x="20" y="3"/>
                  </a:lnTo>
                  <a:lnTo>
                    <a:pt x="21" y="1"/>
                  </a:lnTo>
                  <a:lnTo>
                    <a:pt x="22" y="0"/>
                  </a:lnTo>
                  <a:lnTo>
                    <a:pt x="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3" name="Freeform 507"/>
            <p:cNvSpPr>
              <a:spLocks/>
            </p:cNvSpPr>
            <p:nvPr/>
          </p:nvSpPr>
          <p:spPr bwMode="auto">
            <a:xfrm>
              <a:off x="4452649" y="4542992"/>
              <a:ext cx="52388" cy="79375"/>
            </a:xfrm>
            <a:custGeom>
              <a:avLst/>
              <a:gdLst>
                <a:gd name="T0" fmla="*/ 30 w 33"/>
                <a:gd name="T1" fmla="*/ 0 h 50"/>
                <a:gd name="T2" fmla="*/ 31 w 33"/>
                <a:gd name="T3" fmla="*/ 1 h 50"/>
                <a:gd name="T4" fmla="*/ 32 w 33"/>
                <a:gd name="T5" fmla="*/ 3 h 50"/>
                <a:gd name="T6" fmla="*/ 33 w 33"/>
                <a:gd name="T7" fmla="*/ 4 h 50"/>
                <a:gd name="T8" fmla="*/ 32 w 33"/>
                <a:gd name="T9" fmla="*/ 6 h 50"/>
                <a:gd name="T10" fmla="*/ 31 w 33"/>
                <a:gd name="T11" fmla="*/ 8 h 50"/>
                <a:gd name="T12" fmla="*/ 30 w 33"/>
                <a:gd name="T13" fmla="*/ 12 h 50"/>
                <a:gd name="T14" fmla="*/ 31 w 33"/>
                <a:gd name="T15" fmla="*/ 15 h 50"/>
                <a:gd name="T16" fmla="*/ 31 w 33"/>
                <a:gd name="T17" fmla="*/ 17 h 50"/>
                <a:gd name="T18" fmla="*/ 29 w 33"/>
                <a:gd name="T19" fmla="*/ 21 h 50"/>
                <a:gd name="T20" fmla="*/ 27 w 33"/>
                <a:gd name="T21" fmla="*/ 25 h 50"/>
                <a:gd name="T22" fmla="*/ 26 w 33"/>
                <a:gd name="T23" fmla="*/ 26 h 50"/>
                <a:gd name="T24" fmla="*/ 21 w 33"/>
                <a:gd name="T25" fmla="*/ 38 h 50"/>
                <a:gd name="T26" fmla="*/ 13 w 33"/>
                <a:gd name="T27" fmla="*/ 49 h 50"/>
                <a:gd name="T28" fmla="*/ 12 w 33"/>
                <a:gd name="T29" fmla="*/ 50 h 50"/>
                <a:gd name="T30" fmla="*/ 10 w 33"/>
                <a:gd name="T31" fmla="*/ 49 h 50"/>
                <a:gd name="T32" fmla="*/ 9 w 33"/>
                <a:gd name="T33" fmla="*/ 49 h 50"/>
                <a:gd name="T34" fmla="*/ 8 w 33"/>
                <a:gd name="T35" fmla="*/ 47 h 50"/>
                <a:gd name="T36" fmla="*/ 8 w 33"/>
                <a:gd name="T37" fmla="*/ 45 h 50"/>
                <a:gd name="T38" fmla="*/ 9 w 33"/>
                <a:gd name="T39" fmla="*/ 42 h 50"/>
                <a:gd name="T40" fmla="*/ 9 w 33"/>
                <a:gd name="T41" fmla="*/ 42 h 50"/>
                <a:gd name="T42" fmla="*/ 7 w 33"/>
                <a:gd name="T43" fmla="*/ 45 h 50"/>
                <a:gd name="T44" fmla="*/ 5 w 33"/>
                <a:gd name="T45" fmla="*/ 47 h 50"/>
                <a:gd name="T46" fmla="*/ 4 w 33"/>
                <a:gd name="T47" fmla="*/ 48 h 50"/>
                <a:gd name="T48" fmla="*/ 1 w 33"/>
                <a:gd name="T49" fmla="*/ 47 h 50"/>
                <a:gd name="T50" fmla="*/ 0 w 33"/>
                <a:gd name="T51" fmla="*/ 45 h 50"/>
                <a:gd name="T52" fmla="*/ 0 w 33"/>
                <a:gd name="T53" fmla="*/ 44 h 50"/>
                <a:gd name="T54" fmla="*/ 0 w 33"/>
                <a:gd name="T55" fmla="*/ 42 h 50"/>
                <a:gd name="T56" fmla="*/ 17 w 33"/>
                <a:gd name="T57" fmla="*/ 18 h 50"/>
                <a:gd name="T58" fmla="*/ 21 w 33"/>
                <a:gd name="T59" fmla="*/ 10 h 50"/>
                <a:gd name="T60" fmla="*/ 26 w 33"/>
                <a:gd name="T61" fmla="*/ 4 h 50"/>
                <a:gd name="T62" fmla="*/ 27 w 33"/>
                <a:gd name="T63" fmla="*/ 3 h 50"/>
                <a:gd name="T64" fmla="*/ 28 w 33"/>
                <a:gd name="T65" fmla="*/ 1 h 50"/>
                <a:gd name="T66" fmla="*/ 30 w 33"/>
                <a:gd name="T6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0">
                  <a:moveTo>
                    <a:pt x="30" y="0"/>
                  </a:moveTo>
                  <a:lnTo>
                    <a:pt x="31" y="1"/>
                  </a:lnTo>
                  <a:lnTo>
                    <a:pt x="32" y="3"/>
                  </a:lnTo>
                  <a:lnTo>
                    <a:pt x="33" y="4"/>
                  </a:lnTo>
                  <a:lnTo>
                    <a:pt x="32" y="6"/>
                  </a:lnTo>
                  <a:lnTo>
                    <a:pt x="31" y="8"/>
                  </a:lnTo>
                  <a:lnTo>
                    <a:pt x="30" y="12"/>
                  </a:lnTo>
                  <a:lnTo>
                    <a:pt x="31" y="15"/>
                  </a:lnTo>
                  <a:lnTo>
                    <a:pt x="31" y="17"/>
                  </a:lnTo>
                  <a:lnTo>
                    <a:pt x="29" y="21"/>
                  </a:lnTo>
                  <a:lnTo>
                    <a:pt x="27" y="25"/>
                  </a:lnTo>
                  <a:lnTo>
                    <a:pt x="26" y="26"/>
                  </a:lnTo>
                  <a:lnTo>
                    <a:pt x="21" y="38"/>
                  </a:lnTo>
                  <a:lnTo>
                    <a:pt x="13" y="49"/>
                  </a:lnTo>
                  <a:lnTo>
                    <a:pt x="12" y="50"/>
                  </a:lnTo>
                  <a:lnTo>
                    <a:pt x="10" y="49"/>
                  </a:lnTo>
                  <a:lnTo>
                    <a:pt x="9" y="49"/>
                  </a:lnTo>
                  <a:lnTo>
                    <a:pt x="8" y="47"/>
                  </a:lnTo>
                  <a:lnTo>
                    <a:pt x="8" y="45"/>
                  </a:lnTo>
                  <a:lnTo>
                    <a:pt x="9" y="42"/>
                  </a:lnTo>
                  <a:lnTo>
                    <a:pt x="9" y="42"/>
                  </a:lnTo>
                  <a:lnTo>
                    <a:pt x="7" y="45"/>
                  </a:lnTo>
                  <a:lnTo>
                    <a:pt x="5" y="47"/>
                  </a:lnTo>
                  <a:lnTo>
                    <a:pt x="4" y="48"/>
                  </a:lnTo>
                  <a:lnTo>
                    <a:pt x="1" y="47"/>
                  </a:lnTo>
                  <a:lnTo>
                    <a:pt x="0" y="45"/>
                  </a:lnTo>
                  <a:lnTo>
                    <a:pt x="0" y="44"/>
                  </a:lnTo>
                  <a:lnTo>
                    <a:pt x="0" y="42"/>
                  </a:lnTo>
                  <a:lnTo>
                    <a:pt x="17" y="18"/>
                  </a:lnTo>
                  <a:lnTo>
                    <a:pt x="21" y="10"/>
                  </a:lnTo>
                  <a:lnTo>
                    <a:pt x="26" y="4"/>
                  </a:lnTo>
                  <a:lnTo>
                    <a:pt x="27" y="3"/>
                  </a:lnTo>
                  <a:lnTo>
                    <a:pt x="28" y="1"/>
                  </a:lnTo>
                  <a:lnTo>
                    <a:pt x="3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4" name="Freeform 508"/>
            <p:cNvSpPr>
              <a:spLocks/>
            </p:cNvSpPr>
            <p:nvPr/>
          </p:nvSpPr>
          <p:spPr bwMode="auto">
            <a:xfrm>
              <a:off x="4703474" y="4114367"/>
              <a:ext cx="41275" cy="573088"/>
            </a:xfrm>
            <a:custGeom>
              <a:avLst/>
              <a:gdLst>
                <a:gd name="T0" fmla="*/ 3 w 26"/>
                <a:gd name="T1" fmla="*/ 0 h 361"/>
                <a:gd name="T2" fmla="*/ 5 w 26"/>
                <a:gd name="T3" fmla="*/ 1 h 361"/>
                <a:gd name="T4" fmla="*/ 6 w 26"/>
                <a:gd name="T5" fmla="*/ 2 h 361"/>
                <a:gd name="T6" fmla="*/ 6 w 26"/>
                <a:gd name="T7" fmla="*/ 3 h 361"/>
                <a:gd name="T8" fmla="*/ 8 w 26"/>
                <a:gd name="T9" fmla="*/ 22 h 361"/>
                <a:gd name="T10" fmla="*/ 17 w 26"/>
                <a:gd name="T11" fmla="*/ 190 h 361"/>
                <a:gd name="T12" fmla="*/ 26 w 26"/>
                <a:gd name="T13" fmla="*/ 357 h 361"/>
                <a:gd name="T14" fmla="*/ 25 w 26"/>
                <a:gd name="T15" fmla="*/ 359 h 361"/>
                <a:gd name="T16" fmla="*/ 24 w 26"/>
                <a:gd name="T17" fmla="*/ 361 h 361"/>
                <a:gd name="T18" fmla="*/ 23 w 26"/>
                <a:gd name="T19" fmla="*/ 361 h 361"/>
                <a:gd name="T20" fmla="*/ 20 w 26"/>
                <a:gd name="T21" fmla="*/ 361 h 361"/>
                <a:gd name="T22" fmla="*/ 19 w 26"/>
                <a:gd name="T23" fmla="*/ 359 h 361"/>
                <a:gd name="T24" fmla="*/ 18 w 26"/>
                <a:gd name="T25" fmla="*/ 357 h 361"/>
                <a:gd name="T26" fmla="*/ 18 w 26"/>
                <a:gd name="T27" fmla="*/ 339 h 361"/>
                <a:gd name="T28" fmla="*/ 9 w 26"/>
                <a:gd name="T29" fmla="*/ 171 h 361"/>
                <a:gd name="T30" fmla="*/ 0 w 26"/>
                <a:gd name="T31" fmla="*/ 3 h 361"/>
                <a:gd name="T32" fmla="*/ 1 w 26"/>
                <a:gd name="T33" fmla="*/ 2 h 361"/>
                <a:gd name="T34" fmla="*/ 2 w 26"/>
                <a:gd name="T35" fmla="*/ 1 h 361"/>
                <a:gd name="T36" fmla="*/ 3 w 26"/>
                <a:gd name="T37"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361">
                  <a:moveTo>
                    <a:pt x="3" y="0"/>
                  </a:moveTo>
                  <a:lnTo>
                    <a:pt x="5" y="1"/>
                  </a:lnTo>
                  <a:lnTo>
                    <a:pt x="6" y="2"/>
                  </a:lnTo>
                  <a:lnTo>
                    <a:pt x="6" y="3"/>
                  </a:lnTo>
                  <a:lnTo>
                    <a:pt x="8" y="22"/>
                  </a:lnTo>
                  <a:lnTo>
                    <a:pt x="17" y="190"/>
                  </a:lnTo>
                  <a:lnTo>
                    <a:pt x="26" y="357"/>
                  </a:lnTo>
                  <a:lnTo>
                    <a:pt x="25" y="359"/>
                  </a:lnTo>
                  <a:lnTo>
                    <a:pt x="24" y="361"/>
                  </a:lnTo>
                  <a:lnTo>
                    <a:pt x="23" y="361"/>
                  </a:lnTo>
                  <a:lnTo>
                    <a:pt x="20" y="361"/>
                  </a:lnTo>
                  <a:lnTo>
                    <a:pt x="19" y="359"/>
                  </a:lnTo>
                  <a:lnTo>
                    <a:pt x="18" y="357"/>
                  </a:lnTo>
                  <a:lnTo>
                    <a:pt x="18" y="339"/>
                  </a:lnTo>
                  <a:lnTo>
                    <a:pt x="9" y="171"/>
                  </a:lnTo>
                  <a:lnTo>
                    <a:pt x="0" y="3"/>
                  </a:lnTo>
                  <a:lnTo>
                    <a:pt x="1" y="2"/>
                  </a:lnTo>
                  <a:lnTo>
                    <a:pt x="2"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5" name="Freeform 509"/>
            <p:cNvSpPr>
              <a:spLocks/>
            </p:cNvSpPr>
            <p:nvPr/>
          </p:nvSpPr>
          <p:spPr bwMode="auto">
            <a:xfrm>
              <a:off x="4511387" y="4095317"/>
              <a:ext cx="269875" cy="547688"/>
            </a:xfrm>
            <a:custGeom>
              <a:avLst/>
              <a:gdLst>
                <a:gd name="T0" fmla="*/ 167 w 170"/>
                <a:gd name="T1" fmla="*/ 0 h 345"/>
                <a:gd name="T2" fmla="*/ 169 w 170"/>
                <a:gd name="T3" fmla="*/ 1 h 345"/>
                <a:gd name="T4" fmla="*/ 170 w 170"/>
                <a:gd name="T5" fmla="*/ 1 h 345"/>
                <a:gd name="T6" fmla="*/ 170 w 170"/>
                <a:gd name="T7" fmla="*/ 3 h 345"/>
                <a:gd name="T8" fmla="*/ 170 w 170"/>
                <a:gd name="T9" fmla="*/ 4 h 345"/>
                <a:gd name="T10" fmla="*/ 148 w 170"/>
                <a:gd name="T11" fmla="*/ 57 h 345"/>
                <a:gd name="T12" fmla="*/ 114 w 170"/>
                <a:gd name="T13" fmla="*/ 126 h 345"/>
                <a:gd name="T14" fmla="*/ 78 w 170"/>
                <a:gd name="T15" fmla="*/ 195 h 345"/>
                <a:gd name="T16" fmla="*/ 42 w 170"/>
                <a:gd name="T17" fmla="*/ 264 h 345"/>
                <a:gd name="T18" fmla="*/ 11 w 170"/>
                <a:gd name="T19" fmla="*/ 333 h 345"/>
                <a:gd name="T20" fmla="*/ 6 w 170"/>
                <a:gd name="T21" fmla="*/ 343 h 345"/>
                <a:gd name="T22" fmla="*/ 5 w 170"/>
                <a:gd name="T23" fmla="*/ 344 h 345"/>
                <a:gd name="T24" fmla="*/ 4 w 170"/>
                <a:gd name="T25" fmla="*/ 345 h 345"/>
                <a:gd name="T26" fmla="*/ 2 w 170"/>
                <a:gd name="T27" fmla="*/ 345 h 345"/>
                <a:gd name="T28" fmla="*/ 1 w 170"/>
                <a:gd name="T29" fmla="*/ 344 h 345"/>
                <a:gd name="T30" fmla="*/ 0 w 170"/>
                <a:gd name="T31" fmla="*/ 343 h 345"/>
                <a:gd name="T32" fmla="*/ 0 w 170"/>
                <a:gd name="T33" fmla="*/ 341 h 345"/>
                <a:gd name="T34" fmla="*/ 15 w 170"/>
                <a:gd name="T35" fmla="*/ 305 h 345"/>
                <a:gd name="T36" fmla="*/ 49 w 170"/>
                <a:gd name="T37" fmla="*/ 236 h 345"/>
                <a:gd name="T38" fmla="*/ 85 w 170"/>
                <a:gd name="T39" fmla="*/ 168 h 345"/>
                <a:gd name="T40" fmla="*/ 121 w 170"/>
                <a:gd name="T41" fmla="*/ 99 h 345"/>
                <a:gd name="T42" fmla="*/ 154 w 170"/>
                <a:gd name="T43" fmla="*/ 29 h 345"/>
                <a:gd name="T44" fmla="*/ 163 w 170"/>
                <a:gd name="T45" fmla="*/ 3 h 345"/>
                <a:gd name="T46" fmla="*/ 165 w 170"/>
                <a:gd name="T47" fmla="*/ 1 h 345"/>
                <a:gd name="T48" fmla="*/ 166 w 170"/>
                <a:gd name="T49" fmla="*/ 1 h 345"/>
                <a:gd name="T50" fmla="*/ 167 w 170"/>
                <a:gd name="T51"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345">
                  <a:moveTo>
                    <a:pt x="167" y="0"/>
                  </a:moveTo>
                  <a:lnTo>
                    <a:pt x="169" y="1"/>
                  </a:lnTo>
                  <a:lnTo>
                    <a:pt x="170" y="1"/>
                  </a:lnTo>
                  <a:lnTo>
                    <a:pt x="170" y="3"/>
                  </a:lnTo>
                  <a:lnTo>
                    <a:pt x="170" y="4"/>
                  </a:lnTo>
                  <a:lnTo>
                    <a:pt x="148" y="57"/>
                  </a:lnTo>
                  <a:lnTo>
                    <a:pt x="114" y="126"/>
                  </a:lnTo>
                  <a:lnTo>
                    <a:pt x="78" y="195"/>
                  </a:lnTo>
                  <a:lnTo>
                    <a:pt x="42" y="264"/>
                  </a:lnTo>
                  <a:lnTo>
                    <a:pt x="11" y="333"/>
                  </a:lnTo>
                  <a:lnTo>
                    <a:pt x="6" y="343"/>
                  </a:lnTo>
                  <a:lnTo>
                    <a:pt x="5" y="344"/>
                  </a:lnTo>
                  <a:lnTo>
                    <a:pt x="4" y="345"/>
                  </a:lnTo>
                  <a:lnTo>
                    <a:pt x="2" y="345"/>
                  </a:lnTo>
                  <a:lnTo>
                    <a:pt x="1" y="344"/>
                  </a:lnTo>
                  <a:lnTo>
                    <a:pt x="0" y="343"/>
                  </a:lnTo>
                  <a:lnTo>
                    <a:pt x="0" y="341"/>
                  </a:lnTo>
                  <a:lnTo>
                    <a:pt x="15" y="305"/>
                  </a:lnTo>
                  <a:lnTo>
                    <a:pt x="49" y="236"/>
                  </a:lnTo>
                  <a:lnTo>
                    <a:pt x="85" y="168"/>
                  </a:lnTo>
                  <a:lnTo>
                    <a:pt x="121" y="99"/>
                  </a:lnTo>
                  <a:lnTo>
                    <a:pt x="154" y="29"/>
                  </a:lnTo>
                  <a:lnTo>
                    <a:pt x="163" y="3"/>
                  </a:lnTo>
                  <a:lnTo>
                    <a:pt x="165" y="1"/>
                  </a:lnTo>
                  <a:lnTo>
                    <a:pt x="166" y="1"/>
                  </a:lnTo>
                  <a:lnTo>
                    <a:pt x="16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6" name="Freeform 510"/>
            <p:cNvSpPr>
              <a:spLocks/>
            </p:cNvSpPr>
            <p:nvPr/>
          </p:nvSpPr>
          <p:spPr bwMode="auto">
            <a:xfrm>
              <a:off x="4417724" y="4095317"/>
              <a:ext cx="342900" cy="484188"/>
            </a:xfrm>
            <a:custGeom>
              <a:avLst/>
              <a:gdLst>
                <a:gd name="T0" fmla="*/ 211 w 216"/>
                <a:gd name="T1" fmla="*/ 0 h 305"/>
                <a:gd name="T2" fmla="*/ 214 w 216"/>
                <a:gd name="T3" fmla="*/ 1 h 305"/>
                <a:gd name="T4" fmla="*/ 215 w 216"/>
                <a:gd name="T5" fmla="*/ 2 h 305"/>
                <a:gd name="T6" fmla="*/ 216 w 216"/>
                <a:gd name="T7" fmla="*/ 3 h 305"/>
                <a:gd name="T8" fmla="*/ 215 w 216"/>
                <a:gd name="T9" fmla="*/ 5 h 305"/>
                <a:gd name="T10" fmla="*/ 192 w 216"/>
                <a:gd name="T11" fmla="*/ 41 h 305"/>
                <a:gd name="T12" fmla="*/ 148 w 216"/>
                <a:gd name="T13" fmla="*/ 109 h 305"/>
                <a:gd name="T14" fmla="*/ 100 w 216"/>
                <a:gd name="T15" fmla="*/ 173 h 305"/>
                <a:gd name="T16" fmla="*/ 53 w 216"/>
                <a:gd name="T17" fmla="*/ 238 h 305"/>
                <a:gd name="T18" fmla="*/ 7 w 216"/>
                <a:gd name="T19" fmla="*/ 303 h 305"/>
                <a:gd name="T20" fmla="*/ 5 w 216"/>
                <a:gd name="T21" fmla="*/ 305 h 305"/>
                <a:gd name="T22" fmla="*/ 4 w 216"/>
                <a:gd name="T23" fmla="*/ 305 h 305"/>
                <a:gd name="T24" fmla="*/ 1 w 216"/>
                <a:gd name="T25" fmla="*/ 304 h 305"/>
                <a:gd name="T26" fmla="*/ 0 w 216"/>
                <a:gd name="T27" fmla="*/ 303 h 305"/>
                <a:gd name="T28" fmla="*/ 0 w 216"/>
                <a:gd name="T29" fmla="*/ 302 h 305"/>
                <a:gd name="T30" fmla="*/ 0 w 216"/>
                <a:gd name="T31" fmla="*/ 300 h 305"/>
                <a:gd name="T32" fmla="*/ 26 w 216"/>
                <a:gd name="T33" fmla="*/ 265 h 305"/>
                <a:gd name="T34" fmla="*/ 120 w 216"/>
                <a:gd name="T35" fmla="*/ 135 h 305"/>
                <a:gd name="T36" fmla="*/ 166 w 216"/>
                <a:gd name="T37" fmla="*/ 69 h 305"/>
                <a:gd name="T38" fmla="*/ 209 w 216"/>
                <a:gd name="T39" fmla="*/ 2 h 305"/>
                <a:gd name="T40" fmla="*/ 210 w 216"/>
                <a:gd name="T41" fmla="*/ 1 h 305"/>
                <a:gd name="T42" fmla="*/ 211 w 216"/>
                <a:gd name="T43"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305">
                  <a:moveTo>
                    <a:pt x="211" y="0"/>
                  </a:moveTo>
                  <a:lnTo>
                    <a:pt x="214" y="1"/>
                  </a:lnTo>
                  <a:lnTo>
                    <a:pt x="215" y="2"/>
                  </a:lnTo>
                  <a:lnTo>
                    <a:pt x="216" y="3"/>
                  </a:lnTo>
                  <a:lnTo>
                    <a:pt x="215" y="5"/>
                  </a:lnTo>
                  <a:lnTo>
                    <a:pt x="192" y="41"/>
                  </a:lnTo>
                  <a:lnTo>
                    <a:pt x="148" y="109"/>
                  </a:lnTo>
                  <a:lnTo>
                    <a:pt x="100" y="173"/>
                  </a:lnTo>
                  <a:lnTo>
                    <a:pt x="53" y="238"/>
                  </a:lnTo>
                  <a:lnTo>
                    <a:pt x="7" y="303"/>
                  </a:lnTo>
                  <a:lnTo>
                    <a:pt x="5" y="305"/>
                  </a:lnTo>
                  <a:lnTo>
                    <a:pt x="4" y="305"/>
                  </a:lnTo>
                  <a:lnTo>
                    <a:pt x="1" y="304"/>
                  </a:lnTo>
                  <a:lnTo>
                    <a:pt x="0" y="303"/>
                  </a:lnTo>
                  <a:lnTo>
                    <a:pt x="0" y="302"/>
                  </a:lnTo>
                  <a:lnTo>
                    <a:pt x="0" y="300"/>
                  </a:lnTo>
                  <a:lnTo>
                    <a:pt x="26" y="265"/>
                  </a:lnTo>
                  <a:lnTo>
                    <a:pt x="120" y="135"/>
                  </a:lnTo>
                  <a:lnTo>
                    <a:pt x="166" y="69"/>
                  </a:lnTo>
                  <a:lnTo>
                    <a:pt x="209" y="2"/>
                  </a:lnTo>
                  <a:lnTo>
                    <a:pt x="210" y="1"/>
                  </a:lnTo>
                  <a:lnTo>
                    <a:pt x="2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7" name="Freeform 511"/>
            <p:cNvSpPr>
              <a:spLocks/>
            </p:cNvSpPr>
            <p:nvPr/>
          </p:nvSpPr>
          <p:spPr bwMode="auto">
            <a:xfrm>
              <a:off x="4624099" y="4069917"/>
              <a:ext cx="34925" cy="595313"/>
            </a:xfrm>
            <a:custGeom>
              <a:avLst/>
              <a:gdLst>
                <a:gd name="T0" fmla="*/ 19 w 22"/>
                <a:gd name="T1" fmla="*/ 0 h 375"/>
                <a:gd name="T2" fmla="*/ 20 w 22"/>
                <a:gd name="T3" fmla="*/ 0 h 375"/>
                <a:gd name="T4" fmla="*/ 21 w 22"/>
                <a:gd name="T5" fmla="*/ 1 h 375"/>
                <a:gd name="T6" fmla="*/ 22 w 22"/>
                <a:gd name="T7" fmla="*/ 4 h 375"/>
                <a:gd name="T8" fmla="*/ 20 w 22"/>
                <a:gd name="T9" fmla="*/ 40 h 375"/>
                <a:gd name="T10" fmla="*/ 15 w 22"/>
                <a:gd name="T11" fmla="*/ 95 h 375"/>
                <a:gd name="T12" fmla="*/ 11 w 22"/>
                <a:gd name="T13" fmla="*/ 150 h 375"/>
                <a:gd name="T14" fmla="*/ 9 w 22"/>
                <a:gd name="T15" fmla="*/ 205 h 375"/>
                <a:gd name="T16" fmla="*/ 9 w 22"/>
                <a:gd name="T17" fmla="*/ 288 h 375"/>
                <a:gd name="T18" fmla="*/ 7 w 22"/>
                <a:gd name="T19" fmla="*/ 373 h 375"/>
                <a:gd name="T20" fmla="*/ 7 w 22"/>
                <a:gd name="T21" fmla="*/ 374 h 375"/>
                <a:gd name="T22" fmla="*/ 6 w 22"/>
                <a:gd name="T23" fmla="*/ 375 h 375"/>
                <a:gd name="T24" fmla="*/ 3 w 22"/>
                <a:gd name="T25" fmla="*/ 375 h 375"/>
                <a:gd name="T26" fmla="*/ 2 w 22"/>
                <a:gd name="T27" fmla="*/ 375 h 375"/>
                <a:gd name="T28" fmla="*/ 1 w 22"/>
                <a:gd name="T29" fmla="*/ 374 h 375"/>
                <a:gd name="T30" fmla="*/ 0 w 22"/>
                <a:gd name="T31" fmla="*/ 373 h 375"/>
                <a:gd name="T32" fmla="*/ 2 w 22"/>
                <a:gd name="T33" fmla="*/ 335 h 375"/>
                <a:gd name="T34" fmla="*/ 2 w 22"/>
                <a:gd name="T35" fmla="*/ 251 h 375"/>
                <a:gd name="T36" fmla="*/ 2 w 22"/>
                <a:gd name="T37" fmla="*/ 167 h 375"/>
                <a:gd name="T38" fmla="*/ 6 w 22"/>
                <a:gd name="T39" fmla="*/ 112 h 375"/>
                <a:gd name="T40" fmla="*/ 12 w 22"/>
                <a:gd name="T41" fmla="*/ 59 h 375"/>
                <a:gd name="T42" fmla="*/ 15 w 22"/>
                <a:gd name="T43" fmla="*/ 4 h 375"/>
                <a:gd name="T44" fmla="*/ 15 w 22"/>
                <a:gd name="T45" fmla="*/ 1 h 375"/>
                <a:gd name="T46" fmla="*/ 17 w 22"/>
                <a:gd name="T47" fmla="*/ 0 h 375"/>
                <a:gd name="T48" fmla="*/ 19 w 22"/>
                <a:gd name="T49"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375">
                  <a:moveTo>
                    <a:pt x="19" y="0"/>
                  </a:moveTo>
                  <a:lnTo>
                    <a:pt x="20" y="0"/>
                  </a:lnTo>
                  <a:lnTo>
                    <a:pt x="21" y="1"/>
                  </a:lnTo>
                  <a:lnTo>
                    <a:pt x="22" y="4"/>
                  </a:lnTo>
                  <a:lnTo>
                    <a:pt x="20" y="40"/>
                  </a:lnTo>
                  <a:lnTo>
                    <a:pt x="15" y="95"/>
                  </a:lnTo>
                  <a:lnTo>
                    <a:pt x="11" y="150"/>
                  </a:lnTo>
                  <a:lnTo>
                    <a:pt x="9" y="205"/>
                  </a:lnTo>
                  <a:lnTo>
                    <a:pt x="9" y="288"/>
                  </a:lnTo>
                  <a:lnTo>
                    <a:pt x="7" y="373"/>
                  </a:lnTo>
                  <a:lnTo>
                    <a:pt x="7" y="374"/>
                  </a:lnTo>
                  <a:lnTo>
                    <a:pt x="6" y="375"/>
                  </a:lnTo>
                  <a:lnTo>
                    <a:pt x="3" y="375"/>
                  </a:lnTo>
                  <a:lnTo>
                    <a:pt x="2" y="375"/>
                  </a:lnTo>
                  <a:lnTo>
                    <a:pt x="1" y="374"/>
                  </a:lnTo>
                  <a:lnTo>
                    <a:pt x="0" y="373"/>
                  </a:lnTo>
                  <a:lnTo>
                    <a:pt x="2" y="335"/>
                  </a:lnTo>
                  <a:lnTo>
                    <a:pt x="2" y="251"/>
                  </a:lnTo>
                  <a:lnTo>
                    <a:pt x="2" y="167"/>
                  </a:lnTo>
                  <a:lnTo>
                    <a:pt x="6" y="112"/>
                  </a:lnTo>
                  <a:lnTo>
                    <a:pt x="12" y="59"/>
                  </a:lnTo>
                  <a:lnTo>
                    <a:pt x="15" y="4"/>
                  </a:lnTo>
                  <a:lnTo>
                    <a:pt x="15" y="1"/>
                  </a:lnTo>
                  <a:lnTo>
                    <a:pt x="17" y="0"/>
                  </a:lnTo>
                  <a:lnTo>
                    <a:pt x="1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8" name="Freeform 512"/>
            <p:cNvSpPr>
              <a:spLocks/>
            </p:cNvSpPr>
            <p:nvPr/>
          </p:nvSpPr>
          <p:spPr bwMode="auto">
            <a:xfrm>
              <a:off x="4773324" y="4103255"/>
              <a:ext cx="93663" cy="552450"/>
            </a:xfrm>
            <a:custGeom>
              <a:avLst/>
              <a:gdLst>
                <a:gd name="T0" fmla="*/ 3 w 59"/>
                <a:gd name="T1" fmla="*/ 0 h 348"/>
                <a:gd name="T2" fmla="*/ 5 w 59"/>
                <a:gd name="T3" fmla="*/ 0 h 348"/>
                <a:gd name="T4" fmla="*/ 6 w 59"/>
                <a:gd name="T5" fmla="*/ 1 h 348"/>
                <a:gd name="T6" fmla="*/ 16 w 59"/>
                <a:gd name="T7" fmla="*/ 25 h 348"/>
                <a:gd name="T8" fmla="*/ 23 w 59"/>
                <a:gd name="T9" fmla="*/ 51 h 348"/>
                <a:gd name="T10" fmla="*/ 26 w 59"/>
                <a:gd name="T11" fmla="*/ 76 h 348"/>
                <a:gd name="T12" fmla="*/ 26 w 59"/>
                <a:gd name="T13" fmla="*/ 77 h 348"/>
                <a:gd name="T14" fmla="*/ 28 w 59"/>
                <a:gd name="T15" fmla="*/ 95 h 348"/>
                <a:gd name="T16" fmla="*/ 37 w 59"/>
                <a:gd name="T17" fmla="*/ 141 h 348"/>
                <a:gd name="T18" fmla="*/ 46 w 59"/>
                <a:gd name="T19" fmla="*/ 187 h 348"/>
                <a:gd name="T20" fmla="*/ 55 w 59"/>
                <a:gd name="T21" fmla="*/ 265 h 348"/>
                <a:gd name="T22" fmla="*/ 59 w 59"/>
                <a:gd name="T23" fmla="*/ 344 h 348"/>
                <a:gd name="T24" fmla="*/ 59 w 59"/>
                <a:gd name="T25" fmla="*/ 347 h 348"/>
                <a:gd name="T26" fmla="*/ 57 w 59"/>
                <a:gd name="T27" fmla="*/ 348 h 348"/>
                <a:gd name="T28" fmla="*/ 56 w 59"/>
                <a:gd name="T29" fmla="*/ 348 h 348"/>
                <a:gd name="T30" fmla="*/ 53 w 59"/>
                <a:gd name="T31" fmla="*/ 348 h 348"/>
                <a:gd name="T32" fmla="*/ 52 w 59"/>
                <a:gd name="T33" fmla="*/ 347 h 348"/>
                <a:gd name="T34" fmla="*/ 52 w 59"/>
                <a:gd name="T35" fmla="*/ 344 h 348"/>
                <a:gd name="T36" fmla="*/ 49 w 59"/>
                <a:gd name="T37" fmla="*/ 278 h 348"/>
                <a:gd name="T38" fmla="*/ 42 w 59"/>
                <a:gd name="T39" fmla="*/ 214 h 348"/>
                <a:gd name="T40" fmla="*/ 36 w 59"/>
                <a:gd name="T41" fmla="*/ 171 h 348"/>
                <a:gd name="T42" fmla="*/ 27 w 59"/>
                <a:gd name="T43" fmla="*/ 128 h 348"/>
                <a:gd name="T44" fmla="*/ 22 w 59"/>
                <a:gd name="T45" fmla="*/ 97 h 348"/>
                <a:gd name="T46" fmla="*/ 19 w 59"/>
                <a:gd name="T47" fmla="*/ 79 h 348"/>
                <a:gd name="T48" fmla="*/ 19 w 59"/>
                <a:gd name="T49" fmla="*/ 78 h 348"/>
                <a:gd name="T50" fmla="*/ 17 w 59"/>
                <a:gd name="T51" fmla="*/ 72 h 348"/>
                <a:gd name="T52" fmla="*/ 16 w 59"/>
                <a:gd name="T53" fmla="*/ 62 h 348"/>
                <a:gd name="T54" fmla="*/ 15 w 59"/>
                <a:gd name="T55" fmla="*/ 52 h 348"/>
                <a:gd name="T56" fmla="*/ 14 w 59"/>
                <a:gd name="T57" fmla="*/ 45 h 348"/>
                <a:gd name="T58" fmla="*/ 11 w 59"/>
                <a:gd name="T59" fmla="*/ 30 h 348"/>
                <a:gd name="T60" fmla="*/ 5 w 59"/>
                <a:gd name="T61" fmla="*/ 14 h 348"/>
                <a:gd name="T62" fmla="*/ 0 w 59"/>
                <a:gd name="T63" fmla="*/ 5 h 348"/>
                <a:gd name="T64" fmla="*/ 0 w 59"/>
                <a:gd name="T65" fmla="*/ 3 h 348"/>
                <a:gd name="T66" fmla="*/ 1 w 59"/>
                <a:gd name="T67" fmla="*/ 1 h 348"/>
                <a:gd name="T68" fmla="*/ 2 w 59"/>
                <a:gd name="T69" fmla="*/ 0 h 348"/>
                <a:gd name="T70" fmla="*/ 3 w 59"/>
                <a:gd name="T71"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9" h="348">
                  <a:moveTo>
                    <a:pt x="3" y="0"/>
                  </a:moveTo>
                  <a:lnTo>
                    <a:pt x="5" y="0"/>
                  </a:lnTo>
                  <a:lnTo>
                    <a:pt x="6" y="1"/>
                  </a:lnTo>
                  <a:lnTo>
                    <a:pt x="16" y="25"/>
                  </a:lnTo>
                  <a:lnTo>
                    <a:pt x="23" y="51"/>
                  </a:lnTo>
                  <a:lnTo>
                    <a:pt x="26" y="76"/>
                  </a:lnTo>
                  <a:lnTo>
                    <a:pt x="26" y="77"/>
                  </a:lnTo>
                  <a:lnTo>
                    <a:pt x="28" y="95"/>
                  </a:lnTo>
                  <a:lnTo>
                    <a:pt x="37" y="141"/>
                  </a:lnTo>
                  <a:lnTo>
                    <a:pt x="46" y="187"/>
                  </a:lnTo>
                  <a:lnTo>
                    <a:pt x="55" y="265"/>
                  </a:lnTo>
                  <a:lnTo>
                    <a:pt x="59" y="344"/>
                  </a:lnTo>
                  <a:lnTo>
                    <a:pt x="59" y="347"/>
                  </a:lnTo>
                  <a:lnTo>
                    <a:pt x="57" y="348"/>
                  </a:lnTo>
                  <a:lnTo>
                    <a:pt x="56" y="348"/>
                  </a:lnTo>
                  <a:lnTo>
                    <a:pt x="53" y="348"/>
                  </a:lnTo>
                  <a:lnTo>
                    <a:pt x="52" y="347"/>
                  </a:lnTo>
                  <a:lnTo>
                    <a:pt x="52" y="344"/>
                  </a:lnTo>
                  <a:lnTo>
                    <a:pt x="49" y="278"/>
                  </a:lnTo>
                  <a:lnTo>
                    <a:pt x="42" y="214"/>
                  </a:lnTo>
                  <a:lnTo>
                    <a:pt x="36" y="171"/>
                  </a:lnTo>
                  <a:lnTo>
                    <a:pt x="27" y="128"/>
                  </a:lnTo>
                  <a:lnTo>
                    <a:pt x="22" y="97"/>
                  </a:lnTo>
                  <a:lnTo>
                    <a:pt x="19" y="79"/>
                  </a:lnTo>
                  <a:lnTo>
                    <a:pt x="19" y="78"/>
                  </a:lnTo>
                  <a:lnTo>
                    <a:pt x="17" y="72"/>
                  </a:lnTo>
                  <a:lnTo>
                    <a:pt x="16" y="62"/>
                  </a:lnTo>
                  <a:lnTo>
                    <a:pt x="15" y="52"/>
                  </a:lnTo>
                  <a:lnTo>
                    <a:pt x="14" y="45"/>
                  </a:lnTo>
                  <a:lnTo>
                    <a:pt x="11" y="30"/>
                  </a:lnTo>
                  <a:lnTo>
                    <a:pt x="5" y="14"/>
                  </a:lnTo>
                  <a:lnTo>
                    <a:pt x="0" y="5"/>
                  </a:lnTo>
                  <a:lnTo>
                    <a:pt x="0" y="3"/>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9" name="Freeform 513"/>
            <p:cNvSpPr>
              <a:spLocks/>
            </p:cNvSpPr>
            <p:nvPr/>
          </p:nvSpPr>
          <p:spPr bwMode="auto">
            <a:xfrm>
              <a:off x="4811424" y="4093730"/>
              <a:ext cx="174625" cy="527050"/>
            </a:xfrm>
            <a:custGeom>
              <a:avLst/>
              <a:gdLst>
                <a:gd name="T0" fmla="*/ 3 w 110"/>
                <a:gd name="T1" fmla="*/ 0 h 332"/>
                <a:gd name="T2" fmla="*/ 4 w 110"/>
                <a:gd name="T3" fmla="*/ 1 h 332"/>
                <a:gd name="T4" fmla="*/ 5 w 110"/>
                <a:gd name="T5" fmla="*/ 2 h 332"/>
                <a:gd name="T6" fmla="*/ 15 w 110"/>
                <a:gd name="T7" fmla="*/ 19 h 332"/>
                <a:gd name="T8" fmla="*/ 22 w 110"/>
                <a:gd name="T9" fmla="*/ 38 h 332"/>
                <a:gd name="T10" fmla="*/ 36 w 110"/>
                <a:gd name="T11" fmla="*/ 83 h 332"/>
                <a:gd name="T12" fmla="*/ 48 w 110"/>
                <a:gd name="T13" fmla="*/ 128 h 332"/>
                <a:gd name="T14" fmla="*/ 61 w 110"/>
                <a:gd name="T15" fmla="*/ 174 h 332"/>
                <a:gd name="T16" fmla="*/ 76 w 110"/>
                <a:gd name="T17" fmla="*/ 213 h 332"/>
                <a:gd name="T18" fmla="*/ 88 w 110"/>
                <a:gd name="T19" fmla="*/ 251 h 332"/>
                <a:gd name="T20" fmla="*/ 98 w 110"/>
                <a:gd name="T21" fmla="*/ 290 h 332"/>
                <a:gd name="T22" fmla="*/ 110 w 110"/>
                <a:gd name="T23" fmla="*/ 328 h 332"/>
                <a:gd name="T24" fmla="*/ 110 w 110"/>
                <a:gd name="T25" fmla="*/ 330 h 332"/>
                <a:gd name="T26" fmla="*/ 109 w 110"/>
                <a:gd name="T27" fmla="*/ 331 h 332"/>
                <a:gd name="T28" fmla="*/ 108 w 110"/>
                <a:gd name="T29" fmla="*/ 332 h 332"/>
                <a:gd name="T30" fmla="*/ 105 w 110"/>
                <a:gd name="T31" fmla="*/ 332 h 332"/>
                <a:gd name="T32" fmla="*/ 104 w 110"/>
                <a:gd name="T33" fmla="*/ 332 h 332"/>
                <a:gd name="T34" fmla="*/ 103 w 110"/>
                <a:gd name="T35" fmla="*/ 330 h 332"/>
                <a:gd name="T36" fmla="*/ 97 w 110"/>
                <a:gd name="T37" fmla="*/ 310 h 332"/>
                <a:gd name="T38" fmla="*/ 86 w 110"/>
                <a:gd name="T39" fmla="*/ 271 h 332"/>
                <a:gd name="T40" fmla="*/ 76 w 110"/>
                <a:gd name="T41" fmla="*/ 233 h 332"/>
                <a:gd name="T42" fmla="*/ 62 w 110"/>
                <a:gd name="T43" fmla="*/ 194 h 332"/>
                <a:gd name="T44" fmla="*/ 49 w 110"/>
                <a:gd name="T45" fmla="*/ 156 h 332"/>
                <a:gd name="T46" fmla="*/ 39 w 110"/>
                <a:gd name="T47" fmla="*/ 123 h 332"/>
                <a:gd name="T48" fmla="*/ 31 w 110"/>
                <a:gd name="T49" fmla="*/ 90 h 332"/>
                <a:gd name="T50" fmla="*/ 22 w 110"/>
                <a:gd name="T51" fmla="*/ 56 h 332"/>
                <a:gd name="T52" fmla="*/ 10 w 110"/>
                <a:gd name="T53" fmla="*/ 24 h 332"/>
                <a:gd name="T54" fmla="*/ 0 w 110"/>
                <a:gd name="T55" fmla="*/ 5 h 332"/>
                <a:gd name="T56" fmla="*/ 0 w 110"/>
                <a:gd name="T57" fmla="*/ 3 h 332"/>
                <a:gd name="T58" fmla="*/ 0 w 110"/>
                <a:gd name="T59" fmla="*/ 2 h 332"/>
                <a:gd name="T60" fmla="*/ 1 w 110"/>
                <a:gd name="T61" fmla="*/ 1 h 332"/>
                <a:gd name="T62" fmla="*/ 3 w 110"/>
                <a:gd name="T63"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 h="332">
                  <a:moveTo>
                    <a:pt x="3" y="0"/>
                  </a:moveTo>
                  <a:lnTo>
                    <a:pt x="4" y="1"/>
                  </a:lnTo>
                  <a:lnTo>
                    <a:pt x="5" y="2"/>
                  </a:lnTo>
                  <a:lnTo>
                    <a:pt x="15" y="19"/>
                  </a:lnTo>
                  <a:lnTo>
                    <a:pt x="22" y="38"/>
                  </a:lnTo>
                  <a:lnTo>
                    <a:pt x="36" y="83"/>
                  </a:lnTo>
                  <a:lnTo>
                    <a:pt x="48" y="128"/>
                  </a:lnTo>
                  <a:lnTo>
                    <a:pt x="61" y="174"/>
                  </a:lnTo>
                  <a:lnTo>
                    <a:pt x="76" y="213"/>
                  </a:lnTo>
                  <a:lnTo>
                    <a:pt x="88" y="251"/>
                  </a:lnTo>
                  <a:lnTo>
                    <a:pt x="98" y="290"/>
                  </a:lnTo>
                  <a:lnTo>
                    <a:pt x="110" y="328"/>
                  </a:lnTo>
                  <a:lnTo>
                    <a:pt x="110" y="330"/>
                  </a:lnTo>
                  <a:lnTo>
                    <a:pt x="109" y="331"/>
                  </a:lnTo>
                  <a:lnTo>
                    <a:pt x="108" y="332"/>
                  </a:lnTo>
                  <a:lnTo>
                    <a:pt x="105" y="332"/>
                  </a:lnTo>
                  <a:lnTo>
                    <a:pt x="104" y="332"/>
                  </a:lnTo>
                  <a:lnTo>
                    <a:pt x="103" y="330"/>
                  </a:lnTo>
                  <a:lnTo>
                    <a:pt x="97" y="310"/>
                  </a:lnTo>
                  <a:lnTo>
                    <a:pt x="86" y="271"/>
                  </a:lnTo>
                  <a:lnTo>
                    <a:pt x="76" y="233"/>
                  </a:lnTo>
                  <a:lnTo>
                    <a:pt x="62" y="194"/>
                  </a:lnTo>
                  <a:lnTo>
                    <a:pt x="49" y="156"/>
                  </a:lnTo>
                  <a:lnTo>
                    <a:pt x="39" y="123"/>
                  </a:lnTo>
                  <a:lnTo>
                    <a:pt x="31" y="90"/>
                  </a:lnTo>
                  <a:lnTo>
                    <a:pt x="22" y="56"/>
                  </a:lnTo>
                  <a:lnTo>
                    <a:pt x="10" y="24"/>
                  </a:lnTo>
                  <a:lnTo>
                    <a:pt x="0" y="5"/>
                  </a:lnTo>
                  <a:lnTo>
                    <a:pt x="0" y="3"/>
                  </a:lnTo>
                  <a:lnTo>
                    <a:pt x="0" y="2"/>
                  </a:lnTo>
                  <a:lnTo>
                    <a:pt x="1"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0" name="Freeform 514"/>
            <p:cNvSpPr>
              <a:spLocks/>
            </p:cNvSpPr>
            <p:nvPr/>
          </p:nvSpPr>
          <p:spPr bwMode="auto">
            <a:xfrm>
              <a:off x="4693949" y="4104842"/>
              <a:ext cx="379413" cy="473075"/>
            </a:xfrm>
            <a:custGeom>
              <a:avLst/>
              <a:gdLst>
                <a:gd name="T0" fmla="*/ 3 w 239"/>
                <a:gd name="T1" fmla="*/ 0 h 298"/>
                <a:gd name="T2" fmla="*/ 4 w 239"/>
                <a:gd name="T3" fmla="*/ 0 h 298"/>
                <a:gd name="T4" fmla="*/ 6 w 239"/>
                <a:gd name="T5" fmla="*/ 1 h 298"/>
                <a:gd name="T6" fmla="*/ 12 w 239"/>
                <a:gd name="T7" fmla="*/ 8 h 298"/>
                <a:gd name="T8" fmla="*/ 62 w 239"/>
                <a:gd name="T9" fmla="*/ 73 h 298"/>
                <a:gd name="T10" fmla="*/ 110 w 239"/>
                <a:gd name="T11" fmla="*/ 139 h 298"/>
                <a:gd name="T12" fmla="*/ 129 w 239"/>
                <a:gd name="T13" fmla="*/ 161 h 298"/>
                <a:gd name="T14" fmla="*/ 149 w 239"/>
                <a:gd name="T15" fmla="*/ 182 h 298"/>
                <a:gd name="T16" fmla="*/ 173 w 239"/>
                <a:gd name="T17" fmla="*/ 208 h 298"/>
                <a:gd name="T18" fmla="*/ 196 w 239"/>
                <a:gd name="T19" fmla="*/ 236 h 298"/>
                <a:gd name="T20" fmla="*/ 219 w 239"/>
                <a:gd name="T21" fmla="*/ 263 h 298"/>
                <a:gd name="T22" fmla="*/ 239 w 239"/>
                <a:gd name="T23" fmla="*/ 293 h 298"/>
                <a:gd name="T24" fmla="*/ 239 w 239"/>
                <a:gd name="T25" fmla="*/ 295 h 298"/>
                <a:gd name="T26" fmla="*/ 239 w 239"/>
                <a:gd name="T27" fmla="*/ 297 h 298"/>
                <a:gd name="T28" fmla="*/ 238 w 239"/>
                <a:gd name="T29" fmla="*/ 298 h 298"/>
                <a:gd name="T30" fmla="*/ 235 w 239"/>
                <a:gd name="T31" fmla="*/ 298 h 298"/>
                <a:gd name="T32" fmla="*/ 234 w 239"/>
                <a:gd name="T33" fmla="*/ 298 h 298"/>
                <a:gd name="T34" fmla="*/ 232 w 239"/>
                <a:gd name="T35" fmla="*/ 297 h 298"/>
                <a:gd name="T36" fmla="*/ 221 w 239"/>
                <a:gd name="T37" fmla="*/ 279 h 298"/>
                <a:gd name="T38" fmla="*/ 208 w 239"/>
                <a:gd name="T39" fmla="*/ 260 h 298"/>
                <a:gd name="T40" fmla="*/ 179 w 239"/>
                <a:gd name="T41" fmla="*/ 227 h 298"/>
                <a:gd name="T42" fmla="*/ 150 w 239"/>
                <a:gd name="T43" fmla="*/ 194 h 298"/>
                <a:gd name="T44" fmla="*/ 120 w 239"/>
                <a:gd name="T45" fmla="*/ 161 h 298"/>
                <a:gd name="T46" fmla="*/ 87 w 239"/>
                <a:gd name="T47" fmla="*/ 119 h 298"/>
                <a:gd name="T48" fmla="*/ 55 w 239"/>
                <a:gd name="T49" fmla="*/ 76 h 298"/>
                <a:gd name="T50" fmla="*/ 23 w 239"/>
                <a:gd name="T51" fmla="*/ 34 h 298"/>
                <a:gd name="T52" fmla="*/ 23 w 239"/>
                <a:gd name="T53" fmla="*/ 33 h 298"/>
                <a:gd name="T54" fmla="*/ 23 w 239"/>
                <a:gd name="T55" fmla="*/ 34 h 298"/>
                <a:gd name="T56" fmla="*/ 1 w 239"/>
                <a:gd name="T57" fmla="*/ 6 h 298"/>
                <a:gd name="T58" fmla="*/ 0 w 239"/>
                <a:gd name="T59" fmla="*/ 4 h 298"/>
                <a:gd name="T60" fmla="*/ 0 w 239"/>
                <a:gd name="T61" fmla="*/ 1 h 298"/>
                <a:gd name="T62" fmla="*/ 2 w 239"/>
                <a:gd name="T63" fmla="*/ 0 h 298"/>
                <a:gd name="T64" fmla="*/ 3 w 239"/>
                <a:gd name="T65"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298">
                  <a:moveTo>
                    <a:pt x="3" y="0"/>
                  </a:moveTo>
                  <a:lnTo>
                    <a:pt x="4" y="0"/>
                  </a:lnTo>
                  <a:lnTo>
                    <a:pt x="6" y="1"/>
                  </a:lnTo>
                  <a:lnTo>
                    <a:pt x="12" y="8"/>
                  </a:lnTo>
                  <a:lnTo>
                    <a:pt x="62" y="73"/>
                  </a:lnTo>
                  <a:lnTo>
                    <a:pt x="110" y="139"/>
                  </a:lnTo>
                  <a:lnTo>
                    <a:pt x="129" y="161"/>
                  </a:lnTo>
                  <a:lnTo>
                    <a:pt x="149" y="182"/>
                  </a:lnTo>
                  <a:lnTo>
                    <a:pt x="173" y="208"/>
                  </a:lnTo>
                  <a:lnTo>
                    <a:pt x="196" y="236"/>
                  </a:lnTo>
                  <a:lnTo>
                    <a:pt x="219" y="263"/>
                  </a:lnTo>
                  <a:lnTo>
                    <a:pt x="239" y="293"/>
                  </a:lnTo>
                  <a:lnTo>
                    <a:pt x="239" y="295"/>
                  </a:lnTo>
                  <a:lnTo>
                    <a:pt x="239" y="297"/>
                  </a:lnTo>
                  <a:lnTo>
                    <a:pt x="238" y="298"/>
                  </a:lnTo>
                  <a:lnTo>
                    <a:pt x="235" y="298"/>
                  </a:lnTo>
                  <a:lnTo>
                    <a:pt x="234" y="298"/>
                  </a:lnTo>
                  <a:lnTo>
                    <a:pt x="232" y="297"/>
                  </a:lnTo>
                  <a:lnTo>
                    <a:pt x="221" y="279"/>
                  </a:lnTo>
                  <a:lnTo>
                    <a:pt x="208" y="260"/>
                  </a:lnTo>
                  <a:lnTo>
                    <a:pt x="179" y="227"/>
                  </a:lnTo>
                  <a:lnTo>
                    <a:pt x="150" y="194"/>
                  </a:lnTo>
                  <a:lnTo>
                    <a:pt x="120" y="161"/>
                  </a:lnTo>
                  <a:lnTo>
                    <a:pt x="87" y="119"/>
                  </a:lnTo>
                  <a:lnTo>
                    <a:pt x="55" y="76"/>
                  </a:lnTo>
                  <a:lnTo>
                    <a:pt x="23" y="34"/>
                  </a:lnTo>
                  <a:lnTo>
                    <a:pt x="23" y="33"/>
                  </a:lnTo>
                  <a:lnTo>
                    <a:pt x="23" y="34"/>
                  </a:lnTo>
                  <a:lnTo>
                    <a:pt x="1" y="6"/>
                  </a:lnTo>
                  <a:lnTo>
                    <a:pt x="0" y="4"/>
                  </a:lnTo>
                  <a:lnTo>
                    <a:pt x="0"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1" name="Freeform 515"/>
            <p:cNvSpPr>
              <a:spLocks/>
            </p:cNvSpPr>
            <p:nvPr/>
          </p:nvSpPr>
          <p:spPr bwMode="auto">
            <a:xfrm>
              <a:off x="4801899" y="4160405"/>
              <a:ext cx="382588" cy="357188"/>
            </a:xfrm>
            <a:custGeom>
              <a:avLst/>
              <a:gdLst>
                <a:gd name="T0" fmla="*/ 4 w 241"/>
                <a:gd name="T1" fmla="*/ 0 h 225"/>
                <a:gd name="T2" fmla="*/ 5 w 241"/>
                <a:gd name="T3" fmla="*/ 0 h 225"/>
                <a:gd name="T4" fmla="*/ 16 w 241"/>
                <a:gd name="T5" fmla="*/ 6 h 225"/>
                <a:gd name="T6" fmla="*/ 27 w 241"/>
                <a:gd name="T7" fmla="*/ 13 h 225"/>
                <a:gd name="T8" fmla="*/ 42 w 241"/>
                <a:gd name="T9" fmla="*/ 27 h 225"/>
                <a:gd name="T10" fmla="*/ 57 w 241"/>
                <a:gd name="T11" fmla="*/ 42 h 225"/>
                <a:gd name="T12" fmla="*/ 71 w 241"/>
                <a:gd name="T13" fmla="*/ 59 h 225"/>
                <a:gd name="T14" fmla="*/ 95 w 241"/>
                <a:gd name="T15" fmla="*/ 83 h 225"/>
                <a:gd name="T16" fmla="*/ 120 w 241"/>
                <a:gd name="T17" fmla="*/ 107 h 225"/>
                <a:gd name="T18" fmla="*/ 154 w 241"/>
                <a:gd name="T19" fmla="*/ 143 h 225"/>
                <a:gd name="T20" fmla="*/ 191 w 241"/>
                <a:gd name="T21" fmla="*/ 178 h 225"/>
                <a:gd name="T22" fmla="*/ 229 w 241"/>
                <a:gd name="T23" fmla="*/ 211 h 225"/>
                <a:gd name="T24" fmla="*/ 228 w 241"/>
                <a:gd name="T25" fmla="*/ 211 h 225"/>
                <a:gd name="T26" fmla="*/ 229 w 241"/>
                <a:gd name="T27" fmla="*/ 211 h 225"/>
                <a:gd name="T28" fmla="*/ 229 w 241"/>
                <a:gd name="T29" fmla="*/ 211 h 225"/>
                <a:gd name="T30" fmla="*/ 229 w 241"/>
                <a:gd name="T31" fmla="*/ 211 h 225"/>
                <a:gd name="T32" fmla="*/ 240 w 241"/>
                <a:gd name="T33" fmla="*/ 218 h 225"/>
                <a:gd name="T34" fmla="*/ 241 w 241"/>
                <a:gd name="T35" fmla="*/ 220 h 225"/>
                <a:gd name="T36" fmla="*/ 241 w 241"/>
                <a:gd name="T37" fmla="*/ 222 h 225"/>
                <a:gd name="T38" fmla="*/ 241 w 241"/>
                <a:gd name="T39" fmla="*/ 224 h 225"/>
                <a:gd name="T40" fmla="*/ 240 w 241"/>
                <a:gd name="T41" fmla="*/ 225 h 225"/>
                <a:gd name="T42" fmla="*/ 238 w 241"/>
                <a:gd name="T43" fmla="*/ 225 h 225"/>
                <a:gd name="T44" fmla="*/ 237 w 241"/>
                <a:gd name="T45" fmla="*/ 224 h 225"/>
                <a:gd name="T46" fmla="*/ 226 w 241"/>
                <a:gd name="T47" fmla="*/ 216 h 225"/>
                <a:gd name="T48" fmla="*/ 187 w 241"/>
                <a:gd name="T49" fmla="*/ 184 h 225"/>
                <a:gd name="T50" fmla="*/ 151 w 241"/>
                <a:gd name="T51" fmla="*/ 149 h 225"/>
                <a:gd name="T52" fmla="*/ 116 w 241"/>
                <a:gd name="T53" fmla="*/ 114 h 225"/>
                <a:gd name="T54" fmla="*/ 92 w 241"/>
                <a:gd name="T55" fmla="*/ 90 h 225"/>
                <a:gd name="T56" fmla="*/ 67 w 241"/>
                <a:gd name="T57" fmla="*/ 64 h 225"/>
                <a:gd name="T58" fmla="*/ 53 w 241"/>
                <a:gd name="T59" fmla="*/ 49 h 225"/>
                <a:gd name="T60" fmla="*/ 39 w 241"/>
                <a:gd name="T61" fmla="*/ 33 h 225"/>
                <a:gd name="T62" fmla="*/ 23 w 241"/>
                <a:gd name="T63" fmla="*/ 19 h 225"/>
                <a:gd name="T64" fmla="*/ 23 w 241"/>
                <a:gd name="T65" fmla="*/ 19 h 225"/>
                <a:gd name="T66" fmla="*/ 16 w 241"/>
                <a:gd name="T67" fmla="*/ 14 h 225"/>
                <a:gd name="T68" fmla="*/ 6 w 241"/>
                <a:gd name="T69" fmla="*/ 8 h 225"/>
                <a:gd name="T70" fmla="*/ 2 w 241"/>
                <a:gd name="T71" fmla="*/ 7 h 225"/>
                <a:gd name="T72" fmla="*/ 1 w 241"/>
                <a:gd name="T73" fmla="*/ 6 h 225"/>
                <a:gd name="T74" fmla="*/ 0 w 241"/>
                <a:gd name="T75" fmla="*/ 5 h 225"/>
                <a:gd name="T76" fmla="*/ 1 w 241"/>
                <a:gd name="T77" fmla="*/ 3 h 225"/>
                <a:gd name="T78" fmla="*/ 2 w 241"/>
                <a:gd name="T79" fmla="*/ 2 h 225"/>
                <a:gd name="T80" fmla="*/ 4 w 241"/>
                <a:gd name="T81"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1" h="225">
                  <a:moveTo>
                    <a:pt x="4" y="0"/>
                  </a:moveTo>
                  <a:lnTo>
                    <a:pt x="5" y="0"/>
                  </a:lnTo>
                  <a:lnTo>
                    <a:pt x="16" y="6"/>
                  </a:lnTo>
                  <a:lnTo>
                    <a:pt x="27" y="13"/>
                  </a:lnTo>
                  <a:lnTo>
                    <a:pt x="42" y="27"/>
                  </a:lnTo>
                  <a:lnTo>
                    <a:pt x="57" y="42"/>
                  </a:lnTo>
                  <a:lnTo>
                    <a:pt x="71" y="59"/>
                  </a:lnTo>
                  <a:lnTo>
                    <a:pt x="95" y="83"/>
                  </a:lnTo>
                  <a:lnTo>
                    <a:pt x="120" y="107"/>
                  </a:lnTo>
                  <a:lnTo>
                    <a:pt x="154" y="143"/>
                  </a:lnTo>
                  <a:lnTo>
                    <a:pt x="191" y="178"/>
                  </a:lnTo>
                  <a:lnTo>
                    <a:pt x="229" y="211"/>
                  </a:lnTo>
                  <a:lnTo>
                    <a:pt x="228" y="211"/>
                  </a:lnTo>
                  <a:lnTo>
                    <a:pt x="229" y="211"/>
                  </a:lnTo>
                  <a:lnTo>
                    <a:pt x="229" y="211"/>
                  </a:lnTo>
                  <a:lnTo>
                    <a:pt x="229" y="211"/>
                  </a:lnTo>
                  <a:lnTo>
                    <a:pt x="240" y="218"/>
                  </a:lnTo>
                  <a:lnTo>
                    <a:pt x="241" y="220"/>
                  </a:lnTo>
                  <a:lnTo>
                    <a:pt x="241" y="222"/>
                  </a:lnTo>
                  <a:lnTo>
                    <a:pt x="241" y="224"/>
                  </a:lnTo>
                  <a:lnTo>
                    <a:pt x="240" y="225"/>
                  </a:lnTo>
                  <a:lnTo>
                    <a:pt x="238" y="225"/>
                  </a:lnTo>
                  <a:lnTo>
                    <a:pt x="237" y="224"/>
                  </a:lnTo>
                  <a:lnTo>
                    <a:pt x="226" y="216"/>
                  </a:lnTo>
                  <a:lnTo>
                    <a:pt x="187" y="184"/>
                  </a:lnTo>
                  <a:lnTo>
                    <a:pt x="151" y="149"/>
                  </a:lnTo>
                  <a:lnTo>
                    <a:pt x="116" y="114"/>
                  </a:lnTo>
                  <a:lnTo>
                    <a:pt x="92" y="90"/>
                  </a:lnTo>
                  <a:lnTo>
                    <a:pt x="67" y="64"/>
                  </a:lnTo>
                  <a:lnTo>
                    <a:pt x="53" y="49"/>
                  </a:lnTo>
                  <a:lnTo>
                    <a:pt x="39" y="33"/>
                  </a:lnTo>
                  <a:lnTo>
                    <a:pt x="23" y="19"/>
                  </a:lnTo>
                  <a:lnTo>
                    <a:pt x="23" y="19"/>
                  </a:lnTo>
                  <a:lnTo>
                    <a:pt x="16" y="14"/>
                  </a:lnTo>
                  <a:lnTo>
                    <a:pt x="6" y="8"/>
                  </a:lnTo>
                  <a:lnTo>
                    <a:pt x="2" y="7"/>
                  </a:lnTo>
                  <a:lnTo>
                    <a:pt x="1" y="6"/>
                  </a:lnTo>
                  <a:lnTo>
                    <a:pt x="0" y="5"/>
                  </a:lnTo>
                  <a:lnTo>
                    <a:pt x="1" y="3"/>
                  </a:lnTo>
                  <a:lnTo>
                    <a:pt x="2" y="2"/>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2" name="Freeform 516"/>
            <p:cNvSpPr>
              <a:spLocks/>
            </p:cNvSpPr>
            <p:nvPr/>
          </p:nvSpPr>
          <p:spPr bwMode="auto">
            <a:xfrm>
              <a:off x="4874924" y="4108017"/>
              <a:ext cx="390525" cy="342900"/>
            </a:xfrm>
            <a:custGeom>
              <a:avLst/>
              <a:gdLst>
                <a:gd name="T0" fmla="*/ 4 w 246"/>
                <a:gd name="T1" fmla="*/ 0 h 216"/>
                <a:gd name="T2" fmla="*/ 5 w 246"/>
                <a:gd name="T3" fmla="*/ 2 h 216"/>
                <a:gd name="T4" fmla="*/ 6 w 246"/>
                <a:gd name="T5" fmla="*/ 3 h 216"/>
                <a:gd name="T6" fmla="*/ 10 w 246"/>
                <a:gd name="T7" fmla="*/ 9 h 216"/>
                <a:gd name="T8" fmla="*/ 15 w 246"/>
                <a:gd name="T9" fmla="*/ 16 h 216"/>
                <a:gd name="T10" fmla="*/ 31 w 246"/>
                <a:gd name="T11" fmla="*/ 33 h 216"/>
                <a:gd name="T12" fmla="*/ 50 w 246"/>
                <a:gd name="T13" fmla="*/ 50 h 216"/>
                <a:gd name="T14" fmla="*/ 70 w 246"/>
                <a:gd name="T15" fmla="*/ 65 h 216"/>
                <a:gd name="T16" fmla="*/ 88 w 246"/>
                <a:gd name="T17" fmla="*/ 81 h 216"/>
                <a:gd name="T18" fmla="*/ 125 w 246"/>
                <a:gd name="T19" fmla="*/ 114 h 216"/>
                <a:gd name="T20" fmla="*/ 162 w 246"/>
                <a:gd name="T21" fmla="*/ 148 h 216"/>
                <a:gd name="T22" fmla="*/ 200 w 246"/>
                <a:gd name="T23" fmla="*/ 179 h 216"/>
                <a:gd name="T24" fmla="*/ 201 w 246"/>
                <a:gd name="T25" fmla="*/ 180 h 216"/>
                <a:gd name="T26" fmla="*/ 201 w 246"/>
                <a:gd name="T27" fmla="*/ 180 h 216"/>
                <a:gd name="T28" fmla="*/ 201 w 246"/>
                <a:gd name="T29" fmla="*/ 180 h 216"/>
                <a:gd name="T30" fmla="*/ 222 w 246"/>
                <a:gd name="T31" fmla="*/ 195 h 216"/>
                <a:gd name="T32" fmla="*/ 245 w 246"/>
                <a:gd name="T33" fmla="*/ 209 h 216"/>
                <a:gd name="T34" fmla="*/ 246 w 246"/>
                <a:gd name="T35" fmla="*/ 212 h 216"/>
                <a:gd name="T36" fmla="*/ 246 w 246"/>
                <a:gd name="T37" fmla="*/ 213 h 216"/>
                <a:gd name="T38" fmla="*/ 246 w 246"/>
                <a:gd name="T39" fmla="*/ 214 h 216"/>
                <a:gd name="T40" fmla="*/ 245 w 246"/>
                <a:gd name="T41" fmla="*/ 216 h 216"/>
                <a:gd name="T42" fmla="*/ 242 w 246"/>
                <a:gd name="T43" fmla="*/ 216 h 216"/>
                <a:gd name="T44" fmla="*/ 241 w 246"/>
                <a:gd name="T45" fmla="*/ 216 h 216"/>
                <a:gd name="T46" fmla="*/ 209 w 246"/>
                <a:gd name="T47" fmla="*/ 194 h 216"/>
                <a:gd name="T48" fmla="*/ 170 w 246"/>
                <a:gd name="T49" fmla="*/ 163 h 216"/>
                <a:gd name="T50" fmla="*/ 132 w 246"/>
                <a:gd name="T51" fmla="*/ 130 h 216"/>
                <a:gd name="T52" fmla="*/ 95 w 246"/>
                <a:gd name="T53" fmla="*/ 96 h 216"/>
                <a:gd name="T54" fmla="*/ 75 w 246"/>
                <a:gd name="T55" fmla="*/ 80 h 216"/>
                <a:gd name="T56" fmla="*/ 54 w 246"/>
                <a:gd name="T57" fmla="*/ 63 h 216"/>
                <a:gd name="T58" fmla="*/ 33 w 246"/>
                <a:gd name="T59" fmla="*/ 46 h 216"/>
                <a:gd name="T60" fmla="*/ 16 w 246"/>
                <a:gd name="T61" fmla="*/ 27 h 216"/>
                <a:gd name="T62" fmla="*/ 0 w 246"/>
                <a:gd name="T63" fmla="*/ 6 h 216"/>
                <a:gd name="T64" fmla="*/ 0 w 246"/>
                <a:gd name="T65" fmla="*/ 4 h 216"/>
                <a:gd name="T66" fmla="*/ 0 w 246"/>
                <a:gd name="T67" fmla="*/ 3 h 216"/>
                <a:gd name="T68" fmla="*/ 2 w 246"/>
                <a:gd name="T69" fmla="*/ 2 h 216"/>
                <a:gd name="T70" fmla="*/ 4 w 246"/>
                <a:gd name="T7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6" h="216">
                  <a:moveTo>
                    <a:pt x="4" y="0"/>
                  </a:moveTo>
                  <a:lnTo>
                    <a:pt x="5" y="2"/>
                  </a:lnTo>
                  <a:lnTo>
                    <a:pt x="6" y="3"/>
                  </a:lnTo>
                  <a:lnTo>
                    <a:pt x="10" y="9"/>
                  </a:lnTo>
                  <a:lnTo>
                    <a:pt x="15" y="16"/>
                  </a:lnTo>
                  <a:lnTo>
                    <a:pt x="31" y="33"/>
                  </a:lnTo>
                  <a:lnTo>
                    <a:pt x="50" y="50"/>
                  </a:lnTo>
                  <a:lnTo>
                    <a:pt x="70" y="65"/>
                  </a:lnTo>
                  <a:lnTo>
                    <a:pt x="88" y="81"/>
                  </a:lnTo>
                  <a:lnTo>
                    <a:pt x="125" y="114"/>
                  </a:lnTo>
                  <a:lnTo>
                    <a:pt x="162" y="148"/>
                  </a:lnTo>
                  <a:lnTo>
                    <a:pt x="200" y="179"/>
                  </a:lnTo>
                  <a:lnTo>
                    <a:pt x="201" y="180"/>
                  </a:lnTo>
                  <a:lnTo>
                    <a:pt x="201" y="180"/>
                  </a:lnTo>
                  <a:lnTo>
                    <a:pt x="201" y="180"/>
                  </a:lnTo>
                  <a:lnTo>
                    <a:pt x="222" y="195"/>
                  </a:lnTo>
                  <a:lnTo>
                    <a:pt x="245" y="209"/>
                  </a:lnTo>
                  <a:lnTo>
                    <a:pt x="246" y="212"/>
                  </a:lnTo>
                  <a:lnTo>
                    <a:pt x="246" y="213"/>
                  </a:lnTo>
                  <a:lnTo>
                    <a:pt x="246" y="214"/>
                  </a:lnTo>
                  <a:lnTo>
                    <a:pt x="245" y="216"/>
                  </a:lnTo>
                  <a:lnTo>
                    <a:pt x="242" y="216"/>
                  </a:lnTo>
                  <a:lnTo>
                    <a:pt x="241" y="216"/>
                  </a:lnTo>
                  <a:lnTo>
                    <a:pt x="209" y="194"/>
                  </a:lnTo>
                  <a:lnTo>
                    <a:pt x="170" y="163"/>
                  </a:lnTo>
                  <a:lnTo>
                    <a:pt x="132" y="130"/>
                  </a:lnTo>
                  <a:lnTo>
                    <a:pt x="95" y="96"/>
                  </a:lnTo>
                  <a:lnTo>
                    <a:pt x="75" y="80"/>
                  </a:lnTo>
                  <a:lnTo>
                    <a:pt x="54" y="63"/>
                  </a:lnTo>
                  <a:lnTo>
                    <a:pt x="33" y="46"/>
                  </a:lnTo>
                  <a:lnTo>
                    <a:pt x="16" y="27"/>
                  </a:lnTo>
                  <a:lnTo>
                    <a:pt x="0" y="6"/>
                  </a:lnTo>
                  <a:lnTo>
                    <a:pt x="0" y="4"/>
                  </a:lnTo>
                  <a:lnTo>
                    <a:pt x="0" y="3"/>
                  </a:lnTo>
                  <a:lnTo>
                    <a:pt x="2" y="2"/>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3" name="Freeform 517"/>
            <p:cNvSpPr>
              <a:spLocks/>
            </p:cNvSpPr>
            <p:nvPr/>
          </p:nvSpPr>
          <p:spPr bwMode="auto">
            <a:xfrm>
              <a:off x="5017799" y="4130242"/>
              <a:ext cx="307975" cy="222250"/>
            </a:xfrm>
            <a:custGeom>
              <a:avLst/>
              <a:gdLst>
                <a:gd name="T0" fmla="*/ 3 w 194"/>
                <a:gd name="T1" fmla="*/ 0 h 140"/>
                <a:gd name="T2" fmla="*/ 5 w 194"/>
                <a:gd name="T3" fmla="*/ 1 h 140"/>
                <a:gd name="T4" fmla="*/ 37 w 194"/>
                <a:gd name="T5" fmla="*/ 23 h 140"/>
                <a:gd name="T6" fmla="*/ 68 w 194"/>
                <a:gd name="T7" fmla="*/ 46 h 140"/>
                <a:gd name="T8" fmla="*/ 108 w 194"/>
                <a:gd name="T9" fmla="*/ 77 h 140"/>
                <a:gd name="T10" fmla="*/ 149 w 194"/>
                <a:gd name="T11" fmla="*/ 106 h 140"/>
                <a:gd name="T12" fmla="*/ 192 w 194"/>
                <a:gd name="T13" fmla="*/ 134 h 140"/>
                <a:gd name="T14" fmla="*/ 193 w 194"/>
                <a:gd name="T15" fmla="*/ 136 h 140"/>
                <a:gd name="T16" fmla="*/ 194 w 194"/>
                <a:gd name="T17" fmla="*/ 137 h 140"/>
                <a:gd name="T18" fmla="*/ 193 w 194"/>
                <a:gd name="T19" fmla="*/ 139 h 140"/>
                <a:gd name="T20" fmla="*/ 192 w 194"/>
                <a:gd name="T21" fmla="*/ 140 h 140"/>
                <a:gd name="T22" fmla="*/ 191 w 194"/>
                <a:gd name="T23" fmla="*/ 140 h 140"/>
                <a:gd name="T24" fmla="*/ 189 w 194"/>
                <a:gd name="T25" fmla="*/ 140 h 140"/>
                <a:gd name="T26" fmla="*/ 156 w 194"/>
                <a:gd name="T27" fmla="*/ 120 h 140"/>
                <a:gd name="T28" fmla="*/ 124 w 194"/>
                <a:gd name="T29" fmla="*/ 96 h 140"/>
                <a:gd name="T30" fmla="*/ 83 w 194"/>
                <a:gd name="T31" fmla="*/ 66 h 140"/>
                <a:gd name="T32" fmla="*/ 42 w 194"/>
                <a:gd name="T33" fmla="*/ 35 h 140"/>
                <a:gd name="T34" fmla="*/ 1 w 194"/>
                <a:gd name="T35" fmla="*/ 6 h 140"/>
                <a:gd name="T36" fmla="*/ 0 w 194"/>
                <a:gd name="T37" fmla="*/ 5 h 140"/>
                <a:gd name="T38" fmla="*/ 0 w 194"/>
                <a:gd name="T39" fmla="*/ 3 h 140"/>
                <a:gd name="T40" fmla="*/ 0 w 194"/>
                <a:gd name="T41" fmla="*/ 2 h 140"/>
                <a:gd name="T42" fmla="*/ 1 w 194"/>
                <a:gd name="T43" fmla="*/ 0 h 140"/>
                <a:gd name="T44" fmla="*/ 3 w 194"/>
                <a:gd name="T4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4" h="140">
                  <a:moveTo>
                    <a:pt x="3" y="0"/>
                  </a:moveTo>
                  <a:lnTo>
                    <a:pt x="5" y="1"/>
                  </a:lnTo>
                  <a:lnTo>
                    <a:pt x="37" y="23"/>
                  </a:lnTo>
                  <a:lnTo>
                    <a:pt x="68" y="46"/>
                  </a:lnTo>
                  <a:lnTo>
                    <a:pt x="108" y="77"/>
                  </a:lnTo>
                  <a:lnTo>
                    <a:pt x="149" y="106"/>
                  </a:lnTo>
                  <a:lnTo>
                    <a:pt x="192" y="134"/>
                  </a:lnTo>
                  <a:lnTo>
                    <a:pt x="193" y="136"/>
                  </a:lnTo>
                  <a:lnTo>
                    <a:pt x="194" y="137"/>
                  </a:lnTo>
                  <a:lnTo>
                    <a:pt x="193" y="139"/>
                  </a:lnTo>
                  <a:lnTo>
                    <a:pt x="192" y="140"/>
                  </a:lnTo>
                  <a:lnTo>
                    <a:pt x="191" y="140"/>
                  </a:lnTo>
                  <a:lnTo>
                    <a:pt x="189" y="140"/>
                  </a:lnTo>
                  <a:lnTo>
                    <a:pt x="156" y="120"/>
                  </a:lnTo>
                  <a:lnTo>
                    <a:pt x="124" y="96"/>
                  </a:lnTo>
                  <a:lnTo>
                    <a:pt x="83" y="66"/>
                  </a:lnTo>
                  <a:lnTo>
                    <a:pt x="42" y="35"/>
                  </a:lnTo>
                  <a:lnTo>
                    <a:pt x="1" y="6"/>
                  </a:lnTo>
                  <a:lnTo>
                    <a:pt x="0" y="5"/>
                  </a:lnTo>
                  <a:lnTo>
                    <a:pt x="0" y="3"/>
                  </a:lnTo>
                  <a:lnTo>
                    <a:pt x="0" y="2"/>
                  </a:lnTo>
                  <a:lnTo>
                    <a:pt x="1"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4" name="Freeform 518"/>
            <p:cNvSpPr>
              <a:spLocks/>
            </p:cNvSpPr>
            <p:nvPr/>
          </p:nvSpPr>
          <p:spPr bwMode="auto">
            <a:xfrm>
              <a:off x="4757449" y="4100080"/>
              <a:ext cx="638175" cy="155575"/>
            </a:xfrm>
            <a:custGeom>
              <a:avLst/>
              <a:gdLst>
                <a:gd name="T0" fmla="*/ 3 w 402"/>
                <a:gd name="T1" fmla="*/ 0 h 98"/>
                <a:gd name="T2" fmla="*/ 4 w 402"/>
                <a:gd name="T3" fmla="*/ 0 h 98"/>
                <a:gd name="T4" fmla="*/ 80 w 402"/>
                <a:gd name="T5" fmla="*/ 18 h 98"/>
                <a:gd name="T6" fmla="*/ 158 w 402"/>
                <a:gd name="T7" fmla="*/ 38 h 98"/>
                <a:gd name="T8" fmla="*/ 236 w 402"/>
                <a:gd name="T9" fmla="*/ 58 h 98"/>
                <a:gd name="T10" fmla="*/ 315 w 402"/>
                <a:gd name="T11" fmla="*/ 77 h 98"/>
                <a:gd name="T12" fmla="*/ 395 w 402"/>
                <a:gd name="T13" fmla="*/ 90 h 98"/>
                <a:gd name="T14" fmla="*/ 399 w 402"/>
                <a:gd name="T15" fmla="*/ 91 h 98"/>
                <a:gd name="T16" fmla="*/ 401 w 402"/>
                <a:gd name="T17" fmla="*/ 92 h 98"/>
                <a:gd name="T18" fmla="*/ 402 w 402"/>
                <a:gd name="T19" fmla="*/ 93 h 98"/>
                <a:gd name="T20" fmla="*/ 402 w 402"/>
                <a:gd name="T21" fmla="*/ 95 h 98"/>
                <a:gd name="T22" fmla="*/ 402 w 402"/>
                <a:gd name="T23" fmla="*/ 97 h 98"/>
                <a:gd name="T24" fmla="*/ 401 w 402"/>
                <a:gd name="T25" fmla="*/ 98 h 98"/>
                <a:gd name="T26" fmla="*/ 399 w 402"/>
                <a:gd name="T27" fmla="*/ 98 h 98"/>
                <a:gd name="T28" fmla="*/ 315 w 402"/>
                <a:gd name="T29" fmla="*/ 84 h 98"/>
                <a:gd name="T30" fmla="*/ 237 w 402"/>
                <a:gd name="T31" fmla="*/ 66 h 98"/>
                <a:gd name="T32" fmla="*/ 159 w 402"/>
                <a:gd name="T33" fmla="*/ 45 h 98"/>
                <a:gd name="T34" fmla="*/ 81 w 402"/>
                <a:gd name="T35" fmla="*/ 25 h 98"/>
                <a:gd name="T36" fmla="*/ 2 w 402"/>
                <a:gd name="T37" fmla="*/ 7 h 98"/>
                <a:gd name="T38" fmla="*/ 1 w 402"/>
                <a:gd name="T39" fmla="*/ 5 h 98"/>
                <a:gd name="T40" fmla="*/ 0 w 402"/>
                <a:gd name="T41" fmla="*/ 4 h 98"/>
                <a:gd name="T42" fmla="*/ 0 w 402"/>
                <a:gd name="T43" fmla="*/ 3 h 98"/>
                <a:gd name="T44" fmla="*/ 1 w 402"/>
                <a:gd name="T45" fmla="*/ 1 h 98"/>
                <a:gd name="T46" fmla="*/ 2 w 402"/>
                <a:gd name="T47" fmla="*/ 0 h 98"/>
                <a:gd name="T48" fmla="*/ 3 w 402"/>
                <a:gd name="T4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2" h="98">
                  <a:moveTo>
                    <a:pt x="3" y="0"/>
                  </a:moveTo>
                  <a:lnTo>
                    <a:pt x="4" y="0"/>
                  </a:lnTo>
                  <a:lnTo>
                    <a:pt x="80" y="18"/>
                  </a:lnTo>
                  <a:lnTo>
                    <a:pt x="158" y="38"/>
                  </a:lnTo>
                  <a:lnTo>
                    <a:pt x="236" y="58"/>
                  </a:lnTo>
                  <a:lnTo>
                    <a:pt x="315" y="77"/>
                  </a:lnTo>
                  <a:lnTo>
                    <a:pt x="395" y="90"/>
                  </a:lnTo>
                  <a:lnTo>
                    <a:pt x="399" y="91"/>
                  </a:lnTo>
                  <a:lnTo>
                    <a:pt x="401" y="92"/>
                  </a:lnTo>
                  <a:lnTo>
                    <a:pt x="402" y="93"/>
                  </a:lnTo>
                  <a:lnTo>
                    <a:pt x="402" y="95"/>
                  </a:lnTo>
                  <a:lnTo>
                    <a:pt x="402" y="97"/>
                  </a:lnTo>
                  <a:lnTo>
                    <a:pt x="401" y="98"/>
                  </a:lnTo>
                  <a:lnTo>
                    <a:pt x="399" y="98"/>
                  </a:lnTo>
                  <a:lnTo>
                    <a:pt x="315" y="84"/>
                  </a:lnTo>
                  <a:lnTo>
                    <a:pt x="237" y="66"/>
                  </a:lnTo>
                  <a:lnTo>
                    <a:pt x="159" y="45"/>
                  </a:lnTo>
                  <a:lnTo>
                    <a:pt x="81" y="25"/>
                  </a:lnTo>
                  <a:lnTo>
                    <a:pt x="2" y="7"/>
                  </a:lnTo>
                  <a:lnTo>
                    <a:pt x="1" y="5"/>
                  </a:lnTo>
                  <a:lnTo>
                    <a:pt x="0" y="4"/>
                  </a:lnTo>
                  <a:lnTo>
                    <a:pt x="0" y="3"/>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5" name="Freeform 519"/>
            <p:cNvSpPr>
              <a:spLocks/>
            </p:cNvSpPr>
            <p:nvPr/>
          </p:nvSpPr>
          <p:spPr bwMode="auto">
            <a:xfrm>
              <a:off x="4986049" y="4044517"/>
              <a:ext cx="441325" cy="57150"/>
            </a:xfrm>
            <a:custGeom>
              <a:avLst/>
              <a:gdLst>
                <a:gd name="T0" fmla="*/ 3 w 278"/>
                <a:gd name="T1" fmla="*/ 0 h 36"/>
                <a:gd name="T2" fmla="*/ 3 w 278"/>
                <a:gd name="T3" fmla="*/ 0 h 36"/>
                <a:gd name="T4" fmla="*/ 6 w 278"/>
                <a:gd name="T5" fmla="*/ 1 h 36"/>
                <a:gd name="T6" fmla="*/ 59 w 278"/>
                <a:gd name="T7" fmla="*/ 7 h 36"/>
                <a:gd name="T8" fmla="*/ 111 w 278"/>
                <a:gd name="T9" fmla="*/ 15 h 36"/>
                <a:gd name="T10" fmla="*/ 163 w 278"/>
                <a:gd name="T11" fmla="*/ 23 h 36"/>
                <a:gd name="T12" fmla="*/ 219 w 278"/>
                <a:gd name="T13" fmla="*/ 29 h 36"/>
                <a:gd name="T14" fmla="*/ 275 w 278"/>
                <a:gd name="T15" fmla="*/ 29 h 36"/>
                <a:gd name="T16" fmla="*/ 277 w 278"/>
                <a:gd name="T17" fmla="*/ 29 h 36"/>
                <a:gd name="T18" fmla="*/ 278 w 278"/>
                <a:gd name="T19" fmla="*/ 31 h 36"/>
                <a:gd name="T20" fmla="*/ 278 w 278"/>
                <a:gd name="T21" fmla="*/ 32 h 36"/>
                <a:gd name="T22" fmla="*/ 278 w 278"/>
                <a:gd name="T23" fmla="*/ 34 h 36"/>
                <a:gd name="T24" fmla="*/ 277 w 278"/>
                <a:gd name="T25" fmla="*/ 35 h 36"/>
                <a:gd name="T26" fmla="*/ 275 w 278"/>
                <a:gd name="T27" fmla="*/ 36 h 36"/>
                <a:gd name="T28" fmla="*/ 235 w 278"/>
                <a:gd name="T29" fmla="*/ 36 h 36"/>
                <a:gd name="T30" fmla="*/ 196 w 278"/>
                <a:gd name="T31" fmla="*/ 34 h 36"/>
                <a:gd name="T32" fmla="*/ 143 w 278"/>
                <a:gd name="T33" fmla="*/ 27 h 36"/>
                <a:gd name="T34" fmla="*/ 90 w 278"/>
                <a:gd name="T35" fmla="*/ 18 h 36"/>
                <a:gd name="T36" fmla="*/ 38 w 278"/>
                <a:gd name="T37" fmla="*/ 11 h 36"/>
                <a:gd name="T38" fmla="*/ 3 w 278"/>
                <a:gd name="T39" fmla="*/ 7 h 36"/>
                <a:gd name="T40" fmla="*/ 1 w 278"/>
                <a:gd name="T41" fmla="*/ 6 h 36"/>
                <a:gd name="T42" fmla="*/ 0 w 278"/>
                <a:gd name="T43" fmla="*/ 5 h 36"/>
                <a:gd name="T44" fmla="*/ 0 w 278"/>
                <a:gd name="T45" fmla="*/ 3 h 36"/>
                <a:gd name="T46" fmla="*/ 0 w 278"/>
                <a:gd name="T47" fmla="*/ 2 h 36"/>
                <a:gd name="T48" fmla="*/ 1 w 278"/>
                <a:gd name="T49" fmla="*/ 1 h 36"/>
                <a:gd name="T50" fmla="*/ 3 w 278"/>
                <a:gd name="T5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8" h="36">
                  <a:moveTo>
                    <a:pt x="3" y="0"/>
                  </a:moveTo>
                  <a:lnTo>
                    <a:pt x="3" y="0"/>
                  </a:lnTo>
                  <a:lnTo>
                    <a:pt x="6" y="1"/>
                  </a:lnTo>
                  <a:lnTo>
                    <a:pt x="59" y="7"/>
                  </a:lnTo>
                  <a:lnTo>
                    <a:pt x="111" y="15"/>
                  </a:lnTo>
                  <a:lnTo>
                    <a:pt x="163" y="23"/>
                  </a:lnTo>
                  <a:lnTo>
                    <a:pt x="219" y="29"/>
                  </a:lnTo>
                  <a:lnTo>
                    <a:pt x="275" y="29"/>
                  </a:lnTo>
                  <a:lnTo>
                    <a:pt x="277" y="29"/>
                  </a:lnTo>
                  <a:lnTo>
                    <a:pt x="278" y="31"/>
                  </a:lnTo>
                  <a:lnTo>
                    <a:pt x="278" y="32"/>
                  </a:lnTo>
                  <a:lnTo>
                    <a:pt x="278" y="34"/>
                  </a:lnTo>
                  <a:lnTo>
                    <a:pt x="277" y="35"/>
                  </a:lnTo>
                  <a:lnTo>
                    <a:pt x="275" y="36"/>
                  </a:lnTo>
                  <a:lnTo>
                    <a:pt x="235" y="36"/>
                  </a:lnTo>
                  <a:lnTo>
                    <a:pt x="196" y="34"/>
                  </a:lnTo>
                  <a:lnTo>
                    <a:pt x="143" y="27"/>
                  </a:lnTo>
                  <a:lnTo>
                    <a:pt x="90" y="18"/>
                  </a:lnTo>
                  <a:lnTo>
                    <a:pt x="38" y="11"/>
                  </a:lnTo>
                  <a:lnTo>
                    <a:pt x="3" y="7"/>
                  </a:lnTo>
                  <a:lnTo>
                    <a:pt x="1" y="6"/>
                  </a:lnTo>
                  <a:lnTo>
                    <a:pt x="0" y="5"/>
                  </a:lnTo>
                  <a:lnTo>
                    <a:pt x="0" y="3"/>
                  </a:lnTo>
                  <a:lnTo>
                    <a:pt x="0" y="2"/>
                  </a:lnTo>
                  <a:lnTo>
                    <a:pt x="1" y="1"/>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6" name="Freeform 520"/>
            <p:cNvSpPr>
              <a:spLocks/>
            </p:cNvSpPr>
            <p:nvPr/>
          </p:nvSpPr>
          <p:spPr bwMode="auto">
            <a:xfrm>
              <a:off x="5049549" y="4012767"/>
              <a:ext cx="374650" cy="38100"/>
            </a:xfrm>
            <a:custGeom>
              <a:avLst/>
              <a:gdLst>
                <a:gd name="T0" fmla="*/ 4 w 236"/>
                <a:gd name="T1" fmla="*/ 0 h 24"/>
                <a:gd name="T2" fmla="*/ 69 w 236"/>
                <a:gd name="T3" fmla="*/ 3 h 24"/>
                <a:gd name="T4" fmla="*/ 123 w 236"/>
                <a:gd name="T5" fmla="*/ 9 h 24"/>
                <a:gd name="T6" fmla="*/ 178 w 236"/>
                <a:gd name="T7" fmla="*/ 14 h 24"/>
                <a:gd name="T8" fmla="*/ 233 w 236"/>
                <a:gd name="T9" fmla="*/ 18 h 24"/>
                <a:gd name="T10" fmla="*/ 235 w 236"/>
                <a:gd name="T11" fmla="*/ 18 h 24"/>
                <a:gd name="T12" fmla="*/ 236 w 236"/>
                <a:gd name="T13" fmla="*/ 19 h 24"/>
                <a:gd name="T14" fmla="*/ 236 w 236"/>
                <a:gd name="T15" fmla="*/ 21 h 24"/>
                <a:gd name="T16" fmla="*/ 236 w 236"/>
                <a:gd name="T17" fmla="*/ 22 h 24"/>
                <a:gd name="T18" fmla="*/ 235 w 236"/>
                <a:gd name="T19" fmla="*/ 23 h 24"/>
                <a:gd name="T20" fmla="*/ 233 w 236"/>
                <a:gd name="T21" fmla="*/ 24 h 24"/>
                <a:gd name="T22" fmla="*/ 169 w 236"/>
                <a:gd name="T23" fmla="*/ 20 h 24"/>
                <a:gd name="T24" fmla="*/ 114 w 236"/>
                <a:gd name="T25" fmla="*/ 14 h 24"/>
                <a:gd name="T26" fmla="*/ 59 w 236"/>
                <a:gd name="T27" fmla="*/ 9 h 24"/>
                <a:gd name="T28" fmla="*/ 4 w 236"/>
                <a:gd name="T29" fmla="*/ 8 h 24"/>
                <a:gd name="T30" fmla="*/ 2 w 236"/>
                <a:gd name="T31" fmla="*/ 7 h 24"/>
                <a:gd name="T32" fmla="*/ 0 w 236"/>
                <a:gd name="T33" fmla="*/ 5 h 24"/>
                <a:gd name="T34" fmla="*/ 0 w 236"/>
                <a:gd name="T35" fmla="*/ 3 h 24"/>
                <a:gd name="T36" fmla="*/ 0 w 236"/>
                <a:gd name="T37" fmla="*/ 2 h 24"/>
                <a:gd name="T38" fmla="*/ 2 w 236"/>
                <a:gd name="T39" fmla="*/ 1 h 24"/>
                <a:gd name="T40" fmla="*/ 4 w 236"/>
                <a:gd name="T4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4">
                  <a:moveTo>
                    <a:pt x="4" y="0"/>
                  </a:moveTo>
                  <a:lnTo>
                    <a:pt x="69" y="3"/>
                  </a:lnTo>
                  <a:lnTo>
                    <a:pt x="123" y="9"/>
                  </a:lnTo>
                  <a:lnTo>
                    <a:pt x="178" y="14"/>
                  </a:lnTo>
                  <a:lnTo>
                    <a:pt x="233" y="18"/>
                  </a:lnTo>
                  <a:lnTo>
                    <a:pt x="235" y="18"/>
                  </a:lnTo>
                  <a:lnTo>
                    <a:pt x="236" y="19"/>
                  </a:lnTo>
                  <a:lnTo>
                    <a:pt x="236" y="21"/>
                  </a:lnTo>
                  <a:lnTo>
                    <a:pt x="236" y="22"/>
                  </a:lnTo>
                  <a:lnTo>
                    <a:pt x="235" y="23"/>
                  </a:lnTo>
                  <a:lnTo>
                    <a:pt x="233" y="24"/>
                  </a:lnTo>
                  <a:lnTo>
                    <a:pt x="169" y="20"/>
                  </a:lnTo>
                  <a:lnTo>
                    <a:pt x="114" y="14"/>
                  </a:lnTo>
                  <a:lnTo>
                    <a:pt x="59" y="9"/>
                  </a:lnTo>
                  <a:lnTo>
                    <a:pt x="4" y="8"/>
                  </a:lnTo>
                  <a:lnTo>
                    <a:pt x="2" y="7"/>
                  </a:lnTo>
                  <a:lnTo>
                    <a:pt x="0" y="5"/>
                  </a:lnTo>
                  <a:lnTo>
                    <a:pt x="0" y="3"/>
                  </a:lnTo>
                  <a:lnTo>
                    <a:pt x="0" y="2"/>
                  </a:lnTo>
                  <a:lnTo>
                    <a:pt x="2" y="1"/>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7" name="Freeform 521"/>
            <p:cNvSpPr>
              <a:spLocks/>
            </p:cNvSpPr>
            <p:nvPr/>
          </p:nvSpPr>
          <p:spPr bwMode="auto">
            <a:xfrm>
              <a:off x="4989224" y="4027055"/>
              <a:ext cx="31750" cy="52388"/>
            </a:xfrm>
            <a:custGeom>
              <a:avLst/>
              <a:gdLst>
                <a:gd name="T0" fmla="*/ 16 w 20"/>
                <a:gd name="T1" fmla="*/ 0 h 33"/>
                <a:gd name="T2" fmla="*/ 19 w 20"/>
                <a:gd name="T3" fmla="*/ 0 h 33"/>
                <a:gd name="T4" fmla="*/ 20 w 20"/>
                <a:gd name="T5" fmla="*/ 1 h 33"/>
                <a:gd name="T6" fmla="*/ 20 w 20"/>
                <a:gd name="T7" fmla="*/ 2 h 33"/>
                <a:gd name="T8" fmla="*/ 20 w 20"/>
                <a:gd name="T9" fmla="*/ 3 h 33"/>
                <a:gd name="T10" fmla="*/ 7 w 20"/>
                <a:gd name="T11" fmla="*/ 32 h 33"/>
                <a:gd name="T12" fmla="*/ 5 w 20"/>
                <a:gd name="T13" fmla="*/ 33 h 33"/>
                <a:gd name="T14" fmla="*/ 4 w 20"/>
                <a:gd name="T15" fmla="*/ 33 h 33"/>
                <a:gd name="T16" fmla="*/ 2 w 20"/>
                <a:gd name="T17" fmla="*/ 33 h 33"/>
                <a:gd name="T18" fmla="*/ 1 w 20"/>
                <a:gd name="T19" fmla="*/ 32 h 33"/>
                <a:gd name="T20" fmla="*/ 0 w 20"/>
                <a:gd name="T21" fmla="*/ 29 h 33"/>
                <a:gd name="T22" fmla="*/ 1 w 20"/>
                <a:gd name="T23" fmla="*/ 27 h 33"/>
                <a:gd name="T24" fmla="*/ 11 w 20"/>
                <a:gd name="T25" fmla="*/ 9 h 33"/>
                <a:gd name="T26" fmla="*/ 13 w 20"/>
                <a:gd name="T27" fmla="*/ 2 h 33"/>
                <a:gd name="T28" fmla="*/ 14 w 20"/>
                <a:gd name="T29" fmla="*/ 1 h 33"/>
                <a:gd name="T30" fmla="*/ 15 w 20"/>
                <a:gd name="T31" fmla="*/ 0 h 33"/>
                <a:gd name="T32" fmla="*/ 16 w 20"/>
                <a:gd name="T3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3">
                  <a:moveTo>
                    <a:pt x="16" y="0"/>
                  </a:moveTo>
                  <a:lnTo>
                    <a:pt x="19" y="0"/>
                  </a:lnTo>
                  <a:lnTo>
                    <a:pt x="20" y="1"/>
                  </a:lnTo>
                  <a:lnTo>
                    <a:pt x="20" y="2"/>
                  </a:lnTo>
                  <a:lnTo>
                    <a:pt x="20" y="3"/>
                  </a:lnTo>
                  <a:lnTo>
                    <a:pt x="7" y="32"/>
                  </a:lnTo>
                  <a:lnTo>
                    <a:pt x="5" y="33"/>
                  </a:lnTo>
                  <a:lnTo>
                    <a:pt x="4" y="33"/>
                  </a:lnTo>
                  <a:lnTo>
                    <a:pt x="2" y="33"/>
                  </a:lnTo>
                  <a:lnTo>
                    <a:pt x="1" y="32"/>
                  </a:lnTo>
                  <a:lnTo>
                    <a:pt x="0" y="29"/>
                  </a:lnTo>
                  <a:lnTo>
                    <a:pt x="1" y="27"/>
                  </a:lnTo>
                  <a:lnTo>
                    <a:pt x="11" y="9"/>
                  </a:lnTo>
                  <a:lnTo>
                    <a:pt x="13" y="2"/>
                  </a:lnTo>
                  <a:lnTo>
                    <a:pt x="14" y="1"/>
                  </a:lnTo>
                  <a:lnTo>
                    <a:pt x="15" y="0"/>
                  </a:lnTo>
                  <a:lnTo>
                    <a:pt x="1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8" name="Freeform 522"/>
            <p:cNvSpPr>
              <a:spLocks/>
            </p:cNvSpPr>
            <p:nvPr/>
          </p:nvSpPr>
          <p:spPr bwMode="auto">
            <a:xfrm>
              <a:off x="5197187" y="3793692"/>
              <a:ext cx="190500" cy="98425"/>
            </a:xfrm>
            <a:custGeom>
              <a:avLst/>
              <a:gdLst>
                <a:gd name="T0" fmla="*/ 118 w 120"/>
                <a:gd name="T1" fmla="*/ 0 h 62"/>
                <a:gd name="T2" fmla="*/ 119 w 120"/>
                <a:gd name="T3" fmla="*/ 0 h 62"/>
                <a:gd name="T4" fmla="*/ 120 w 120"/>
                <a:gd name="T5" fmla="*/ 3 h 62"/>
                <a:gd name="T6" fmla="*/ 120 w 120"/>
                <a:gd name="T7" fmla="*/ 4 h 62"/>
                <a:gd name="T8" fmla="*/ 120 w 120"/>
                <a:gd name="T9" fmla="*/ 6 h 62"/>
                <a:gd name="T10" fmla="*/ 118 w 120"/>
                <a:gd name="T11" fmla="*/ 7 h 62"/>
                <a:gd name="T12" fmla="*/ 87 w 120"/>
                <a:gd name="T13" fmla="*/ 19 h 62"/>
                <a:gd name="T14" fmla="*/ 45 w 120"/>
                <a:gd name="T15" fmla="*/ 39 h 62"/>
                <a:gd name="T16" fmla="*/ 4 w 120"/>
                <a:gd name="T17" fmla="*/ 61 h 62"/>
                <a:gd name="T18" fmla="*/ 3 w 120"/>
                <a:gd name="T19" fmla="*/ 62 h 62"/>
                <a:gd name="T20" fmla="*/ 1 w 120"/>
                <a:gd name="T21" fmla="*/ 61 h 62"/>
                <a:gd name="T22" fmla="*/ 0 w 120"/>
                <a:gd name="T23" fmla="*/ 60 h 62"/>
                <a:gd name="T24" fmla="*/ 0 w 120"/>
                <a:gd name="T25" fmla="*/ 59 h 62"/>
                <a:gd name="T26" fmla="*/ 0 w 120"/>
                <a:gd name="T27" fmla="*/ 57 h 62"/>
                <a:gd name="T28" fmla="*/ 1 w 120"/>
                <a:gd name="T29" fmla="*/ 55 h 62"/>
                <a:gd name="T30" fmla="*/ 38 w 120"/>
                <a:gd name="T31" fmla="*/ 35 h 62"/>
                <a:gd name="T32" fmla="*/ 77 w 120"/>
                <a:gd name="T33" fmla="*/ 16 h 62"/>
                <a:gd name="T34" fmla="*/ 116 w 120"/>
                <a:gd name="T35" fmla="*/ 0 h 62"/>
                <a:gd name="T36" fmla="*/ 118 w 120"/>
                <a:gd name="T3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62">
                  <a:moveTo>
                    <a:pt x="118" y="0"/>
                  </a:moveTo>
                  <a:lnTo>
                    <a:pt x="119" y="0"/>
                  </a:lnTo>
                  <a:lnTo>
                    <a:pt x="120" y="3"/>
                  </a:lnTo>
                  <a:lnTo>
                    <a:pt x="120" y="4"/>
                  </a:lnTo>
                  <a:lnTo>
                    <a:pt x="120" y="6"/>
                  </a:lnTo>
                  <a:lnTo>
                    <a:pt x="118" y="7"/>
                  </a:lnTo>
                  <a:lnTo>
                    <a:pt x="87" y="19"/>
                  </a:lnTo>
                  <a:lnTo>
                    <a:pt x="45" y="39"/>
                  </a:lnTo>
                  <a:lnTo>
                    <a:pt x="4" y="61"/>
                  </a:lnTo>
                  <a:lnTo>
                    <a:pt x="3" y="62"/>
                  </a:lnTo>
                  <a:lnTo>
                    <a:pt x="1" y="61"/>
                  </a:lnTo>
                  <a:lnTo>
                    <a:pt x="0" y="60"/>
                  </a:lnTo>
                  <a:lnTo>
                    <a:pt x="0" y="59"/>
                  </a:lnTo>
                  <a:lnTo>
                    <a:pt x="0" y="57"/>
                  </a:lnTo>
                  <a:lnTo>
                    <a:pt x="1" y="55"/>
                  </a:lnTo>
                  <a:lnTo>
                    <a:pt x="38" y="35"/>
                  </a:lnTo>
                  <a:lnTo>
                    <a:pt x="77" y="16"/>
                  </a:lnTo>
                  <a:lnTo>
                    <a:pt x="116" y="0"/>
                  </a:lnTo>
                  <a:lnTo>
                    <a:pt x="11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9" name="Freeform 523"/>
            <p:cNvSpPr>
              <a:spLocks/>
            </p:cNvSpPr>
            <p:nvPr/>
          </p:nvSpPr>
          <p:spPr bwMode="auto">
            <a:xfrm>
              <a:off x="5047962" y="3685742"/>
              <a:ext cx="290513" cy="211138"/>
            </a:xfrm>
            <a:custGeom>
              <a:avLst/>
              <a:gdLst>
                <a:gd name="T0" fmla="*/ 180 w 183"/>
                <a:gd name="T1" fmla="*/ 0 h 133"/>
                <a:gd name="T2" fmla="*/ 181 w 183"/>
                <a:gd name="T3" fmla="*/ 1 h 133"/>
                <a:gd name="T4" fmla="*/ 182 w 183"/>
                <a:gd name="T5" fmla="*/ 2 h 133"/>
                <a:gd name="T6" fmla="*/ 183 w 183"/>
                <a:gd name="T7" fmla="*/ 4 h 133"/>
                <a:gd name="T8" fmla="*/ 182 w 183"/>
                <a:gd name="T9" fmla="*/ 6 h 133"/>
                <a:gd name="T10" fmla="*/ 181 w 183"/>
                <a:gd name="T11" fmla="*/ 7 h 133"/>
                <a:gd name="T12" fmla="*/ 151 w 183"/>
                <a:gd name="T13" fmla="*/ 28 h 133"/>
                <a:gd name="T14" fmla="*/ 86 w 183"/>
                <a:gd name="T15" fmla="*/ 73 h 133"/>
                <a:gd name="T16" fmla="*/ 22 w 183"/>
                <a:gd name="T17" fmla="*/ 120 h 133"/>
                <a:gd name="T18" fmla="*/ 22 w 183"/>
                <a:gd name="T19" fmla="*/ 119 h 133"/>
                <a:gd name="T20" fmla="*/ 6 w 183"/>
                <a:gd name="T21" fmla="*/ 132 h 133"/>
                <a:gd name="T22" fmla="*/ 5 w 183"/>
                <a:gd name="T23" fmla="*/ 133 h 133"/>
                <a:gd name="T24" fmla="*/ 3 w 183"/>
                <a:gd name="T25" fmla="*/ 133 h 133"/>
                <a:gd name="T26" fmla="*/ 1 w 183"/>
                <a:gd name="T27" fmla="*/ 132 h 133"/>
                <a:gd name="T28" fmla="*/ 0 w 183"/>
                <a:gd name="T29" fmla="*/ 131 h 133"/>
                <a:gd name="T30" fmla="*/ 0 w 183"/>
                <a:gd name="T31" fmla="*/ 129 h 133"/>
                <a:gd name="T32" fmla="*/ 1 w 183"/>
                <a:gd name="T33" fmla="*/ 128 h 133"/>
                <a:gd name="T34" fmla="*/ 48 w 183"/>
                <a:gd name="T35" fmla="*/ 93 h 133"/>
                <a:gd name="T36" fmla="*/ 113 w 183"/>
                <a:gd name="T37" fmla="*/ 46 h 133"/>
                <a:gd name="T38" fmla="*/ 177 w 183"/>
                <a:gd name="T39" fmla="*/ 1 h 133"/>
                <a:gd name="T40" fmla="*/ 180 w 183"/>
                <a:gd name="T41"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133">
                  <a:moveTo>
                    <a:pt x="180" y="0"/>
                  </a:moveTo>
                  <a:lnTo>
                    <a:pt x="181" y="1"/>
                  </a:lnTo>
                  <a:lnTo>
                    <a:pt x="182" y="2"/>
                  </a:lnTo>
                  <a:lnTo>
                    <a:pt x="183" y="4"/>
                  </a:lnTo>
                  <a:lnTo>
                    <a:pt x="182" y="6"/>
                  </a:lnTo>
                  <a:lnTo>
                    <a:pt x="181" y="7"/>
                  </a:lnTo>
                  <a:lnTo>
                    <a:pt x="151" y="28"/>
                  </a:lnTo>
                  <a:lnTo>
                    <a:pt x="86" y="73"/>
                  </a:lnTo>
                  <a:lnTo>
                    <a:pt x="22" y="120"/>
                  </a:lnTo>
                  <a:lnTo>
                    <a:pt x="22" y="119"/>
                  </a:lnTo>
                  <a:lnTo>
                    <a:pt x="6" y="132"/>
                  </a:lnTo>
                  <a:lnTo>
                    <a:pt x="5" y="133"/>
                  </a:lnTo>
                  <a:lnTo>
                    <a:pt x="3" y="133"/>
                  </a:lnTo>
                  <a:lnTo>
                    <a:pt x="1" y="132"/>
                  </a:lnTo>
                  <a:lnTo>
                    <a:pt x="0" y="131"/>
                  </a:lnTo>
                  <a:lnTo>
                    <a:pt x="0" y="129"/>
                  </a:lnTo>
                  <a:lnTo>
                    <a:pt x="1" y="128"/>
                  </a:lnTo>
                  <a:lnTo>
                    <a:pt x="48" y="93"/>
                  </a:lnTo>
                  <a:lnTo>
                    <a:pt x="113" y="46"/>
                  </a:lnTo>
                  <a:lnTo>
                    <a:pt x="177" y="1"/>
                  </a:lnTo>
                  <a:lnTo>
                    <a:pt x="18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0" name="Freeform 524"/>
            <p:cNvSpPr>
              <a:spLocks/>
            </p:cNvSpPr>
            <p:nvPr/>
          </p:nvSpPr>
          <p:spPr bwMode="auto">
            <a:xfrm>
              <a:off x="4897149" y="3596842"/>
              <a:ext cx="369888" cy="261938"/>
            </a:xfrm>
            <a:custGeom>
              <a:avLst/>
              <a:gdLst>
                <a:gd name="T0" fmla="*/ 230 w 233"/>
                <a:gd name="T1" fmla="*/ 0 h 165"/>
                <a:gd name="T2" fmla="*/ 232 w 233"/>
                <a:gd name="T3" fmla="*/ 1 h 165"/>
                <a:gd name="T4" fmla="*/ 233 w 233"/>
                <a:gd name="T5" fmla="*/ 2 h 165"/>
                <a:gd name="T6" fmla="*/ 233 w 233"/>
                <a:gd name="T7" fmla="*/ 3 h 165"/>
                <a:gd name="T8" fmla="*/ 233 w 233"/>
                <a:gd name="T9" fmla="*/ 6 h 165"/>
                <a:gd name="T10" fmla="*/ 232 w 233"/>
                <a:gd name="T11" fmla="*/ 7 h 165"/>
                <a:gd name="T12" fmla="*/ 176 w 233"/>
                <a:gd name="T13" fmla="*/ 42 h 165"/>
                <a:gd name="T14" fmla="*/ 121 w 233"/>
                <a:gd name="T15" fmla="*/ 79 h 165"/>
                <a:gd name="T16" fmla="*/ 55 w 233"/>
                <a:gd name="T17" fmla="*/ 128 h 165"/>
                <a:gd name="T18" fmla="*/ 38 w 233"/>
                <a:gd name="T19" fmla="*/ 140 h 165"/>
                <a:gd name="T20" fmla="*/ 37 w 233"/>
                <a:gd name="T21" fmla="*/ 141 h 165"/>
                <a:gd name="T22" fmla="*/ 35 w 233"/>
                <a:gd name="T23" fmla="*/ 143 h 165"/>
                <a:gd name="T24" fmla="*/ 32 w 233"/>
                <a:gd name="T25" fmla="*/ 145 h 165"/>
                <a:gd name="T26" fmla="*/ 29 w 233"/>
                <a:gd name="T27" fmla="*/ 148 h 165"/>
                <a:gd name="T28" fmla="*/ 27 w 233"/>
                <a:gd name="T29" fmla="*/ 150 h 165"/>
                <a:gd name="T30" fmla="*/ 24 w 233"/>
                <a:gd name="T31" fmla="*/ 151 h 165"/>
                <a:gd name="T32" fmla="*/ 23 w 233"/>
                <a:gd name="T33" fmla="*/ 152 h 165"/>
                <a:gd name="T34" fmla="*/ 22 w 233"/>
                <a:gd name="T35" fmla="*/ 153 h 165"/>
                <a:gd name="T36" fmla="*/ 6 w 233"/>
                <a:gd name="T37" fmla="*/ 165 h 165"/>
                <a:gd name="T38" fmla="*/ 4 w 233"/>
                <a:gd name="T39" fmla="*/ 165 h 165"/>
                <a:gd name="T40" fmla="*/ 2 w 233"/>
                <a:gd name="T41" fmla="*/ 165 h 165"/>
                <a:gd name="T42" fmla="*/ 1 w 233"/>
                <a:gd name="T43" fmla="*/ 164 h 165"/>
                <a:gd name="T44" fmla="*/ 0 w 233"/>
                <a:gd name="T45" fmla="*/ 163 h 165"/>
                <a:gd name="T46" fmla="*/ 0 w 233"/>
                <a:gd name="T47" fmla="*/ 162 h 165"/>
                <a:gd name="T48" fmla="*/ 1 w 233"/>
                <a:gd name="T49" fmla="*/ 160 h 165"/>
                <a:gd name="T50" fmla="*/ 18 w 233"/>
                <a:gd name="T51" fmla="*/ 146 h 165"/>
                <a:gd name="T52" fmla="*/ 18 w 233"/>
                <a:gd name="T53" fmla="*/ 146 h 165"/>
                <a:gd name="T54" fmla="*/ 19 w 233"/>
                <a:gd name="T55" fmla="*/ 145 h 165"/>
                <a:gd name="T56" fmla="*/ 92 w 233"/>
                <a:gd name="T57" fmla="*/ 91 h 165"/>
                <a:gd name="T58" fmla="*/ 159 w 233"/>
                <a:gd name="T59" fmla="*/ 44 h 165"/>
                <a:gd name="T60" fmla="*/ 228 w 233"/>
                <a:gd name="T61" fmla="*/ 1 h 165"/>
                <a:gd name="T62" fmla="*/ 230 w 233"/>
                <a:gd name="T6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165">
                  <a:moveTo>
                    <a:pt x="230" y="0"/>
                  </a:moveTo>
                  <a:lnTo>
                    <a:pt x="232" y="1"/>
                  </a:lnTo>
                  <a:lnTo>
                    <a:pt x="233" y="2"/>
                  </a:lnTo>
                  <a:lnTo>
                    <a:pt x="233" y="3"/>
                  </a:lnTo>
                  <a:lnTo>
                    <a:pt x="233" y="6"/>
                  </a:lnTo>
                  <a:lnTo>
                    <a:pt x="232" y="7"/>
                  </a:lnTo>
                  <a:lnTo>
                    <a:pt x="176" y="42"/>
                  </a:lnTo>
                  <a:lnTo>
                    <a:pt x="121" y="79"/>
                  </a:lnTo>
                  <a:lnTo>
                    <a:pt x="55" y="128"/>
                  </a:lnTo>
                  <a:lnTo>
                    <a:pt x="38" y="140"/>
                  </a:lnTo>
                  <a:lnTo>
                    <a:pt x="37" y="141"/>
                  </a:lnTo>
                  <a:lnTo>
                    <a:pt x="35" y="143"/>
                  </a:lnTo>
                  <a:lnTo>
                    <a:pt x="32" y="145"/>
                  </a:lnTo>
                  <a:lnTo>
                    <a:pt x="29" y="148"/>
                  </a:lnTo>
                  <a:lnTo>
                    <a:pt x="27" y="150"/>
                  </a:lnTo>
                  <a:lnTo>
                    <a:pt x="24" y="151"/>
                  </a:lnTo>
                  <a:lnTo>
                    <a:pt x="23" y="152"/>
                  </a:lnTo>
                  <a:lnTo>
                    <a:pt x="22" y="153"/>
                  </a:lnTo>
                  <a:lnTo>
                    <a:pt x="6" y="165"/>
                  </a:lnTo>
                  <a:lnTo>
                    <a:pt x="4" y="165"/>
                  </a:lnTo>
                  <a:lnTo>
                    <a:pt x="2" y="165"/>
                  </a:lnTo>
                  <a:lnTo>
                    <a:pt x="1" y="164"/>
                  </a:lnTo>
                  <a:lnTo>
                    <a:pt x="0" y="163"/>
                  </a:lnTo>
                  <a:lnTo>
                    <a:pt x="0" y="162"/>
                  </a:lnTo>
                  <a:lnTo>
                    <a:pt x="1" y="160"/>
                  </a:lnTo>
                  <a:lnTo>
                    <a:pt x="18" y="146"/>
                  </a:lnTo>
                  <a:lnTo>
                    <a:pt x="18" y="146"/>
                  </a:lnTo>
                  <a:lnTo>
                    <a:pt x="19" y="145"/>
                  </a:lnTo>
                  <a:lnTo>
                    <a:pt x="92" y="91"/>
                  </a:lnTo>
                  <a:lnTo>
                    <a:pt x="159" y="44"/>
                  </a:lnTo>
                  <a:lnTo>
                    <a:pt x="228" y="1"/>
                  </a:lnTo>
                  <a:lnTo>
                    <a:pt x="23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1" name="Freeform 525"/>
            <p:cNvSpPr>
              <a:spLocks/>
            </p:cNvSpPr>
            <p:nvPr/>
          </p:nvSpPr>
          <p:spPr bwMode="auto">
            <a:xfrm>
              <a:off x="4973349" y="3439680"/>
              <a:ext cx="127000" cy="236538"/>
            </a:xfrm>
            <a:custGeom>
              <a:avLst/>
              <a:gdLst>
                <a:gd name="T0" fmla="*/ 77 w 80"/>
                <a:gd name="T1" fmla="*/ 0 h 149"/>
                <a:gd name="T2" fmla="*/ 79 w 80"/>
                <a:gd name="T3" fmla="*/ 0 h 149"/>
                <a:gd name="T4" fmla="*/ 80 w 80"/>
                <a:gd name="T5" fmla="*/ 1 h 149"/>
                <a:gd name="T6" fmla="*/ 80 w 80"/>
                <a:gd name="T7" fmla="*/ 2 h 149"/>
                <a:gd name="T8" fmla="*/ 80 w 80"/>
                <a:gd name="T9" fmla="*/ 5 h 149"/>
                <a:gd name="T10" fmla="*/ 80 w 80"/>
                <a:gd name="T11" fmla="*/ 7 h 149"/>
                <a:gd name="T12" fmla="*/ 59 w 80"/>
                <a:gd name="T13" fmla="*/ 55 h 149"/>
                <a:gd name="T14" fmla="*/ 34 w 80"/>
                <a:gd name="T15" fmla="*/ 102 h 149"/>
                <a:gd name="T16" fmla="*/ 7 w 80"/>
                <a:gd name="T17" fmla="*/ 148 h 149"/>
                <a:gd name="T18" fmla="*/ 6 w 80"/>
                <a:gd name="T19" fmla="*/ 149 h 149"/>
                <a:gd name="T20" fmla="*/ 3 w 80"/>
                <a:gd name="T21" fmla="*/ 149 h 149"/>
                <a:gd name="T22" fmla="*/ 2 w 80"/>
                <a:gd name="T23" fmla="*/ 149 h 149"/>
                <a:gd name="T24" fmla="*/ 1 w 80"/>
                <a:gd name="T25" fmla="*/ 148 h 149"/>
                <a:gd name="T26" fmla="*/ 0 w 80"/>
                <a:gd name="T27" fmla="*/ 145 h 149"/>
                <a:gd name="T28" fmla="*/ 1 w 80"/>
                <a:gd name="T29" fmla="*/ 143 h 149"/>
                <a:gd name="T30" fmla="*/ 24 w 80"/>
                <a:gd name="T31" fmla="*/ 106 h 149"/>
                <a:gd name="T32" fmla="*/ 46 w 80"/>
                <a:gd name="T33" fmla="*/ 67 h 149"/>
                <a:gd name="T34" fmla="*/ 65 w 80"/>
                <a:gd name="T35" fmla="*/ 27 h 149"/>
                <a:gd name="T36" fmla="*/ 74 w 80"/>
                <a:gd name="T37" fmla="*/ 2 h 149"/>
                <a:gd name="T38" fmla="*/ 75 w 80"/>
                <a:gd name="T39" fmla="*/ 1 h 149"/>
                <a:gd name="T40" fmla="*/ 76 w 80"/>
                <a:gd name="T41" fmla="*/ 0 h 149"/>
                <a:gd name="T42" fmla="*/ 77 w 80"/>
                <a:gd name="T43"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149">
                  <a:moveTo>
                    <a:pt x="77" y="0"/>
                  </a:moveTo>
                  <a:lnTo>
                    <a:pt x="79" y="0"/>
                  </a:lnTo>
                  <a:lnTo>
                    <a:pt x="80" y="1"/>
                  </a:lnTo>
                  <a:lnTo>
                    <a:pt x="80" y="2"/>
                  </a:lnTo>
                  <a:lnTo>
                    <a:pt x="80" y="5"/>
                  </a:lnTo>
                  <a:lnTo>
                    <a:pt x="80" y="7"/>
                  </a:lnTo>
                  <a:lnTo>
                    <a:pt x="59" y="55"/>
                  </a:lnTo>
                  <a:lnTo>
                    <a:pt x="34" y="102"/>
                  </a:lnTo>
                  <a:lnTo>
                    <a:pt x="7" y="148"/>
                  </a:lnTo>
                  <a:lnTo>
                    <a:pt x="6" y="149"/>
                  </a:lnTo>
                  <a:lnTo>
                    <a:pt x="3" y="149"/>
                  </a:lnTo>
                  <a:lnTo>
                    <a:pt x="2" y="149"/>
                  </a:lnTo>
                  <a:lnTo>
                    <a:pt x="1" y="148"/>
                  </a:lnTo>
                  <a:lnTo>
                    <a:pt x="0" y="145"/>
                  </a:lnTo>
                  <a:lnTo>
                    <a:pt x="1" y="143"/>
                  </a:lnTo>
                  <a:lnTo>
                    <a:pt x="24" y="106"/>
                  </a:lnTo>
                  <a:lnTo>
                    <a:pt x="46" y="67"/>
                  </a:lnTo>
                  <a:lnTo>
                    <a:pt x="65" y="27"/>
                  </a:lnTo>
                  <a:lnTo>
                    <a:pt x="74" y="2"/>
                  </a:lnTo>
                  <a:lnTo>
                    <a:pt x="75" y="1"/>
                  </a:lnTo>
                  <a:lnTo>
                    <a:pt x="76" y="0"/>
                  </a:lnTo>
                  <a:lnTo>
                    <a:pt x="7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2" name="Freeform 526"/>
            <p:cNvSpPr>
              <a:spLocks/>
            </p:cNvSpPr>
            <p:nvPr/>
          </p:nvSpPr>
          <p:spPr bwMode="auto">
            <a:xfrm>
              <a:off x="4839999" y="3399992"/>
              <a:ext cx="142875" cy="438150"/>
            </a:xfrm>
            <a:custGeom>
              <a:avLst/>
              <a:gdLst>
                <a:gd name="T0" fmla="*/ 86 w 90"/>
                <a:gd name="T1" fmla="*/ 0 h 276"/>
                <a:gd name="T2" fmla="*/ 87 w 90"/>
                <a:gd name="T3" fmla="*/ 0 h 276"/>
                <a:gd name="T4" fmla="*/ 88 w 90"/>
                <a:gd name="T5" fmla="*/ 1 h 276"/>
                <a:gd name="T6" fmla="*/ 90 w 90"/>
                <a:gd name="T7" fmla="*/ 2 h 276"/>
                <a:gd name="T8" fmla="*/ 90 w 90"/>
                <a:gd name="T9" fmla="*/ 3 h 276"/>
                <a:gd name="T10" fmla="*/ 52 w 90"/>
                <a:gd name="T11" fmla="*/ 118 h 276"/>
                <a:gd name="T12" fmla="*/ 28 w 90"/>
                <a:gd name="T13" fmla="*/ 195 h 276"/>
                <a:gd name="T14" fmla="*/ 7 w 90"/>
                <a:gd name="T15" fmla="*/ 274 h 276"/>
                <a:gd name="T16" fmla="*/ 6 w 90"/>
                <a:gd name="T17" fmla="*/ 275 h 276"/>
                <a:gd name="T18" fmla="*/ 5 w 90"/>
                <a:gd name="T19" fmla="*/ 276 h 276"/>
                <a:gd name="T20" fmla="*/ 3 w 90"/>
                <a:gd name="T21" fmla="*/ 276 h 276"/>
                <a:gd name="T22" fmla="*/ 2 w 90"/>
                <a:gd name="T23" fmla="*/ 275 h 276"/>
                <a:gd name="T24" fmla="*/ 0 w 90"/>
                <a:gd name="T25" fmla="*/ 274 h 276"/>
                <a:gd name="T26" fmla="*/ 0 w 90"/>
                <a:gd name="T27" fmla="*/ 272 h 276"/>
                <a:gd name="T28" fmla="*/ 16 w 90"/>
                <a:gd name="T29" fmla="*/ 214 h 276"/>
                <a:gd name="T30" fmla="*/ 32 w 90"/>
                <a:gd name="T31" fmla="*/ 157 h 276"/>
                <a:gd name="T32" fmla="*/ 58 w 90"/>
                <a:gd name="T33" fmla="*/ 79 h 276"/>
                <a:gd name="T34" fmla="*/ 83 w 90"/>
                <a:gd name="T35" fmla="*/ 2 h 276"/>
                <a:gd name="T36" fmla="*/ 84 w 90"/>
                <a:gd name="T37" fmla="*/ 1 h 276"/>
                <a:gd name="T38" fmla="*/ 85 w 90"/>
                <a:gd name="T39" fmla="*/ 0 h 276"/>
                <a:gd name="T40" fmla="*/ 86 w 90"/>
                <a:gd name="T4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276">
                  <a:moveTo>
                    <a:pt x="86" y="0"/>
                  </a:moveTo>
                  <a:lnTo>
                    <a:pt x="87" y="0"/>
                  </a:lnTo>
                  <a:lnTo>
                    <a:pt x="88" y="1"/>
                  </a:lnTo>
                  <a:lnTo>
                    <a:pt x="90" y="2"/>
                  </a:lnTo>
                  <a:lnTo>
                    <a:pt x="90" y="3"/>
                  </a:lnTo>
                  <a:lnTo>
                    <a:pt x="52" y="118"/>
                  </a:lnTo>
                  <a:lnTo>
                    <a:pt x="28" y="195"/>
                  </a:lnTo>
                  <a:lnTo>
                    <a:pt x="7" y="274"/>
                  </a:lnTo>
                  <a:lnTo>
                    <a:pt x="6" y="275"/>
                  </a:lnTo>
                  <a:lnTo>
                    <a:pt x="5" y="276"/>
                  </a:lnTo>
                  <a:lnTo>
                    <a:pt x="3" y="276"/>
                  </a:lnTo>
                  <a:lnTo>
                    <a:pt x="2" y="275"/>
                  </a:lnTo>
                  <a:lnTo>
                    <a:pt x="0" y="274"/>
                  </a:lnTo>
                  <a:lnTo>
                    <a:pt x="0" y="272"/>
                  </a:lnTo>
                  <a:lnTo>
                    <a:pt x="16" y="214"/>
                  </a:lnTo>
                  <a:lnTo>
                    <a:pt x="32" y="157"/>
                  </a:lnTo>
                  <a:lnTo>
                    <a:pt x="58" y="79"/>
                  </a:lnTo>
                  <a:lnTo>
                    <a:pt x="83" y="2"/>
                  </a:lnTo>
                  <a:lnTo>
                    <a:pt x="84" y="1"/>
                  </a:lnTo>
                  <a:lnTo>
                    <a:pt x="85" y="0"/>
                  </a:lnTo>
                  <a:lnTo>
                    <a:pt x="8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3" name="Freeform 527"/>
            <p:cNvSpPr>
              <a:spLocks/>
            </p:cNvSpPr>
            <p:nvPr/>
          </p:nvSpPr>
          <p:spPr bwMode="auto">
            <a:xfrm>
              <a:off x="4612987" y="3357130"/>
              <a:ext cx="160338" cy="600075"/>
            </a:xfrm>
            <a:custGeom>
              <a:avLst/>
              <a:gdLst>
                <a:gd name="T0" fmla="*/ 4 w 101"/>
                <a:gd name="T1" fmla="*/ 0 h 378"/>
                <a:gd name="T2" fmla="*/ 5 w 101"/>
                <a:gd name="T3" fmla="*/ 0 h 378"/>
                <a:gd name="T4" fmla="*/ 6 w 101"/>
                <a:gd name="T5" fmla="*/ 2 h 378"/>
                <a:gd name="T6" fmla="*/ 7 w 101"/>
                <a:gd name="T7" fmla="*/ 4 h 378"/>
                <a:gd name="T8" fmla="*/ 11 w 101"/>
                <a:gd name="T9" fmla="*/ 48 h 378"/>
                <a:gd name="T10" fmla="*/ 17 w 101"/>
                <a:gd name="T11" fmla="*/ 82 h 378"/>
                <a:gd name="T12" fmla="*/ 32 w 101"/>
                <a:gd name="T13" fmla="*/ 158 h 378"/>
                <a:gd name="T14" fmla="*/ 52 w 101"/>
                <a:gd name="T15" fmla="*/ 231 h 378"/>
                <a:gd name="T16" fmla="*/ 74 w 101"/>
                <a:gd name="T17" fmla="*/ 303 h 378"/>
                <a:gd name="T18" fmla="*/ 101 w 101"/>
                <a:gd name="T19" fmla="*/ 374 h 378"/>
                <a:gd name="T20" fmla="*/ 101 w 101"/>
                <a:gd name="T21" fmla="*/ 376 h 378"/>
                <a:gd name="T22" fmla="*/ 99 w 101"/>
                <a:gd name="T23" fmla="*/ 378 h 378"/>
                <a:gd name="T24" fmla="*/ 98 w 101"/>
                <a:gd name="T25" fmla="*/ 378 h 378"/>
                <a:gd name="T26" fmla="*/ 96 w 101"/>
                <a:gd name="T27" fmla="*/ 378 h 378"/>
                <a:gd name="T28" fmla="*/ 95 w 101"/>
                <a:gd name="T29" fmla="*/ 378 h 378"/>
                <a:gd name="T30" fmla="*/ 94 w 101"/>
                <a:gd name="T31" fmla="*/ 376 h 378"/>
                <a:gd name="T32" fmla="*/ 66 w 101"/>
                <a:gd name="T33" fmla="*/ 300 h 378"/>
                <a:gd name="T34" fmla="*/ 43 w 101"/>
                <a:gd name="T35" fmla="*/ 227 h 378"/>
                <a:gd name="T36" fmla="*/ 25 w 101"/>
                <a:gd name="T37" fmla="*/ 152 h 378"/>
                <a:gd name="T38" fmla="*/ 9 w 101"/>
                <a:gd name="T39" fmla="*/ 79 h 378"/>
                <a:gd name="T40" fmla="*/ 0 w 101"/>
                <a:gd name="T41" fmla="*/ 4 h 378"/>
                <a:gd name="T42" fmla="*/ 0 w 101"/>
                <a:gd name="T43" fmla="*/ 2 h 378"/>
                <a:gd name="T44" fmla="*/ 2 w 101"/>
                <a:gd name="T45" fmla="*/ 0 h 378"/>
                <a:gd name="T46" fmla="*/ 4 w 101"/>
                <a:gd name="T47"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1" h="378">
                  <a:moveTo>
                    <a:pt x="4" y="0"/>
                  </a:moveTo>
                  <a:lnTo>
                    <a:pt x="5" y="0"/>
                  </a:lnTo>
                  <a:lnTo>
                    <a:pt x="6" y="2"/>
                  </a:lnTo>
                  <a:lnTo>
                    <a:pt x="7" y="4"/>
                  </a:lnTo>
                  <a:lnTo>
                    <a:pt x="11" y="48"/>
                  </a:lnTo>
                  <a:lnTo>
                    <a:pt x="17" y="82"/>
                  </a:lnTo>
                  <a:lnTo>
                    <a:pt x="32" y="158"/>
                  </a:lnTo>
                  <a:lnTo>
                    <a:pt x="52" y="231"/>
                  </a:lnTo>
                  <a:lnTo>
                    <a:pt x="74" y="303"/>
                  </a:lnTo>
                  <a:lnTo>
                    <a:pt x="101" y="374"/>
                  </a:lnTo>
                  <a:lnTo>
                    <a:pt x="101" y="376"/>
                  </a:lnTo>
                  <a:lnTo>
                    <a:pt x="99" y="378"/>
                  </a:lnTo>
                  <a:lnTo>
                    <a:pt x="98" y="378"/>
                  </a:lnTo>
                  <a:lnTo>
                    <a:pt x="96" y="378"/>
                  </a:lnTo>
                  <a:lnTo>
                    <a:pt x="95" y="378"/>
                  </a:lnTo>
                  <a:lnTo>
                    <a:pt x="94" y="376"/>
                  </a:lnTo>
                  <a:lnTo>
                    <a:pt x="66" y="300"/>
                  </a:lnTo>
                  <a:lnTo>
                    <a:pt x="43" y="227"/>
                  </a:lnTo>
                  <a:lnTo>
                    <a:pt x="25" y="152"/>
                  </a:lnTo>
                  <a:lnTo>
                    <a:pt x="9" y="79"/>
                  </a:lnTo>
                  <a:lnTo>
                    <a:pt x="0" y="4"/>
                  </a:lnTo>
                  <a:lnTo>
                    <a:pt x="0" y="2"/>
                  </a:lnTo>
                  <a:lnTo>
                    <a:pt x="2"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4" name="Freeform 528"/>
            <p:cNvSpPr>
              <a:spLocks/>
            </p:cNvSpPr>
            <p:nvPr/>
          </p:nvSpPr>
          <p:spPr bwMode="auto">
            <a:xfrm>
              <a:off x="4695537" y="3357130"/>
              <a:ext cx="165100" cy="588963"/>
            </a:xfrm>
            <a:custGeom>
              <a:avLst/>
              <a:gdLst>
                <a:gd name="T0" fmla="*/ 100 w 104"/>
                <a:gd name="T1" fmla="*/ 0 h 371"/>
                <a:gd name="T2" fmla="*/ 102 w 104"/>
                <a:gd name="T3" fmla="*/ 0 h 371"/>
                <a:gd name="T4" fmla="*/ 104 w 104"/>
                <a:gd name="T5" fmla="*/ 2 h 371"/>
                <a:gd name="T6" fmla="*/ 104 w 104"/>
                <a:gd name="T7" fmla="*/ 4 h 371"/>
                <a:gd name="T8" fmla="*/ 102 w 104"/>
                <a:gd name="T9" fmla="*/ 32 h 371"/>
                <a:gd name="T10" fmla="*/ 98 w 104"/>
                <a:gd name="T11" fmla="*/ 62 h 371"/>
                <a:gd name="T12" fmla="*/ 85 w 104"/>
                <a:gd name="T13" fmla="*/ 112 h 371"/>
                <a:gd name="T14" fmla="*/ 69 w 104"/>
                <a:gd name="T15" fmla="*/ 161 h 371"/>
                <a:gd name="T16" fmla="*/ 55 w 104"/>
                <a:gd name="T17" fmla="*/ 211 h 371"/>
                <a:gd name="T18" fmla="*/ 31 w 104"/>
                <a:gd name="T19" fmla="*/ 290 h 371"/>
                <a:gd name="T20" fmla="*/ 7 w 104"/>
                <a:gd name="T21" fmla="*/ 369 h 371"/>
                <a:gd name="T22" fmla="*/ 6 w 104"/>
                <a:gd name="T23" fmla="*/ 370 h 371"/>
                <a:gd name="T24" fmla="*/ 5 w 104"/>
                <a:gd name="T25" fmla="*/ 371 h 371"/>
                <a:gd name="T26" fmla="*/ 2 w 104"/>
                <a:gd name="T27" fmla="*/ 371 h 371"/>
                <a:gd name="T28" fmla="*/ 1 w 104"/>
                <a:gd name="T29" fmla="*/ 370 h 371"/>
                <a:gd name="T30" fmla="*/ 0 w 104"/>
                <a:gd name="T31" fmla="*/ 369 h 371"/>
                <a:gd name="T32" fmla="*/ 0 w 104"/>
                <a:gd name="T33" fmla="*/ 367 h 371"/>
                <a:gd name="T34" fmla="*/ 8 w 104"/>
                <a:gd name="T35" fmla="*/ 343 h 371"/>
                <a:gd name="T36" fmla="*/ 32 w 104"/>
                <a:gd name="T37" fmla="*/ 263 h 371"/>
                <a:gd name="T38" fmla="*/ 55 w 104"/>
                <a:gd name="T39" fmla="*/ 184 h 371"/>
                <a:gd name="T40" fmla="*/ 66 w 104"/>
                <a:gd name="T41" fmla="*/ 148 h 371"/>
                <a:gd name="T42" fmla="*/ 77 w 104"/>
                <a:gd name="T43" fmla="*/ 112 h 371"/>
                <a:gd name="T44" fmla="*/ 88 w 104"/>
                <a:gd name="T45" fmla="*/ 74 h 371"/>
                <a:gd name="T46" fmla="*/ 95 w 104"/>
                <a:gd name="T47" fmla="*/ 37 h 371"/>
                <a:gd name="T48" fmla="*/ 97 w 104"/>
                <a:gd name="T49" fmla="*/ 4 h 371"/>
                <a:gd name="T50" fmla="*/ 98 w 104"/>
                <a:gd name="T51" fmla="*/ 2 h 371"/>
                <a:gd name="T52" fmla="*/ 99 w 104"/>
                <a:gd name="T53" fmla="*/ 0 h 371"/>
                <a:gd name="T54" fmla="*/ 100 w 104"/>
                <a:gd name="T55"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4" h="371">
                  <a:moveTo>
                    <a:pt x="100" y="0"/>
                  </a:moveTo>
                  <a:lnTo>
                    <a:pt x="102" y="0"/>
                  </a:lnTo>
                  <a:lnTo>
                    <a:pt x="104" y="2"/>
                  </a:lnTo>
                  <a:lnTo>
                    <a:pt x="104" y="4"/>
                  </a:lnTo>
                  <a:lnTo>
                    <a:pt x="102" y="32"/>
                  </a:lnTo>
                  <a:lnTo>
                    <a:pt x="98" y="62"/>
                  </a:lnTo>
                  <a:lnTo>
                    <a:pt x="85" y="112"/>
                  </a:lnTo>
                  <a:lnTo>
                    <a:pt x="69" y="161"/>
                  </a:lnTo>
                  <a:lnTo>
                    <a:pt x="55" y="211"/>
                  </a:lnTo>
                  <a:lnTo>
                    <a:pt x="31" y="290"/>
                  </a:lnTo>
                  <a:lnTo>
                    <a:pt x="7" y="369"/>
                  </a:lnTo>
                  <a:lnTo>
                    <a:pt x="6" y="370"/>
                  </a:lnTo>
                  <a:lnTo>
                    <a:pt x="5" y="371"/>
                  </a:lnTo>
                  <a:lnTo>
                    <a:pt x="2" y="371"/>
                  </a:lnTo>
                  <a:lnTo>
                    <a:pt x="1" y="370"/>
                  </a:lnTo>
                  <a:lnTo>
                    <a:pt x="0" y="369"/>
                  </a:lnTo>
                  <a:lnTo>
                    <a:pt x="0" y="367"/>
                  </a:lnTo>
                  <a:lnTo>
                    <a:pt x="8" y="343"/>
                  </a:lnTo>
                  <a:lnTo>
                    <a:pt x="32" y="263"/>
                  </a:lnTo>
                  <a:lnTo>
                    <a:pt x="55" y="184"/>
                  </a:lnTo>
                  <a:lnTo>
                    <a:pt x="66" y="148"/>
                  </a:lnTo>
                  <a:lnTo>
                    <a:pt x="77" y="112"/>
                  </a:lnTo>
                  <a:lnTo>
                    <a:pt x="88" y="74"/>
                  </a:lnTo>
                  <a:lnTo>
                    <a:pt x="95" y="37"/>
                  </a:lnTo>
                  <a:lnTo>
                    <a:pt x="97" y="4"/>
                  </a:lnTo>
                  <a:lnTo>
                    <a:pt x="98" y="2"/>
                  </a:lnTo>
                  <a:lnTo>
                    <a:pt x="99" y="0"/>
                  </a:lnTo>
                  <a:lnTo>
                    <a:pt x="10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5" name="Freeform 529"/>
            <p:cNvSpPr>
              <a:spLocks/>
            </p:cNvSpPr>
            <p:nvPr/>
          </p:nvSpPr>
          <p:spPr bwMode="auto">
            <a:xfrm>
              <a:off x="4493924" y="3399992"/>
              <a:ext cx="241300" cy="539750"/>
            </a:xfrm>
            <a:custGeom>
              <a:avLst/>
              <a:gdLst>
                <a:gd name="T0" fmla="*/ 3 w 152"/>
                <a:gd name="T1" fmla="*/ 0 h 340"/>
                <a:gd name="T2" fmla="*/ 5 w 152"/>
                <a:gd name="T3" fmla="*/ 0 h 340"/>
                <a:gd name="T4" fmla="*/ 6 w 152"/>
                <a:gd name="T5" fmla="*/ 1 h 340"/>
                <a:gd name="T6" fmla="*/ 6 w 152"/>
                <a:gd name="T7" fmla="*/ 2 h 340"/>
                <a:gd name="T8" fmla="*/ 19 w 152"/>
                <a:gd name="T9" fmla="*/ 36 h 340"/>
                <a:gd name="T10" fmla="*/ 45 w 152"/>
                <a:gd name="T11" fmla="*/ 90 h 340"/>
                <a:gd name="T12" fmla="*/ 70 w 152"/>
                <a:gd name="T13" fmla="*/ 144 h 340"/>
                <a:gd name="T14" fmla="*/ 88 w 152"/>
                <a:gd name="T15" fmla="*/ 188 h 340"/>
                <a:gd name="T16" fmla="*/ 104 w 152"/>
                <a:gd name="T17" fmla="*/ 233 h 340"/>
                <a:gd name="T18" fmla="*/ 121 w 152"/>
                <a:gd name="T19" fmla="*/ 277 h 340"/>
                <a:gd name="T20" fmla="*/ 135 w 152"/>
                <a:gd name="T21" fmla="*/ 307 h 340"/>
                <a:gd name="T22" fmla="*/ 152 w 152"/>
                <a:gd name="T23" fmla="*/ 334 h 340"/>
                <a:gd name="T24" fmla="*/ 152 w 152"/>
                <a:gd name="T25" fmla="*/ 336 h 340"/>
                <a:gd name="T26" fmla="*/ 152 w 152"/>
                <a:gd name="T27" fmla="*/ 338 h 340"/>
                <a:gd name="T28" fmla="*/ 151 w 152"/>
                <a:gd name="T29" fmla="*/ 339 h 340"/>
                <a:gd name="T30" fmla="*/ 149 w 152"/>
                <a:gd name="T31" fmla="*/ 340 h 340"/>
                <a:gd name="T32" fmla="*/ 148 w 152"/>
                <a:gd name="T33" fmla="*/ 339 h 340"/>
                <a:gd name="T34" fmla="*/ 146 w 152"/>
                <a:gd name="T35" fmla="*/ 338 h 340"/>
                <a:gd name="T36" fmla="*/ 134 w 152"/>
                <a:gd name="T37" fmla="*/ 318 h 340"/>
                <a:gd name="T38" fmla="*/ 123 w 152"/>
                <a:gd name="T39" fmla="*/ 297 h 340"/>
                <a:gd name="T40" fmla="*/ 104 w 152"/>
                <a:gd name="T41" fmla="*/ 254 h 340"/>
                <a:gd name="T42" fmla="*/ 89 w 152"/>
                <a:gd name="T43" fmla="*/ 209 h 340"/>
                <a:gd name="T44" fmla="*/ 72 w 152"/>
                <a:gd name="T45" fmla="*/ 166 h 340"/>
                <a:gd name="T46" fmla="*/ 64 w 152"/>
                <a:gd name="T47" fmla="*/ 147 h 340"/>
                <a:gd name="T48" fmla="*/ 41 w 152"/>
                <a:gd name="T49" fmla="*/ 100 h 340"/>
                <a:gd name="T50" fmla="*/ 19 w 152"/>
                <a:gd name="T51" fmla="*/ 53 h 340"/>
                <a:gd name="T52" fmla="*/ 0 w 152"/>
                <a:gd name="T53" fmla="*/ 3 h 340"/>
                <a:gd name="T54" fmla="*/ 0 w 152"/>
                <a:gd name="T55" fmla="*/ 2 h 340"/>
                <a:gd name="T56" fmla="*/ 1 w 152"/>
                <a:gd name="T57" fmla="*/ 1 h 340"/>
                <a:gd name="T58" fmla="*/ 2 w 152"/>
                <a:gd name="T59" fmla="*/ 0 h 340"/>
                <a:gd name="T60" fmla="*/ 3 w 152"/>
                <a:gd name="T6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2" h="340">
                  <a:moveTo>
                    <a:pt x="3" y="0"/>
                  </a:moveTo>
                  <a:lnTo>
                    <a:pt x="5" y="0"/>
                  </a:lnTo>
                  <a:lnTo>
                    <a:pt x="6" y="1"/>
                  </a:lnTo>
                  <a:lnTo>
                    <a:pt x="6" y="2"/>
                  </a:lnTo>
                  <a:lnTo>
                    <a:pt x="19" y="36"/>
                  </a:lnTo>
                  <a:lnTo>
                    <a:pt x="45" y="90"/>
                  </a:lnTo>
                  <a:lnTo>
                    <a:pt x="70" y="144"/>
                  </a:lnTo>
                  <a:lnTo>
                    <a:pt x="88" y="188"/>
                  </a:lnTo>
                  <a:lnTo>
                    <a:pt x="104" y="233"/>
                  </a:lnTo>
                  <a:lnTo>
                    <a:pt x="121" y="277"/>
                  </a:lnTo>
                  <a:lnTo>
                    <a:pt x="135" y="307"/>
                  </a:lnTo>
                  <a:lnTo>
                    <a:pt x="152" y="334"/>
                  </a:lnTo>
                  <a:lnTo>
                    <a:pt x="152" y="336"/>
                  </a:lnTo>
                  <a:lnTo>
                    <a:pt x="152" y="338"/>
                  </a:lnTo>
                  <a:lnTo>
                    <a:pt x="151" y="339"/>
                  </a:lnTo>
                  <a:lnTo>
                    <a:pt x="149" y="340"/>
                  </a:lnTo>
                  <a:lnTo>
                    <a:pt x="148" y="339"/>
                  </a:lnTo>
                  <a:lnTo>
                    <a:pt x="146" y="338"/>
                  </a:lnTo>
                  <a:lnTo>
                    <a:pt x="134" y="318"/>
                  </a:lnTo>
                  <a:lnTo>
                    <a:pt x="123" y="297"/>
                  </a:lnTo>
                  <a:lnTo>
                    <a:pt x="104" y="254"/>
                  </a:lnTo>
                  <a:lnTo>
                    <a:pt x="89" y="209"/>
                  </a:lnTo>
                  <a:lnTo>
                    <a:pt x="72" y="166"/>
                  </a:lnTo>
                  <a:lnTo>
                    <a:pt x="64" y="147"/>
                  </a:lnTo>
                  <a:lnTo>
                    <a:pt x="41" y="100"/>
                  </a:lnTo>
                  <a:lnTo>
                    <a:pt x="19" y="53"/>
                  </a:lnTo>
                  <a:lnTo>
                    <a:pt x="0" y="3"/>
                  </a:lnTo>
                  <a:lnTo>
                    <a:pt x="0" y="2"/>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6" name="Freeform 530"/>
            <p:cNvSpPr>
              <a:spLocks/>
            </p:cNvSpPr>
            <p:nvPr/>
          </p:nvSpPr>
          <p:spPr bwMode="auto">
            <a:xfrm>
              <a:off x="4385974" y="3436505"/>
              <a:ext cx="182563" cy="390525"/>
            </a:xfrm>
            <a:custGeom>
              <a:avLst/>
              <a:gdLst>
                <a:gd name="T0" fmla="*/ 4 w 115"/>
                <a:gd name="T1" fmla="*/ 0 h 246"/>
                <a:gd name="T2" fmla="*/ 6 w 115"/>
                <a:gd name="T3" fmla="*/ 0 h 246"/>
                <a:gd name="T4" fmla="*/ 7 w 115"/>
                <a:gd name="T5" fmla="*/ 2 h 246"/>
                <a:gd name="T6" fmla="*/ 31 w 115"/>
                <a:gd name="T7" fmla="*/ 52 h 246"/>
                <a:gd name="T8" fmla="*/ 58 w 115"/>
                <a:gd name="T9" fmla="*/ 101 h 246"/>
                <a:gd name="T10" fmla="*/ 80 w 115"/>
                <a:gd name="T11" fmla="*/ 147 h 246"/>
                <a:gd name="T12" fmla="*/ 99 w 115"/>
                <a:gd name="T13" fmla="*/ 194 h 246"/>
                <a:gd name="T14" fmla="*/ 115 w 115"/>
                <a:gd name="T15" fmla="*/ 242 h 246"/>
                <a:gd name="T16" fmla="*/ 115 w 115"/>
                <a:gd name="T17" fmla="*/ 244 h 246"/>
                <a:gd name="T18" fmla="*/ 114 w 115"/>
                <a:gd name="T19" fmla="*/ 245 h 246"/>
                <a:gd name="T20" fmla="*/ 113 w 115"/>
                <a:gd name="T21" fmla="*/ 246 h 246"/>
                <a:gd name="T22" fmla="*/ 112 w 115"/>
                <a:gd name="T23" fmla="*/ 246 h 246"/>
                <a:gd name="T24" fmla="*/ 109 w 115"/>
                <a:gd name="T25" fmla="*/ 245 h 246"/>
                <a:gd name="T26" fmla="*/ 108 w 115"/>
                <a:gd name="T27" fmla="*/ 243 h 246"/>
                <a:gd name="T28" fmla="*/ 98 w 115"/>
                <a:gd name="T29" fmla="*/ 210 h 246"/>
                <a:gd name="T30" fmla="*/ 86 w 115"/>
                <a:gd name="T31" fmla="*/ 177 h 246"/>
                <a:gd name="T32" fmla="*/ 86 w 115"/>
                <a:gd name="T33" fmla="*/ 177 h 246"/>
                <a:gd name="T34" fmla="*/ 86 w 115"/>
                <a:gd name="T35" fmla="*/ 177 h 246"/>
                <a:gd name="T36" fmla="*/ 70 w 115"/>
                <a:gd name="T37" fmla="*/ 141 h 246"/>
                <a:gd name="T38" fmla="*/ 35 w 115"/>
                <a:gd name="T39" fmla="*/ 74 h 246"/>
                <a:gd name="T40" fmla="*/ 0 w 115"/>
                <a:gd name="T41" fmla="*/ 5 h 246"/>
                <a:gd name="T42" fmla="*/ 0 w 115"/>
                <a:gd name="T43" fmla="*/ 3 h 246"/>
                <a:gd name="T44" fmla="*/ 2 w 115"/>
                <a:gd name="T45" fmla="*/ 1 h 246"/>
                <a:gd name="T46" fmla="*/ 3 w 115"/>
                <a:gd name="T47" fmla="*/ 0 h 246"/>
                <a:gd name="T48" fmla="*/ 4 w 115"/>
                <a:gd name="T49"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5" h="246">
                  <a:moveTo>
                    <a:pt x="4" y="0"/>
                  </a:moveTo>
                  <a:lnTo>
                    <a:pt x="6" y="0"/>
                  </a:lnTo>
                  <a:lnTo>
                    <a:pt x="7" y="2"/>
                  </a:lnTo>
                  <a:lnTo>
                    <a:pt x="31" y="52"/>
                  </a:lnTo>
                  <a:lnTo>
                    <a:pt x="58" y="101"/>
                  </a:lnTo>
                  <a:lnTo>
                    <a:pt x="80" y="147"/>
                  </a:lnTo>
                  <a:lnTo>
                    <a:pt x="99" y="194"/>
                  </a:lnTo>
                  <a:lnTo>
                    <a:pt x="115" y="242"/>
                  </a:lnTo>
                  <a:lnTo>
                    <a:pt x="115" y="244"/>
                  </a:lnTo>
                  <a:lnTo>
                    <a:pt x="114" y="245"/>
                  </a:lnTo>
                  <a:lnTo>
                    <a:pt x="113" y="246"/>
                  </a:lnTo>
                  <a:lnTo>
                    <a:pt x="112" y="246"/>
                  </a:lnTo>
                  <a:lnTo>
                    <a:pt x="109" y="245"/>
                  </a:lnTo>
                  <a:lnTo>
                    <a:pt x="108" y="243"/>
                  </a:lnTo>
                  <a:lnTo>
                    <a:pt x="98" y="210"/>
                  </a:lnTo>
                  <a:lnTo>
                    <a:pt x="86" y="177"/>
                  </a:lnTo>
                  <a:lnTo>
                    <a:pt x="86" y="177"/>
                  </a:lnTo>
                  <a:lnTo>
                    <a:pt x="86" y="177"/>
                  </a:lnTo>
                  <a:lnTo>
                    <a:pt x="70" y="141"/>
                  </a:lnTo>
                  <a:lnTo>
                    <a:pt x="35" y="74"/>
                  </a:lnTo>
                  <a:lnTo>
                    <a:pt x="0" y="5"/>
                  </a:lnTo>
                  <a:lnTo>
                    <a:pt x="0" y="3"/>
                  </a:lnTo>
                  <a:lnTo>
                    <a:pt x="2" y="1"/>
                  </a:lnTo>
                  <a:lnTo>
                    <a:pt x="3"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7" name="Freeform 531"/>
            <p:cNvSpPr>
              <a:spLocks/>
            </p:cNvSpPr>
            <p:nvPr/>
          </p:nvSpPr>
          <p:spPr bwMode="auto">
            <a:xfrm>
              <a:off x="4585999" y="3863542"/>
              <a:ext cx="57150" cy="103188"/>
            </a:xfrm>
            <a:custGeom>
              <a:avLst/>
              <a:gdLst>
                <a:gd name="T0" fmla="*/ 3 w 36"/>
                <a:gd name="T1" fmla="*/ 0 h 65"/>
                <a:gd name="T2" fmla="*/ 4 w 36"/>
                <a:gd name="T3" fmla="*/ 0 h 65"/>
                <a:gd name="T4" fmla="*/ 5 w 36"/>
                <a:gd name="T5" fmla="*/ 2 h 65"/>
                <a:gd name="T6" fmla="*/ 21 w 36"/>
                <a:gd name="T7" fmla="*/ 31 h 65"/>
                <a:gd name="T8" fmla="*/ 35 w 36"/>
                <a:gd name="T9" fmla="*/ 60 h 65"/>
                <a:gd name="T10" fmla="*/ 36 w 36"/>
                <a:gd name="T11" fmla="*/ 62 h 65"/>
                <a:gd name="T12" fmla="*/ 35 w 36"/>
                <a:gd name="T13" fmla="*/ 64 h 65"/>
                <a:gd name="T14" fmla="*/ 34 w 36"/>
                <a:gd name="T15" fmla="*/ 65 h 65"/>
                <a:gd name="T16" fmla="*/ 33 w 36"/>
                <a:gd name="T17" fmla="*/ 65 h 65"/>
                <a:gd name="T18" fmla="*/ 31 w 36"/>
                <a:gd name="T19" fmla="*/ 65 h 65"/>
                <a:gd name="T20" fmla="*/ 30 w 36"/>
                <a:gd name="T21" fmla="*/ 64 h 65"/>
                <a:gd name="T22" fmla="*/ 15 w 36"/>
                <a:gd name="T23" fmla="*/ 35 h 65"/>
                <a:gd name="T24" fmla="*/ 0 w 36"/>
                <a:gd name="T25" fmla="*/ 5 h 65"/>
                <a:gd name="T26" fmla="*/ 0 w 36"/>
                <a:gd name="T27" fmla="*/ 3 h 65"/>
                <a:gd name="T28" fmla="*/ 0 w 36"/>
                <a:gd name="T29" fmla="*/ 2 h 65"/>
                <a:gd name="T30" fmla="*/ 2 w 36"/>
                <a:gd name="T31" fmla="*/ 0 h 65"/>
                <a:gd name="T32" fmla="*/ 3 w 36"/>
                <a:gd name="T3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65">
                  <a:moveTo>
                    <a:pt x="3" y="0"/>
                  </a:moveTo>
                  <a:lnTo>
                    <a:pt x="4" y="0"/>
                  </a:lnTo>
                  <a:lnTo>
                    <a:pt x="5" y="2"/>
                  </a:lnTo>
                  <a:lnTo>
                    <a:pt x="21" y="31"/>
                  </a:lnTo>
                  <a:lnTo>
                    <a:pt x="35" y="60"/>
                  </a:lnTo>
                  <a:lnTo>
                    <a:pt x="36" y="62"/>
                  </a:lnTo>
                  <a:lnTo>
                    <a:pt x="35" y="64"/>
                  </a:lnTo>
                  <a:lnTo>
                    <a:pt x="34" y="65"/>
                  </a:lnTo>
                  <a:lnTo>
                    <a:pt x="33" y="65"/>
                  </a:lnTo>
                  <a:lnTo>
                    <a:pt x="31" y="65"/>
                  </a:lnTo>
                  <a:lnTo>
                    <a:pt x="30" y="64"/>
                  </a:lnTo>
                  <a:lnTo>
                    <a:pt x="15" y="35"/>
                  </a:lnTo>
                  <a:lnTo>
                    <a:pt x="0" y="5"/>
                  </a:lnTo>
                  <a:lnTo>
                    <a:pt x="0" y="3"/>
                  </a:lnTo>
                  <a:lnTo>
                    <a:pt x="0" y="2"/>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8" name="Freeform 532"/>
            <p:cNvSpPr>
              <a:spLocks/>
            </p:cNvSpPr>
            <p:nvPr/>
          </p:nvSpPr>
          <p:spPr bwMode="auto">
            <a:xfrm>
              <a:off x="4287549" y="3488892"/>
              <a:ext cx="234950" cy="331788"/>
            </a:xfrm>
            <a:custGeom>
              <a:avLst/>
              <a:gdLst>
                <a:gd name="T0" fmla="*/ 3 w 148"/>
                <a:gd name="T1" fmla="*/ 0 h 209"/>
                <a:gd name="T2" fmla="*/ 5 w 148"/>
                <a:gd name="T3" fmla="*/ 0 h 209"/>
                <a:gd name="T4" fmla="*/ 6 w 148"/>
                <a:gd name="T5" fmla="*/ 1 h 209"/>
                <a:gd name="T6" fmla="*/ 56 w 148"/>
                <a:gd name="T7" fmla="*/ 71 h 209"/>
                <a:gd name="T8" fmla="*/ 103 w 148"/>
                <a:gd name="T9" fmla="*/ 137 h 209"/>
                <a:gd name="T10" fmla="*/ 148 w 148"/>
                <a:gd name="T11" fmla="*/ 203 h 209"/>
                <a:gd name="T12" fmla="*/ 148 w 148"/>
                <a:gd name="T13" fmla="*/ 206 h 209"/>
                <a:gd name="T14" fmla="*/ 148 w 148"/>
                <a:gd name="T15" fmla="*/ 208 h 209"/>
                <a:gd name="T16" fmla="*/ 147 w 148"/>
                <a:gd name="T17" fmla="*/ 209 h 209"/>
                <a:gd name="T18" fmla="*/ 145 w 148"/>
                <a:gd name="T19" fmla="*/ 209 h 209"/>
                <a:gd name="T20" fmla="*/ 144 w 148"/>
                <a:gd name="T21" fmla="*/ 209 h 209"/>
                <a:gd name="T22" fmla="*/ 143 w 148"/>
                <a:gd name="T23" fmla="*/ 208 h 209"/>
                <a:gd name="T24" fmla="*/ 119 w 148"/>
                <a:gd name="T25" fmla="*/ 172 h 209"/>
                <a:gd name="T26" fmla="*/ 94 w 148"/>
                <a:gd name="T27" fmla="*/ 136 h 209"/>
                <a:gd name="T28" fmla="*/ 47 w 148"/>
                <a:gd name="T29" fmla="*/ 70 h 209"/>
                <a:gd name="T30" fmla="*/ 1 w 148"/>
                <a:gd name="T31" fmla="*/ 5 h 209"/>
                <a:gd name="T32" fmla="*/ 0 w 148"/>
                <a:gd name="T33" fmla="*/ 3 h 209"/>
                <a:gd name="T34" fmla="*/ 1 w 148"/>
                <a:gd name="T35" fmla="*/ 1 h 209"/>
                <a:gd name="T36" fmla="*/ 2 w 148"/>
                <a:gd name="T37" fmla="*/ 0 h 209"/>
                <a:gd name="T38" fmla="*/ 3 w 148"/>
                <a:gd name="T3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209">
                  <a:moveTo>
                    <a:pt x="3" y="0"/>
                  </a:moveTo>
                  <a:lnTo>
                    <a:pt x="5" y="0"/>
                  </a:lnTo>
                  <a:lnTo>
                    <a:pt x="6" y="1"/>
                  </a:lnTo>
                  <a:lnTo>
                    <a:pt x="56" y="71"/>
                  </a:lnTo>
                  <a:lnTo>
                    <a:pt x="103" y="137"/>
                  </a:lnTo>
                  <a:lnTo>
                    <a:pt x="148" y="203"/>
                  </a:lnTo>
                  <a:lnTo>
                    <a:pt x="148" y="206"/>
                  </a:lnTo>
                  <a:lnTo>
                    <a:pt x="148" y="208"/>
                  </a:lnTo>
                  <a:lnTo>
                    <a:pt x="147" y="209"/>
                  </a:lnTo>
                  <a:lnTo>
                    <a:pt x="145" y="209"/>
                  </a:lnTo>
                  <a:lnTo>
                    <a:pt x="144" y="209"/>
                  </a:lnTo>
                  <a:lnTo>
                    <a:pt x="143" y="208"/>
                  </a:lnTo>
                  <a:lnTo>
                    <a:pt x="119" y="172"/>
                  </a:lnTo>
                  <a:lnTo>
                    <a:pt x="94" y="136"/>
                  </a:lnTo>
                  <a:lnTo>
                    <a:pt x="47" y="70"/>
                  </a:lnTo>
                  <a:lnTo>
                    <a:pt x="1" y="5"/>
                  </a:lnTo>
                  <a:lnTo>
                    <a:pt x="0" y="3"/>
                  </a:lnTo>
                  <a:lnTo>
                    <a:pt x="1" y="1"/>
                  </a:lnTo>
                  <a:lnTo>
                    <a:pt x="2"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9" name="Freeform 533"/>
            <p:cNvSpPr>
              <a:spLocks/>
            </p:cNvSpPr>
            <p:nvPr/>
          </p:nvSpPr>
          <p:spPr bwMode="auto">
            <a:xfrm>
              <a:off x="4201824" y="3571442"/>
              <a:ext cx="311150" cy="238125"/>
            </a:xfrm>
            <a:custGeom>
              <a:avLst/>
              <a:gdLst>
                <a:gd name="T0" fmla="*/ 4 w 196"/>
                <a:gd name="T1" fmla="*/ 0 h 150"/>
                <a:gd name="T2" fmla="*/ 5 w 196"/>
                <a:gd name="T3" fmla="*/ 0 h 150"/>
                <a:gd name="T4" fmla="*/ 44 w 196"/>
                <a:gd name="T5" fmla="*/ 23 h 150"/>
                <a:gd name="T6" fmla="*/ 80 w 196"/>
                <a:gd name="T7" fmla="*/ 48 h 150"/>
                <a:gd name="T8" fmla="*/ 138 w 196"/>
                <a:gd name="T9" fmla="*/ 95 h 150"/>
                <a:gd name="T10" fmla="*/ 195 w 196"/>
                <a:gd name="T11" fmla="*/ 145 h 150"/>
                <a:gd name="T12" fmla="*/ 196 w 196"/>
                <a:gd name="T13" fmla="*/ 146 h 150"/>
                <a:gd name="T14" fmla="*/ 196 w 196"/>
                <a:gd name="T15" fmla="*/ 147 h 150"/>
                <a:gd name="T16" fmla="*/ 195 w 196"/>
                <a:gd name="T17" fmla="*/ 149 h 150"/>
                <a:gd name="T18" fmla="*/ 193 w 196"/>
                <a:gd name="T19" fmla="*/ 149 h 150"/>
                <a:gd name="T20" fmla="*/ 191 w 196"/>
                <a:gd name="T21" fmla="*/ 150 h 150"/>
                <a:gd name="T22" fmla="*/ 190 w 196"/>
                <a:gd name="T23" fmla="*/ 149 h 150"/>
                <a:gd name="T24" fmla="*/ 137 w 196"/>
                <a:gd name="T25" fmla="*/ 104 h 150"/>
                <a:gd name="T26" fmla="*/ 85 w 196"/>
                <a:gd name="T27" fmla="*/ 60 h 150"/>
                <a:gd name="T28" fmla="*/ 44 w 196"/>
                <a:gd name="T29" fmla="*/ 32 h 150"/>
                <a:gd name="T30" fmla="*/ 2 w 196"/>
                <a:gd name="T31" fmla="*/ 6 h 150"/>
                <a:gd name="T32" fmla="*/ 1 w 196"/>
                <a:gd name="T33" fmla="*/ 4 h 150"/>
                <a:gd name="T34" fmla="*/ 0 w 196"/>
                <a:gd name="T35" fmla="*/ 3 h 150"/>
                <a:gd name="T36" fmla="*/ 1 w 196"/>
                <a:gd name="T37" fmla="*/ 1 h 150"/>
                <a:gd name="T38" fmla="*/ 2 w 196"/>
                <a:gd name="T39" fmla="*/ 0 h 150"/>
                <a:gd name="T40" fmla="*/ 4 w 196"/>
                <a:gd name="T4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50">
                  <a:moveTo>
                    <a:pt x="4" y="0"/>
                  </a:moveTo>
                  <a:lnTo>
                    <a:pt x="5" y="0"/>
                  </a:lnTo>
                  <a:lnTo>
                    <a:pt x="44" y="23"/>
                  </a:lnTo>
                  <a:lnTo>
                    <a:pt x="80" y="48"/>
                  </a:lnTo>
                  <a:lnTo>
                    <a:pt x="138" y="95"/>
                  </a:lnTo>
                  <a:lnTo>
                    <a:pt x="195" y="145"/>
                  </a:lnTo>
                  <a:lnTo>
                    <a:pt x="196" y="146"/>
                  </a:lnTo>
                  <a:lnTo>
                    <a:pt x="196" y="147"/>
                  </a:lnTo>
                  <a:lnTo>
                    <a:pt x="195" y="149"/>
                  </a:lnTo>
                  <a:lnTo>
                    <a:pt x="193" y="149"/>
                  </a:lnTo>
                  <a:lnTo>
                    <a:pt x="191" y="150"/>
                  </a:lnTo>
                  <a:lnTo>
                    <a:pt x="190" y="149"/>
                  </a:lnTo>
                  <a:lnTo>
                    <a:pt x="137" y="104"/>
                  </a:lnTo>
                  <a:lnTo>
                    <a:pt x="85" y="60"/>
                  </a:lnTo>
                  <a:lnTo>
                    <a:pt x="44" y="32"/>
                  </a:lnTo>
                  <a:lnTo>
                    <a:pt x="2" y="6"/>
                  </a:lnTo>
                  <a:lnTo>
                    <a:pt x="1" y="4"/>
                  </a:lnTo>
                  <a:lnTo>
                    <a:pt x="0" y="3"/>
                  </a:lnTo>
                  <a:lnTo>
                    <a:pt x="1" y="1"/>
                  </a:lnTo>
                  <a:lnTo>
                    <a:pt x="2" y="0"/>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0" name="Freeform 534"/>
            <p:cNvSpPr>
              <a:spLocks/>
            </p:cNvSpPr>
            <p:nvPr/>
          </p:nvSpPr>
          <p:spPr bwMode="auto">
            <a:xfrm>
              <a:off x="4074824" y="3761942"/>
              <a:ext cx="579438" cy="303213"/>
            </a:xfrm>
            <a:custGeom>
              <a:avLst/>
              <a:gdLst>
                <a:gd name="T0" fmla="*/ 4 w 365"/>
                <a:gd name="T1" fmla="*/ 0 h 191"/>
                <a:gd name="T2" fmla="*/ 5 w 365"/>
                <a:gd name="T3" fmla="*/ 0 h 191"/>
                <a:gd name="T4" fmla="*/ 78 w 365"/>
                <a:gd name="T5" fmla="*/ 36 h 191"/>
                <a:gd name="T6" fmla="*/ 149 w 365"/>
                <a:gd name="T7" fmla="*/ 74 h 191"/>
                <a:gd name="T8" fmla="*/ 220 w 365"/>
                <a:gd name="T9" fmla="*/ 112 h 191"/>
                <a:gd name="T10" fmla="*/ 291 w 365"/>
                <a:gd name="T11" fmla="*/ 149 h 191"/>
                <a:gd name="T12" fmla="*/ 364 w 365"/>
                <a:gd name="T13" fmla="*/ 184 h 191"/>
                <a:gd name="T14" fmla="*/ 365 w 365"/>
                <a:gd name="T15" fmla="*/ 185 h 191"/>
                <a:gd name="T16" fmla="*/ 365 w 365"/>
                <a:gd name="T17" fmla="*/ 188 h 191"/>
                <a:gd name="T18" fmla="*/ 365 w 365"/>
                <a:gd name="T19" fmla="*/ 189 h 191"/>
                <a:gd name="T20" fmla="*/ 364 w 365"/>
                <a:gd name="T21" fmla="*/ 190 h 191"/>
                <a:gd name="T22" fmla="*/ 361 w 365"/>
                <a:gd name="T23" fmla="*/ 191 h 191"/>
                <a:gd name="T24" fmla="*/ 360 w 365"/>
                <a:gd name="T25" fmla="*/ 191 h 191"/>
                <a:gd name="T26" fmla="*/ 287 w 365"/>
                <a:gd name="T27" fmla="*/ 155 h 191"/>
                <a:gd name="T28" fmla="*/ 215 w 365"/>
                <a:gd name="T29" fmla="*/ 117 h 191"/>
                <a:gd name="T30" fmla="*/ 145 w 365"/>
                <a:gd name="T31" fmla="*/ 79 h 191"/>
                <a:gd name="T32" fmla="*/ 73 w 365"/>
                <a:gd name="T33" fmla="*/ 41 h 191"/>
                <a:gd name="T34" fmla="*/ 2 w 365"/>
                <a:gd name="T35" fmla="*/ 6 h 191"/>
                <a:gd name="T36" fmla="*/ 1 w 365"/>
                <a:gd name="T37" fmla="*/ 5 h 191"/>
                <a:gd name="T38" fmla="*/ 0 w 365"/>
                <a:gd name="T39" fmla="*/ 3 h 191"/>
                <a:gd name="T40" fmla="*/ 1 w 365"/>
                <a:gd name="T41" fmla="*/ 2 h 191"/>
                <a:gd name="T42" fmla="*/ 2 w 365"/>
                <a:gd name="T43" fmla="*/ 1 h 191"/>
                <a:gd name="T44" fmla="*/ 4 w 365"/>
                <a:gd name="T45"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5" h="191">
                  <a:moveTo>
                    <a:pt x="4" y="0"/>
                  </a:moveTo>
                  <a:lnTo>
                    <a:pt x="5" y="0"/>
                  </a:lnTo>
                  <a:lnTo>
                    <a:pt x="78" y="36"/>
                  </a:lnTo>
                  <a:lnTo>
                    <a:pt x="149" y="74"/>
                  </a:lnTo>
                  <a:lnTo>
                    <a:pt x="220" y="112"/>
                  </a:lnTo>
                  <a:lnTo>
                    <a:pt x="291" y="149"/>
                  </a:lnTo>
                  <a:lnTo>
                    <a:pt x="364" y="184"/>
                  </a:lnTo>
                  <a:lnTo>
                    <a:pt x="365" y="185"/>
                  </a:lnTo>
                  <a:lnTo>
                    <a:pt x="365" y="188"/>
                  </a:lnTo>
                  <a:lnTo>
                    <a:pt x="365" y="189"/>
                  </a:lnTo>
                  <a:lnTo>
                    <a:pt x="364" y="190"/>
                  </a:lnTo>
                  <a:lnTo>
                    <a:pt x="361" y="191"/>
                  </a:lnTo>
                  <a:lnTo>
                    <a:pt x="360" y="191"/>
                  </a:lnTo>
                  <a:lnTo>
                    <a:pt x="287" y="155"/>
                  </a:lnTo>
                  <a:lnTo>
                    <a:pt x="215" y="117"/>
                  </a:lnTo>
                  <a:lnTo>
                    <a:pt x="145" y="79"/>
                  </a:lnTo>
                  <a:lnTo>
                    <a:pt x="73" y="41"/>
                  </a:lnTo>
                  <a:lnTo>
                    <a:pt x="2" y="6"/>
                  </a:lnTo>
                  <a:lnTo>
                    <a:pt x="1" y="5"/>
                  </a:lnTo>
                  <a:lnTo>
                    <a:pt x="0" y="3"/>
                  </a:lnTo>
                  <a:lnTo>
                    <a:pt x="1" y="2"/>
                  </a:lnTo>
                  <a:lnTo>
                    <a:pt x="2" y="1"/>
                  </a:lnTo>
                  <a:lnTo>
                    <a:pt x="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1" name="Freeform 535"/>
            <p:cNvSpPr>
              <a:spLocks/>
            </p:cNvSpPr>
            <p:nvPr/>
          </p:nvSpPr>
          <p:spPr bwMode="auto">
            <a:xfrm>
              <a:off x="4046249" y="3890530"/>
              <a:ext cx="587375" cy="144463"/>
            </a:xfrm>
            <a:custGeom>
              <a:avLst/>
              <a:gdLst>
                <a:gd name="T0" fmla="*/ 3 w 370"/>
                <a:gd name="T1" fmla="*/ 0 h 91"/>
                <a:gd name="T2" fmla="*/ 3 w 370"/>
                <a:gd name="T3" fmla="*/ 0 h 91"/>
                <a:gd name="T4" fmla="*/ 31 w 370"/>
                <a:gd name="T5" fmla="*/ 4 h 91"/>
                <a:gd name="T6" fmla="*/ 78 w 370"/>
                <a:gd name="T7" fmla="*/ 15 h 91"/>
                <a:gd name="T8" fmla="*/ 125 w 370"/>
                <a:gd name="T9" fmla="*/ 30 h 91"/>
                <a:gd name="T10" fmla="*/ 172 w 370"/>
                <a:gd name="T11" fmla="*/ 45 h 91"/>
                <a:gd name="T12" fmla="*/ 219 w 370"/>
                <a:gd name="T13" fmla="*/ 59 h 91"/>
                <a:gd name="T14" fmla="*/ 265 w 370"/>
                <a:gd name="T15" fmla="*/ 71 h 91"/>
                <a:gd name="T16" fmla="*/ 313 w 370"/>
                <a:gd name="T17" fmla="*/ 81 h 91"/>
                <a:gd name="T18" fmla="*/ 366 w 370"/>
                <a:gd name="T19" fmla="*/ 85 h 91"/>
                <a:gd name="T20" fmla="*/ 368 w 370"/>
                <a:gd name="T21" fmla="*/ 85 h 91"/>
                <a:gd name="T22" fmla="*/ 370 w 370"/>
                <a:gd name="T23" fmla="*/ 86 h 91"/>
                <a:gd name="T24" fmla="*/ 370 w 370"/>
                <a:gd name="T25" fmla="*/ 88 h 91"/>
                <a:gd name="T26" fmla="*/ 370 w 370"/>
                <a:gd name="T27" fmla="*/ 89 h 91"/>
                <a:gd name="T28" fmla="*/ 368 w 370"/>
                <a:gd name="T29" fmla="*/ 90 h 91"/>
                <a:gd name="T30" fmla="*/ 366 w 370"/>
                <a:gd name="T31" fmla="*/ 91 h 91"/>
                <a:gd name="T32" fmla="*/ 327 w 370"/>
                <a:gd name="T33" fmla="*/ 89 h 91"/>
                <a:gd name="T34" fmla="*/ 287 w 370"/>
                <a:gd name="T35" fmla="*/ 84 h 91"/>
                <a:gd name="T36" fmla="*/ 239 w 370"/>
                <a:gd name="T37" fmla="*/ 73 h 91"/>
                <a:gd name="T38" fmla="*/ 192 w 370"/>
                <a:gd name="T39" fmla="*/ 58 h 91"/>
                <a:gd name="T40" fmla="*/ 145 w 370"/>
                <a:gd name="T41" fmla="*/ 43 h 91"/>
                <a:gd name="T42" fmla="*/ 99 w 370"/>
                <a:gd name="T43" fmla="*/ 29 h 91"/>
                <a:gd name="T44" fmla="*/ 52 w 370"/>
                <a:gd name="T45" fmla="*/ 15 h 91"/>
                <a:gd name="T46" fmla="*/ 4 w 370"/>
                <a:gd name="T47" fmla="*/ 7 h 91"/>
                <a:gd name="T48" fmla="*/ 3 w 370"/>
                <a:gd name="T49" fmla="*/ 7 h 91"/>
                <a:gd name="T50" fmla="*/ 2 w 370"/>
                <a:gd name="T51" fmla="*/ 5 h 91"/>
                <a:gd name="T52" fmla="*/ 1 w 370"/>
                <a:gd name="T53" fmla="*/ 4 h 91"/>
                <a:gd name="T54" fmla="*/ 0 w 370"/>
                <a:gd name="T55" fmla="*/ 3 h 91"/>
                <a:gd name="T56" fmla="*/ 0 w 370"/>
                <a:gd name="T57" fmla="*/ 1 h 91"/>
                <a:gd name="T58" fmla="*/ 1 w 370"/>
                <a:gd name="T59" fmla="*/ 0 h 91"/>
                <a:gd name="T60" fmla="*/ 3 w 370"/>
                <a:gd name="T61"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0" h="91">
                  <a:moveTo>
                    <a:pt x="3" y="0"/>
                  </a:moveTo>
                  <a:lnTo>
                    <a:pt x="3" y="0"/>
                  </a:lnTo>
                  <a:lnTo>
                    <a:pt x="31" y="4"/>
                  </a:lnTo>
                  <a:lnTo>
                    <a:pt x="78" y="15"/>
                  </a:lnTo>
                  <a:lnTo>
                    <a:pt x="125" y="30"/>
                  </a:lnTo>
                  <a:lnTo>
                    <a:pt x="172" y="45"/>
                  </a:lnTo>
                  <a:lnTo>
                    <a:pt x="219" y="59"/>
                  </a:lnTo>
                  <a:lnTo>
                    <a:pt x="265" y="71"/>
                  </a:lnTo>
                  <a:lnTo>
                    <a:pt x="313" y="81"/>
                  </a:lnTo>
                  <a:lnTo>
                    <a:pt x="366" y="85"/>
                  </a:lnTo>
                  <a:lnTo>
                    <a:pt x="368" y="85"/>
                  </a:lnTo>
                  <a:lnTo>
                    <a:pt x="370" y="86"/>
                  </a:lnTo>
                  <a:lnTo>
                    <a:pt x="370" y="88"/>
                  </a:lnTo>
                  <a:lnTo>
                    <a:pt x="370" y="89"/>
                  </a:lnTo>
                  <a:lnTo>
                    <a:pt x="368" y="90"/>
                  </a:lnTo>
                  <a:lnTo>
                    <a:pt x="366" y="91"/>
                  </a:lnTo>
                  <a:lnTo>
                    <a:pt x="327" y="89"/>
                  </a:lnTo>
                  <a:lnTo>
                    <a:pt x="287" y="84"/>
                  </a:lnTo>
                  <a:lnTo>
                    <a:pt x="239" y="73"/>
                  </a:lnTo>
                  <a:lnTo>
                    <a:pt x="192" y="58"/>
                  </a:lnTo>
                  <a:lnTo>
                    <a:pt x="145" y="43"/>
                  </a:lnTo>
                  <a:lnTo>
                    <a:pt x="99" y="29"/>
                  </a:lnTo>
                  <a:lnTo>
                    <a:pt x="52" y="15"/>
                  </a:lnTo>
                  <a:lnTo>
                    <a:pt x="4" y="7"/>
                  </a:lnTo>
                  <a:lnTo>
                    <a:pt x="3" y="7"/>
                  </a:lnTo>
                  <a:lnTo>
                    <a:pt x="2" y="5"/>
                  </a:lnTo>
                  <a:lnTo>
                    <a:pt x="1" y="4"/>
                  </a:lnTo>
                  <a:lnTo>
                    <a:pt x="0" y="3"/>
                  </a:lnTo>
                  <a:lnTo>
                    <a:pt x="0" y="1"/>
                  </a:lnTo>
                  <a:lnTo>
                    <a:pt x="1"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2" name="Freeform 536"/>
            <p:cNvSpPr>
              <a:spLocks/>
            </p:cNvSpPr>
            <p:nvPr/>
          </p:nvSpPr>
          <p:spPr bwMode="auto">
            <a:xfrm>
              <a:off x="4060537" y="4009592"/>
              <a:ext cx="547688" cy="41275"/>
            </a:xfrm>
            <a:custGeom>
              <a:avLst/>
              <a:gdLst>
                <a:gd name="T0" fmla="*/ 3 w 345"/>
                <a:gd name="T1" fmla="*/ 0 h 26"/>
                <a:gd name="T2" fmla="*/ 3 w 345"/>
                <a:gd name="T3" fmla="*/ 0 h 26"/>
                <a:gd name="T4" fmla="*/ 6 w 345"/>
                <a:gd name="T5" fmla="*/ 0 h 26"/>
                <a:gd name="T6" fmla="*/ 174 w 345"/>
                <a:gd name="T7" fmla="*/ 13 h 26"/>
                <a:gd name="T8" fmla="*/ 258 w 345"/>
                <a:gd name="T9" fmla="*/ 17 h 26"/>
                <a:gd name="T10" fmla="*/ 342 w 345"/>
                <a:gd name="T11" fmla="*/ 20 h 26"/>
                <a:gd name="T12" fmla="*/ 344 w 345"/>
                <a:gd name="T13" fmla="*/ 20 h 26"/>
                <a:gd name="T14" fmla="*/ 345 w 345"/>
                <a:gd name="T15" fmla="*/ 21 h 26"/>
                <a:gd name="T16" fmla="*/ 345 w 345"/>
                <a:gd name="T17" fmla="*/ 23 h 26"/>
                <a:gd name="T18" fmla="*/ 345 w 345"/>
                <a:gd name="T19" fmla="*/ 24 h 26"/>
                <a:gd name="T20" fmla="*/ 344 w 345"/>
                <a:gd name="T21" fmla="*/ 25 h 26"/>
                <a:gd name="T22" fmla="*/ 342 w 345"/>
                <a:gd name="T23" fmla="*/ 26 h 26"/>
                <a:gd name="T24" fmla="*/ 339 w 345"/>
                <a:gd name="T25" fmla="*/ 26 h 26"/>
                <a:gd name="T26" fmla="*/ 255 w 345"/>
                <a:gd name="T27" fmla="*/ 24 h 26"/>
                <a:gd name="T28" fmla="*/ 170 w 345"/>
                <a:gd name="T29" fmla="*/ 20 h 26"/>
                <a:gd name="T30" fmla="*/ 3 w 345"/>
                <a:gd name="T31" fmla="*/ 6 h 26"/>
                <a:gd name="T32" fmla="*/ 2 w 345"/>
                <a:gd name="T33" fmla="*/ 5 h 26"/>
                <a:gd name="T34" fmla="*/ 1 w 345"/>
                <a:gd name="T35" fmla="*/ 4 h 26"/>
                <a:gd name="T36" fmla="*/ 0 w 345"/>
                <a:gd name="T37" fmla="*/ 3 h 26"/>
                <a:gd name="T38" fmla="*/ 1 w 345"/>
                <a:gd name="T39" fmla="*/ 1 h 26"/>
                <a:gd name="T40" fmla="*/ 1 w 345"/>
                <a:gd name="T41" fmla="*/ 0 h 26"/>
                <a:gd name="T42" fmla="*/ 3 w 345"/>
                <a:gd name="T4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5" h="26">
                  <a:moveTo>
                    <a:pt x="3" y="0"/>
                  </a:moveTo>
                  <a:lnTo>
                    <a:pt x="3" y="0"/>
                  </a:lnTo>
                  <a:lnTo>
                    <a:pt x="6" y="0"/>
                  </a:lnTo>
                  <a:lnTo>
                    <a:pt x="174" y="13"/>
                  </a:lnTo>
                  <a:lnTo>
                    <a:pt x="258" y="17"/>
                  </a:lnTo>
                  <a:lnTo>
                    <a:pt x="342" y="20"/>
                  </a:lnTo>
                  <a:lnTo>
                    <a:pt x="344" y="20"/>
                  </a:lnTo>
                  <a:lnTo>
                    <a:pt x="345" y="21"/>
                  </a:lnTo>
                  <a:lnTo>
                    <a:pt x="345" y="23"/>
                  </a:lnTo>
                  <a:lnTo>
                    <a:pt x="345" y="24"/>
                  </a:lnTo>
                  <a:lnTo>
                    <a:pt x="344" y="25"/>
                  </a:lnTo>
                  <a:lnTo>
                    <a:pt x="342" y="26"/>
                  </a:lnTo>
                  <a:lnTo>
                    <a:pt x="339" y="26"/>
                  </a:lnTo>
                  <a:lnTo>
                    <a:pt x="255" y="24"/>
                  </a:lnTo>
                  <a:lnTo>
                    <a:pt x="170" y="20"/>
                  </a:lnTo>
                  <a:lnTo>
                    <a:pt x="3" y="6"/>
                  </a:lnTo>
                  <a:lnTo>
                    <a:pt x="2" y="5"/>
                  </a:lnTo>
                  <a:lnTo>
                    <a:pt x="1" y="4"/>
                  </a:lnTo>
                  <a:lnTo>
                    <a:pt x="0" y="3"/>
                  </a:lnTo>
                  <a:lnTo>
                    <a:pt x="1" y="1"/>
                  </a:lnTo>
                  <a:lnTo>
                    <a:pt x="1"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3" name="Freeform 537"/>
            <p:cNvSpPr>
              <a:spLocks/>
            </p:cNvSpPr>
            <p:nvPr/>
          </p:nvSpPr>
          <p:spPr bwMode="auto">
            <a:xfrm>
              <a:off x="4077999" y="3995305"/>
              <a:ext cx="593725" cy="123825"/>
            </a:xfrm>
            <a:custGeom>
              <a:avLst/>
              <a:gdLst>
                <a:gd name="T0" fmla="*/ 370 w 374"/>
                <a:gd name="T1" fmla="*/ 0 h 78"/>
                <a:gd name="T2" fmla="*/ 373 w 374"/>
                <a:gd name="T3" fmla="*/ 1 h 78"/>
                <a:gd name="T4" fmla="*/ 374 w 374"/>
                <a:gd name="T5" fmla="*/ 2 h 78"/>
                <a:gd name="T6" fmla="*/ 374 w 374"/>
                <a:gd name="T7" fmla="*/ 3 h 78"/>
                <a:gd name="T8" fmla="*/ 374 w 374"/>
                <a:gd name="T9" fmla="*/ 5 h 78"/>
                <a:gd name="T10" fmla="*/ 373 w 374"/>
                <a:gd name="T11" fmla="*/ 7 h 78"/>
                <a:gd name="T12" fmla="*/ 370 w 374"/>
                <a:gd name="T13" fmla="*/ 8 h 78"/>
                <a:gd name="T14" fmla="*/ 364 w 374"/>
                <a:gd name="T15" fmla="*/ 8 h 78"/>
                <a:gd name="T16" fmla="*/ 322 w 374"/>
                <a:gd name="T17" fmla="*/ 14 h 78"/>
                <a:gd name="T18" fmla="*/ 243 w 374"/>
                <a:gd name="T19" fmla="*/ 30 h 78"/>
                <a:gd name="T20" fmla="*/ 164 w 374"/>
                <a:gd name="T21" fmla="*/ 47 h 78"/>
                <a:gd name="T22" fmla="*/ 83 w 374"/>
                <a:gd name="T23" fmla="*/ 65 h 78"/>
                <a:gd name="T24" fmla="*/ 3 w 374"/>
                <a:gd name="T25" fmla="*/ 78 h 78"/>
                <a:gd name="T26" fmla="*/ 2 w 374"/>
                <a:gd name="T27" fmla="*/ 77 h 78"/>
                <a:gd name="T28" fmla="*/ 1 w 374"/>
                <a:gd name="T29" fmla="*/ 76 h 78"/>
                <a:gd name="T30" fmla="*/ 0 w 374"/>
                <a:gd name="T31" fmla="*/ 75 h 78"/>
                <a:gd name="T32" fmla="*/ 1 w 374"/>
                <a:gd name="T33" fmla="*/ 73 h 78"/>
                <a:gd name="T34" fmla="*/ 2 w 374"/>
                <a:gd name="T35" fmla="*/ 71 h 78"/>
                <a:gd name="T36" fmla="*/ 3 w 374"/>
                <a:gd name="T37" fmla="*/ 70 h 78"/>
                <a:gd name="T38" fmla="*/ 6 w 374"/>
                <a:gd name="T39" fmla="*/ 70 h 78"/>
                <a:gd name="T40" fmla="*/ 51 w 374"/>
                <a:gd name="T41" fmla="*/ 64 h 78"/>
                <a:gd name="T42" fmla="*/ 132 w 374"/>
                <a:gd name="T43" fmla="*/ 47 h 78"/>
                <a:gd name="T44" fmla="*/ 211 w 374"/>
                <a:gd name="T45" fmla="*/ 30 h 78"/>
                <a:gd name="T46" fmla="*/ 290 w 374"/>
                <a:gd name="T47" fmla="*/ 13 h 78"/>
                <a:gd name="T48" fmla="*/ 370 w 374"/>
                <a:gd name="T49" fmla="*/ 0 h 78"/>
                <a:gd name="T50" fmla="*/ 370 w 374"/>
                <a:gd name="T5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 h="78">
                  <a:moveTo>
                    <a:pt x="370" y="0"/>
                  </a:moveTo>
                  <a:lnTo>
                    <a:pt x="373" y="1"/>
                  </a:lnTo>
                  <a:lnTo>
                    <a:pt x="374" y="2"/>
                  </a:lnTo>
                  <a:lnTo>
                    <a:pt x="374" y="3"/>
                  </a:lnTo>
                  <a:lnTo>
                    <a:pt x="374" y="5"/>
                  </a:lnTo>
                  <a:lnTo>
                    <a:pt x="373" y="7"/>
                  </a:lnTo>
                  <a:lnTo>
                    <a:pt x="370" y="8"/>
                  </a:lnTo>
                  <a:lnTo>
                    <a:pt x="364" y="8"/>
                  </a:lnTo>
                  <a:lnTo>
                    <a:pt x="322" y="14"/>
                  </a:lnTo>
                  <a:lnTo>
                    <a:pt x="243" y="30"/>
                  </a:lnTo>
                  <a:lnTo>
                    <a:pt x="164" y="47"/>
                  </a:lnTo>
                  <a:lnTo>
                    <a:pt x="83" y="65"/>
                  </a:lnTo>
                  <a:lnTo>
                    <a:pt x="3" y="78"/>
                  </a:lnTo>
                  <a:lnTo>
                    <a:pt x="2" y="77"/>
                  </a:lnTo>
                  <a:lnTo>
                    <a:pt x="1" y="76"/>
                  </a:lnTo>
                  <a:lnTo>
                    <a:pt x="0" y="75"/>
                  </a:lnTo>
                  <a:lnTo>
                    <a:pt x="1" y="73"/>
                  </a:lnTo>
                  <a:lnTo>
                    <a:pt x="2" y="71"/>
                  </a:lnTo>
                  <a:lnTo>
                    <a:pt x="3" y="70"/>
                  </a:lnTo>
                  <a:lnTo>
                    <a:pt x="6" y="70"/>
                  </a:lnTo>
                  <a:lnTo>
                    <a:pt x="51" y="64"/>
                  </a:lnTo>
                  <a:lnTo>
                    <a:pt x="132" y="47"/>
                  </a:lnTo>
                  <a:lnTo>
                    <a:pt x="211" y="30"/>
                  </a:lnTo>
                  <a:lnTo>
                    <a:pt x="290" y="13"/>
                  </a:lnTo>
                  <a:lnTo>
                    <a:pt x="370" y="0"/>
                  </a:lnTo>
                  <a:lnTo>
                    <a:pt x="37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4" name="Freeform 538"/>
            <p:cNvSpPr>
              <a:spLocks/>
            </p:cNvSpPr>
            <p:nvPr/>
          </p:nvSpPr>
          <p:spPr bwMode="auto">
            <a:xfrm>
              <a:off x="4093874" y="4114367"/>
              <a:ext cx="541338" cy="133350"/>
            </a:xfrm>
            <a:custGeom>
              <a:avLst/>
              <a:gdLst>
                <a:gd name="T0" fmla="*/ 337 w 341"/>
                <a:gd name="T1" fmla="*/ 0 h 84"/>
                <a:gd name="T2" fmla="*/ 340 w 341"/>
                <a:gd name="T3" fmla="*/ 0 h 84"/>
                <a:gd name="T4" fmla="*/ 341 w 341"/>
                <a:gd name="T5" fmla="*/ 1 h 84"/>
                <a:gd name="T6" fmla="*/ 341 w 341"/>
                <a:gd name="T7" fmla="*/ 3 h 84"/>
                <a:gd name="T8" fmla="*/ 341 w 341"/>
                <a:gd name="T9" fmla="*/ 4 h 84"/>
                <a:gd name="T10" fmla="*/ 340 w 341"/>
                <a:gd name="T11" fmla="*/ 5 h 84"/>
                <a:gd name="T12" fmla="*/ 338 w 341"/>
                <a:gd name="T13" fmla="*/ 6 h 84"/>
                <a:gd name="T14" fmla="*/ 323 w 341"/>
                <a:gd name="T15" fmla="*/ 11 h 84"/>
                <a:gd name="T16" fmla="*/ 244 w 341"/>
                <a:gd name="T17" fmla="*/ 33 h 84"/>
                <a:gd name="T18" fmla="*/ 165 w 341"/>
                <a:gd name="T19" fmla="*/ 51 h 84"/>
                <a:gd name="T20" fmla="*/ 84 w 341"/>
                <a:gd name="T21" fmla="*/ 69 h 84"/>
                <a:gd name="T22" fmla="*/ 4 w 341"/>
                <a:gd name="T23" fmla="*/ 84 h 84"/>
                <a:gd name="T24" fmla="*/ 2 w 341"/>
                <a:gd name="T25" fmla="*/ 84 h 84"/>
                <a:gd name="T26" fmla="*/ 1 w 341"/>
                <a:gd name="T27" fmla="*/ 83 h 84"/>
                <a:gd name="T28" fmla="*/ 0 w 341"/>
                <a:gd name="T29" fmla="*/ 82 h 84"/>
                <a:gd name="T30" fmla="*/ 0 w 341"/>
                <a:gd name="T31" fmla="*/ 80 h 84"/>
                <a:gd name="T32" fmla="*/ 1 w 341"/>
                <a:gd name="T33" fmla="*/ 79 h 84"/>
                <a:gd name="T34" fmla="*/ 2 w 341"/>
                <a:gd name="T35" fmla="*/ 78 h 84"/>
                <a:gd name="T36" fmla="*/ 18 w 341"/>
                <a:gd name="T37" fmla="*/ 76 h 84"/>
                <a:gd name="T38" fmla="*/ 99 w 341"/>
                <a:gd name="T39" fmla="*/ 59 h 84"/>
                <a:gd name="T40" fmla="*/ 179 w 341"/>
                <a:gd name="T41" fmla="*/ 42 h 84"/>
                <a:gd name="T42" fmla="*/ 258 w 341"/>
                <a:gd name="T43" fmla="*/ 22 h 84"/>
                <a:gd name="T44" fmla="*/ 336 w 341"/>
                <a:gd name="T45" fmla="*/ 0 h 84"/>
                <a:gd name="T46" fmla="*/ 337 w 341"/>
                <a:gd name="T4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1" h="84">
                  <a:moveTo>
                    <a:pt x="337" y="0"/>
                  </a:moveTo>
                  <a:lnTo>
                    <a:pt x="340" y="0"/>
                  </a:lnTo>
                  <a:lnTo>
                    <a:pt x="341" y="1"/>
                  </a:lnTo>
                  <a:lnTo>
                    <a:pt x="341" y="3"/>
                  </a:lnTo>
                  <a:lnTo>
                    <a:pt x="341" y="4"/>
                  </a:lnTo>
                  <a:lnTo>
                    <a:pt x="340" y="5"/>
                  </a:lnTo>
                  <a:lnTo>
                    <a:pt x="338" y="6"/>
                  </a:lnTo>
                  <a:lnTo>
                    <a:pt x="323" y="11"/>
                  </a:lnTo>
                  <a:lnTo>
                    <a:pt x="244" y="33"/>
                  </a:lnTo>
                  <a:lnTo>
                    <a:pt x="165" y="51"/>
                  </a:lnTo>
                  <a:lnTo>
                    <a:pt x="84" y="69"/>
                  </a:lnTo>
                  <a:lnTo>
                    <a:pt x="4" y="84"/>
                  </a:lnTo>
                  <a:lnTo>
                    <a:pt x="2" y="84"/>
                  </a:lnTo>
                  <a:lnTo>
                    <a:pt x="1" y="83"/>
                  </a:lnTo>
                  <a:lnTo>
                    <a:pt x="0" y="82"/>
                  </a:lnTo>
                  <a:lnTo>
                    <a:pt x="0" y="80"/>
                  </a:lnTo>
                  <a:lnTo>
                    <a:pt x="1" y="79"/>
                  </a:lnTo>
                  <a:lnTo>
                    <a:pt x="2" y="78"/>
                  </a:lnTo>
                  <a:lnTo>
                    <a:pt x="18" y="76"/>
                  </a:lnTo>
                  <a:lnTo>
                    <a:pt x="99" y="59"/>
                  </a:lnTo>
                  <a:lnTo>
                    <a:pt x="179" y="42"/>
                  </a:lnTo>
                  <a:lnTo>
                    <a:pt x="258" y="22"/>
                  </a:lnTo>
                  <a:lnTo>
                    <a:pt x="336" y="0"/>
                  </a:lnTo>
                  <a:lnTo>
                    <a:pt x="33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5" name="Freeform 539"/>
            <p:cNvSpPr>
              <a:spLocks/>
            </p:cNvSpPr>
            <p:nvPr/>
          </p:nvSpPr>
          <p:spPr bwMode="auto">
            <a:xfrm>
              <a:off x="4155787" y="4108017"/>
              <a:ext cx="498475" cy="242888"/>
            </a:xfrm>
            <a:custGeom>
              <a:avLst/>
              <a:gdLst>
                <a:gd name="T0" fmla="*/ 310 w 314"/>
                <a:gd name="T1" fmla="*/ 0 h 153"/>
                <a:gd name="T2" fmla="*/ 313 w 314"/>
                <a:gd name="T3" fmla="*/ 2 h 153"/>
                <a:gd name="T4" fmla="*/ 314 w 314"/>
                <a:gd name="T5" fmla="*/ 3 h 153"/>
                <a:gd name="T6" fmla="*/ 314 w 314"/>
                <a:gd name="T7" fmla="*/ 4 h 153"/>
                <a:gd name="T8" fmla="*/ 314 w 314"/>
                <a:gd name="T9" fmla="*/ 6 h 153"/>
                <a:gd name="T10" fmla="*/ 313 w 314"/>
                <a:gd name="T11" fmla="*/ 7 h 153"/>
                <a:gd name="T12" fmla="*/ 276 w 314"/>
                <a:gd name="T13" fmla="*/ 28 h 153"/>
                <a:gd name="T14" fmla="*/ 230 w 314"/>
                <a:gd name="T15" fmla="*/ 51 h 153"/>
                <a:gd name="T16" fmla="*/ 184 w 314"/>
                <a:gd name="T17" fmla="*/ 72 h 153"/>
                <a:gd name="T18" fmla="*/ 137 w 314"/>
                <a:gd name="T19" fmla="*/ 94 h 153"/>
                <a:gd name="T20" fmla="*/ 111 w 314"/>
                <a:gd name="T21" fmla="*/ 107 h 153"/>
                <a:gd name="T22" fmla="*/ 86 w 314"/>
                <a:gd name="T23" fmla="*/ 121 h 153"/>
                <a:gd name="T24" fmla="*/ 60 w 314"/>
                <a:gd name="T25" fmla="*/ 135 h 153"/>
                <a:gd name="T26" fmla="*/ 33 w 314"/>
                <a:gd name="T27" fmla="*/ 146 h 153"/>
                <a:gd name="T28" fmla="*/ 5 w 314"/>
                <a:gd name="T29" fmla="*/ 153 h 153"/>
                <a:gd name="T30" fmla="*/ 2 w 314"/>
                <a:gd name="T31" fmla="*/ 153 h 153"/>
                <a:gd name="T32" fmla="*/ 1 w 314"/>
                <a:gd name="T33" fmla="*/ 152 h 153"/>
                <a:gd name="T34" fmla="*/ 0 w 314"/>
                <a:gd name="T35" fmla="*/ 151 h 153"/>
                <a:gd name="T36" fmla="*/ 0 w 314"/>
                <a:gd name="T37" fmla="*/ 149 h 153"/>
                <a:gd name="T38" fmla="*/ 1 w 314"/>
                <a:gd name="T39" fmla="*/ 148 h 153"/>
                <a:gd name="T40" fmla="*/ 4 w 314"/>
                <a:gd name="T41" fmla="*/ 147 h 153"/>
                <a:gd name="T42" fmla="*/ 23 w 314"/>
                <a:gd name="T43" fmla="*/ 142 h 153"/>
                <a:gd name="T44" fmla="*/ 42 w 314"/>
                <a:gd name="T45" fmla="*/ 135 h 153"/>
                <a:gd name="T46" fmla="*/ 85 w 314"/>
                <a:gd name="T47" fmla="*/ 115 h 153"/>
                <a:gd name="T48" fmla="*/ 127 w 314"/>
                <a:gd name="T49" fmla="*/ 93 h 153"/>
                <a:gd name="T50" fmla="*/ 170 w 314"/>
                <a:gd name="T51" fmla="*/ 71 h 153"/>
                <a:gd name="T52" fmla="*/ 217 w 314"/>
                <a:gd name="T53" fmla="*/ 50 h 153"/>
                <a:gd name="T54" fmla="*/ 263 w 314"/>
                <a:gd name="T55" fmla="*/ 27 h 153"/>
                <a:gd name="T56" fmla="*/ 309 w 314"/>
                <a:gd name="T57" fmla="*/ 2 h 153"/>
                <a:gd name="T58" fmla="*/ 310 w 314"/>
                <a:gd name="T5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4" h="153">
                  <a:moveTo>
                    <a:pt x="310" y="0"/>
                  </a:moveTo>
                  <a:lnTo>
                    <a:pt x="313" y="2"/>
                  </a:lnTo>
                  <a:lnTo>
                    <a:pt x="314" y="3"/>
                  </a:lnTo>
                  <a:lnTo>
                    <a:pt x="314" y="4"/>
                  </a:lnTo>
                  <a:lnTo>
                    <a:pt x="314" y="6"/>
                  </a:lnTo>
                  <a:lnTo>
                    <a:pt x="313" y="7"/>
                  </a:lnTo>
                  <a:lnTo>
                    <a:pt x="276" y="28"/>
                  </a:lnTo>
                  <a:lnTo>
                    <a:pt x="230" y="51"/>
                  </a:lnTo>
                  <a:lnTo>
                    <a:pt x="184" y="72"/>
                  </a:lnTo>
                  <a:lnTo>
                    <a:pt x="137" y="94"/>
                  </a:lnTo>
                  <a:lnTo>
                    <a:pt x="111" y="107"/>
                  </a:lnTo>
                  <a:lnTo>
                    <a:pt x="86" y="121"/>
                  </a:lnTo>
                  <a:lnTo>
                    <a:pt x="60" y="135"/>
                  </a:lnTo>
                  <a:lnTo>
                    <a:pt x="33" y="146"/>
                  </a:lnTo>
                  <a:lnTo>
                    <a:pt x="5" y="153"/>
                  </a:lnTo>
                  <a:lnTo>
                    <a:pt x="2" y="153"/>
                  </a:lnTo>
                  <a:lnTo>
                    <a:pt x="1" y="152"/>
                  </a:lnTo>
                  <a:lnTo>
                    <a:pt x="0" y="151"/>
                  </a:lnTo>
                  <a:lnTo>
                    <a:pt x="0" y="149"/>
                  </a:lnTo>
                  <a:lnTo>
                    <a:pt x="1" y="148"/>
                  </a:lnTo>
                  <a:lnTo>
                    <a:pt x="4" y="147"/>
                  </a:lnTo>
                  <a:lnTo>
                    <a:pt x="23" y="142"/>
                  </a:lnTo>
                  <a:lnTo>
                    <a:pt x="42" y="135"/>
                  </a:lnTo>
                  <a:lnTo>
                    <a:pt x="85" y="115"/>
                  </a:lnTo>
                  <a:lnTo>
                    <a:pt x="127" y="93"/>
                  </a:lnTo>
                  <a:lnTo>
                    <a:pt x="170" y="71"/>
                  </a:lnTo>
                  <a:lnTo>
                    <a:pt x="217" y="50"/>
                  </a:lnTo>
                  <a:lnTo>
                    <a:pt x="263" y="27"/>
                  </a:lnTo>
                  <a:lnTo>
                    <a:pt x="309" y="2"/>
                  </a:lnTo>
                  <a:lnTo>
                    <a:pt x="31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6" name="Freeform 540"/>
            <p:cNvSpPr>
              <a:spLocks/>
            </p:cNvSpPr>
            <p:nvPr/>
          </p:nvSpPr>
          <p:spPr bwMode="auto">
            <a:xfrm>
              <a:off x="4236749" y="4050867"/>
              <a:ext cx="400050" cy="381000"/>
            </a:xfrm>
            <a:custGeom>
              <a:avLst/>
              <a:gdLst>
                <a:gd name="T0" fmla="*/ 248 w 252"/>
                <a:gd name="T1" fmla="*/ 0 h 240"/>
                <a:gd name="T2" fmla="*/ 250 w 252"/>
                <a:gd name="T3" fmla="*/ 1 h 240"/>
                <a:gd name="T4" fmla="*/ 252 w 252"/>
                <a:gd name="T5" fmla="*/ 1 h 240"/>
                <a:gd name="T6" fmla="*/ 252 w 252"/>
                <a:gd name="T7" fmla="*/ 3 h 240"/>
                <a:gd name="T8" fmla="*/ 252 w 252"/>
                <a:gd name="T9" fmla="*/ 5 h 240"/>
                <a:gd name="T10" fmla="*/ 251 w 252"/>
                <a:gd name="T11" fmla="*/ 6 h 240"/>
                <a:gd name="T12" fmla="*/ 218 w 252"/>
                <a:gd name="T13" fmla="*/ 34 h 240"/>
                <a:gd name="T14" fmla="*/ 162 w 252"/>
                <a:gd name="T15" fmla="*/ 87 h 240"/>
                <a:gd name="T16" fmla="*/ 107 w 252"/>
                <a:gd name="T17" fmla="*/ 140 h 240"/>
                <a:gd name="T18" fmla="*/ 82 w 252"/>
                <a:gd name="T19" fmla="*/ 165 h 240"/>
                <a:gd name="T20" fmla="*/ 58 w 252"/>
                <a:gd name="T21" fmla="*/ 192 h 240"/>
                <a:gd name="T22" fmla="*/ 33 w 252"/>
                <a:gd name="T23" fmla="*/ 217 h 240"/>
                <a:gd name="T24" fmla="*/ 5 w 252"/>
                <a:gd name="T25" fmla="*/ 240 h 240"/>
                <a:gd name="T26" fmla="*/ 3 w 252"/>
                <a:gd name="T27" fmla="*/ 240 h 240"/>
                <a:gd name="T28" fmla="*/ 2 w 252"/>
                <a:gd name="T29" fmla="*/ 240 h 240"/>
                <a:gd name="T30" fmla="*/ 1 w 252"/>
                <a:gd name="T31" fmla="*/ 239 h 240"/>
                <a:gd name="T32" fmla="*/ 0 w 252"/>
                <a:gd name="T33" fmla="*/ 237 h 240"/>
                <a:gd name="T34" fmla="*/ 1 w 252"/>
                <a:gd name="T35" fmla="*/ 236 h 240"/>
                <a:gd name="T36" fmla="*/ 2 w 252"/>
                <a:gd name="T37" fmla="*/ 233 h 240"/>
                <a:gd name="T38" fmla="*/ 8 w 252"/>
                <a:gd name="T39" fmla="*/ 229 h 240"/>
                <a:gd name="T40" fmla="*/ 8 w 252"/>
                <a:gd name="T41" fmla="*/ 229 h 240"/>
                <a:gd name="T42" fmla="*/ 8 w 252"/>
                <a:gd name="T43" fmla="*/ 229 h 240"/>
                <a:gd name="T44" fmla="*/ 8 w 252"/>
                <a:gd name="T45" fmla="*/ 229 h 240"/>
                <a:gd name="T46" fmla="*/ 9 w 252"/>
                <a:gd name="T47" fmla="*/ 229 h 240"/>
                <a:gd name="T48" fmla="*/ 9 w 252"/>
                <a:gd name="T49" fmla="*/ 229 h 240"/>
                <a:gd name="T50" fmla="*/ 32 w 252"/>
                <a:gd name="T51" fmla="*/ 209 h 240"/>
                <a:gd name="T52" fmla="*/ 65 w 252"/>
                <a:gd name="T53" fmla="*/ 175 h 240"/>
                <a:gd name="T54" fmla="*/ 99 w 252"/>
                <a:gd name="T55" fmla="*/ 140 h 240"/>
                <a:gd name="T56" fmla="*/ 133 w 252"/>
                <a:gd name="T57" fmla="*/ 107 h 240"/>
                <a:gd name="T58" fmla="*/ 170 w 252"/>
                <a:gd name="T59" fmla="*/ 71 h 240"/>
                <a:gd name="T60" fmla="*/ 208 w 252"/>
                <a:gd name="T61" fmla="*/ 35 h 240"/>
                <a:gd name="T62" fmla="*/ 246 w 252"/>
                <a:gd name="T63" fmla="*/ 1 h 240"/>
                <a:gd name="T64" fmla="*/ 247 w 252"/>
                <a:gd name="T65" fmla="*/ 0 h 240"/>
                <a:gd name="T66" fmla="*/ 248 w 252"/>
                <a:gd name="T6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2" h="240">
                  <a:moveTo>
                    <a:pt x="248" y="0"/>
                  </a:moveTo>
                  <a:lnTo>
                    <a:pt x="250" y="1"/>
                  </a:lnTo>
                  <a:lnTo>
                    <a:pt x="252" y="1"/>
                  </a:lnTo>
                  <a:lnTo>
                    <a:pt x="252" y="3"/>
                  </a:lnTo>
                  <a:lnTo>
                    <a:pt x="252" y="5"/>
                  </a:lnTo>
                  <a:lnTo>
                    <a:pt x="251" y="6"/>
                  </a:lnTo>
                  <a:lnTo>
                    <a:pt x="218" y="34"/>
                  </a:lnTo>
                  <a:lnTo>
                    <a:pt x="162" y="87"/>
                  </a:lnTo>
                  <a:lnTo>
                    <a:pt x="107" y="140"/>
                  </a:lnTo>
                  <a:lnTo>
                    <a:pt x="82" y="165"/>
                  </a:lnTo>
                  <a:lnTo>
                    <a:pt x="58" y="192"/>
                  </a:lnTo>
                  <a:lnTo>
                    <a:pt x="33" y="217"/>
                  </a:lnTo>
                  <a:lnTo>
                    <a:pt x="5" y="240"/>
                  </a:lnTo>
                  <a:lnTo>
                    <a:pt x="3" y="240"/>
                  </a:lnTo>
                  <a:lnTo>
                    <a:pt x="2" y="240"/>
                  </a:lnTo>
                  <a:lnTo>
                    <a:pt x="1" y="239"/>
                  </a:lnTo>
                  <a:lnTo>
                    <a:pt x="0" y="237"/>
                  </a:lnTo>
                  <a:lnTo>
                    <a:pt x="1" y="236"/>
                  </a:lnTo>
                  <a:lnTo>
                    <a:pt x="2" y="233"/>
                  </a:lnTo>
                  <a:lnTo>
                    <a:pt x="8" y="229"/>
                  </a:lnTo>
                  <a:lnTo>
                    <a:pt x="8" y="229"/>
                  </a:lnTo>
                  <a:lnTo>
                    <a:pt x="8" y="229"/>
                  </a:lnTo>
                  <a:lnTo>
                    <a:pt x="8" y="229"/>
                  </a:lnTo>
                  <a:lnTo>
                    <a:pt x="9" y="229"/>
                  </a:lnTo>
                  <a:lnTo>
                    <a:pt x="9" y="229"/>
                  </a:lnTo>
                  <a:lnTo>
                    <a:pt x="32" y="209"/>
                  </a:lnTo>
                  <a:lnTo>
                    <a:pt x="65" y="175"/>
                  </a:lnTo>
                  <a:lnTo>
                    <a:pt x="99" y="140"/>
                  </a:lnTo>
                  <a:lnTo>
                    <a:pt x="133" y="107"/>
                  </a:lnTo>
                  <a:lnTo>
                    <a:pt x="170" y="71"/>
                  </a:lnTo>
                  <a:lnTo>
                    <a:pt x="208" y="35"/>
                  </a:lnTo>
                  <a:lnTo>
                    <a:pt x="246" y="1"/>
                  </a:lnTo>
                  <a:lnTo>
                    <a:pt x="247" y="0"/>
                  </a:lnTo>
                  <a:lnTo>
                    <a:pt x="24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7" name="Freeform 541"/>
            <p:cNvSpPr>
              <a:spLocks/>
            </p:cNvSpPr>
            <p:nvPr/>
          </p:nvSpPr>
          <p:spPr bwMode="auto">
            <a:xfrm>
              <a:off x="4311362" y="4095317"/>
              <a:ext cx="314325" cy="417513"/>
            </a:xfrm>
            <a:custGeom>
              <a:avLst/>
              <a:gdLst>
                <a:gd name="T0" fmla="*/ 195 w 198"/>
                <a:gd name="T1" fmla="*/ 0 h 263"/>
                <a:gd name="T2" fmla="*/ 196 w 198"/>
                <a:gd name="T3" fmla="*/ 0 h 263"/>
                <a:gd name="T4" fmla="*/ 198 w 198"/>
                <a:gd name="T5" fmla="*/ 1 h 263"/>
                <a:gd name="T6" fmla="*/ 198 w 198"/>
                <a:gd name="T7" fmla="*/ 2 h 263"/>
                <a:gd name="T8" fmla="*/ 198 w 198"/>
                <a:gd name="T9" fmla="*/ 4 h 263"/>
                <a:gd name="T10" fmla="*/ 175 w 198"/>
                <a:gd name="T11" fmla="*/ 35 h 263"/>
                <a:gd name="T12" fmla="*/ 163 w 198"/>
                <a:gd name="T13" fmla="*/ 50 h 263"/>
                <a:gd name="T14" fmla="*/ 163 w 198"/>
                <a:gd name="T15" fmla="*/ 50 h 263"/>
                <a:gd name="T16" fmla="*/ 163 w 198"/>
                <a:gd name="T17" fmla="*/ 51 h 263"/>
                <a:gd name="T18" fmla="*/ 122 w 198"/>
                <a:gd name="T19" fmla="*/ 103 h 263"/>
                <a:gd name="T20" fmla="*/ 80 w 198"/>
                <a:gd name="T21" fmla="*/ 155 h 263"/>
                <a:gd name="T22" fmla="*/ 82 w 198"/>
                <a:gd name="T23" fmla="*/ 155 h 263"/>
                <a:gd name="T24" fmla="*/ 42 w 198"/>
                <a:gd name="T25" fmla="*/ 206 h 263"/>
                <a:gd name="T26" fmla="*/ 6 w 198"/>
                <a:gd name="T27" fmla="*/ 261 h 263"/>
                <a:gd name="T28" fmla="*/ 5 w 198"/>
                <a:gd name="T29" fmla="*/ 263 h 263"/>
                <a:gd name="T30" fmla="*/ 3 w 198"/>
                <a:gd name="T31" fmla="*/ 263 h 263"/>
                <a:gd name="T32" fmla="*/ 1 w 198"/>
                <a:gd name="T33" fmla="*/ 263 h 263"/>
                <a:gd name="T34" fmla="*/ 0 w 198"/>
                <a:gd name="T35" fmla="*/ 261 h 263"/>
                <a:gd name="T36" fmla="*/ 0 w 198"/>
                <a:gd name="T37" fmla="*/ 259 h 263"/>
                <a:gd name="T38" fmla="*/ 0 w 198"/>
                <a:gd name="T39" fmla="*/ 258 h 263"/>
                <a:gd name="T40" fmla="*/ 18 w 198"/>
                <a:gd name="T41" fmla="*/ 231 h 263"/>
                <a:gd name="T42" fmla="*/ 62 w 198"/>
                <a:gd name="T43" fmla="*/ 168 h 263"/>
                <a:gd name="T44" fmla="*/ 109 w 198"/>
                <a:gd name="T45" fmla="*/ 107 h 263"/>
                <a:gd name="T46" fmla="*/ 157 w 198"/>
                <a:gd name="T47" fmla="*/ 47 h 263"/>
                <a:gd name="T48" fmla="*/ 157 w 198"/>
                <a:gd name="T49" fmla="*/ 47 h 263"/>
                <a:gd name="T50" fmla="*/ 157 w 198"/>
                <a:gd name="T51" fmla="*/ 47 h 263"/>
                <a:gd name="T52" fmla="*/ 168 w 198"/>
                <a:gd name="T53" fmla="*/ 32 h 263"/>
                <a:gd name="T54" fmla="*/ 192 w 198"/>
                <a:gd name="T55" fmla="*/ 1 h 263"/>
                <a:gd name="T56" fmla="*/ 193 w 198"/>
                <a:gd name="T57" fmla="*/ 0 h 263"/>
                <a:gd name="T58" fmla="*/ 195 w 198"/>
                <a:gd name="T59"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263">
                  <a:moveTo>
                    <a:pt x="195" y="0"/>
                  </a:moveTo>
                  <a:lnTo>
                    <a:pt x="196" y="0"/>
                  </a:lnTo>
                  <a:lnTo>
                    <a:pt x="198" y="1"/>
                  </a:lnTo>
                  <a:lnTo>
                    <a:pt x="198" y="2"/>
                  </a:lnTo>
                  <a:lnTo>
                    <a:pt x="198" y="4"/>
                  </a:lnTo>
                  <a:lnTo>
                    <a:pt x="175" y="35"/>
                  </a:lnTo>
                  <a:lnTo>
                    <a:pt x="163" y="50"/>
                  </a:lnTo>
                  <a:lnTo>
                    <a:pt x="163" y="50"/>
                  </a:lnTo>
                  <a:lnTo>
                    <a:pt x="163" y="51"/>
                  </a:lnTo>
                  <a:lnTo>
                    <a:pt x="122" y="103"/>
                  </a:lnTo>
                  <a:lnTo>
                    <a:pt x="80" y="155"/>
                  </a:lnTo>
                  <a:lnTo>
                    <a:pt x="82" y="155"/>
                  </a:lnTo>
                  <a:lnTo>
                    <a:pt x="42" y="206"/>
                  </a:lnTo>
                  <a:lnTo>
                    <a:pt x="6" y="261"/>
                  </a:lnTo>
                  <a:lnTo>
                    <a:pt x="5" y="263"/>
                  </a:lnTo>
                  <a:lnTo>
                    <a:pt x="3" y="263"/>
                  </a:lnTo>
                  <a:lnTo>
                    <a:pt x="1" y="263"/>
                  </a:lnTo>
                  <a:lnTo>
                    <a:pt x="0" y="261"/>
                  </a:lnTo>
                  <a:lnTo>
                    <a:pt x="0" y="259"/>
                  </a:lnTo>
                  <a:lnTo>
                    <a:pt x="0" y="258"/>
                  </a:lnTo>
                  <a:lnTo>
                    <a:pt x="18" y="231"/>
                  </a:lnTo>
                  <a:lnTo>
                    <a:pt x="62" y="168"/>
                  </a:lnTo>
                  <a:lnTo>
                    <a:pt x="109" y="107"/>
                  </a:lnTo>
                  <a:lnTo>
                    <a:pt x="157" y="47"/>
                  </a:lnTo>
                  <a:lnTo>
                    <a:pt x="157" y="47"/>
                  </a:lnTo>
                  <a:lnTo>
                    <a:pt x="157" y="47"/>
                  </a:lnTo>
                  <a:lnTo>
                    <a:pt x="168" y="32"/>
                  </a:lnTo>
                  <a:lnTo>
                    <a:pt x="192" y="1"/>
                  </a:lnTo>
                  <a:lnTo>
                    <a:pt x="193" y="0"/>
                  </a:lnTo>
                  <a:lnTo>
                    <a:pt x="19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8" name="Freeform 542"/>
            <p:cNvSpPr>
              <a:spLocks/>
            </p:cNvSpPr>
            <p:nvPr/>
          </p:nvSpPr>
          <p:spPr bwMode="auto">
            <a:xfrm>
              <a:off x="5768687" y="3761942"/>
              <a:ext cx="49213" cy="122238"/>
            </a:xfrm>
            <a:custGeom>
              <a:avLst/>
              <a:gdLst>
                <a:gd name="T0" fmla="*/ 3 w 31"/>
                <a:gd name="T1" fmla="*/ 0 h 77"/>
                <a:gd name="T2" fmla="*/ 4 w 31"/>
                <a:gd name="T3" fmla="*/ 0 h 77"/>
                <a:gd name="T4" fmla="*/ 5 w 31"/>
                <a:gd name="T5" fmla="*/ 1 h 77"/>
                <a:gd name="T6" fmla="*/ 6 w 31"/>
                <a:gd name="T7" fmla="*/ 2 h 77"/>
                <a:gd name="T8" fmla="*/ 19 w 31"/>
                <a:gd name="T9" fmla="*/ 39 h 77"/>
                <a:gd name="T10" fmla="*/ 31 w 31"/>
                <a:gd name="T11" fmla="*/ 77 h 77"/>
                <a:gd name="T12" fmla="*/ 24 w 31"/>
                <a:gd name="T13" fmla="*/ 77 h 77"/>
                <a:gd name="T14" fmla="*/ 0 w 31"/>
                <a:gd name="T15" fmla="*/ 3 h 77"/>
                <a:gd name="T16" fmla="*/ 0 w 31"/>
                <a:gd name="T17" fmla="*/ 2 h 77"/>
                <a:gd name="T18" fmla="*/ 0 w 31"/>
                <a:gd name="T19" fmla="*/ 1 h 77"/>
                <a:gd name="T20" fmla="*/ 1 w 31"/>
                <a:gd name="T21" fmla="*/ 0 h 77"/>
                <a:gd name="T22" fmla="*/ 3 w 31"/>
                <a:gd name="T2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77">
                  <a:moveTo>
                    <a:pt x="3" y="0"/>
                  </a:moveTo>
                  <a:lnTo>
                    <a:pt x="4" y="0"/>
                  </a:lnTo>
                  <a:lnTo>
                    <a:pt x="5" y="1"/>
                  </a:lnTo>
                  <a:lnTo>
                    <a:pt x="6" y="2"/>
                  </a:lnTo>
                  <a:lnTo>
                    <a:pt x="19" y="39"/>
                  </a:lnTo>
                  <a:lnTo>
                    <a:pt x="31" y="77"/>
                  </a:lnTo>
                  <a:lnTo>
                    <a:pt x="24" y="77"/>
                  </a:lnTo>
                  <a:lnTo>
                    <a:pt x="0" y="3"/>
                  </a:lnTo>
                  <a:lnTo>
                    <a:pt x="0" y="2"/>
                  </a:lnTo>
                  <a:lnTo>
                    <a:pt x="0" y="1"/>
                  </a:lnTo>
                  <a:lnTo>
                    <a:pt x="1" y="0"/>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9" name="Freeform 543"/>
            <p:cNvSpPr>
              <a:spLocks/>
            </p:cNvSpPr>
            <p:nvPr/>
          </p:nvSpPr>
          <p:spPr bwMode="auto">
            <a:xfrm>
              <a:off x="6476712" y="1806142"/>
              <a:ext cx="71438" cy="73025"/>
            </a:xfrm>
            <a:custGeom>
              <a:avLst/>
              <a:gdLst>
                <a:gd name="T0" fmla="*/ 42 w 45"/>
                <a:gd name="T1" fmla="*/ 0 h 46"/>
                <a:gd name="T2" fmla="*/ 43 w 45"/>
                <a:gd name="T3" fmla="*/ 0 h 46"/>
                <a:gd name="T4" fmla="*/ 44 w 45"/>
                <a:gd name="T5" fmla="*/ 1 h 46"/>
                <a:gd name="T6" fmla="*/ 45 w 45"/>
                <a:gd name="T7" fmla="*/ 3 h 46"/>
                <a:gd name="T8" fmla="*/ 45 w 45"/>
                <a:gd name="T9" fmla="*/ 4 h 46"/>
                <a:gd name="T10" fmla="*/ 44 w 45"/>
                <a:gd name="T11" fmla="*/ 5 h 46"/>
                <a:gd name="T12" fmla="*/ 27 w 45"/>
                <a:gd name="T13" fmla="*/ 23 h 46"/>
                <a:gd name="T14" fmla="*/ 9 w 45"/>
                <a:gd name="T15" fmla="*/ 41 h 46"/>
                <a:gd name="T16" fmla="*/ 7 w 45"/>
                <a:gd name="T17" fmla="*/ 45 h 46"/>
                <a:gd name="T18" fmla="*/ 6 w 45"/>
                <a:gd name="T19" fmla="*/ 46 h 46"/>
                <a:gd name="T20" fmla="*/ 3 w 45"/>
                <a:gd name="T21" fmla="*/ 46 h 46"/>
                <a:gd name="T22" fmla="*/ 2 w 45"/>
                <a:gd name="T23" fmla="*/ 46 h 46"/>
                <a:gd name="T24" fmla="*/ 1 w 45"/>
                <a:gd name="T25" fmla="*/ 45 h 46"/>
                <a:gd name="T26" fmla="*/ 0 w 45"/>
                <a:gd name="T27" fmla="*/ 42 h 46"/>
                <a:gd name="T28" fmla="*/ 1 w 45"/>
                <a:gd name="T29" fmla="*/ 41 h 46"/>
                <a:gd name="T30" fmla="*/ 19 w 45"/>
                <a:gd name="T31" fmla="*/ 19 h 46"/>
                <a:gd name="T32" fmla="*/ 40 w 45"/>
                <a:gd name="T33" fmla="*/ 1 h 46"/>
                <a:gd name="T34" fmla="*/ 41 w 45"/>
                <a:gd name="T35" fmla="*/ 0 h 46"/>
                <a:gd name="T36" fmla="*/ 42 w 45"/>
                <a:gd name="T3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46">
                  <a:moveTo>
                    <a:pt x="42" y="0"/>
                  </a:moveTo>
                  <a:lnTo>
                    <a:pt x="43" y="0"/>
                  </a:lnTo>
                  <a:lnTo>
                    <a:pt x="44" y="1"/>
                  </a:lnTo>
                  <a:lnTo>
                    <a:pt x="45" y="3"/>
                  </a:lnTo>
                  <a:lnTo>
                    <a:pt x="45" y="4"/>
                  </a:lnTo>
                  <a:lnTo>
                    <a:pt x="44" y="5"/>
                  </a:lnTo>
                  <a:lnTo>
                    <a:pt x="27" y="23"/>
                  </a:lnTo>
                  <a:lnTo>
                    <a:pt x="9" y="41"/>
                  </a:lnTo>
                  <a:lnTo>
                    <a:pt x="7" y="45"/>
                  </a:lnTo>
                  <a:lnTo>
                    <a:pt x="6" y="46"/>
                  </a:lnTo>
                  <a:lnTo>
                    <a:pt x="3" y="46"/>
                  </a:lnTo>
                  <a:lnTo>
                    <a:pt x="2" y="46"/>
                  </a:lnTo>
                  <a:lnTo>
                    <a:pt x="1" y="45"/>
                  </a:lnTo>
                  <a:lnTo>
                    <a:pt x="0" y="42"/>
                  </a:lnTo>
                  <a:lnTo>
                    <a:pt x="1" y="41"/>
                  </a:lnTo>
                  <a:lnTo>
                    <a:pt x="19" y="19"/>
                  </a:lnTo>
                  <a:lnTo>
                    <a:pt x="40" y="1"/>
                  </a:lnTo>
                  <a:lnTo>
                    <a:pt x="41" y="0"/>
                  </a:lnTo>
                  <a:lnTo>
                    <a:pt x="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25" name="组合 524"/>
          <p:cNvGrpSpPr/>
          <p:nvPr/>
        </p:nvGrpSpPr>
        <p:grpSpPr>
          <a:xfrm>
            <a:off x="703409" y="4082472"/>
            <a:ext cx="4589027" cy="1432069"/>
            <a:chOff x="1200727" y="4082473"/>
            <a:chExt cx="4091709" cy="1376218"/>
          </a:xfrm>
        </p:grpSpPr>
        <p:sp>
          <p:nvSpPr>
            <p:cNvPr id="523" name="任意多边形 522"/>
            <p:cNvSpPr/>
            <p:nvPr/>
          </p:nvSpPr>
          <p:spPr>
            <a:xfrm>
              <a:off x="3768436" y="4082473"/>
              <a:ext cx="1524000" cy="968792"/>
            </a:xfrm>
            <a:custGeom>
              <a:avLst/>
              <a:gdLst>
                <a:gd name="connsiteX0" fmla="*/ 0 w 1524000"/>
                <a:gd name="connsiteY0" fmla="*/ 0 h 968792"/>
                <a:gd name="connsiteX1" fmla="*/ 120073 w 1524000"/>
                <a:gd name="connsiteY1" fmla="*/ 517236 h 968792"/>
                <a:gd name="connsiteX2" fmla="*/ 544946 w 1524000"/>
                <a:gd name="connsiteY2" fmla="*/ 905163 h 968792"/>
                <a:gd name="connsiteX3" fmla="*/ 1089891 w 1524000"/>
                <a:gd name="connsiteY3" fmla="*/ 960582 h 968792"/>
                <a:gd name="connsiteX4" fmla="*/ 1524000 w 1524000"/>
                <a:gd name="connsiteY4" fmla="*/ 822036 h 968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968792">
                  <a:moveTo>
                    <a:pt x="0" y="0"/>
                  </a:moveTo>
                  <a:cubicBezTo>
                    <a:pt x="14624" y="183188"/>
                    <a:pt x="29249" y="366376"/>
                    <a:pt x="120073" y="517236"/>
                  </a:cubicBezTo>
                  <a:cubicBezTo>
                    <a:pt x="210897" y="668097"/>
                    <a:pt x="383310" y="831272"/>
                    <a:pt x="544946" y="905163"/>
                  </a:cubicBezTo>
                  <a:cubicBezTo>
                    <a:pt x="706582" y="979054"/>
                    <a:pt x="926715" y="974437"/>
                    <a:pt x="1089891" y="960582"/>
                  </a:cubicBezTo>
                  <a:cubicBezTo>
                    <a:pt x="1253067" y="946728"/>
                    <a:pt x="1388533" y="884382"/>
                    <a:pt x="1524000" y="822036"/>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24" name="任意多边形 523"/>
            <p:cNvSpPr/>
            <p:nvPr/>
          </p:nvSpPr>
          <p:spPr>
            <a:xfrm>
              <a:off x="1200727" y="4959927"/>
              <a:ext cx="3020291" cy="498764"/>
            </a:xfrm>
            <a:custGeom>
              <a:avLst/>
              <a:gdLst>
                <a:gd name="connsiteX0" fmla="*/ 3020291 w 3020291"/>
                <a:gd name="connsiteY0" fmla="*/ 0 h 498764"/>
                <a:gd name="connsiteX1" fmla="*/ 2530764 w 3020291"/>
                <a:gd name="connsiteY1" fmla="*/ 397164 h 498764"/>
                <a:gd name="connsiteX2" fmla="*/ 1810328 w 3020291"/>
                <a:gd name="connsiteY2" fmla="*/ 498764 h 498764"/>
                <a:gd name="connsiteX3" fmla="*/ 0 w 3020291"/>
                <a:gd name="connsiteY3" fmla="*/ 461818 h 498764"/>
              </a:gdLst>
              <a:ahLst/>
              <a:cxnLst>
                <a:cxn ang="0">
                  <a:pos x="connsiteX0" y="connsiteY0"/>
                </a:cxn>
                <a:cxn ang="0">
                  <a:pos x="connsiteX1" y="connsiteY1"/>
                </a:cxn>
                <a:cxn ang="0">
                  <a:pos x="connsiteX2" y="connsiteY2"/>
                </a:cxn>
                <a:cxn ang="0">
                  <a:pos x="connsiteX3" y="connsiteY3"/>
                </a:cxn>
              </a:cxnLst>
              <a:rect l="l" t="t" r="r" b="b"/>
              <a:pathLst>
                <a:path w="3020291" h="498764">
                  <a:moveTo>
                    <a:pt x="3020291" y="0"/>
                  </a:moveTo>
                  <a:cubicBezTo>
                    <a:pt x="2876357" y="157018"/>
                    <a:pt x="2732424" y="314037"/>
                    <a:pt x="2530764" y="397164"/>
                  </a:cubicBezTo>
                  <a:cubicBezTo>
                    <a:pt x="2329104" y="480291"/>
                    <a:pt x="1810328" y="498764"/>
                    <a:pt x="1810328" y="498764"/>
                  </a:cubicBezTo>
                  <a:lnTo>
                    <a:pt x="0" y="461818"/>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527" name="文本框 526"/>
          <p:cNvSpPr txBox="1"/>
          <p:nvPr/>
        </p:nvSpPr>
        <p:spPr>
          <a:xfrm>
            <a:off x="1492578" y="1996637"/>
            <a:ext cx="877163" cy="369332"/>
          </a:xfrm>
          <a:prstGeom prst="rect">
            <a:avLst/>
          </a:prstGeom>
          <a:noFill/>
        </p:spPr>
        <p:txBody>
          <a:bodyPr wrap="none" rtlCol="0">
            <a:spAutoFit/>
          </a:bodyPr>
          <a:lstStyle/>
          <a:p>
            <a:r>
              <a:rPr lang="zh-CN" altLang="en-US" dirty="0">
                <a:blipFill>
                  <a:blip r:embed="rId3"/>
                  <a:stretch>
                    <a:fillRect/>
                  </a:stretch>
                </a:blipFill>
                <a:latin typeface="Arial" panose="020B0604020202020204" pitchFamily="34" charset="0"/>
                <a:ea typeface="微软雅黑" panose="020B0503020204020204" pitchFamily="34" charset="-122"/>
                <a:sym typeface="Arial" panose="020B0604020202020204" pitchFamily="34" charset="0"/>
              </a:rPr>
              <a:t>数值型</a:t>
            </a:r>
          </a:p>
        </p:txBody>
      </p:sp>
      <p:grpSp>
        <p:nvGrpSpPr>
          <p:cNvPr id="528" name="组合 527"/>
          <p:cNvGrpSpPr/>
          <p:nvPr/>
        </p:nvGrpSpPr>
        <p:grpSpPr>
          <a:xfrm rot="20910962" flipH="1">
            <a:off x="6922309" y="3669157"/>
            <a:ext cx="4089315" cy="1553036"/>
            <a:chOff x="1179914" y="4082473"/>
            <a:chExt cx="4112522" cy="1553036"/>
          </a:xfrm>
        </p:grpSpPr>
        <p:sp>
          <p:nvSpPr>
            <p:cNvPr id="529" name="任意多边形 528"/>
            <p:cNvSpPr/>
            <p:nvPr/>
          </p:nvSpPr>
          <p:spPr>
            <a:xfrm>
              <a:off x="3768436" y="4082473"/>
              <a:ext cx="1524000" cy="968792"/>
            </a:xfrm>
            <a:custGeom>
              <a:avLst/>
              <a:gdLst>
                <a:gd name="connsiteX0" fmla="*/ 0 w 1524000"/>
                <a:gd name="connsiteY0" fmla="*/ 0 h 968792"/>
                <a:gd name="connsiteX1" fmla="*/ 120073 w 1524000"/>
                <a:gd name="connsiteY1" fmla="*/ 517236 h 968792"/>
                <a:gd name="connsiteX2" fmla="*/ 544946 w 1524000"/>
                <a:gd name="connsiteY2" fmla="*/ 905163 h 968792"/>
                <a:gd name="connsiteX3" fmla="*/ 1089891 w 1524000"/>
                <a:gd name="connsiteY3" fmla="*/ 960582 h 968792"/>
                <a:gd name="connsiteX4" fmla="*/ 1524000 w 1524000"/>
                <a:gd name="connsiteY4" fmla="*/ 822036 h 968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968792">
                  <a:moveTo>
                    <a:pt x="0" y="0"/>
                  </a:moveTo>
                  <a:cubicBezTo>
                    <a:pt x="14624" y="183188"/>
                    <a:pt x="29249" y="366376"/>
                    <a:pt x="120073" y="517236"/>
                  </a:cubicBezTo>
                  <a:cubicBezTo>
                    <a:pt x="210897" y="668097"/>
                    <a:pt x="383310" y="831272"/>
                    <a:pt x="544946" y="905163"/>
                  </a:cubicBezTo>
                  <a:cubicBezTo>
                    <a:pt x="706582" y="979054"/>
                    <a:pt x="926715" y="974437"/>
                    <a:pt x="1089891" y="960582"/>
                  </a:cubicBezTo>
                  <a:cubicBezTo>
                    <a:pt x="1253067" y="946728"/>
                    <a:pt x="1388533" y="884382"/>
                    <a:pt x="1524000" y="822036"/>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30" name="任意多边形 529"/>
            <p:cNvSpPr/>
            <p:nvPr/>
          </p:nvSpPr>
          <p:spPr>
            <a:xfrm rot="20910962">
              <a:off x="1179914" y="5136745"/>
              <a:ext cx="3020291" cy="498764"/>
            </a:xfrm>
            <a:custGeom>
              <a:avLst/>
              <a:gdLst>
                <a:gd name="connsiteX0" fmla="*/ 3020291 w 3020291"/>
                <a:gd name="connsiteY0" fmla="*/ 0 h 498764"/>
                <a:gd name="connsiteX1" fmla="*/ 2530764 w 3020291"/>
                <a:gd name="connsiteY1" fmla="*/ 397164 h 498764"/>
                <a:gd name="connsiteX2" fmla="*/ 1810328 w 3020291"/>
                <a:gd name="connsiteY2" fmla="*/ 498764 h 498764"/>
                <a:gd name="connsiteX3" fmla="*/ 0 w 3020291"/>
                <a:gd name="connsiteY3" fmla="*/ 461818 h 498764"/>
              </a:gdLst>
              <a:ahLst/>
              <a:cxnLst>
                <a:cxn ang="0">
                  <a:pos x="connsiteX0" y="connsiteY0"/>
                </a:cxn>
                <a:cxn ang="0">
                  <a:pos x="connsiteX1" y="connsiteY1"/>
                </a:cxn>
                <a:cxn ang="0">
                  <a:pos x="connsiteX2" y="connsiteY2"/>
                </a:cxn>
                <a:cxn ang="0">
                  <a:pos x="connsiteX3" y="connsiteY3"/>
                </a:cxn>
              </a:cxnLst>
              <a:rect l="l" t="t" r="r" b="b"/>
              <a:pathLst>
                <a:path w="3020291" h="498764">
                  <a:moveTo>
                    <a:pt x="3020291" y="0"/>
                  </a:moveTo>
                  <a:cubicBezTo>
                    <a:pt x="2876357" y="157018"/>
                    <a:pt x="2732424" y="314037"/>
                    <a:pt x="2530764" y="397164"/>
                  </a:cubicBezTo>
                  <a:cubicBezTo>
                    <a:pt x="2329104" y="480291"/>
                    <a:pt x="1810328" y="498764"/>
                    <a:pt x="1810328" y="498764"/>
                  </a:cubicBezTo>
                  <a:lnTo>
                    <a:pt x="0" y="461818"/>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532" name="文本框 531"/>
          <p:cNvSpPr txBox="1"/>
          <p:nvPr/>
        </p:nvSpPr>
        <p:spPr>
          <a:xfrm>
            <a:off x="9862094" y="1996637"/>
            <a:ext cx="877163" cy="369332"/>
          </a:xfrm>
          <a:prstGeom prst="rect">
            <a:avLst/>
          </a:prstGeom>
          <a:noFill/>
        </p:spPr>
        <p:txBody>
          <a:bodyPr wrap="none" rtlCol="0">
            <a:spAutoFit/>
          </a:bodyPr>
          <a:lstStyle/>
          <a:p>
            <a:r>
              <a:rPr lang="zh-CN" altLang="en-US" dirty="0">
                <a:blipFill>
                  <a:blip r:embed="rId3"/>
                  <a:stretch>
                    <a:fillRect/>
                  </a:stretch>
                </a:blipFill>
                <a:latin typeface="Arial" panose="020B0604020202020204" pitchFamily="34" charset="0"/>
                <a:ea typeface="微软雅黑" panose="020B0503020204020204" pitchFamily="34" charset="-122"/>
                <a:sym typeface="Arial" panose="020B0604020202020204" pitchFamily="34" charset="0"/>
              </a:rPr>
              <a:t>哑变量</a:t>
            </a:r>
          </a:p>
        </p:txBody>
      </p:sp>
      <p:grpSp>
        <p:nvGrpSpPr>
          <p:cNvPr id="233" name="组合 232"/>
          <p:cNvGrpSpPr/>
          <p:nvPr/>
        </p:nvGrpSpPr>
        <p:grpSpPr>
          <a:xfrm flipH="1">
            <a:off x="2406295" y="241797"/>
            <a:ext cx="6229704" cy="759943"/>
            <a:chOff x="1930399" y="47834"/>
            <a:chExt cx="6525095" cy="759943"/>
          </a:xfrm>
        </p:grpSpPr>
        <p:sp>
          <p:nvSpPr>
            <p:cNvPr id="234" name="任意多边形 233"/>
            <p:cNvSpPr/>
            <p:nvPr/>
          </p:nvSpPr>
          <p:spPr>
            <a:xfrm>
              <a:off x="1930399" y="189984"/>
              <a:ext cx="5800437"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5" name="椭圆 234"/>
            <p:cNvSpPr/>
            <p:nvPr/>
          </p:nvSpPr>
          <p:spPr>
            <a:xfrm rot="21305128">
              <a:off x="7239618" y="47834"/>
              <a:ext cx="1215876" cy="759943"/>
            </a:xfrm>
            <a:prstGeom prst="ellipse">
              <a:avLst/>
            </a:prstGeom>
            <a:blipFill>
              <a:blip r:embed="rId3"/>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Arial" panose="020B0604020202020204" pitchFamily="34" charset="0"/>
                  <a:ea typeface="微软雅黑" panose="020B0503020204020204" pitchFamily="34" charset="-122"/>
                  <a:sym typeface="Arial" panose="020B0604020202020204" pitchFamily="34" charset="0"/>
                </a:rPr>
                <a:t>THREE</a:t>
              </a: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36" name="文本框 235"/>
          <p:cNvSpPr txBox="1"/>
          <p:nvPr/>
        </p:nvSpPr>
        <p:spPr>
          <a:xfrm>
            <a:off x="4800484" y="257636"/>
            <a:ext cx="1415772" cy="461665"/>
          </a:xfrm>
          <a:prstGeom prst="rect">
            <a:avLst/>
          </a:prstGeom>
          <a:noFill/>
        </p:spPr>
        <p:txBody>
          <a:bodyPr wrap="none" rtlCol="0">
            <a:spAutoFit/>
          </a:bodyPr>
          <a:lstStyle/>
          <a:p>
            <a:r>
              <a:rPr lang="zh-CN" altLang="en-US" sz="2400" dirty="0">
                <a:blipFill>
                  <a:blip r:embed="rId3"/>
                  <a:stretch>
                    <a:fillRect/>
                  </a:stretch>
                </a:blipFill>
                <a:latin typeface="Arial" panose="020B0604020202020204" pitchFamily="34" charset="0"/>
                <a:ea typeface="微软雅黑" panose="020B0503020204020204" pitchFamily="34" charset="-122"/>
                <a:sym typeface="Arial" panose="020B0604020202020204" pitchFamily="34" charset="0"/>
              </a:rPr>
              <a:t>特征选择</a:t>
            </a:r>
          </a:p>
        </p:txBody>
      </p:sp>
      <p:sp>
        <p:nvSpPr>
          <p:cNvPr id="237" name="文本框 236">
            <a:extLst>
              <a:ext uri="{FF2B5EF4-FFF2-40B4-BE49-F238E27FC236}">
                <a16:creationId xmlns:a16="http://schemas.microsoft.com/office/drawing/2014/main" id="{A81D78EC-9495-40A9-BA3F-605162B93C7E}"/>
              </a:ext>
            </a:extLst>
          </p:cNvPr>
          <p:cNvSpPr txBox="1"/>
          <p:nvPr/>
        </p:nvSpPr>
        <p:spPr>
          <a:xfrm>
            <a:off x="2815205" y="1089148"/>
            <a:ext cx="7454210" cy="369332"/>
          </a:xfrm>
          <a:prstGeom prst="rect">
            <a:avLst/>
          </a:prstGeom>
          <a:noFill/>
        </p:spPr>
        <p:txBody>
          <a:bodyPr wrap="square">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对于频率小于设定阈值的分类型指标进行删除，降低维度</a:t>
            </a:r>
            <a:endParaRPr lang="zh-CN" altLang="en-US" dirty="0"/>
          </a:p>
        </p:txBody>
      </p:sp>
      <p:graphicFrame>
        <p:nvGraphicFramePr>
          <p:cNvPr id="3" name="表格 2">
            <a:extLst>
              <a:ext uri="{FF2B5EF4-FFF2-40B4-BE49-F238E27FC236}">
                <a16:creationId xmlns:a16="http://schemas.microsoft.com/office/drawing/2014/main" id="{95F11ABA-2948-4396-B661-B3A0FA55ED1A}"/>
              </a:ext>
            </a:extLst>
          </p:cNvPr>
          <p:cNvGraphicFramePr>
            <a:graphicFrameLocks noGrp="1"/>
          </p:cNvGraphicFramePr>
          <p:nvPr/>
        </p:nvGraphicFramePr>
        <p:xfrm>
          <a:off x="150207" y="2626880"/>
          <a:ext cx="3358385" cy="2527554"/>
        </p:xfrm>
        <a:graphic>
          <a:graphicData uri="http://schemas.openxmlformats.org/drawingml/2006/table">
            <a:tbl>
              <a:tblPr firstRow="1" firstCol="1" bandRow="1">
                <a:tableStyleId>{5C22544A-7EE6-4342-B048-85BDC9FD1C3A}</a:tableStyleId>
              </a:tblPr>
              <a:tblGrid>
                <a:gridCol w="1624153">
                  <a:extLst>
                    <a:ext uri="{9D8B030D-6E8A-4147-A177-3AD203B41FA5}">
                      <a16:colId xmlns:a16="http://schemas.microsoft.com/office/drawing/2014/main" val="1739778341"/>
                    </a:ext>
                  </a:extLst>
                </a:gridCol>
                <a:gridCol w="1734232">
                  <a:extLst>
                    <a:ext uri="{9D8B030D-6E8A-4147-A177-3AD203B41FA5}">
                      <a16:colId xmlns:a16="http://schemas.microsoft.com/office/drawing/2014/main" val="1860463753"/>
                    </a:ext>
                  </a:extLst>
                </a:gridCol>
              </a:tblGrid>
              <a:tr h="226185">
                <a:tc gridSpan="2">
                  <a:txBody>
                    <a:bodyPr/>
                    <a:lstStyle/>
                    <a:p>
                      <a:pPr indent="266700" algn="ctr"/>
                      <a:r>
                        <a:rPr lang="zh-CN" sz="1600" kern="100" dirty="0">
                          <a:effectLst/>
                        </a:rPr>
                        <a:t>数值型</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1953995532"/>
                  </a:ext>
                </a:extLst>
              </a:tr>
              <a:tr h="226185">
                <a:tc>
                  <a:txBody>
                    <a:bodyPr/>
                    <a:lstStyle/>
                    <a:p>
                      <a:pPr indent="266700" algn="just"/>
                      <a:r>
                        <a:rPr lang="zh-CN" sz="1600" kern="100">
                          <a:effectLst/>
                        </a:rPr>
                        <a:t>交易成功比率</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a:effectLst/>
                        </a:rPr>
                        <a:t>价格均值</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1586262"/>
                  </a:ext>
                </a:extLst>
              </a:tr>
              <a:tr h="226185">
                <a:tc>
                  <a:txBody>
                    <a:bodyPr/>
                    <a:lstStyle/>
                    <a:p>
                      <a:pPr indent="266700" algn="just"/>
                      <a:r>
                        <a:rPr lang="zh-CN" sz="1600" kern="100">
                          <a:effectLst/>
                        </a:rPr>
                        <a:t>销售环比</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a:effectLst/>
                        </a:rPr>
                        <a:t>描述相符</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04001937"/>
                  </a:ext>
                </a:extLst>
              </a:tr>
              <a:tr h="226185">
                <a:tc>
                  <a:txBody>
                    <a:bodyPr/>
                    <a:lstStyle/>
                    <a:p>
                      <a:pPr indent="266700" algn="just"/>
                      <a:r>
                        <a:rPr lang="zh-CN" sz="1600" kern="100">
                          <a:effectLst/>
                        </a:rPr>
                        <a:t>平均月销量</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a:effectLst/>
                        </a:rPr>
                        <a:t>发货时间</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03020891"/>
                  </a:ext>
                </a:extLst>
              </a:tr>
              <a:tr h="226185">
                <a:tc>
                  <a:txBody>
                    <a:bodyPr/>
                    <a:lstStyle/>
                    <a:p>
                      <a:pPr indent="266700" algn="just"/>
                      <a:r>
                        <a:rPr lang="zh-CN" sz="1600" kern="100">
                          <a:effectLst/>
                        </a:rPr>
                        <a:t>距今天数</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a:effectLst/>
                        </a:rPr>
                        <a:t>曝光度</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1009930"/>
                  </a:ext>
                </a:extLst>
              </a:tr>
              <a:tr h="226185">
                <a:tc>
                  <a:txBody>
                    <a:bodyPr/>
                    <a:lstStyle/>
                    <a:p>
                      <a:pPr indent="266700" algn="just"/>
                      <a:r>
                        <a:rPr lang="zh-CN" sz="1600" kern="100">
                          <a:effectLst/>
                        </a:rPr>
                        <a:t>好评率</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a:effectLst/>
                        </a:rPr>
                        <a:t>热度</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81163245"/>
                  </a:ext>
                </a:extLst>
              </a:tr>
              <a:tr h="332994">
                <a:tc>
                  <a:txBody>
                    <a:bodyPr/>
                    <a:lstStyle/>
                    <a:p>
                      <a:pPr indent="266700" algn="just"/>
                      <a:r>
                        <a:rPr lang="zh-CN" sz="1600" kern="100">
                          <a:effectLst/>
                        </a:rPr>
                        <a:t>店铺收藏数</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a:effectLst/>
                        </a:rPr>
                        <a:t>保证金</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27211538"/>
                  </a:ext>
                </a:extLst>
              </a:tr>
              <a:tr h="226185">
                <a:tc>
                  <a:txBody>
                    <a:bodyPr/>
                    <a:lstStyle/>
                    <a:p>
                      <a:pPr indent="266700" algn="just"/>
                      <a:r>
                        <a:rPr lang="zh-CN" sz="1600" kern="100">
                          <a:effectLst/>
                        </a:rPr>
                        <a:t>宝贝数</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en-US" sz="1600" kern="100">
                          <a:effectLst/>
                        </a:rPr>
                        <a:t>7</a:t>
                      </a:r>
                      <a:r>
                        <a:rPr lang="zh-CN" sz="1600" kern="100">
                          <a:effectLst/>
                        </a:rPr>
                        <a:t>天上新数</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07669388"/>
                  </a:ext>
                </a:extLst>
              </a:tr>
              <a:tr h="226185">
                <a:tc>
                  <a:txBody>
                    <a:bodyPr/>
                    <a:lstStyle/>
                    <a:p>
                      <a:pPr indent="266700" algn="just"/>
                      <a:r>
                        <a:rPr lang="zh-CN" sz="1600" kern="100">
                          <a:effectLst/>
                        </a:rPr>
                        <a:t>卖家信用</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zh-CN" sz="1600" kern="100">
                          <a:effectLst/>
                        </a:rPr>
                        <a:t>宝贝公益计划</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05822054"/>
                  </a:ext>
                </a:extLst>
              </a:tr>
              <a:tr h="226185">
                <a:tc>
                  <a:txBody>
                    <a:bodyPr/>
                    <a:lstStyle/>
                    <a:p>
                      <a:pPr indent="266700" algn="just"/>
                      <a:r>
                        <a:rPr lang="en-US" sz="1600" kern="100">
                          <a:effectLst/>
                        </a:rPr>
                        <a:t> </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just"/>
                      <a:r>
                        <a:rPr lang="en-US" sz="1600" kern="100" dirty="0">
                          <a:effectLst/>
                        </a:rPr>
                        <a:t>30</a:t>
                      </a:r>
                      <a:r>
                        <a:rPr lang="zh-CN" sz="1600" kern="100" dirty="0">
                          <a:effectLst/>
                        </a:rPr>
                        <a:t>天销售额</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80997200"/>
                  </a:ext>
                </a:extLst>
              </a:tr>
            </a:tbl>
          </a:graphicData>
        </a:graphic>
      </p:graphicFrame>
      <p:graphicFrame>
        <p:nvGraphicFramePr>
          <p:cNvPr id="4" name="表格 3">
            <a:extLst>
              <a:ext uri="{FF2B5EF4-FFF2-40B4-BE49-F238E27FC236}">
                <a16:creationId xmlns:a16="http://schemas.microsoft.com/office/drawing/2014/main" id="{BAF41BB0-BD46-48BE-A65B-85756DCCAB45}"/>
              </a:ext>
            </a:extLst>
          </p:cNvPr>
          <p:cNvGraphicFramePr>
            <a:graphicFrameLocks noGrp="1"/>
          </p:cNvGraphicFramePr>
          <p:nvPr/>
        </p:nvGraphicFramePr>
        <p:xfrm>
          <a:off x="8623013" y="2898342"/>
          <a:ext cx="3379342" cy="1863384"/>
        </p:xfrm>
        <a:graphic>
          <a:graphicData uri="http://schemas.openxmlformats.org/drawingml/2006/table">
            <a:tbl>
              <a:tblPr firstRow="1" firstCol="1" bandRow="1">
                <a:tableStyleId>{5C22544A-7EE6-4342-B048-85BDC9FD1C3A}</a:tableStyleId>
              </a:tblPr>
              <a:tblGrid>
                <a:gridCol w="1599479">
                  <a:extLst>
                    <a:ext uri="{9D8B030D-6E8A-4147-A177-3AD203B41FA5}">
                      <a16:colId xmlns:a16="http://schemas.microsoft.com/office/drawing/2014/main" val="3232940686"/>
                    </a:ext>
                  </a:extLst>
                </a:gridCol>
                <a:gridCol w="1779863">
                  <a:extLst>
                    <a:ext uri="{9D8B030D-6E8A-4147-A177-3AD203B41FA5}">
                      <a16:colId xmlns:a16="http://schemas.microsoft.com/office/drawing/2014/main" val="279507523"/>
                    </a:ext>
                  </a:extLst>
                </a:gridCol>
              </a:tblGrid>
              <a:tr h="310564">
                <a:tc gridSpan="2">
                  <a:txBody>
                    <a:bodyPr/>
                    <a:lstStyle/>
                    <a:p>
                      <a:pPr algn="ctr"/>
                      <a:r>
                        <a:rPr lang="zh-CN" altLang="en-US" sz="1800" kern="100" dirty="0">
                          <a:effectLst/>
                        </a:rPr>
                        <a:t>哑变量</a:t>
                      </a:r>
                      <a:r>
                        <a:rPr lang="zh-CN" sz="1800" kern="100" dirty="0">
                          <a:effectLst/>
                        </a:rPr>
                        <a:t>分类型</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2407564849"/>
                  </a:ext>
                </a:extLst>
              </a:tr>
              <a:tr h="310564">
                <a:tc>
                  <a:txBody>
                    <a:bodyPr/>
                    <a:lstStyle/>
                    <a:p>
                      <a:pPr algn="just"/>
                      <a:r>
                        <a:rPr lang="zh-CN" sz="1800" kern="100" dirty="0">
                          <a:effectLst/>
                        </a:rPr>
                        <a:t>是否金牌卖家</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800" kern="100" dirty="0">
                          <a:effectLst/>
                        </a:rPr>
                        <a:t>订单险</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93521729"/>
                  </a:ext>
                </a:extLst>
              </a:tr>
              <a:tr h="310564">
                <a:tc>
                  <a:txBody>
                    <a:bodyPr/>
                    <a:lstStyle/>
                    <a:p>
                      <a:pPr algn="just"/>
                      <a:r>
                        <a:rPr lang="zh-CN" sz="1800" kern="100">
                          <a:effectLst/>
                        </a:rPr>
                        <a:t>是否有实体店</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800" kern="100">
                          <a:effectLst/>
                        </a:rPr>
                        <a:t>蚂蚁花呗支付</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99297353"/>
                  </a:ext>
                </a:extLst>
              </a:tr>
              <a:tr h="310564">
                <a:tc>
                  <a:txBody>
                    <a:bodyPr/>
                    <a:lstStyle/>
                    <a:p>
                      <a:pPr algn="just"/>
                      <a:r>
                        <a:rPr lang="zh-CN" sz="1800" kern="100">
                          <a:effectLst/>
                        </a:rPr>
                        <a:t>男装</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800" kern="100" dirty="0">
                          <a:effectLst/>
                        </a:rPr>
                        <a:t>信用卡支付</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85294987"/>
                  </a:ext>
                </a:extLst>
              </a:tr>
              <a:tr h="310564">
                <a:tc>
                  <a:txBody>
                    <a:bodyPr/>
                    <a:lstStyle/>
                    <a:p>
                      <a:pPr algn="just"/>
                      <a:r>
                        <a:rPr lang="zh-CN" sz="1800" kern="100">
                          <a:effectLst/>
                        </a:rPr>
                        <a:t>女装</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800" kern="100">
                          <a:effectLst/>
                        </a:rPr>
                        <a:t>是否直播</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56946157"/>
                  </a:ext>
                </a:extLst>
              </a:tr>
              <a:tr h="310564">
                <a:tc>
                  <a:txBody>
                    <a:bodyPr/>
                    <a:lstStyle/>
                    <a:p>
                      <a:pPr algn="just"/>
                      <a:r>
                        <a:rPr lang="zh-CN" sz="1800" kern="100">
                          <a:effectLst/>
                        </a:rPr>
                        <a:t>运费险</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en-US" sz="1800" kern="100" dirty="0">
                          <a:effectLst/>
                        </a:rPr>
                        <a:t>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94118821"/>
                  </a:ext>
                </a:extLst>
              </a:tr>
            </a:tbl>
          </a:graphicData>
        </a:graphic>
      </p:graphicFrame>
    </p:spTree>
    <p:extLst>
      <p:ext uri="{BB962C8B-B14F-4D97-AF65-F5344CB8AC3E}">
        <p14:creationId xmlns:p14="http://schemas.microsoft.com/office/powerpoint/2010/main" val="376875514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randombar(horizontal)">
                                      <p:cBhvr>
                                        <p:cTn id="7" dur="500"/>
                                        <p:tgtEl>
                                          <p:spTgt spid="23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36"/>
                                        </p:tgtEl>
                                        <p:attrNameLst>
                                          <p:attrName>style.visibility</p:attrName>
                                        </p:attrNameLst>
                                      </p:cBhvr>
                                      <p:to>
                                        <p:strVal val="visible"/>
                                      </p:to>
                                    </p:set>
                                    <p:animEffect transition="in" filter="randombar(horizontal)">
                                      <p:cBhvr>
                                        <p:cTn id="10" dur="500"/>
                                        <p:tgtEl>
                                          <p:spTgt spid="23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37"/>
                                        </p:tgtEl>
                                        <p:attrNameLst>
                                          <p:attrName>style.visibility</p:attrName>
                                        </p:attrNameLst>
                                      </p:cBhvr>
                                      <p:to>
                                        <p:strVal val="visible"/>
                                      </p:to>
                                    </p:set>
                                    <p:animEffect transition="in" filter="wipe(down)">
                                      <p:cBhvr>
                                        <p:cTn id="15" dur="500"/>
                                        <p:tgtEl>
                                          <p:spTgt spid="2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25"/>
                                        </p:tgtEl>
                                        <p:attrNameLst>
                                          <p:attrName>style.visibility</p:attrName>
                                        </p:attrNameLst>
                                      </p:cBhvr>
                                      <p:to>
                                        <p:strVal val="visible"/>
                                      </p:to>
                                    </p:set>
                                    <p:animEffect transition="in" filter="fade">
                                      <p:cBhvr>
                                        <p:cTn id="20" dur="500"/>
                                        <p:tgtEl>
                                          <p:spTgt spid="52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27"/>
                                        </p:tgtEl>
                                        <p:attrNameLst>
                                          <p:attrName>style.visibility</p:attrName>
                                        </p:attrNameLst>
                                      </p:cBhvr>
                                      <p:to>
                                        <p:strVal val="visible"/>
                                      </p:to>
                                    </p:set>
                                    <p:anim calcmode="lin" valueType="num">
                                      <p:cBhvr additive="base">
                                        <p:cTn id="25" dur="500" fill="hold"/>
                                        <p:tgtEl>
                                          <p:spTgt spid="527"/>
                                        </p:tgtEl>
                                        <p:attrNameLst>
                                          <p:attrName>ppt_x</p:attrName>
                                        </p:attrNameLst>
                                      </p:cBhvr>
                                      <p:tavLst>
                                        <p:tav tm="0">
                                          <p:val>
                                            <p:strVal val="#ppt_x"/>
                                          </p:val>
                                        </p:tav>
                                        <p:tav tm="100000">
                                          <p:val>
                                            <p:strVal val="#ppt_x"/>
                                          </p:val>
                                        </p:tav>
                                      </p:tavLst>
                                    </p:anim>
                                    <p:anim calcmode="lin" valueType="num">
                                      <p:cBhvr additive="base">
                                        <p:cTn id="26" dur="500" fill="hold"/>
                                        <p:tgtEl>
                                          <p:spTgt spid="52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28"/>
                                        </p:tgtEl>
                                        <p:attrNameLst>
                                          <p:attrName>style.visibility</p:attrName>
                                        </p:attrNameLst>
                                      </p:cBhvr>
                                      <p:to>
                                        <p:strVal val="visible"/>
                                      </p:to>
                                    </p:set>
                                    <p:animEffect transition="in" filter="fade">
                                      <p:cBhvr>
                                        <p:cTn id="35" dur="1000"/>
                                        <p:tgtEl>
                                          <p:spTgt spid="528"/>
                                        </p:tgtEl>
                                      </p:cBhvr>
                                    </p:animEffect>
                                    <p:anim calcmode="lin" valueType="num">
                                      <p:cBhvr>
                                        <p:cTn id="36" dur="1000" fill="hold"/>
                                        <p:tgtEl>
                                          <p:spTgt spid="528"/>
                                        </p:tgtEl>
                                        <p:attrNameLst>
                                          <p:attrName>ppt_x</p:attrName>
                                        </p:attrNameLst>
                                      </p:cBhvr>
                                      <p:tavLst>
                                        <p:tav tm="0">
                                          <p:val>
                                            <p:strVal val="#ppt_x"/>
                                          </p:val>
                                        </p:tav>
                                        <p:tav tm="100000">
                                          <p:val>
                                            <p:strVal val="#ppt_x"/>
                                          </p:val>
                                        </p:tav>
                                      </p:tavLst>
                                    </p:anim>
                                    <p:anim calcmode="lin" valueType="num">
                                      <p:cBhvr>
                                        <p:cTn id="37" dur="1000" fill="hold"/>
                                        <p:tgtEl>
                                          <p:spTgt spid="52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532"/>
                                        </p:tgtEl>
                                        <p:attrNameLst>
                                          <p:attrName>style.visibility</p:attrName>
                                        </p:attrNameLst>
                                      </p:cBhvr>
                                      <p:to>
                                        <p:strVal val="visible"/>
                                      </p:to>
                                    </p:set>
                                    <p:anim calcmode="lin" valueType="num">
                                      <p:cBhvr additive="base">
                                        <p:cTn id="42" dur="500" fill="hold"/>
                                        <p:tgtEl>
                                          <p:spTgt spid="532"/>
                                        </p:tgtEl>
                                        <p:attrNameLst>
                                          <p:attrName>ppt_x</p:attrName>
                                        </p:attrNameLst>
                                      </p:cBhvr>
                                      <p:tavLst>
                                        <p:tav tm="0">
                                          <p:val>
                                            <p:strVal val="#ppt_x"/>
                                          </p:val>
                                        </p:tav>
                                        <p:tav tm="100000">
                                          <p:val>
                                            <p:strVal val="#ppt_x"/>
                                          </p:val>
                                        </p:tav>
                                      </p:tavLst>
                                    </p:anim>
                                    <p:anim calcmode="lin" valueType="num">
                                      <p:cBhvr additive="base">
                                        <p:cTn id="43" dur="500" fill="hold"/>
                                        <p:tgtEl>
                                          <p:spTgt spid="532"/>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additive="base">
                                        <p:cTn id="46" dur="500" fill="hold"/>
                                        <p:tgtEl>
                                          <p:spTgt spid="4"/>
                                        </p:tgtEl>
                                        <p:attrNameLst>
                                          <p:attrName>ppt_x</p:attrName>
                                        </p:attrNameLst>
                                      </p:cBhvr>
                                      <p:tavLst>
                                        <p:tav tm="0">
                                          <p:val>
                                            <p:strVal val="#ppt_x"/>
                                          </p:val>
                                        </p:tav>
                                        <p:tav tm="100000">
                                          <p:val>
                                            <p:strVal val="#ppt_x"/>
                                          </p:val>
                                        </p:tav>
                                      </p:tavLst>
                                    </p:anim>
                                    <p:anim calcmode="lin" valueType="num">
                                      <p:cBhvr additive="base">
                                        <p:cTn id="4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 grpId="0"/>
      <p:bldP spid="532" grpId="0"/>
      <p:bldP spid="236" grpId="0"/>
      <p:bldP spid="2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flipH="1">
            <a:off x="8700654" y="3164728"/>
            <a:ext cx="1413166" cy="3404584"/>
            <a:chOff x="7854951" y="5075238"/>
            <a:chExt cx="276225" cy="635000"/>
          </a:xfrm>
          <a:solidFill>
            <a:schemeClr val="accent1"/>
          </a:solidFill>
        </p:grpSpPr>
        <p:sp>
          <p:nvSpPr>
            <p:cNvPr id="3" name="Freeform 2073"/>
            <p:cNvSpPr>
              <a:spLocks noEditPoints="1"/>
            </p:cNvSpPr>
            <p:nvPr/>
          </p:nvSpPr>
          <p:spPr bwMode="auto">
            <a:xfrm>
              <a:off x="7878763" y="5076825"/>
              <a:ext cx="168275" cy="187325"/>
            </a:xfrm>
            <a:custGeom>
              <a:avLst/>
              <a:gdLst>
                <a:gd name="T0" fmla="*/ 54 w 106"/>
                <a:gd name="T1" fmla="*/ 4 h 118"/>
                <a:gd name="T2" fmla="*/ 38 w 106"/>
                <a:gd name="T3" fmla="*/ 7 h 118"/>
                <a:gd name="T4" fmla="*/ 25 w 106"/>
                <a:gd name="T5" fmla="*/ 15 h 118"/>
                <a:gd name="T6" fmla="*/ 15 w 106"/>
                <a:gd name="T7" fmla="*/ 26 h 118"/>
                <a:gd name="T8" fmla="*/ 7 w 106"/>
                <a:gd name="T9" fmla="*/ 42 h 118"/>
                <a:gd name="T10" fmla="*/ 4 w 106"/>
                <a:gd name="T11" fmla="*/ 59 h 118"/>
                <a:gd name="T12" fmla="*/ 7 w 106"/>
                <a:gd name="T13" fmla="*/ 76 h 118"/>
                <a:gd name="T14" fmla="*/ 15 w 106"/>
                <a:gd name="T15" fmla="*/ 92 h 118"/>
                <a:gd name="T16" fmla="*/ 25 w 106"/>
                <a:gd name="T17" fmla="*/ 104 h 118"/>
                <a:gd name="T18" fmla="*/ 38 w 106"/>
                <a:gd name="T19" fmla="*/ 111 h 118"/>
                <a:gd name="T20" fmla="*/ 54 w 106"/>
                <a:gd name="T21" fmla="*/ 114 h 118"/>
                <a:gd name="T22" fmla="*/ 70 w 106"/>
                <a:gd name="T23" fmla="*/ 111 h 118"/>
                <a:gd name="T24" fmla="*/ 83 w 106"/>
                <a:gd name="T25" fmla="*/ 104 h 118"/>
                <a:gd name="T26" fmla="*/ 93 w 106"/>
                <a:gd name="T27" fmla="*/ 92 h 118"/>
                <a:gd name="T28" fmla="*/ 100 w 106"/>
                <a:gd name="T29" fmla="*/ 76 h 118"/>
                <a:gd name="T30" fmla="*/ 102 w 106"/>
                <a:gd name="T31" fmla="*/ 59 h 118"/>
                <a:gd name="T32" fmla="*/ 100 w 106"/>
                <a:gd name="T33" fmla="*/ 42 h 118"/>
                <a:gd name="T34" fmla="*/ 93 w 106"/>
                <a:gd name="T35" fmla="*/ 26 h 118"/>
                <a:gd name="T36" fmla="*/ 83 w 106"/>
                <a:gd name="T37" fmla="*/ 15 h 118"/>
                <a:gd name="T38" fmla="*/ 70 w 106"/>
                <a:gd name="T39" fmla="*/ 7 h 118"/>
                <a:gd name="T40" fmla="*/ 54 w 106"/>
                <a:gd name="T41" fmla="*/ 4 h 118"/>
                <a:gd name="T42" fmla="*/ 54 w 106"/>
                <a:gd name="T43" fmla="*/ 0 h 118"/>
                <a:gd name="T44" fmla="*/ 71 w 106"/>
                <a:gd name="T45" fmla="*/ 3 h 118"/>
                <a:gd name="T46" fmla="*/ 85 w 106"/>
                <a:gd name="T47" fmla="*/ 12 h 118"/>
                <a:gd name="T48" fmla="*/ 96 w 106"/>
                <a:gd name="T49" fmla="*/ 24 h 118"/>
                <a:gd name="T50" fmla="*/ 104 w 106"/>
                <a:gd name="T51" fmla="*/ 41 h 118"/>
                <a:gd name="T52" fmla="*/ 106 w 106"/>
                <a:gd name="T53" fmla="*/ 59 h 118"/>
                <a:gd name="T54" fmla="*/ 104 w 106"/>
                <a:gd name="T55" fmla="*/ 77 h 118"/>
                <a:gd name="T56" fmla="*/ 96 w 106"/>
                <a:gd name="T57" fmla="*/ 94 h 118"/>
                <a:gd name="T58" fmla="*/ 85 w 106"/>
                <a:gd name="T59" fmla="*/ 106 h 118"/>
                <a:gd name="T60" fmla="*/ 71 w 106"/>
                <a:gd name="T61" fmla="*/ 115 h 118"/>
                <a:gd name="T62" fmla="*/ 54 w 106"/>
                <a:gd name="T63" fmla="*/ 118 h 118"/>
                <a:gd name="T64" fmla="*/ 37 w 106"/>
                <a:gd name="T65" fmla="*/ 115 h 118"/>
                <a:gd name="T66" fmla="*/ 23 w 106"/>
                <a:gd name="T67" fmla="*/ 106 h 118"/>
                <a:gd name="T68" fmla="*/ 11 w 106"/>
                <a:gd name="T69" fmla="*/ 94 h 118"/>
                <a:gd name="T70" fmla="*/ 4 w 106"/>
                <a:gd name="T71" fmla="*/ 77 h 118"/>
                <a:gd name="T72" fmla="*/ 0 w 106"/>
                <a:gd name="T73" fmla="*/ 59 h 118"/>
                <a:gd name="T74" fmla="*/ 4 w 106"/>
                <a:gd name="T75" fmla="*/ 41 h 118"/>
                <a:gd name="T76" fmla="*/ 11 w 106"/>
                <a:gd name="T77" fmla="*/ 24 h 118"/>
                <a:gd name="T78" fmla="*/ 23 w 106"/>
                <a:gd name="T79" fmla="*/ 12 h 118"/>
                <a:gd name="T80" fmla="*/ 37 w 106"/>
                <a:gd name="T81" fmla="*/ 3 h 118"/>
                <a:gd name="T82" fmla="*/ 54 w 106"/>
                <a:gd name="T8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118">
                  <a:moveTo>
                    <a:pt x="54" y="4"/>
                  </a:moveTo>
                  <a:lnTo>
                    <a:pt x="38" y="7"/>
                  </a:lnTo>
                  <a:lnTo>
                    <a:pt x="25" y="15"/>
                  </a:lnTo>
                  <a:lnTo>
                    <a:pt x="15" y="26"/>
                  </a:lnTo>
                  <a:lnTo>
                    <a:pt x="7" y="42"/>
                  </a:lnTo>
                  <a:lnTo>
                    <a:pt x="4" y="59"/>
                  </a:lnTo>
                  <a:lnTo>
                    <a:pt x="7" y="76"/>
                  </a:lnTo>
                  <a:lnTo>
                    <a:pt x="15" y="92"/>
                  </a:lnTo>
                  <a:lnTo>
                    <a:pt x="25" y="104"/>
                  </a:lnTo>
                  <a:lnTo>
                    <a:pt x="38" y="111"/>
                  </a:lnTo>
                  <a:lnTo>
                    <a:pt x="54" y="114"/>
                  </a:lnTo>
                  <a:lnTo>
                    <a:pt x="70" y="111"/>
                  </a:lnTo>
                  <a:lnTo>
                    <a:pt x="83" y="104"/>
                  </a:lnTo>
                  <a:lnTo>
                    <a:pt x="93" y="92"/>
                  </a:lnTo>
                  <a:lnTo>
                    <a:pt x="100" y="76"/>
                  </a:lnTo>
                  <a:lnTo>
                    <a:pt x="102" y="59"/>
                  </a:lnTo>
                  <a:lnTo>
                    <a:pt x="100" y="42"/>
                  </a:lnTo>
                  <a:lnTo>
                    <a:pt x="93" y="26"/>
                  </a:lnTo>
                  <a:lnTo>
                    <a:pt x="83" y="15"/>
                  </a:lnTo>
                  <a:lnTo>
                    <a:pt x="70" y="7"/>
                  </a:lnTo>
                  <a:lnTo>
                    <a:pt x="54" y="4"/>
                  </a:lnTo>
                  <a:close/>
                  <a:moveTo>
                    <a:pt x="54" y="0"/>
                  </a:moveTo>
                  <a:lnTo>
                    <a:pt x="71" y="3"/>
                  </a:lnTo>
                  <a:lnTo>
                    <a:pt x="85" y="12"/>
                  </a:lnTo>
                  <a:lnTo>
                    <a:pt x="96" y="24"/>
                  </a:lnTo>
                  <a:lnTo>
                    <a:pt x="104" y="41"/>
                  </a:lnTo>
                  <a:lnTo>
                    <a:pt x="106" y="59"/>
                  </a:lnTo>
                  <a:lnTo>
                    <a:pt x="104" y="77"/>
                  </a:lnTo>
                  <a:lnTo>
                    <a:pt x="96" y="94"/>
                  </a:lnTo>
                  <a:lnTo>
                    <a:pt x="85" y="106"/>
                  </a:lnTo>
                  <a:lnTo>
                    <a:pt x="71" y="115"/>
                  </a:lnTo>
                  <a:lnTo>
                    <a:pt x="54" y="118"/>
                  </a:lnTo>
                  <a:lnTo>
                    <a:pt x="37" y="115"/>
                  </a:lnTo>
                  <a:lnTo>
                    <a:pt x="23" y="106"/>
                  </a:lnTo>
                  <a:lnTo>
                    <a:pt x="11" y="94"/>
                  </a:lnTo>
                  <a:lnTo>
                    <a:pt x="4" y="77"/>
                  </a:lnTo>
                  <a:lnTo>
                    <a:pt x="0" y="59"/>
                  </a:lnTo>
                  <a:lnTo>
                    <a:pt x="4" y="41"/>
                  </a:lnTo>
                  <a:lnTo>
                    <a:pt x="11" y="24"/>
                  </a:lnTo>
                  <a:lnTo>
                    <a:pt x="23" y="12"/>
                  </a:lnTo>
                  <a:lnTo>
                    <a:pt x="37" y="3"/>
                  </a:lnTo>
                  <a:lnTo>
                    <a:pt x="54"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Freeform 2074"/>
            <p:cNvSpPr>
              <a:spLocks noEditPoints="1"/>
            </p:cNvSpPr>
            <p:nvPr/>
          </p:nvSpPr>
          <p:spPr bwMode="auto">
            <a:xfrm>
              <a:off x="7877176" y="5075238"/>
              <a:ext cx="173038" cy="190500"/>
            </a:xfrm>
            <a:custGeom>
              <a:avLst/>
              <a:gdLst>
                <a:gd name="T0" fmla="*/ 39 w 109"/>
                <a:gd name="T1" fmla="*/ 9 h 120"/>
                <a:gd name="T2" fmla="*/ 17 w 109"/>
                <a:gd name="T3" fmla="*/ 29 h 120"/>
                <a:gd name="T4" fmla="*/ 7 w 109"/>
                <a:gd name="T5" fmla="*/ 60 h 120"/>
                <a:gd name="T6" fmla="*/ 17 w 109"/>
                <a:gd name="T7" fmla="*/ 91 h 120"/>
                <a:gd name="T8" fmla="*/ 39 w 109"/>
                <a:gd name="T9" fmla="*/ 111 h 120"/>
                <a:gd name="T10" fmla="*/ 69 w 109"/>
                <a:gd name="T11" fmla="*/ 111 h 120"/>
                <a:gd name="T12" fmla="*/ 93 w 109"/>
                <a:gd name="T13" fmla="*/ 91 h 120"/>
                <a:gd name="T14" fmla="*/ 102 w 109"/>
                <a:gd name="T15" fmla="*/ 60 h 120"/>
                <a:gd name="T16" fmla="*/ 93 w 109"/>
                <a:gd name="T17" fmla="*/ 29 h 120"/>
                <a:gd name="T18" fmla="*/ 69 w 109"/>
                <a:gd name="T19" fmla="*/ 9 h 120"/>
                <a:gd name="T20" fmla="*/ 55 w 109"/>
                <a:gd name="T21" fmla="*/ 2 h 120"/>
                <a:gd name="T22" fmla="*/ 85 w 109"/>
                <a:gd name="T23" fmla="*/ 14 h 120"/>
                <a:gd name="T24" fmla="*/ 103 w 109"/>
                <a:gd name="T25" fmla="*/ 42 h 120"/>
                <a:gd name="T26" fmla="*/ 103 w 109"/>
                <a:gd name="T27" fmla="*/ 78 h 120"/>
                <a:gd name="T28" fmla="*/ 85 w 109"/>
                <a:gd name="T29" fmla="*/ 106 h 120"/>
                <a:gd name="T30" fmla="*/ 55 w 109"/>
                <a:gd name="T31" fmla="*/ 118 h 120"/>
                <a:gd name="T32" fmla="*/ 25 w 109"/>
                <a:gd name="T33" fmla="*/ 106 h 120"/>
                <a:gd name="T34" fmla="*/ 7 w 109"/>
                <a:gd name="T35" fmla="*/ 78 h 120"/>
                <a:gd name="T36" fmla="*/ 5 w 109"/>
                <a:gd name="T37" fmla="*/ 60 h 120"/>
                <a:gd name="T38" fmla="*/ 7 w 109"/>
                <a:gd name="T39" fmla="*/ 42 h 120"/>
                <a:gd name="T40" fmla="*/ 25 w 109"/>
                <a:gd name="T41" fmla="*/ 14 h 120"/>
                <a:gd name="T42" fmla="*/ 55 w 109"/>
                <a:gd name="T43" fmla="*/ 2 h 120"/>
                <a:gd name="T44" fmla="*/ 38 w 109"/>
                <a:gd name="T45" fmla="*/ 5 h 120"/>
                <a:gd name="T46" fmla="*/ 13 w 109"/>
                <a:gd name="T47" fmla="*/ 26 h 120"/>
                <a:gd name="T48" fmla="*/ 4 w 109"/>
                <a:gd name="T49" fmla="*/ 60 h 120"/>
                <a:gd name="T50" fmla="*/ 13 w 109"/>
                <a:gd name="T51" fmla="*/ 94 h 120"/>
                <a:gd name="T52" fmla="*/ 38 w 109"/>
                <a:gd name="T53" fmla="*/ 115 h 120"/>
                <a:gd name="T54" fmla="*/ 71 w 109"/>
                <a:gd name="T55" fmla="*/ 115 h 120"/>
                <a:gd name="T56" fmla="*/ 96 w 109"/>
                <a:gd name="T57" fmla="*/ 94 h 120"/>
                <a:gd name="T58" fmla="*/ 106 w 109"/>
                <a:gd name="T59" fmla="*/ 60 h 120"/>
                <a:gd name="T60" fmla="*/ 103 w 109"/>
                <a:gd name="T61" fmla="*/ 42 h 120"/>
                <a:gd name="T62" fmla="*/ 85 w 109"/>
                <a:gd name="T63" fmla="*/ 13 h 120"/>
                <a:gd name="T64" fmla="*/ 55 w 109"/>
                <a:gd name="T65" fmla="*/ 2 h 120"/>
                <a:gd name="T66" fmla="*/ 72 w 109"/>
                <a:gd name="T67" fmla="*/ 2 h 120"/>
                <a:gd name="T68" fmla="*/ 98 w 109"/>
                <a:gd name="T69" fmla="*/ 25 h 120"/>
                <a:gd name="T70" fmla="*/ 109 w 109"/>
                <a:gd name="T71" fmla="*/ 60 h 120"/>
                <a:gd name="T72" fmla="*/ 109 w 109"/>
                <a:gd name="T73" fmla="*/ 61 h 120"/>
                <a:gd name="T74" fmla="*/ 98 w 109"/>
                <a:gd name="T75" fmla="*/ 97 h 120"/>
                <a:gd name="T76" fmla="*/ 72 w 109"/>
                <a:gd name="T77" fmla="*/ 118 h 120"/>
                <a:gd name="T78" fmla="*/ 38 w 109"/>
                <a:gd name="T79" fmla="*/ 118 h 120"/>
                <a:gd name="T80" fmla="*/ 11 w 109"/>
                <a:gd name="T81" fmla="*/ 95 h 120"/>
                <a:gd name="T82" fmla="*/ 0 w 109"/>
                <a:gd name="T83" fmla="*/ 60 h 120"/>
                <a:gd name="T84" fmla="*/ 0 w 109"/>
                <a:gd name="T85" fmla="*/ 60 h 120"/>
                <a:gd name="T86" fmla="*/ 11 w 109"/>
                <a:gd name="T87" fmla="*/ 25 h 120"/>
                <a:gd name="T88" fmla="*/ 38 w 109"/>
                <a:gd name="T89"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9" h="120">
                  <a:moveTo>
                    <a:pt x="55" y="6"/>
                  </a:moveTo>
                  <a:lnTo>
                    <a:pt x="39" y="9"/>
                  </a:lnTo>
                  <a:lnTo>
                    <a:pt x="26" y="17"/>
                  </a:lnTo>
                  <a:lnTo>
                    <a:pt x="17" y="29"/>
                  </a:lnTo>
                  <a:lnTo>
                    <a:pt x="9" y="43"/>
                  </a:lnTo>
                  <a:lnTo>
                    <a:pt x="7" y="60"/>
                  </a:lnTo>
                  <a:lnTo>
                    <a:pt x="9" y="77"/>
                  </a:lnTo>
                  <a:lnTo>
                    <a:pt x="17" y="91"/>
                  </a:lnTo>
                  <a:lnTo>
                    <a:pt x="26" y="103"/>
                  </a:lnTo>
                  <a:lnTo>
                    <a:pt x="39" y="111"/>
                  </a:lnTo>
                  <a:lnTo>
                    <a:pt x="55" y="114"/>
                  </a:lnTo>
                  <a:lnTo>
                    <a:pt x="69" y="111"/>
                  </a:lnTo>
                  <a:lnTo>
                    <a:pt x="83" y="103"/>
                  </a:lnTo>
                  <a:lnTo>
                    <a:pt x="93" y="91"/>
                  </a:lnTo>
                  <a:lnTo>
                    <a:pt x="100" y="77"/>
                  </a:lnTo>
                  <a:lnTo>
                    <a:pt x="102" y="60"/>
                  </a:lnTo>
                  <a:lnTo>
                    <a:pt x="100" y="43"/>
                  </a:lnTo>
                  <a:lnTo>
                    <a:pt x="93" y="29"/>
                  </a:lnTo>
                  <a:lnTo>
                    <a:pt x="83" y="17"/>
                  </a:lnTo>
                  <a:lnTo>
                    <a:pt x="69" y="9"/>
                  </a:lnTo>
                  <a:lnTo>
                    <a:pt x="55" y="6"/>
                  </a:lnTo>
                  <a:close/>
                  <a:moveTo>
                    <a:pt x="55" y="2"/>
                  </a:moveTo>
                  <a:lnTo>
                    <a:pt x="71" y="6"/>
                  </a:lnTo>
                  <a:lnTo>
                    <a:pt x="85" y="14"/>
                  </a:lnTo>
                  <a:lnTo>
                    <a:pt x="96" y="26"/>
                  </a:lnTo>
                  <a:lnTo>
                    <a:pt x="103" y="42"/>
                  </a:lnTo>
                  <a:lnTo>
                    <a:pt x="106" y="60"/>
                  </a:lnTo>
                  <a:lnTo>
                    <a:pt x="103" y="78"/>
                  </a:lnTo>
                  <a:lnTo>
                    <a:pt x="96" y="94"/>
                  </a:lnTo>
                  <a:lnTo>
                    <a:pt x="85" y="106"/>
                  </a:lnTo>
                  <a:lnTo>
                    <a:pt x="71" y="114"/>
                  </a:lnTo>
                  <a:lnTo>
                    <a:pt x="55" y="118"/>
                  </a:lnTo>
                  <a:lnTo>
                    <a:pt x="39" y="114"/>
                  </a:lnTo>
                  <a:lnTo>
                    <a:pt x="25" y="106"/>
                  </a:lnTo>
                  <a:lnTo>
                    <a:pt x="14" y="94"/>
                  </a:lnTo>
                  <a:lnTo>
                    <a:pt x="7" y="78"/>
                  </a:lnTo>
                  <a:lnTo>
                    <a:pt x="4" y="60"/>
                  </a:lnTo>
                  <a:lnTo>
                    <a:pt x="5" y="60"/>
                  </a:lnTo>
                  <a:lnTo>
                    <a:pt x="4" y="60"/>
                  </a:lnTo>
                  <a:lnTo>
                    <a:pt x="7" y="42"/>
                  </a:lnTo>
                  <a:lnTo>
                    <a:pt x="14" y="26"/>
                  </a:lnTo>
                  <a:lnTo>
                    <a:pt x="25" y="14"/>
                  </a:lnTo>
                  <a:lnTo>
                    <a:pt x="39" y="6"/>
                  </a:lnTo>
                  <a:lnTo>
                    <a:pt x="55" y="2"/>
                  </a:lnTo>
                  <a:close/>
                  <a:moveTo>
                    <a:pt x="55" y="2"/>
                  </a:moveTo>
                  <a:lnTo>
                    <a:pt x="38" y="5"/>
                  </a:lnTo>
                  <a:lnTo>
                    <a:pt x="25" y="13"/>
                  </a:lnTo>
                  <a:lnTo>
                    <a:pt x="13" y="26"/>
                  </a:lnTo>
                  <a:lnTo>
                    <a:pt x="7" y="42"/>
                  </a:lnTo>
                  <a:lnTo>
                    <a:pt x="4" y="60"/>
                  </a:lnTo>
                  <a:lnTo>
                    <a:pt x="7" y="78"/>
                  </a:lnTo>
                  <a:lnTo>
                    <a:pt x="13" y="94"/>
                  </a:lnTo>
                  <a:lnTo>
                    <a:pt x="25" y="106"/>
                  </a:lnTo>
                  <a:lnTo>
                    <a:pt x="38" y="115"/>
                  </a:lnTo>
                  <a:lnTo>
                    <a:pt x="55" y="118"/>
                  </a:lnTo>
                  <a:lnTo>
                    <a:pt x="71" y="115"/>
                  </a:lnTo>
                  <a:lnTo>
                    <a:pt x="85" y="106"/>
                  </a:lnTo>
                  <a:lnTo>
                    <a:pt x="96" y="94"/>
                  </a:lnTo>
                  <a:lnTo>
                    <a:pt x="103" y="78"/>
                  </a:lnTo>
                  <a:lnTo>
                    <a:pt x="106" y="60"/>
                  </a:lnTo>
                  <a:lnTo>
                    <a:pt x="106" y="59"/>
                  </a:lnTo>
                  <a:lnTo>
                    <a:pt x="103" y="42"/>
                  </a:lnTo>
                  <a:lnTo>
                    <a:pt x="96" y="26"/>
                  </a:lnTo>
                  <a:lnTo>
                    <a:pt x="85" y="13"/>
                  </a:lnTo>
                  <a:lnTo>
                    <a:pt x="71" y="5"/>
                  </a:lnTo>
                  <a:lnTo>
                    <a:pt x="55" y="2"/>
                  </a:lnTo>
                  <a:close/>
                  <a:moveTo>
                    <a:pt x="55" y="0"/>
                  </a:moveTo>
                  <a:lnTo>
                    <a:pt x="72" y="2"/>
                  </a:lnTo>
                  <a:lnTo>
                    <a:pt x="86" y="12"/>
                  </a:lnTo>
                  <a:lnTo>
                    <a:pt x="98" y="25"/>
                  </a:lnTo>
                  <a:lnTo>
                    <a:pt x="106" y="40"/>
                  </a:lnTo>
                  <a:lnTo>
                    <a:pt x="109" y="60"/>
                  </a:lnTo>
                  <a:lnTo>
                    <a:pt x="109" y="61"/>
                  </a:lnTo>
                  <a:lnTo>
                    <a:pt x="109" y="61"/>
                  </a:lnTo>
                  <a:lnTo>
                    <a:pt x="106" y="80"/>
                  </a:lnTo>
                  <a:lnTo>
                    <a:pt x="98" y="97"/>
                  </a:lnTo>
                  <a:lnTo>
                    <a:pt x="86" y="110"/>
                  </a:lnTo>
                  <a:lnTo>
                    <a:pt x="72" y="118"/>
                  </a:lnTo>
                  <a:lnTo>
                    <a:pt x="55" y="120"/>
                  </a:lnTo>
                  <a:lnTo>
                    <a:pt x="38" y="118"/>
                  </a:lnTo>
                  <a:lnTo>
                    <a:pt x="22" y="108"/>
                  </a:lnTo>
                  <a:lnTo>
                    <a:pt x="11" y="95"/>
                  </a:lnTo>
                  <a:lnTo>
                    <a:pt x="3" y="80"/>
                  </a:lnTo>
                  <a:lnTo>
                    <a:pt x="0" y="60"/>
                  </a:lnTo>
                  <a:lnTo>
                    <a:pt x="1" y="60"/>
                  </a:lnTo>
                  <a:lnTo>
                    <a:pt x="0" y="60"/>
                  </a:lnTo>
                  <a:lnTo>
                    <a:pt x="3" y="40"/>
                  </a:lnTo>
                  <a:lnTo>
                    <a:pt x="11" y="25"/>
                  </a:lnTo>
                  <a:lnTo>
                    <a:pt x="22" y="12"/>
                  </a:lnTo>
                  <a:lnTo>
                    <a:pt x="38" y="2"/>
                  </a:lnTo>
                  <a:lnTo>
                    <a:pt x="55"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 name="Freeform 2075"/>
            <p:cNvSpPr/>
            <p:nvPr/>
          </p:nvSpPr>
          <p:spPr bwMode="auto">
            <a:xfrm>
              <a:off x="7915276" y="5114925"/>
              <a:ext cx="14288" cy="6350"/>
            </a:xfrm>
            <a:custGeom>
              <a:avLst/>
              <a:gdLst>
                <a:gd name="T0" fmla="*/ 1 w 9"/>
                <a:gd name="T1" fmla="*/ 0 h 4"/>
                <a:gd name="T2" fmla="*/ 7 w 9"/>
                <a:gd name="T3" fmla="*/ 0 h 4"/>
                <a:gd name="T4" fmla="*/ 9 w 9"/>
                <a:gd name="T5" fmla="*/ 1 h 4"/>
                <a:gd name="T6" fmla="*/ 9 w 9"/>
                <a:gd name="T7" fmla="*/ 2 h 4"/>
                <a:gd name="T8" fmla="*/ 9 w 9"/>
                <a:gd name="T9" fmla="*/ 4 h 4"/>
                <a:gd name="T10" fmla="*/ 7 w 9"/>
                <a:gd name="T11" fmla="*/ 4 h 4"/>
                <a:gd name="T12" fmla="*/ 1 w 9"/>
                <a:gd name="T13" fmla="*/ 4 h 4"/>
                <a:gd name="T14" fmla="*/ 0 w 9"/>
                <a:gd name="T15" fmla="*/ 4 h 4"/>
                <a:gd name="T16" fmla="*/ 0 w 9"/>
                <a:gd name="T17" fmla="*/ 2 h 4"/>
                <a:gd name="T18" fmla="*/ 0 w 9"/>
                <a:gd name="T19" fmla="*/ 1 h 4"/>
                <a:gd name="T20" fmla="*/ 1 w 9"/>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4">
                  <a:moveTo>
                    <a:pt x="1" y="0"/>
                  </a:moveTo>
                  <a:lnTo>
                    <a:pt x="7" y="0"/>
                  </a:lnTo>
                  <a:lnTo>
                    <a:pt x="9" y="1"/>
                  </a:lnTo>
                  <a:lnTo>
                    <a:pt x="9" y="2"/>
                  </a:lnTo>
                  <a:lnTo>
                    <a:pt x="9" y="4"/>
                  </a:lnTo>
                  <a:lnTo>
                    <a:pt x="7" y="4"/>
                  </a:lnTo>
                  <a:lnTo>
                    <a:pt x="1" y="4"/>
                  </a:lnTo>
                  <a:lnTo>
                    <a:pt x="0" y="4"/>
                  </a:lnTo>
                  <a:lnTo>
                    <a:pt x="0" y="2"/>
                  </a:lnTo>
                  <a:lnTo>
                    <a:pt x="0" y="1"/>
                  </a:lnTo>
                  <a:lnTo>
                    <a:pt x="1"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2076"/>
            <p:cNvSpPr>
              <a:spLocks noEditPoints="1"/>
            </p:cNvSpPr>
            <p:nvPr/>
          </p:nvSpPr>
          <p:spPr bwMode="auto">
            <a:xfrm>
              <a:off x="7912101" y="5111750"/>
              <a:ext cx="19050" cy="11113"/>
            </a:xfrm>
            <a:custGeom>
              <a:avLst/>
              <a:gdLst>
                <a:gd name="T0" fmla="*/ 3 w 12"/>
                <a:gd name="T1" fmla="*/ 3 h 7"/>
                <a:gd name="T2" fmla="*/ 3 w 12"/>
                <a:gd name="T3" fmla="*/ 4 h 7"/>
                <a:gd name="T4" fmla="*/ 3 w 12"/>
                <a:gd name="T5" fmla="*/ 4 h 7"/>
                <a:gd name="T6" fmla="*/ 9 w 12"/>
                <a:gd name="T7" fmla="*/ 4 h 7"/>
                <a:gd name="T8" fmla="*/ 9 w 12"/>
                <a:gd name="T9" fmla="*/ 4 h 7"/>
                <a:gd name="T10" fmla="*/ 9 w 12"/>
                <a:gd name="T11" fmla="*/ 3 h 7"/>
                <a:gd name="T12" fmla="*/ 3 w 12"/>
                <a:gd name="T13" fmla="*/ 3 h 7"/>
                <a:gd name="T14" fmla="*/ 3 w 12"/>
                <a:gd name="T15" fmla="*/ 0 h 7"/>
                <a:gd name="T16" fmla="*/ 9 w 12"/>
                <a:gd name="T17" fmla="*/ 0 h 7"/>
                <a:gd name="T18" fmla="*/ 11 w 12"/>
                <a:gd name="T19" fmla="*/ 0 h 7"/>
                <a:gd name="T20" fmla="*/ 12 w 12"/>
                <a:gd name="T21" fmla="*/ 2 h 7"/>
                <a:gd name="T22" fmla="*/ 12 w 12"/>
                <a:gd name="T23" fmla="*/ 4 h 7"/>
                <a:gd name="T24" fmla="*/ 12 w 12"/>
                <a:gd name="T25" fmla="*/ 6 h 7"/>
                <a:gd name="T26" fmla="*/ 11 w 12"/>
                <a:gd name="T27" fmla="*/ 7 h 7"/>
                <a:gd name="T28" fmla="*/ 9 w 12"/>
                <a:gd name="T29" fmla="*/ 7 h 7"/>
                <a:gd name="T30" fmla="*/ 3 w 12"/>
                <a:gd name="T31" fmla="*/ 7 h 7"/>
                <a:gd name="T32" fmla="*/ 2 w 12"/>
                <a:gd name="T33" fmla="*/ 7 h 7"/>
                <a:gd name="T34" fmla="*/ 0 w 12"/>
                <a:gd name="T35" fmla="*/ 6 h 7"/>
                <a:gd name="T36" fmla="*/ 0 w 12"/>
                <a:gd name="T37" fmla="*/ 4 h 7"/>
                <a:gd name="T38" fmla="*/ 0 w 12"/>
                <a:gd name="T39" fmla="*/ 2 h 7"/>
                <a:gd name="T40" fmla="*/ 2 w 12"/>
                <a:gd name="T41" fmla="*/ 0 h 7"/>
                <a:gd name="T42" fmla="*/ 3 w 12"/>
                <a:gd name="T4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 h="7">
                  <a:moveTo>
                    <a:pt x="3" y="3"/>
                  </a:moveTo>
                  <a:lnTo>
                    <a:pt x="3" y="4"/>
                  </a:lnTo>
                  <a:lnTo>
                    <a:pt x="3" y="4"/>
                  </a:lnTo>
                  <a:lnTo>
                    <a:pt x="9" y="4"/>
                  </a:lnTo>
                  <a:lnTo>
                    <a:pt x="9" y="4"/>
                  </a:lnTo>
                  <a:lnTo>
                    <a:pt x="9" y="3"/>
                  </a:lnTo>
                  <a:lnTo>
                    <a:pt x="3" y="3"/>
                  </a:lnTo>
                  <a:close/>
                  <a:moveTo>
                    <a:pt x="3" y="0"/>
                  </a:moveTo>
                  <a:lnTo>
                    <a:pt x="9" y="0"/>
                  </a:lnTo>
                  <a:lnTo>
                    <a:pt x="11" y="0"/>
                  </a:lnTo>
                  <a:lnTo>
                    <a:pt x="12" y="2"/>
                  </a:lnTo>
                  <a:lnTo>
                    <a:pt x="12" y="4"/>
                  </a:lnTo>
                  <a:lnTo>
                    <a:pt x="12" y="6"/>
                  </a:lnTo>
                  <a:lnTo>
                    <a:pt x="11" y="7"/>
                  </a:lnTo>
                  <a:lnTo>
                    <a:pt x="9" y="7"/>
                  </a:lnTo>
                  <a:lnTo>
                    <a:pt x="3" y="7"/>
                  </a:lnTo>
                  <a:lnTo>
                    <a:pt x="2" y="7"/>
                  </a:lnTo>
                  <a:lnTo>
                    <a:pt x="0" y="6"/>
                  </a:lnTo>
                  <a:lnTo>
                    <a:pt x="0" y="4"/>
                  </a:lnTo>
                  <a:lnTo>
                    <a:pt x="0" y="2"/>
                  </a:lnTo>
                  <a:lnTo>
                    <a:pt x="2" y="0"/>
                  </a:lnTo>
                  <a:lnTo>
                    <a:pt x="3"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2077"/>
            <p:cNvSpPr/>
            <p:nvPr/>
          </p:nvSpPr>
          <p:spPr bwMode="auto">
            <a:xfrm>
              <a:off x="7985126" y="5102225"/>
              <a:ext cx="11113" cy="6350"/>
            </a:xfrm>
            <a:custGeom>
              <a:avLst/>
              <a:gdLst>
                <a:gd name="T0" fmla="*/ 1 w 7"/>
                <a:gd name="T1" fmla="*/ 0 h 4"/>
                <a:gd name="T2" fmla="*/ 4 w 7"/>
                <a:gd name="T3" fmla="*/ 0 h 4"/>
                <a:gd name="T4" fmla="*/ 5 w 7"/>
                <a:gd name="T5" fmla="*/ 0 h 4"/>
                <a:gd name="T6" fmla="*/ 7 w 7"/>
                <a:gd name="T7" fmla="*/ 1 h 4"/>
                <a:gd name="T8" fmla="*/ 5 w 7"/>
                <a:gd name="T9" fmla="*/ 2 h 4"/>
                <a:gd name="T10" fmla="*/ 4 w 7"/>
                <a:gd name="T11" fmla="*/ 4 h 4"/>
                <a:gd name="T12" fmla="*/ 1 w 7"/>
                <a:gd name="T13" fmla="*/ 4 h 4"/>
                <a:gd name="T14" fmla="*/ 0 w 7"/>
                <a:gd name="T15" fmla="*/ 2 h 4"/>
                <a:gd name="T16" fmla="*/ 0 w 7"/>
                <a:gd name="T17" fmla="*/ 1 h 4"/>
                <a:gd name="T18" fmla="*/ 0 w 7"/>
                <a:gd name="T19" fmla="*/ 0 h 4"/>
                <a:gd name="T20" fmla="*/ 1 w 7"/>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1" y="0"/>
                  </a:moveTo>
                  <a:lnTo>
                    <a:pt x="4" y="0"/>
                  </a:lnTo>
                  <a:lnTo>
                    <a:pt x="5" y="0"/>
                  </a:lnTo>
                  <a:lnTo>
                    <a:pt x="7" y="1"/>
                  </a:lnTo>
                  <a:lnTo>
                    <a:pt x="5" y="2"/>
                  </a:lnTo>
                  <a:lnTo>
                    <a:pt x="4" y="4"/>
                  </a:lnTo>
                  <a:lnTo>
                    <a:pt x="1" y="4"/>
                  </a:lnTo>
                  <a:lnTo>
                    <a:pt x="0" y="2"/>
                  </a:lnTo>
                  <a:lnTo>
                    <a:pt x="0" y="1"/>
                  </a:lnTo>
                  <a:lnTo>
                    <a:pt x="0" y="0"/>
                  </a:lnTo>
                  <a:lnTo>
                    <a:pt x="1"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2078"/>
            <p:cNvSpPr>
              <a:spLocks noEditPoints="1"/>
            </p:cNvSpPr>
            <p:nvPr/>
          </p:nvSpPr>
          <p:spPr bwMode="auto">
            <a:xfrm>
              <a:off x="7981951" y="5100638"/>
              <a:ext cx="15875" cy="9525"/>
            </a:xfrm>
            <a:custGeom>
              <a:avLst/>
              <a:gdLst>
                <a:gd name="T0" fmla="*/ 3 w 10"/>
                <a:gd name="T1" fmla="*/ 2 h 6"/>
                <a:gd name="T2" fmla="*/ 3 w 10"/>
                <a:gd name="T3" fmla="*/ 2 h 6"/>
                <a:gd name="T4" fmla="*/ 3 w 10"/>
                <a:gd name="T5" fmla="*/ 3 h 6"/>
                <a:gd name="T6" fmla="*/ 6 w 10"/>
                <a:gd name="T7" fmla="*/ 3 h 6"/>
                <a:gd name="T8" fmla="*/ 6 w 10"/>
                <a:gd name="T9" fmla="*/ 2 h 6"/>
                <a:gd name="T10" fmla="*/ 6 w 10"/>
                <a:gd name="T11" fmla="*/ 2 h 6"/>
                <a:gd name="T12" fmla="*/ 3 w 10"/>
                <a:gd name="T13" fmla="*/ 2 h 6"/>
                <a:gd name="T14" fmla="*/ 3 w 10"/>
                <a:gd name="T15" fmla="*/ 0 h 6"/>
                <a:gd name="T16" fmla="*/ 6 w 10"/>
                <a:gd name="T17" fmla="*/ 0 h 6"/>
                <a:gd name="T18" fmla="*/ 7 w 10"/>
                <a:gd name="T19" fmla="*/ 0 h 6"/>
                <a:gd name="T20" fmla="*/ 9 w 10"/>
                <a:gd name="T21" fmla="*/ 1 h 6"/>
                <a:gd name="T22" fmla="*/ 10 w 10"/>
                <a:gd name="T23" fmla="*/ 2 h 6"/>
                <a:gd name="T24" fmla="*/ 9 w 10"/>
                <a:gd name="T25" fmla="*/ 5 h 6"/>
                <a:gd name="T26" fmla="*/ 7 w 10"/>
                <a:gd name="T27" fmla="*/ 6 h 6"/>
                <a:gd name="T28" fmla="*/ 6 w 10"/>
                <a:gd name="T29" fmla="*/ 6 h 6"/>
                <a:gd name="T30" fmla="*/ 3 w 10"/>
                <a:gd name="T31" fmla="*/ 6 h 6"/>
                <a:gd name="T32" fmla="*/ 2 w 10"/>
                <a:gd name="T33" fmla="*/ 6 h 6"/>
                <a:gd name="T34" fmla="*/ 1 w 10"/>
                <a:gd name="T35" fmla="*/ 5 h 6"/>
                <a:gd name="T36" fmla="*/ 0 w 10"/>
                <a:gd name="T37" fmla="*/ 2 h 6"/>
                <a:gd name="T38" fmla="*/ 1 w 10"/>
                <a:gd name="T39" fmla="*/ 1 h 6"/>
                <a:gd name="T40" fmla="*/ 2 w 10"/>
                <a:gd name="T41" fmla="*/ 0 h 6"/>
                <a:gd name="T42" fmla="*/ 3 w 10"/>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6">
                  <a:moveTo>
                    <a:pt x="3" y="2"/>
                  </a:moveTo>
                  <a:lnTo>
                    <a:pt x="3" y="2"/>
                  </a:lnTo>
                  <a:lnTo>
                    <a:pt x="3" y="3"/>
                  </a:lnTo>
                  <a:lnTo>
                    <a:pt x="6" y="3"/>
                  </a:lnTo>
                  <a:lnTo>
                    <a:pt x="6" y="2"/>
                  </a:lnTo>
                  <a:lnTo>
                    <a:pt x="6" y="2"/>
                  </a:lnTo>
                  <a:lnTo>
                    <a:pt x="3" y="2"/>
                  </a:lnTo>
                  <a:close/>
                  <a:moveTo>
                    <a:pt x="3" y="0"/>
                  </a:moveTo>
                  <a:lnTo>
                    <a:pt x="6" y="0"/>
                  </a:lnTo>
                  <a:lnTo>
                    <a:pt x="7" y="0"/>
                  </a:lnTo>
                  <a:lnTo>
                    <a:pt x="9" y="1"/>
                  </a:lnTo>
                  <a:lnTo>
                    <a:pt x="10" y="2"/>
                  </a:lnTo>
                  <a:lnTo>
                    <a:pt x="9" y="5"/>
                  </a:lnTo>
                  <a:lnTo>
                    <a:pt x="7" y="6"/>
                  </a:lnTo>
                  <a:lnTo>
                    <a:pt x="6" y="6"/>
                  </a:lnTo>
                  <a:lnTo>
                    <a:pt x="3" y="6"/>
                  </a:lnTo>
                  <a:lnTo>
                    <a:pt x="2" y="6"/>
                  </a:lnTo>
                  <a:lnTo>
                    <a:pt x="1" y="5"/>
                  </a:lnTo>
                  <a:lnTo>
                    <a:pt x="0" y="2"/>
                  </a:lnTo>
                  <a:lnTo>
                    <a:pt x="1" y="1"/>
                  </a:lnTo>
                  <a:lnTo>
                    <a:pt x="2" y="0"/>
                  </a:lnTo>
                  <a:lnTo>
                    <a:pt x="3"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2079"/>
            <p:cNvSpPr/>
            <p:nvPr/>
          </p:nvSpPr>
          <p:spPr bwMode="auto">
            <a:xfrm>
              <a:off x="7902576" y="5130800"/>
              <a:ext cx="96838" cy="47625"/>
            </a:xfrm>
            <a:custGeom>
              <a:avLst/>
              <a:gdLst>
                <a:gd name="T0" fmla="*/ 60 w 61"/>
                <a:gd name="T1" fmla="*/ 0 h 30"/>
                <a:gd name="T2" fmla="*/ 60 w 61"/>
                <a:gd name="T3" fmla="*/ 1 h 30"/>
                <a:gd name="T4" fmla="*/ 61 w 61"/>
                <a:gd name="T5" fmla="*/ 3 h 30"/>
                <a:gd name="T6" fmla="*/ 60 w 61"/>
                <a:gd name="T7" fmla="*/ 4 h 30"/>
                <a:gd name="T8" fmla="*/ 59 w 61"/>
                <a:gd name="T9" fmla="*/ 7 h 30"/>
                <a:gd name="T10" fmla="*/ 57 w 61"/>
                <a:gd name="T11" fmla="*/ 9 h 30"/>
                <a:gd name="T12" fmla="*/ 53 w 61"/>
                <a:gd name="T13" fmla="*/ 13 h 30"/>
                <a:gd name="T14" fmla="*/ 48 w 61"/>
                <a:gd name="T15" fmla="*/ 18 h 30"/>
                <a:gd name="T16" fmla="*/ 38 w 61"/>
                <a:gd name="T17" fmla="*/ 26 h 30"/>
                <a:gd name="T18" fmla="*/ 27 w 61"/>
                <a:gd name="T19" fmla="*/ 30 h 30"/>
                <a:gd name="T20" fmla="*/ 18 w 61"/>
                <a:gd name="T21" fmla="*/ 28 h 30"/>
                <a:gd name="T22" fmla="*/ 9 w 61"/>
                <a:gd name="T23" fmla="*/ 24 h 30"/>
                <a:gd name="T24" fmla="*/ 4 w 61"/>
                <a:gd name="T25" fmla="*/ 20 h 30"/>
                <a:gd name="T26" fmla="*/ 1 w 61"/>
                <a:gd name="T27" fmla="*/ 18 h 30"/>
                <a:gd name="T28" fmla="*/ 0 w 61"/>
                <a:gd name="T29" fmla="*/ 17 h 30"/>
                <a:gd name="T30" fmla="*/ 1 w 61"/>
                <a:gd name="T31" fmla="*/ 16 h 30"/>
                <a:gd name="T32" fmla="*/ 2 w 61"/>
                <a:gd name="T33" fmla="*/ 16 h 30"/>
                <a:gd name="T34" fmla="*/ 4 w 61"/>
                <a:gd name="T35" fmla="*/ 16 h 30"/>
                <a:gd name="T36" fmla="*/ 4 w 61"/>
                <a:gd name="T37" fmla="*/ 16 h 30"/>
                <a:gd name="T38" fmla="*/ 5 w 61"/>
                <a:gd name="T39" fmla="*/ 17 h 30"/>
                <a:gd name="T40" fmla="*/ 8 w 61"/>
                <a:gd name="T41" fmla="*/ 18 h 30"/>
                <a:gd name="T42" fmla="*/ 12 w 61"/>
                <a:gd name="T43" fmla="*/ 21 h 30"/>
                <a:gd name="T44" fmla="*/ 15 w 61"/>
                <a:gd name="T45" fmla="*/ 24 h 30"/>
                <a:gd name="T46" fmla="*/ 22 w 61"/>
                <a:gd name="T47" fmla="*/ 25 h 30"/>
                <a:gd name="T48" fmla="*/ 27 w 61"/>
                <a:gd name="T49" fmla="*/ 26 h 30"/>
                <a:gd name="T50" fmla="*/ 30 w 61"/>
                <a:gd name="T51" fmla="*/ 26 h 30"/>
                <a:gd name="T52" fmla="*/ 34 w 61"/>
                <a:gd name="T53" fmla="*/ 24 h 30"/>
                <a:gd name="T54" fmla="*/ 38 w 61"/>
                <a:gd name="T55" fmla="*/ 22 h 30"/>
                <a:gd name="T56" fmla="*/ 42 w 61"/>
                <a:gd name="T57" fmla="*/ 20 h 30"/>
                <a:gd name="T58" fmla="*/ 44 w 61"/>
                <a:gd name="T59" fmla="*/ 16 h 30"/>
                <a:gd name="T60" fmla="*/ 48 w 61"/>
                <a:gd name="T61" fmla="*/ 13 h 30"/>
                <a:gd name="T62" fmla="*/ 52 w 61"/>
                <a:gd name="T63" fmla="*/ 9 h 30"/>
                <a:gd name="T64" fmla="*/ 55 w 61"/>
                <a:gd name="T65" fmla="*/ 7 h 30"/>
                <a:gd name="T66" fmla="*/ 56 w 61"/>
                <a:gd name="T67" fmla="*/ 4 h 30"/>
                <a:gd name="T68" fmla="*/ 57 w 61"/>
                <a:gd name="T69" fmla="*/ 3 h 30"/>
                <a:gd name="T70" fmla="*/ 57 w 61"/>
                <a:gd name="T71" fmla="*/ 3 h 30"/>
                <a:gd name="T72" fmla="*/ 57 w 61"/>
                <a:gd name="T73" fmla="*/ 1 h 30"/>
                <a:gd name="T74" fmla="*/ 60 w 61"/>
                <a:gd name="T7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30">
                  <a:moveTo>
                    <a:pt x="60" y="0"/>
                  </a:moveTo>
                  <a:lnTo>
                    <a:pt x="60" y="1"/>
                  </a:lnTo>
                  <a:lnTo>
                    <a:pt x="61" y="3"/>
                  </a:lnTo>
                  <a:lnTo>
                    <a:pt x="60" y="4"/>
                  </a:lnTo>
                  <a:lnTo>
                    <a:pt x="59" y="7"/>
                  </a:lnTo>
                  <a:lnTo>
                    <a:pt x="57" y="9"/>
                  </a:lnTo>
                  <a:lnTo>
                    <a:pt x="53" y="13"/>
                  </a:lnTo>
                  <a:lnTo>
                    <a:pt x="48" y="18"/>
                  </a:lnTo>
                  <a:lnTo>
                    <a:pt x="38" y="26"/>
                  </a:lnTo>
                  <a:lnTo>
                    <a:pt x="27" y="30"/>
                  </a:lnTo>
                  <a:lnTo>
                    <a:pt x="18" y="28"/>
                  </a:lnTo>
                  <a:lnTo>
                    <a:pt x="9" y="24"/>
                  </a:lnTo>
                  <a:lnTo>
                    <a:pt x="4" y="20"/>
                  </a:lnTo>
                  <a:lnTo>
                    <a:pt x="1" y="18"/>
                  </a:lnTo>
                  <a:lnTo>
                    <a:pt x="0" y="17"/>
                  </a:lnTo>
                  <a:lnTo>
                    <a:pt x="1" y="16"/>
                  </a:lnTo>
                  <a:lnTo>
                    <a:pt x="2" y="16"/>
                  </a:lnTo>
                  <a:lnTo>
                    <a:pt x="4" y="16"/>
                  </a:lnTo>
                  <a:lnTo>
                    <a:pt x="4" y="16"/>
                  </a:lnTo>
                  <a:lnTo>
                    <a:pt x="5" y="17"/>
                  </a:lnTo>
                  <a:lnTo>
                    <a:pt x="8" y="18"/>
                  </a:lnTo>
                  <a:lnTo>
                    <a:pt x="12" y="21"/>
                  </a:lnTo>
                  <a:lnTo>
                    <a:pt x="15" y="24"/>
                  </a:lnTo>
                  <a:lnTo>
                    <a:pt x="22" y="25"/>
                  </a:lnTo>
                  <a:lnTo>
                    <a:pt x="27" y="26"/>
                  </a:lnTo>
                  <a:lnTo>
                    <a:pt x="30" y="26"/>
                  </a:lnTo>
                  <a:lnTo>
                    <a:pt x="34" y="24"/>
                  </a:lnTo>
                  <a:lnTo>
                    <a:pt x="38" y="22"/>
                  </a:lnTo>
                  <a:lnTo>
                    <a:pt x="42" y="20"/>
                  </a:lnTo>
                  <a:lnTo>
                    <a:pt x="44" y="16"/>
                  </a:lnTo>
                  <a:lnTo>
                    <a:pt x="48" y="13"/>
                  </a:lnTo>
                  <a:lnTo>
                    <a:pt x="52" y="9"/>
                  </a:lnTo>
                  <a:lnTo>
                    <a:pt x="55" y="7"/>
                  </a:lnTo>
                  <a:lnTo>
                    <a:pt x="56" y="4"/>
                  </a:lnTo>
                  <a:lnTo>
                    <a:pt x="57" y="3"/>
                  </a:lnTo>
                  <a:lnTo>
                    <a:pt x="57" y="3"/>
                  </a:lnTo>
                  <a:lnTo>
                    <a:pt x="57" y="1"/>
                  </a:lnTo>
                  <a:lnTo>
                    <a:pt x="60"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2080"/>
            <p:cNvSpPr>
              <a:spLocks noEditPoints="1"/>
            </p:cNvSpPr>
            <p:nvPr/>
          </p:nvSpPr>
          <p:spPr bwMode="auto">
            <a:xfrm>
              <a:off x="7899401" y="5129213"/>
              <a:ext cx="103188" cy="52388"/>
            </a:xfrm>
            <a:custGeom>
              <a:avLst/>
              <a:gdLst>
                <a:gd name="T0" fmla="*/ 61 w 65"/>
                <a:gd name="T1" fmla="*/ 4 h 33"/>
                <a:gd name="T2" fmla="*/ 61 w 65"/>
                <a:gd name="T3" fmla="*/ 4 h 33"/>
                <a:gd name="T4" fmla="*/ 59 w 65"/>
                <a:gd name="T5" fmla="*/ 6 h 33"/>
                <a:gd name="T6" fmla="*/ 54 w 65"/>
                <a:gd name="T7" fmla="*/ 12 h 33"/>
                <a:gd name="T8" fmla="*/ 48 w 65"/>
                <a:gd name="T9" fmla="*/ 18 h 33"/>
                <a:gd name="T10" fmla="*/ 38 w 65"/>
                <a:gd name="T11" fmla="*/ 26 h 33"/>
                <a:gd name="T12" fmla="*/ 29 w 65"/>
                <a:gd name="T13" fmla="*/ 29 h 33"/>
                <a:gd name="T14" fmla="*/ 23 w 65"/>
                <a:gd name="T15" fmla="*/ 27 h 33"/>
                <a:gd name="T16" fmla="*/ 12 w 65"/>
                <a:gd name="T17" fmla="*/ 23 h 33"/>
                <a:gd name="T18" fmla="*/ 7 w 65"/>
                <a:gd name="T19" fmla="*/ 19 h 33"/>
                <a:gd name="T20" fmla="*/ 4 w 65"/>
                <a:gd name="T21" fmla="*/ 18 h 33"/>
                <a:gd name="T22" fmla="*/ 4 w 65"/>
                <a:gd name="T23" fmla="*/ 18 h 33"/>
                <a:gd name="T24" fmla="*/ 4 w 65"/>
                <a:gd name="T25" fmla="*/ 18 h 33"/>
                <a:gd name="T26" fmla="*/ 4 w 65"/>
                <a:gd name="T27" fmla="*/ 18 h 33"/>
                <a:gd name="T28" fmla="*/ 6 w 65"/>
                <a:gd name="T29" fmla="*/ 19 h 33"/>
                <a:gd name="T30" fmla="*/ 12 w 65"/>
                <a:gd name="T31" fmla="*/ 23 h 33"/>
                <a:gd name="T32" fmla="*/ 23 w 65"/>
                <a:gd name="T33" fmla="*/ 29 h 33"/>
                <a:gd name="T34" fmla="*/ 33 w 65"/>
                <a:gd name="T35" fmla="*/ 29 h 33"/>
                <a:gd name="T36" fmla="*/ 41 w 65"/>
                <a:gd name="T37" fmla="*/ 25 h 33"/>
                <a:gd name="T38" fmla="*/ 49 w 65"/>
                <a:gd name="T39" fmla="*/ 18 h 33"/>
                <a:gd name="T40" fmla="*/ 58 w 65"/>
                <a:gd name="T41" fmla="*/ 9 h 33"/>
                <a:gd name="T42" fmla="*/ 61 w 65"/>
                <a:gd name="T43" fmla="*/ 5 h 33"/>
                <a:gd name="T44" fmla="*/ 62 w 65"/>
                <a:gd name="T45" fmla="*/ 4 h 33"/>
                <a:gd name="T46" fmla="*/ 61 w 65"/>
                <a:gd name="T47" fmla="*/ 0 h 33"/>
                <a:gd name="T48" fmla="*/ 63 w 65"/>
                <a:gd name="T49" fmla="*/ 1 h 33"/>
                <a:gd name="T50" fmla="*/ 65 w 65"/>
                <a:gd name="T51" fmla="*/ 4 h 33"/>
                <a:gd name="T52" fmla="*/ 61 w 65"/>
                <a:gd name="T53" fmla="*/ 12 h 33"/>
                <a:gd name="T54" fmla="*/ 52 w 65"/>
                <a:gd name="T55" fmla="*/ 19 h 33"/>
                <a:gd name="T56" fmla="*/ 29 w 65"/>
                <a:gd name="T57" fmla="*/ 33 h 33"/>
                <a:gd name="T58" fmla="*/ 11 w 65"/>
                <a:gd name="T59" fmla="*/ 27 h 33"/>
                <a:gd name="T60" fmla="*/ 2 w 65"/>
                <a:gd name="T61" fmla="*/ 21 h 33"/>
                <a:gd name="T62" fmla="*/ 2 w 65"/>
                <a:gd name="T63" fmla="*/ 21 h 33"/>
                <a:gd name="T64" fmla="*/ 0 w 65"/>
                <a:gd name="T65" fmla="*/ 18 h 33"/>
                <a:gd name="T66" fmla="*/ 3 w 65"/>
                <a:gd name="T67" fmla="*/ 16 h 33"/>
                <a:gd name="T68" fmla="*/ 6 w 65"/>
                <a:gd name="T69" fmla="*/ 16 h 33"/>
                <a:gd name="T70" fmla="*/ 6 w 65"/>
                <a:gd name="T71" fmla="*/ 16 h 33"/>
                <a:gd name="T72" fmla="*/ 6 w 65"/>
                <a:gd name="T73" fmla="*/ 16 h 33"/>
                <a:gd name="T74" fmla="*/ 8 w 65"/>
                <a:gd name="T75" fmla="*/ 17 h 33"/>
                <a:gd name="T76" fmla="*/ 14 w 65"/>
                <a:gd name="T77" fmla="*/ 21 h 33"/>
                <a:gd name="T78" fmla="*/ 24 w 65"/>
                <a:gd name="T79" fmla="*/ 25 h 33"/>
                <a:gd name="T80" fmla="*/ 29 w 65"/>
                <a:gd name="T81" fmla="*/ 26 h 33"/>
                <a:gd name="T82" fmla="*/ 34 w 65"/>
                <a:gd name="T83" fmla="*/ 23 h 33"/>
                <a:gd name="T84" fmla="*/ 42 w 65"/>
                <a:gd name="T85" fmla="*/ 19 h 33"/>
                <a:gd name="T86" fmla="*/ 49 w 65"/>
                <a:gd name="T87" fmla="*/ 13 h 33"/>
                <a:gd name="T88" fmla="*/ 55 w 65"/>
                <a:gd name="T89" fmla="*/ 6 h 33"/>
                <a:gd name="T90" fmla="*/ 58 w 65"/>
                <a:gd name="T91" fmla="*/ 2 h 33"/>
                <a:gd name="T92" fmla="*/ 59 w 65"/>
                <a:gd name="T93"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5" h="33">
                  <a:moveTo>
                    <a:pt x="61" y="4"/>
                  </a:moveTo>
                  <a:lnTo>
                    <a:pt x="61" y="4"/>
                  </a:lnTo>
                  <a:lnTo>
                    <a:pt x="61" y="4"/>
                  </a:lnTo>
                  <a:lnTo>
                    <a:pt x="61" y="4"/>
                  </a:lnTo>
                  <a:lnTo>
                    <a:pt x="61" y="4"/>
                  </a:lnTo>
                  <a:lnTo>
                    <a:pt x="59" y="6"/>
                  </a:lnTo>
                  <a:lnTo>
                    <a:pt x="57" y="9"/>
                  </a:lnTo>
                  <a:lnTo>
                    <a:pt x="54" y="12"/>
                  </a:lnTo>
                  <a:lnTo>
                    <a:pt x="52" y="16"/>
                  </a:lnTo>
                  <a:lnTo>
                    <a:pt x="48" y="18"/>
                  </a:lnTo>
                  <a:lnTo>
                    <a:pt x="44" y="22"/>
                  </a:lnTo>
                  <a:lnTo>
                    <a:pt x="38" y="26"/>
                  </a:lnTo>
                  <a:lnTo>
                    <a:pt x="33" y="27"/>
                  </a:lnTo>
                  <a:lnTo>
                    <a:pt x="29" y="29"/>
                  </a:lnTo>
                  <a:lnTo>
                    <a:pt x="29" y="29"/>
                  </a:lnTo>
                  <a:lnTo>
                    <a:pt x="23" y="27"/>
                  </a:lnTo>
                  <a:lnTo>
                    <a:pt x="17" y="26"/>
                  </a:lnTo>
                  <a:lnTo>
                    <a:pt x="12" y="23"/>
                  </a:lnTo>
                  <a:lnTo>
                    <a:pt x="10" y="22"/>
                  </a:lnTo>
                  <a:lnTo>
                    <a:pt x="7" y="19"/>
                  </a:lnTo>
                  <a:lnTo>
                    <a:pt x="7" y="19"/>
                  </a:lnTo>
                  <a:lnTo>
                    <a:pt x="4" y="18"/>
                  </a:lnTo>
                  <a:lnTo>
                    <a:pt x="4" y="18"/>
                  </a:lnTo>
                  <a:lnTo>
                    <a:pt x="4" y="18"/>
                  </a:lnTo>
                  <a:lnTo>
                    <a:pt x="3" y="18"/>
                  </a:lnTo>
                  <a:lnTo>
                    <a:pt x="4" y="18"/>
                  </a:lnTo>
                  <a:lnTo>
                    <a:pt x="4" y="18"/>
                  </a:lnTo>
                  <a:lnTo>
                    <a:pt x="4" y="18"/>
                  </a:lnTo>
                  <a:lnTo>
                    <a:pt x="4" y="19"/>
                  </a:lnTo>
                  <a:lnTo>
                    <a:pt x="6" y="19"/>
                  </a:lnTo>
                  <a:lnTo>
                    <a:pt x="8" y="22"/>
                  </a:lnTo>
                  <a:lnTo>
                    <a:pt x="12" y="23"/>
                  </a:lnTo>
                  <a:lnTo>
                    <a:pt x="17" y="26"/>
                  </a:lnTo>
                  <a:lnTo>
                    <a:pt x="23" y="29"/>
                  </a:lnTo>
                  <a:lnTo>
                    <a:pt x="29" y="29"/>
                  </a:lnTo>
                  <a:lnTo>
                    <a:pt x="33" y="29"/>
                  </a:lnTo>
                  <a:lnTo>
                    <a:pt x="37" y="27"/>
                  </a:lnTo>
                  <a:lnTo>
                    <a:pt x="41" y="25"/>
                  </a:lnTo>
                  <a:lnTo>
                    <a:pt x="45" y="21"/>
                  </a:lnTo>
                  <a:lnTo>
                    <a:pt x="49" y="18"/>
                  </a:lnTo>
                  <a:lnTo>
                    <a:pt x="54" y="13"/>
                  </a:lnTo>
                  <a:lnTo>
                    <a:pt x="58" y="9"/>
                  </a:lnTo>
                  <a:lnTo>
                    <a:pt x="59" y="6"/>
                  </a:lnTo>
                  <a:lnTo>
                    <a:pt x="61" y="5"/>
                  </a:lnTo>
                  <a:lnTo>
                    <a:pt x="62" y="4"/>
                  </a:lnTo>
                  <a:lnTo>
                    <a:pt x="62" y="4"/>
                  </a:lnTo>
                  <a:lnTo>
                    <a:pt x="61" y="4"/>
                  </a:lnTo>
                  <a:close/>
                  <a:moveTo>
                    <a:pt x="61" y="0"/>
                  </a:moveTo>
                  <a:lnTo>
                    <a:pt x="62" y="0"/>
                  </a:lnTo>
                  <a:lnTo>
                    <a:pt x="63" y="1"/>
                  </a:lnTo>
                  <a:lnTo>
                    <a:pt x="65" y="4"/>
                  </a:lnTo>
                  <a:lnTo>
                    <a:pt x="65" y="4"/>
                  </a:lnTo>
                  <a:lnTo>
                    <a:pt x="63" y="8"/>
                  </a:lnTo>
                  <a:lnTo>
                    <a:pt x="61" y="12"/>
                  </a:lnTo>
                  <a:lnTo>
                    <a:pt x="57" y="16"/>
                  </a:lnTo>
                  <a:lnTo>
                    <a:pt x="52" y="19"/>
                  </a:lnTo>
                  <a:lnTo>
                    <a:pt x="41" y="29"/>
                  </a:lnTo>
                  <a:lnTo>
                    <a:pt x="29" y="33"/>
                  </a:lnTo>
                  <a:lnTo>
                    <a:pt x="20" y="31"/>
                  </a:lnTo>
                  <a:lnTo>
                    <a:pt x="11" y="27"/>
                  </a:lnTo>
                  <a:lnTo>
                    <a:pt x="6" y="23"/>
                  </a:lnTo>
                  <a:lnTo>
                    <a:pt x="2" y="21"/>
                  </a:lnTo>
                  <a:lnTo>
                    <a:pt x="2" y="21"/>
                  </a:lnTo>
                  <a:lnTo>
                    <a:pt x="2" y="21"/>
                  </a:lnTo>
                  <a:lnTo>
                    <a:pt x="0" y="19"/>
                  </a:lnTo>
                  <a:lnTo>
                    <a:pt x="0" y="18"/>
                  </a:lnTo>
                  <a:lnTo>
                    <a:pt x="2" y="16"/>
                  </a:lnTo>
                  <a:lnTo>
                    <a:pt x="3" y="16"/>
                  </a:lnTo>
                  <a:lnTo>
                    <a:pt x="4" y="14"/>
                  </a:lnTo>
                  <a:lnTo>
                    <a:pt x="6" y="16"/>
                  </a:lnTo>
                  <a:lnTo>
                    <a:pt x="6" y="16"/>
                  </a:lnTo>
                  <a:lnTo>
                    <a:pt x="6" y="16"/>
                  </a:lnTo>
                  <a:lnTo>
                    <a:pt x="6" y="16"/>
                  </a:lnTo>
                  <a:lnTo>
                    <a:pt x="6" y="16"/>
                  </a:lnTo>
                  <a:lnTo>
                    <a:pt x="7" y="16"/>
                  </a:lnTo>
                  <a:lnTo>
                    <a:pt x="8" y="17"/>
                  </a:lnTo>
                  <a:lnTo>
                    <a:pt x="11" y="18"/>
                  </a:lnTo>
                  <a:lnTo>
                    <a:pt x="14" y="21"/>
                  </a:lnTo>
                  <a:lnTo>
                    <a:pt x="19" y="23"/>
                  </a:lnTo>
                  <a:lnTo>
                    <a:pt x="24" y="25"/>
                  </a:lnTo>
                  <a:lnTo>
                    <a:pt x="29" y="26"/>
                  </a:lnTo>
                  <a:lnTo>
                    <a:pt x="29" y="26"/>
                  </a:lnTo>
                  <a:lnTo>
                    <a:pt x="32" y="25"/>
                  </a:lnTo>
                  <a:lnTo>
                    <a:pt x="34" y="23"/>
                  </a:lnTo>
                  <a:lnTo>
                    <a:pt x="38" y="22"/>
                  </a:lnTo>
                  <a:lnTo>
                    <a:pt x="42" y="19"/>
                  </a:lnTo>
                  <a:lnTo>
                    <a:pt x="46" y="16"/>
                  </a:lnTo>
                  <a:lnTo>
                    <a:pt x="49" y="13"/>
                  </a:lnTo>
                  <a:lnTo>
                    <a:pt x="53" y="9"/>
                  </a:lnTo>
                  <a:lnTo>
                    <a:pt x="55" y="6"/>
                  </a:lnTo>
                  <a:lnTo>
                    <a:pt x="57" y="4"/>
                  </a:lnTo>
                  <a:lnTo>
                    <a:pt x="58" y="2"/>
                  </a:lnTo>
                  <a:lnTo>
                    <a:pt x="58" y="2"/>
                  </a:lnTo>
                  <a:lnTo>
                    <a:pt x="59" y="1"/>
                  </a:lnTo>
                  <a:lnTo>
                    <a:pt x="61"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2081"/>
            <p:cNvSpPr/>
            <p:nvPr/>
          </p:nvSpPr>
          <p:spPr bwMode="auto">
            <a:xfrm>
              <a:off x="7986713" y="5127625"/>
              <a:ext cx="19050" cy="9525"/>
            </a:xfrm>
            <a:custGeom>
              <a:avLst/>
              <a:gdLst>
                <a:gd name="T0" fmla="*/ 3 w 12"/>
                <a:gd name="T1" fmla="*/ 0 h 6"/>
                <a:gd name="T2" fmla="*/ 11 w 12"/>
                <a:gd name="T3" fmla="*/ 2 h 6"/>
                <a:gd name="T4" fmla="*/ 12 w 12"/>
                <a:gd name="T5" fmla="*/ 3 h 6"/>
                <a:gd name="T6" fmla="*/ 12 w 12"/>
                <a:gd name="T7" fmla="*/ 5 h 6"/>
                <a:gd name="T8" fmla="*/ 12 w 12"/>
                <a:gd name="T9" fmla="*/ 6 h 6"/>
                <a:gd name="T10" fmla="*/ 11 w 12"/>
                <a:gd name="T11" fmla="*/ 6 h 6"/>
                <a:gd name="T12" fmla="*/ 11 w 12"/>
                <a:gd name="T13" fmla="*/ 6 h 6"/>
                <a:gd name="T14" fmla="*/ 2 w 12"/>
                <a:gd name="T15" fmla="*/ 3 h 6"/>
                <a:gd name="T16" fmla="*/ 0 w 12"/>
                <a:gd name="T17" fmla="*/ 2 h 6"/>
                <a:gd name="T18" fmla="*/ 0 w 12"/>
                <a:gd name="T19" fmla="*/ 1 h 6"/>
                <a:gd name="T20" fmla="*/ 0 w 12"/>
                <a:gd name="T21" fmla="*/ 0 h 6"/>
                <a:gd name="T22" fmla="*/ 3 w 12"/>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6">
                  <a:moveTo>
                    <a:pt x="3" y="0"/>
                  </a:moveTo>
                  <a:lnTo>
                    <a:pt x="11" y="2"/>
                  </a:lnTo>
                  <a:lnTo>
                    <a:pt x="12" y="3"/>
                  </a:lnTo>
                  <a:lnTo>
                    <a:pt x="12" y="5"/>
                  </a:lnTo>
                  <a:lnTo>
                    <a:pt x="12" y="6"/>
                  </a:lnTo>
                  <a:lnTo>
                    <a:pt x="11" y="6"/>
                  </a:lnTo>
                  <a:lnTo>
                    <a:pt x="11" y="6"/>
                  </a:lnTo>
                  <a:lnTo>
                    <a:pt x="2" y="3"/>
                  </a:lnTo>
                  <a:lnTo>
                    <a:pt x="0" y="2"/>
                  </a:lnTo>
                  <a:lnTo>
                    <a:pt x="0" y="1"/>
                  </a:lnTo>
                  <a:lnTo>
                    <a:pt x="0" y="0"/>
                  </a:lnTo>
                  <a:lnTo>
                    <a:pt x="3"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2082"/>
            <p:cNvSpPr>
              <a:spLocks noEditPoints="1"/>
            </p:cNvSpPr>
            <p:nvPr/>
          </p:nvSpPr>
          <p:spPr bwMode="auto">
            <a:xfrm>
              <a:off x="7985126" y="5124450"/>
              <a:ext cx="25400" cy="14288"/>
            </a:xfrm>
            <a:custGeom>
              <a:avLst/>
              <a:gdLst>
                <a:gd name="T0" fmla="*/ 3 w 16"/>
                <a:gd name="T1" fmla="*/ 3 h 9"/>
                <a:gd name="T2" fmla="*/ 3 w 16"/>
                <a:gd name="T3" fmla="*/ 4 h 9"/>
                <a:gd name="T4" fmla="*/ 3 w 16"/>
                <a:gd name="T5" fmla="*/ 4 h 9"/>
                <a:gd name="T6" fmla="*/ 3 w 16"/>
                <a:gd name="T7" fmla="*/ 4 h 9"/>
                <a:gd name="T8" fmla="*/ 12 w 16"/>
                <a:gd name="T9" fmla="*/ 7 h 9"/>
                <a:gd name="T10" fmla="*/ 12 w 16"/>
                <a:gd name="T11" fmla="*/ 8 h 9"/>
                <a:gd name="T12" fmla="*/ 12 w 16"/>
                <a:gd name="T13" fmla="*/ 7 h 9"/>
                <a:gd name="T14" fmla="*/ 12 w 16"/>
                <a:gd name="T15" fmla="*/ 7 h 9"/>
                <a:gd name="T16" fmla="*/ 12 w 16"/>
                <a:gd name="T17" fmla="*/ 7 h 9"/>
                <a:gd name="T18" fmla="*/ 12 w 16"/>
                <a:gd name="T19" fmla="*/ 7 h 9"/>
                <a:gd name="T20" fmla="*/ 12 w 16"/>
                <a:gd name="T21" fmla="*/ 7 h 9"/>
                <a:gd name="T22" fmla="*/ 3 w 16"/>
                <a:gd name="T23" fmla="*/ 3 h 9"/>
                <a:gd name="T24" fmla="*/ 3 w 16"/>
                <a:gd name="T25" fmla="*/ 3 h 9"/>
                <a:gd name="T26" fmla="*/ 3 w 16"/>
                <a:gd name="T27" fmla="*/ 0 h 9"/>
                <a:gd name="T28" fmla="*/ 4 w 16"/>
                <a:gd name="T29" fmla="*/ 0 h 9"/>
                <a:gd name="T30" fmla="*/ 13 w 16"/>
                <a:gd name="T31" fmla="*/ 3 h 9"/>
                <a:gd name="T32" fmla="*/ 15 w 16"/>
                <a:gd name="T33" fmla="*/ 4 h 9"/>
                <a:gd name="T34" fmla="*/ 16 w 16"/>
                <a:gd name="T35" fmla="*/ 7 h 9"/>
                <a:gd name="T36" fmla="*/ 15 w 16"/>
                <a:gd name="T37" fmla="*/ 8 h 9"/>
                <a:gd name="T38" fmla="*/ 13 w 16"/>
                <a:gd name="T39" fmla="*/ 9 h 9"/>
                <a:gd name="T40" fmla="*/ 12 w 16"/>
                <a:gd name="T41" fmla="*/ 9 h 9"/>
                <a:gd name="T42" fmla="*/ 12 w 16"/>
                <a:gd name="T43" fmla="*/ 9 h 9"/>
                <a:gd name="T44" fmla="*/ 11 w 16"/>
                <a:gd name="T45" fmla="*/ 9 h 9"/>
                <a:gd name="T46" fmla="*/ 1 w 16"/>
                <a:gd name="T47" fmla="*/ 7 h 9"/>
                <a:gd name="T48" fmla="*/ 0 w 16"/>
                <a:gd name="T49" fmla="*/ 5 h 9"/>
                <a:gd name="T50" fmla="*/ 0 w 16"/>
                <a:gd name="T51" fmla="*/ 4 h 9"/>
                <a:gd name="T52" fmla="*/ 0 w 16"/>
                <a:gd name="T53" fmla="*/ 3 h 9"/>
                <a:gd name="T54" fmla="*/ 1 w 16"/>
                <a:gd name="T55" fmla="*/ 2 h 9"/>
                <a:gd name="T56" fmla="*/ 3 w 16"/>
                <a:gd name="T5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 h="9">
                  <a:moveTo>
                    <a:pt x="3" y="3"/>
                  </a:moveTo>
                  <a:lnTo>
                    <a:pt x="3" y="4"/>
                  </a:lnTo>
                  <a:lnTo>
                    <a:pt x="3" y="4"/>
                  </a:lnTo>
                  <a:lnTo>
                    <a:pt x="3" y="4"/>
                  </a:lnTo>
                  <a:lnTo>
                    <a:pt x="12" y="7"/>
                  </a:lnTo>
                  <a:lnTo>
                    <a:pt x="12" y="8"/>
                  </a:lnTo>
                  <a:lnTo>
                    <a:pt x="12" y="7"/>
                  </a:lnTo>
                  <a:lnTo>
                    <a:pt x="12" y="7"/>
                  </a:lnTo>
                  <a:lnTo>
                    <a:pt x="12" y="7"/>
                  </a:lnTo>
                  <a:lnTo>
                    <a:pt x="12" y="7"/>
                  </a:lnTo>
                  <a:lnTo>
                    <a:pt x="12" y="7"/>
                  </a:lnTo>
                  <a:lnTo>
                    <a:pt x="3" y="3"/>
                  </a:lnTo>
                  <a:lnTo>
                    <a:pt x="3" y="3"/>
                  </a:lnTo>
                  <a:close/>
                  <a:moveTo>
                    <a:pt x="3" y="0"/>
                  </a:moveTo>
                  <a:lnTo>
                    <a:pt x="4" y="0"/>
                  </a:lnTo>
                  <a:lnTo>
                    <a:pt x="13" y="3"/>
                  </a:lnTo>
                  <a:lnTo>
                    <a:pt x="15" y="4"/>
                  </a:lnTo>
                  <a:lnTo>
                    <a:pt x="16" y="7"/>
                  </a:lnTo>
                  <a:lnTo>
                    <a:pt x="15" y="8"/>
                  </a:lnTo>
                  <a:lnTo>
                    <a:pt x="13" y="9"/>
                  </a:lnTo>
                  <a:lnTo>
                    <a:pt x="12" y="9"/>
                  </a:lnTo>
                  <a:lnTo>
                    <a:pt x="12" y="9"/>
                  </a:lnTo>
                  <a:lnTo>
                    <a:pt x="11" y="9"/>
                  </a:lnTo>
                  <a:lnTo>
                    <a:pt x="1" y="7"/>
                  </a:lnTo>
                  <a:lnTo>
                    <a:pt x="0" y="5"/>
                  </a:lnTo>
                  <a:lnTo>
                    <a:pt x="0" y="4"/>
                  </a:lnTo>
                  <a:lnTo>
                    <a:pt x="0" y="3"/>
                  </a:lnTo>
                  <a:lnTo>
                    <a:pt x="1" y="2"/>
                  </a:lnTo>
                  <a:lnTo>
                    <a:pt x="3"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2083"/>
            <p:cNvSpPr/>
            <p:nvPr/>
          </p:nvSpPr>
          <p:spPr bwMode="auto">
            <a:xfrm>
              <a:off x="7902576" y="5145088"/>
              <a:ext cx="12700" cy="20638"/>
            </a:xfrm>
            <a:custGeom>
              <a:avLst/>
              <a:gdLst>
                <a:gd name="T0" fmla="*/ 5 w 8"/>
                <a:gd name="T1" fmla="*/ 0 h 13"/>
                <a:gd name="T2" fmla="*/ 8 w 8"/>
                <a:gd name="T3" fmla="*/ 0 h 13"/>
                <a:gd name="T4" fmla="*/ 8 w 8"/>
                <a:gd name="T5" fmla="*/ 2 h 13"/>
                <a:gd name="T6" fmla="*/ 8 w 8"/>
                <a:gd name="T7" fmla="*/ 3 h 13"/>
                <a:gd name="T8" fmla="*/ 4 w 8"/>
                <a:gd name="T9" fmla="*/ 12 h 13"/>
                <a:gd name="T10" fmla="*/ 2 w 8"/>
                <a:gd name="T11" fmla="*/ 13 h 13"/>
                <a:gd name="T12" fmla="*/ 2 w 8"/>
                <a:gd name="T13" fmla="*/ 13 h 13"/>
                <a:gd name="T14" fmla="*/ 1 w 8"/>
                <a:gd name="T15" fmla="*/ 13 h 13"/>
                <a:gd name="T16" fmla="*/ 0 w 8"/>
                <a:gd name="T17" fmla="*/ 12 h 13"/>
                <a:gd name="T18" fmla="*/ 0 w 8"/>
                <a:gd name="T19" fmla="*/ 11 h 13"/>
                <a:gd name="T20" fmla="*/ 5 w 8"/>
                <a:gd name="T21" fmla="*/ 2 h 13"/>
                <a:gd name="T22" fmla="*/ 5 w 8"/>
                <a:gd name="T2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3">
                  <a:moveTo>
                    <a:pt x="5" y="0"/>
                  </a:moveTo>
                  <a:lnTo>
                    <a:pt x="8" y="0"/>
                  </a:lnTo>
                  <a:lnTo>
                    <a:pt x="8" y="2"/>
                  </a:lnTo>
                  <a:lnTo>
                    <a:pt x="8" y="3"/>
                  </a:lnTo>
                  <a:lnTo>
                    <a:pt x="4" y="12"/>
                  </a:lnTo>
                  <a:lnTo>
                    <a:pt x="2" y="13"/>
                  </a:lnTo>
                  <a:lnTo>
                    <a:pt x="2" y="13"/>
                  </a:lnTo>
                  <a:lnTo>
                    <a:pt x="1" y="13"/>
                  </a:lnTo>
                  <a:lnTo>
                    <a:pt x="0" y="12"/>
                  </a:lnTo>
                  <a:lnTo>
                    <a:pt x="0" y="11"/>
                  </a:lnTo>
                  <a:lnTo>
                    <a:pt x="5" y="2"/>
                  </a:lnTo>
                  <a:lnTo>
                    <a:pt x="5"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2084"/>
            <p:cNvSpPr>
              <a:spLocks noEditPoints="1"/>
            </p:cNvSpPr>
            <p:nvPr/>
          </p:nvSpPr>
          <p:spPr bwMode="auto">
            <a:xfrm>
              <a:off x="7899401" y="5143500"/>
              <a:ext cx="19050" cy="25400"/>
            </a:xfrm>
            <a:custGeom>
              <a:avLst/>
              <a:gdLst>
                <a:gd name="T0" fmla="*/ 8 w 12"/>
                <a:gd name="T1" fmla="*/ 3 h 16"/>
                <a:gd name="T2" fmla="*/ 8 w 12"/>
                <a:gd name="T3" fmla="*/ 4 h 16"/>
                <a:gd name="T4" fmla="*/ 3 w 12"/>
                <a:gd name="T5" fmla="*/ 12 h 16"/>
                <a:gd name="T6" fmla="*/ 3 w 12"/>
                <a:gd name="T7" fmla="*/ 13 h 16"/>
                <a:gd name="T8" fmla="*/ 4 w 12"/>
                <a:gd name="T9" fmla="*/ 13 h 16"/>
                <a:gd name="T10" fmla="*/ 4 w 12"/>
                <a:gd name="T11" fmla="*/ 13 h 16"/>
                <a:gd name="T12" fmla="*/ 4 w 12"/>
                <a:gd name="T13" fmla="*/ 13 h 16"/>
                <a:gd name="T14" fmla="*/ 8 w 12"/>
                <a:gd name="T15" fmla="*/ 4 h 16"/>
                <a:gd name="T16" fmla="*/ 8 w 12"/>
                <a:gd name="T17" fmla="*/ 4 h 16"/>
                <a:gd name="T18" fmla="*/ 8 w 12"/>
                <a:gd name="T19" fmla="*/ 3 h 16"/>
                <a:gd name="T20" fmla="*/ 8 w 12"/>
                <a:gd name="T21" fmla="*/ 3 h 16"/>
                <a:gd name="T22" fmla="*/ 8 w 12"/>
                <a:gd name="T23" fmla="*/ 0 h 16"/>
                <a:gd name="T24" fmla="*/ 10 w 12"/>
                <a:gd name="T25" fmla="*/ 0 h 16"/>
                <a:gd name="T26" fmla="*/ 11 w 12"/>
                <a:gd name="T27" fmla="*/ 1 h 16"/>
                <a:gd name="T28" fmla="*/ 12 w 12"/>
                <a:gd name="T29" fmla="*/ 4 h 16"/>
                <a:gd name="T30" fmla="*/ 11 w 12"/>
                <a:gd name="T31" fmla="*/ 5 h 16"/>
                <a:gd name="T32" fmla="*/ 7 w 12"/>
                <a:gd name="T33" fmla="*/ 14 h 16"/>
                <a:gd name="T34" fmla="*/ 6 w 12"/>
                <a:gd name="T35" fmla="*/ 16 h 16"/>
                <a:gd name="T36" fmla="*/ 4 w 12"/>
                <a:gd name="T37" fmla="*/ 16 h 16"/>
                <a:gd name="T38" fmla="*/ 3 w 12"/>
                <a:gd name="T39" fmla="*/ 16 h 16"/>
                <a:gd name="T40" fmla="*/ 2 w 12"/>
                <a:gd name="T41" fmla="*/ 14 h 16"/>
                <a:gd name="T42" fmla="*/ 0 w 12"/>
                <a:gd name="T43" fmla="*/ 13 h 16"/>
                <a:gd name="T44" fmla="*/ 0 w 12"/>
                <a:gd name="T45" fmla="*/ 10 h 16"/>
                <a:gd name="T46" fmla="*/ 6 w 12"/>
                <a:gd name="T47" fmla="*/ 3 h 16"/>
                <a:gd name="T48" fmla="*/ 7 w 12"/>
                <a:gd name="T49" fmla="*/ 0 h 16"/>
                <a:gd name="T50" fmla="*/ 8 w 12"/>
                <a:gd name="T5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16">
                  <a:moveTo>
                    <a:pt x="8" y="3"/>
                  </a:moveTo>
                  <a:lnTo>
                    <a:pt x="8" y="4"/>
                  </a:lnTo>
                  <a:lnTo>
                    <a:pt x="3" y="12"/>
                  </a:lnTo>
                  <a:lnTo>
                    <a:pt x="3" y="13"/>
                  </a:lnTo>
                  <a:lnTo>
                    <a:pt x="4" y="13"/>
                  </a:lnTo>
                  <a:lnTo>
                    <a:pt x="4" y="13"/>
                  </a:lnTo>
                  <a:lnTo>
                    <a:pt x="4" y="13"/>
                  </a:lnTo>
                  <a:lnTo>
                    <a:pt x="8" y="4"/>
                  </a:lnTo>
                  <a:lnTo>
                    <a:pt x="8" y="4"/>
                  </a:lnTo>
                  <a:lnTo>
                    <a:pt x="8" y="3"/>
                  </a:lnTo>
                  <a:lnTo>
                    <a:pt x="8" y="3"/>
                  </a:lnTo>
                  <a:close/>
                  <a:moveTo>
                    <a:pt x="8" y="0"/>
                  </a:moveTo>
                  <a:lnTo>
                    <a:pt x="10" y="0"/>
                  </a:lnTo>
                  <a:lnTo>
                    <a:pt x="11" y="1"/>
                  </a:lnTo>
                  <a:lnTo>
                    <a:pt x="12" y="4"/>
                  </a:lnTo>
                  <a:lnTo>
                    <a:pt x="11" y="5"/>
                  </a:lnTo>
                  <a:lnTo>
                    <a:pt x="7" y="14"/>
                  </a:lnTo>
                  <a:lnTo>
                    <a:pt x="6" y="16"/>
                  </a:lnTo>
                  <a:lnTo>
                    <a:pt x="4" y="16"/>
                  </a:lnTo>
                  <a:lnTo>
                    <a:pt x="3" y="16"/>
                  </a:lnTo>
                  <a:lnTo>
                    <a:pt x="2" y="14"/>
                  </a:lnTo>
                  <a:lnTo>
                    <a:pt x="0" y="13"/>
                  </a:lnTo>
                  <a:lnTo>
                    <a:pt x="0" y="10"/>
                  </a:lnTo>
                  <a:lnTo>
                    <a:pt x="6" y="3"/>
                  </a:lnTo>
                  <a:lnTo>
                    <a:pt x="7" y="0"/>
                  </a:lnTo>
                  <a:lnTo>
                    <a:pt x="8"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2085"/>
            <p:cNvSpPr/>
            <p:nvPr/>
          </p:nvSpPr>
          <p:spPr bwMode="auto">
            <a:xfrm>
              <a:off x="7958138" y="5257800"/>
              <a:ext cx="4763" cy="28575"/>
            </a:xfrm>
            <a:custGeom>
              <a:avLst/>
              <a:gdLst>
                <a:gd name="T0" fmla="*/ 1 w 3"/>
                <a:gd name="T1" fmla="*/ 0 h 18"/>
                <a:gd name="T2" fmla="*/ 3 w 3"/>
                <a:gd name="T3" fmla="*/ 1 h 18"/>
                <a:gd name="T4" fmla="*/ 3 w 3"/>
                <a:gd name="T5" fmla="*/ 3 h 18"/>
                <a:gd name="T6" fmla="*/ 3 w 3"/>
                <a:gd name="T7" fmla="*/ 17 h 18"/>
                <a:gd name="T8" fmla="*/ 3 w 3"/>
                <a:gd name="T9" fmla="*/ 18 h 18"/>
                <a:gd name="T10" fmla="*/ 1 w 3"/>
                <a:gd name="T11" fmla="*/ 18 h 18"/>
                <a:gd name="T12" fmla="*/ 0 w 3"/>
                <a:gd name="T13" fmla="*/ 18 h 18"/>
                <a:gd name="T14" fmla="*/ 0 w 3"/>
                <a:gd name="T15" fmla="*/ 17 h 18"/>
                <a:gd name="T16" fmla="*/ 0 w 3"/>
                <a:gd name="T17" fmla="*/ 3 h 18"/>
                <a:gd name="T18" fmla="*/ 0 w 3"/>
                <a:gd name="T19" fmla="*/ 1 h 18"/>
                <a:gd name="T20" fmla="*/ 1 w 3"/>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18">
                  <a:moveTo>
                    <a:pt x="1" y="0"/>
                  </a:moveTo>
                  <a:lnTo>
                    <a:pt x="3" y="1"/>
                  </a:lnTo>
                  <a:lnTo>
                    <a:pt x="3" y="3"/>
                  </a:lnTo>
                  <a:lnTo>
                    <a:pt x="3" y="17"/>
                  </a:lnTo>
                  <a:lnTo>
                    <a:pt x="3" y="18"/>
                  </a:lnTo>
                  <a:lnTo>
                    <a:pt x="1" y="18"/>
                  </a:lnTo>
                  <a:lnTo>
                    <a:pt x="0" y="18"/>
                  </a:lnTo>
                  <a:lnTo>
                    <a:pt x="0" y="17"/>
                  </a:lnTo>
                  <a:lnTo>
                    <a:pt x="0" y="3"/>
                  </a:lnTo>
                  <a:lnTo>
                    <a:pt x="0" y="1"/>
                  </a:lnTo>
                  <a:lnTo>
                    <a:pt x="1"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2086"/>
            <p:cNvSpPr>
              <a:spLocks noEditPoints="1"/>
            </p:cNvSpPr>
            <p:nvPr/>
          </p:nvSpPr>
          <p:spPr bwMode="auto">
            <a:xfrm>
              <a:off x="7953376" y="5256213"/>
              <a:ext cx="12700" cy="34925"/>
            </a:xfrm>
            <a:custGeom>
              <a:avLst/>
              <a:gdLst>
                <a:gd name="T0" fmla="*/ 4 w 8"/>
                <a:gd name="T1" fmla="*/ 4 h 22"/>
                <a:gd name="T2" fmla="*/ 4 w 8"/>
                <a:gd name="T3" fmla="*/ 4 h 22"/>
                <a:gd name="T4" fmla="*/ 4 w 8"/>
                <a:gd name="T5" fmla="*/ 18 h 22"/>
                <a:gd name="T6" fmla="*/ 4 w 8"/>
                <a:gd name="T7" fmla="*/ 18 h 22"/>
                <a:gd name="T8" fmla="*/ 4 w 8"/>
                <a:gd name="T9" fmla="*/ 18 h 22"/>
                <a:gd name="T10" fmla="*/ 4 w 8"/>
                <a:gd name="T11" fmla="*/ 4 h 22"/>
                <a:gd name="T12" fmla="*/ 4 w 8"/>
                <a:gd name="T13" fmla="*/ 4 h 22"/>
                <a:gd name="T14" fmla="*/ 4 w 8"/>
                <a:gd name="T15" fmla="*/ 0 h 22"/>
                <a:gd name="T16" fmla="*/ 6 w 8"/>
                <a:gd name="T17" fmla="*/ 1 h 22"/>
                <a:gd name="T18" fmla="*/ 7 w 8"/>
                <a:gd name="T19" fmla="*/ 1 h 22"/>
                <a:gd name="T20" fmla="*/ 8 w 8"/>
                <a:gd name="T21" fmla="*/ 4 h 22"/>
                <a:gd name="T22" fmla="*/ 8 w 8"/>
                <a:gd name="T23" fmla="*/ 18 h 22"/>
                <a:gd name="T24" fmla="*/ 7 w 8"/>
                <a:gd name="T25" fmla="*/ 19 h 22"/>
                <a:gd name="T26" fmla="*/ 6 w 8"/>
                <a:gd name="T27" fmla="*/ 21 h 22"/>
                <a:gd name="T28" fmla="*/ 4 w 8"/>
                <a:gd name="T29" fmla="*/ 22 h 22"/>
                <a:gd name="T30" fmla="*/ 3 w 8"/>
                <a:gd name="T31" fmla="*/ 21 h 22"/>
                <a:gd name="T32" fmla="*/ 2 w 8"/>
                <a:gd name="T33" fmla="*/ 19 h 22"/>
                <a:gd name="T34" fmla="*/ 0 w 8"/>
                <a:gd name="T35" fmla="*/ 18 h 22"/>
                <a:gd name="T36" fmla="*/ 0 w 8"/>
                <a:gd name="T37" fmla="*/ 4 h 22"/>
                <a:gd name="T38" fmla="*/ 2 w 8"/>
                <a:gd name="T39" fmla="*/ 1 h 22"/>
                <a:gd name="T40" fmla="*/ 3 w 8"/>
                <a:gd name="T41" fmla="*/ 1 h 22"/>
                <a:gd name="T42" fmla="*/ 4 w 8"/>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22">
                  <a:moveTo>
                    <a:pt x="4" y="4"/>
                  </a:moveTo>
                  <a:lnTo>
                    <a:pt x="4" y="4"/>
                  </a:lnTo>
                  <a:lnTo>
                    <a:pt x="4" y="18"/>
                  </a:lnTo>
                  <a:lnTo>
                    <a:pt x="4" y="18"/>
                  </a:lnTo>
                  <a:lnTo>
                    <a:pt x="4" y="18"/>
                  </a:lnTo>
                  <a:lnTo>
                    <a:pt x="4" y="4"/>
                  </a:lnTo>
                  <a:lnTo>
                    <a:pt x="4" y="4"/>
                  </a:lnTo>
                  <a:close/>
                  <a:moveTo>
                    <a:pt x="4" y="0"/>
                  </a:moveTo>
                  <a:lnTo>
                    <a:pt x="6" y="1"/>
                  </a:lnTo>
                  <a:lnTo>
                    <a:pt x="7" y="1"/>
                  </a:lnTo>
                  <a:lnTo>
                    <a:pt x="8" y="4"/>
                  </a:lnTo>
                  <a:lnTo>
                    <a:pt x="8" y="18"/>
                  </a:lnTo>
                  <a:lnTo>
                    <a:pt x="7" y="19"/>
                  </a:lnTo>
                  <a:lnTo>
                    <a:pt x="6" y="21"/>
                  </a:lnTo>
                  <a:lnTo>
                    <a:pt x="4" y="22"/>
                  </a:lnTo>
                  <a:lnTo>
                    <a:pt x="3" y="21"/>
                  </a:lnTo>
                  <a:lnTo>
                    <a:pt x="2" y="19"/>
                  </a:lnTo>
                  <a:lnTo>
                    <a:pt x="0" y="18"/>
                  </a:lnTo>
                  <a:lnTo>
                    <a:pt x="0" y="4"/>
                  </a:lnTo>
                  <a:lnTo>
                    <a:pt x="2" y="1"/>
                  </a:lnTo>
                  <a:lnTo>
                    <a:pt x="3" y="1"/>
                  </a:lnTo>
                  <a:lnTo>
                    <a:pt x="4"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2087"/>
            <p:cNvSpPr>
              <a:spLocks noEditPoints="1"/>
            </p:cNvSpPr>
            <p:nvPr/>
          </p:nvSpPr>
          <p:spPr bwMode="auto">
            <a:xfrm>
              <a:off x="7902576" y="5276850"/>
              <a:ext cx="117475" cy="184150"/>
            </a:xfrm>
            <a:custGeom>
              <a:avLst/>
              <a:gdLst>
                <a:gd name="T0" fmla="*/ 38 w 74"/>
                <a:gd name="T1" fmla="*/ 4 h 116"/>
                <a:gd name="T2" fmla="*/ 27 w 74"/>
                <a:gd name="T3" fmla="*/ 5 h 116"/>
                <a:gd name="T4" fmla="*/ 18 w 74"/>
                <a:gd name="T5" fmla="*/ 9 h 116"/>
                <a:gd name="T6" fmla="*/ 10 w 74"/>
                <a:gd name="T7" fmla="*/ 17 h 116"/>
                <a:gd name="T8" fmla="*/ 6 w 74"/>
                <a:gd name="T9" fmla="*/ 27 h 116"/>
                <a:gd name="T10" fmla="*/ 4 w 74"/>
                <a:gd name="T11" fmla="*/ 43 h 116"/>
                <a:gd name="T12" fmla="*/ 6 w 74"/>
                <a:gd name="T13" fmla="*/ 68 h 116"/>
                <a:gd name="T14" fmla="*/ 14 w 74"/>
                <a:gd name="T15" fmla="*/ 90 h 116"/>
                <a:gd name="T16" fmla="*/ 22 w 74"/>
                <a:gd name="T17" fmla="*/ 102 h 116"/>
                <a:gd name="T18" fmla="*/ 30 w 74"/>
                <a:gd name="T19" fmla="*/ 110 h 116"/>
                <a:gd name="T20" fmla="*/ 38 w 74"/>
                <a:gd name="T21" fmla="*/ 112 h 116"/>
                <a:gd name="T22" fmla="*/ 47 w 74"/>
                <a:gd name="T23" fmla="*/ 110 h 116"/>
                <a:gd name="T24" fmla="*/ 53 w 74"/>
                <a:gd name="T25" fmla="*/ 102 h 116"/>
                <a:gd name="T26" fmla="*/ 61 w 74"/>
                <a:gd name="T27" fmla="*/ 90 h 116"/>
                <a:gd name="T28" fmla="*/ 68 w 74"/>
                <a:gd name="T29" fmla="*/ 68 h 116"/>
                <a:gd name="T30" fmla="*/ 70 w 74"/>
                <a:gd name="T31" fmla="*/ 43 h 116"/>
                <a:gd name="T32" fmla="*/ 69 w 74"/>
                <a:gd name="T33" fmla="*/ 27 h 116"/>
                <a:gd name="T34" fmla="*/ 64 w 74"/>
                <a:gd name="T35" fmla="*/ 17 h 116"/>
                <a:gd name="T36" fmla="*/ 57 w 74"/>
                <a:gd name="T37" fmla="*/ 9 h 116"/>
                <a:gd name="T38" fmla="*/ 48 w 74"/>
                <a:gd name="T39" fmla="*/ 5 h 116"/>
                <a:gd name="T40" fmla="*/ 38 w 74"/>
                <a:gd name="T41" fmla="*/ 4 h 116"/>
                <a:gd name="T42" fmla="*/ 38 w 74"/>
                <a:gd name="T43" fmla="*/ 0 h 116"/>
                <a:gd name="T44" fmla="*/ 52 w 74"/>
                <a:gd name="T45" fmla="*/ 2 h 116"/>
                <a:gd name="T46" fmla="*/ 64 w 74"/>
                <a:gd name="T47" fmla="*/ 10 h 116"/>
                <a:gd name="T48" fmla="*/ 69 w 74"/>
                <a:gd name="T49" fmla="*/ 18 h 116"/>
                <a:gd name="T50" fmla="*/ 73 w 74"/>
                <a:gd name="T51" fmla="*/ 30 h 116"/>
                <a:gd name="T52" fmla="*/ 74 w 74"/>
                <a:gd name="T53" fmla="*/ 43 h 116"/>
                <a:gd name="T54" fmla="*/ 72 w 74"/>
                <a:gd name="T55" fmla="*/ 68 h 116"/>
                <a:gd name="T56" fmla="*/ 64 w 74"/>
                <a:gd name="T57" fmla="*/ 91 h 116"/>
                <a:gd name="T58" fmla="*/ 57 w 74"/>
                <a:gd name="T59" fmla="*/ 103 h 116"/>
                <a:gd name="T60" fmla="*/ 48 w 74"/>
                <a:gd name="T61" fmla="*/ 112 h 116"/>
                <a:gd name="T62" fmla="*/ 38 w 74"/>
                <a:gd name="T63" fmla="*/ 116 h 116"/>
                <a:gd name="T64" fmla="*/ 29 w 74"/>
                <a:gd name="T65" fmla="*/ 112 h 116"/>
                <a:gd name="T66" fmla="*/ 19 w 74"/>
                <a:gd name="T67" fmla="*/ 103 h 116"/>
                <a:gd name="T68" fmla="*/ 12 w 74"/>
                <a:gd name="T69" fmla="*/ 91 h 116"/>
                <a:gd name="T70" fmla="*/ 4 w 74"/>
                <a:gd name="T71" fmla="*/ 68 h 116"/>
                <a:gd name="T72" fmla="*/ 0 w 74"/>
                <a:gd name="T73" fmla="*/ 43 h 116"/>
                <a:gd name="T74" fmla="*/ 1 w 74"/>
                <a:gd name="T75" fmla="*/ 30 h 116"/>
                <a:gd name="T76" fmla="*/ 5 w 74"/>
                <a:gd name="T77" fmla="*/ 18 h 116"/>
                <a:gd name="T78" fmla="*/ 12 w 74"/>
                <a:gd name="T79" fmla="*/ 10 h 116"/>
                <a:gd name="T80" fmla="*/ 25 w 74"/>
                <a:gd name="T81" fmla="*/ 2 h 116"/>
                <a:gd name="T82" fmla="*/ 38 w 74"/>
                <a:gd name="T8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 h="116">
                  <a:moveTo>
                    <a:pt x="38" y="4"/>
                  </a:moveTo>
                  <a:lnTo>
                    <a:pt x="27" y="5"/>
                  </a:lnTo>
                  <a:lnTo>
                    <a:pt x="18" y="9"/>
                  </a:lnTo>
                  <a:lnTo>
                    <a:pt x="10" y="17"/>
                  </a:lnTo>
                  <a:lnTo>
                    <a:pt x="6" y="27"/>
                  </a:lnTo>
                  <a:lnTo>
                    <a:pt x="4" y="43"/>
                  </a:lnTo>
                  <a:lnTo>
                    <a:pt x="6" y="68"/>
                  </a:lnTo>
                  <a:lnTo>
                    <a:pt x="14" y="90"/>
                  </a:lnTo>
                  <a:lnTo>
                    <a:pt x="22" y="102"/>
                  </a:lnTo>
                  <a:lnTo>
                    <a:pt x="30" y="110"/>
                  </a:lnTo>
                  <a:lnTo>
                    <a:pt x="38" y="112"/>
                  </a:lnTo>
                  <a:lnTo>
                    <a:pt x="47" y="110"/>
                  </a:lnTo>
                  <a:lnTo>
                    <a:pt x="53" y="102"/>
                  </a:lnTo>
                  <a:lnTo>
                    <a:pt x="61" y="90"/>
                  </a:lnTo>
                  <a:lnTo>
                    <a:pt x="68" y="68"/>
                  </a:lnTo>
                  <a:lnTo>
                    <a:pt x="70" y="43"/>
                  </a:lnTo>
                  <a:lnTo>
                    <a:pt x="69" y="27"/>
                  </a:lnTo>
                  <a:lnTo>
                    <a:pt x="64" y="17"/>
                  </a:lnTo>
                  <a:lnTo>
                    <a:pt x="57" y="9"/>
                  </a:lnTo>
                  <a:lnTo>
                    <a:pt x="48" y="5"/>
                  </a:lnTo>
                  <a:lnTo>
                    <a:pt x="38" y="4"/>
                  </a:lnTo>
                  <a:close/>
                  <a:moveTo>
                    <a:pt x="38" y="0"/>
                  </a:moveTo>
                  <a:lnTo>
                    <a:pt x="52" y="2"/>
                  </a:lnTo>
                  <a:lnTo>
                    <a:pt x="64" y="10"/>
                  </a:lnTo>
                  <a:lnTo>
                    <a:pt x="69" y="18"/>
                  </a:lnTo>
                  <a:lnTo>
                    <a:pt x="73" y="30"/>
                  </a:lnTo>
                  <a:lnTo>
                    <a:pt x="74" y="43"/>
                  </a:lnTo>
                  <a:lnTo>
                    <a:pt x="72" y="68"/>
                  </a:lnTo>
                  <a:lnTo>
                    <a:pt x="64" y="91"/>
                  </a:lnTo>
                  <a:lnTo>
                    <a:pt x="57" y="103"/>
                  </a:lnTo>
                  <a:lnTo>
                    <a:pt x="48" y="112"/>
                  </a:lnTo>
                  <a:lnTo>
                    <a:pt x="38" y="116"/>
                  </a:lnTo>
                  <a:lnTo>
                    <a:pt x="29" y="112"/>
                  </a:lnTo>
                  <a:lnTo>
                    <a:pt x="19" y="103"/>
                  </a:lnTo>
                  <a:lnTo>
                    <a:pt x="12" y="91"/>
                  </a:lnTo>
                  <a:lnTo>
                    <a:pt x="4" y="68"/>
                  </a:lnTo>
                  <a:lnTo>
                    <a:pt x="0" y="43"/>
                  </a:lnTo>
                  <a:lnTo>
                    <a:pt x="1" y="30"/>
                  </a:lnTo>
                  <a:lnTo>
                    <a:pt x="5" y="18"/>
                  </a:lnTo>
                  <a:lnTo>
                    <a:pt x="12" y="10"/>
                  </a:lnTo>
                  <a:lnTo>
                    <a:pt x="25" y="2"/>
                  </a:lnTo>
                  <a:lnTo>
                    <a:pt x="38"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2088"/>
            <p:cNvSpPr>
              <a:spLocks noEditPoints="1"/>
            </p:cNvSpPr>
            <p:nvPr/>
          </p:nvSpPr>
          <p:spPr bwMode="auto">
            <a:xfrm>
              <a:off x="7899401" y="5273675"/>
              <a:ext cx="123825" cy="190500"/>
            </a:xfrm>
            <a:custGeom>
              <a:avLst/>
              <a:gdLst>
                <a:gd name="T0" fmla="*/ 15 w 78"/>
                <a:gd name="T1" fmla="*/ 12 h 120"/>
                <a:gd name="T2" fmla="*/ 6 w 78"/>
                <a:gd name="T3" fmla="*/ 32 h 120"/>
                <a:gd name="T4" fmla="*/ 4 w 78"/>
                <a:gd name="T5" fmla="*/ 45 h 120"/>
                <a:gd name="T6" fmla="*/ 15 w 78"/>
                <a:gd name="T7" fmla="*/ 92 h 120"/>
                <a:gd name="T8" fmla="*/ 31 w 78"/>
                <a:gd name="T9" fmla="*/ 113 h 120"/>
                <a:gd name="T10" fmla="*/ 49 w 78"/>
                <a:gd name="T11" fmla="*/ 113 h 120"/>
                <a:gd name="T12" fmla="*/ 65 w 78"/>
                <a:gd name="T13" fmla="*/ 92 h 120"/>
                <a:gd name="T14" fmla="*/ 75 w 78"/>
                <a:gd name="T15" fmla="*/ 45 h 120"/>
                <a:gd name="T16" fmla="*/ 70 w 78"/>
                <a:gd name="T17" fmla="*/ 21 h 120"/>
                <a:gd name="T18" fmla="*/ 61 w 78"/>
                <a:gd name="T19" fmla="*/ 10 h 120"/>
                <a:gd name="T20" fmla="*/ 72 w 78"/>
                <a:gd name="T21" fmla="*/ 29 h 120"/>
                <a:gd name="T22" fmla="*/ 74 w 78"/>
                <a:gd name="T23" fmla="*/ 46 h 120"/>
                <a:gd name="T24" fmla="*/ 65 w 78"/>
                <a:gd name="T25" fmla="*/ 92 h 120"/>
                <a:gd name="T26" fmla="*/ 57 w 78"/>
                <a:gd name="T27" fmla="*/ 104 h 120"/>
                <a:gd name="T28" fmla="*/ 41 w 78"/>
                <a:gd name="T29" fmla="*/ 116 h 120"/>
                <a:gd name="T30" fmla="*/ 40 w 78"/>
                <a:gd name="T31" fmla="*/ 116 h 120"/>
                <a:gd name="T32" fmla="*/ 23 w 78"/>
                <a:gd name="T33" fmla="*/ 104 h 120"/>
                <a:gd name="T34" fmla="*/ 7 w 78"/>
                <a:gd name="T35" fmla="*/ 70 h 120"/>
                <a:gd name="T36" fmla="*/ 4 w 78"/>
                <a:gd name="T37" fmla="*/ 45 h 120"/>
                <a:gd name="T38" fmla="*/ 11 w 78"/>
                <a:gd name="T39" fmla="*/ 17 h 120"/>
                <a:gd name="T40" fmla="*/ 40 w 78"/>
                <a:gd name="T41" fmla="*/ 7 h 120"/>
                <a:gd name="T42" fmla="*/ 21 w 78"/>
                <a:gd name="T43" fmla="*/ 12 h 120"/>
                <a:gd name="T44" fmla="*/ 10 w 78"/>
                <a:gd name="T45" fmla="*/ 31 h 120"/>
                <a:gd name="T46" fmla="*/ 7 w 78"/>
                <a:gd name="T47" fmla="*/ 46 h 120"/>
                <a:gd name="T48" fmla="*/ 17 w 78"/>
                <a:gd name="T49" fmla="*/ 91 h 120"/>
                <a:gd name="T50" fmla="*/ 33 w 78"/>
                <a:gd name="T51" fmla="*/ 110 h 120"/>
                <a:gd name="T52" fmla="*/ 40 w 78"/>
                <a:gd name="T53" fmla="*/ 113 h 120"/>
                <a:gd name="T54" fmla="*/ 41 w 78"/>
                <a:gd name="T55" fmla="*/ 113 h 120"/>
                <a:gd name="T56" fmla="*/ 54 w 78"/>
                <a:gd name="T57" fmla="*/ 103 h 120"/>
                <a:gd name="T58" fmla="*/ 69 w 78"/>
                <a:gd name="T59" fmla="*/ 69 h 120"/>
                <a:gd name="T60" fmla="*/ 71 w 78"/>
                <a:gd name="T61" fmla="*/ 45 h 120"/>
                <a:gd name="T62" fmla="*/ 65 w 78"/>
                <a:gd name="T63" fmla="*/ 19 h 120"/>
                <a:gd name="T64" fmla="*/ 50 w 78"/>
                <a:gd name="T65" fmla="*/ 8 h 120"/>
                <a:gd name="T66" fmla="*/ 40 w 78"/>
                <a:gd name="T67" fmla="*/ 3 h 120"/>
                <a:gd name="T68" fmla="*/ 20 w 78"/>
                <a:gd name="T69" fmla="*/ 10 h 120"/>
                <a:gd name="T70" fmla="*/ 40 w 78"/>
                <a:gd name="T71" fmla="*/ 4 h 120"/>
                <a:gd name="T72" fmla="*/ 59 w 78"/>
                <a:gd name="T73" fmla="*/ 10 h 120"/>
                <a:gd name="T74" fmla="*/ 41 w 78"/>
                <a:gd name="T75" fmla="*/ 3 h 120"/>
                <a:gd name="T76" fmla="*/ 40 w 78"/>
                <a:gd name="T77" fmla="*/ 3 h 120"/>
                <a:gd name="T78" fmla="*/ 40 w 78"/>
                <a:gd name="T79" fmla="*/ 0 h 120"/>
                <a:gd name="T80" fmla="*/ 59 w 78"/>
                <a:gd name="T81" fmla="*/ 4 h 120"/>
                <a:gd name="T82" fmla="*/ 72 w 78"/>
                <a:gd name="T83" fmla="*/ 20 h 120"/>
                <a:gd name="T84" fmla="*/ 78 w 78"/>
                <a:gd name="T85" fmla="*/ 45 h 120"/>
                <a:gd name="T86" fmla="*/ 67 w 78"/>
                <a:gd name="T87" fmla="*/ 93 h 120"/>
                <a:gd name="T88" fmla="*/ 52 w 78"/>
                <a:gd name="T89" fmla="*/ 116 h 120"/>
                <a:gd name="T90" fmla="*/ 29 w 78"/>
                <a:gd name="T91" fmla="*/ 116 h 120"/>
                <a:gd name="T92" fmla="*/ 12 w 78"/>
                <a:gd name="T93" fmla="*/ 93 h 120"/>
                <a:gd name="T94" fmla="*/ 0 w 78"/>
                <a:gd name="T95" fmla="*/ 46 h 120"/>
                <a:gd name="T96" fmla="*/ 2 w 78"/>
                <a:gd name="T97" fmla="*/ 31 h 120"/>
                <a:gd name="T98" fmla="*/ 12 w 78"/>
                <a:gd name="T99" fmla="*/ 11 h 120"/>
                <a:gd name="T100" fmla="*/ 31 w 78"/>
                <a:gd name="T101"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 h="120">
                  <a:moveTo>
                    <a:pt x="19" y="10"/>
                  </a:moveTo>
                  <a:lnTo>
                    <a:pt x="15" y="12"/>
                  </a:lnTo>
                  <a:lnTo>
                    <a:pt x="10" y="21"/>
                  </a:lnTo>
                  <a:lnTo>
                    <a:pt x="6" y="32"/>
                  </a:lnTo>
                  <a:lnTo>
                    <a:pt x="3" y="45"/>
                  </a:lnTo>
                  <a:lnTo>
                    <a:pt x="4" y="45"/>
                  </a:lnTo>
                  <a:lnTo>
                    <a:pt x="7" y="70"/>
                  </a:lnTo>
                  <a:lnTo>
                    <a:pt x="15" y="92"/>
                  </a:lnTo>
                  <a:lnTo>
                    <a:pt x="23" y="105"/>
                  </a:lnTo>
                  <a:lnTo>
                    <a:pt x="31" y="113"/>
                  </a:lnTo>
                  <a:lnTo>
                    <a:pt x="40" y="116"/>
                  </a:lnTo>
                  <a:lnTo>
                    <a:pt x="49" y="113"/>
                  </a:lnTo>
                  <a:lnTo>
                    <a:pt x="58" y="105"/>
                  </a:lnTo>
                  <a:lnTo>
                    <a:pt x="65" y="92"/>
                  </a:lnTo>
                  <a:lnTo>
                    <a:pt x="72" y="70"/>
                  </a:lnTo>
                  <a:lnTo>
                    <a:pt x="75" y="45"/>
                  </a:lnTo>
                  <a:lnTo>
                    <a:pt x="74" y="32"/>
                  </a:lnTo>
                  <a:lnTo>
                    <a:pt x="70" y="21"/>
                  </a:lnTo>
                  <a:lnTo>
                    <a:pt x="65" y="12"/>
                  </a:lnTo>
                  <a:lnTo>
                    <a:pt x="61" y="10"/>
                  </a:lnTo>
                  <a:lnTo>
                    <a:pt x="67" y="17"/>
                  </a:lnTo>
                  <a:lnTo>
                    <a:pt x="72" y="29"/>
                  </a:lnTo>
                  <a:lnTo>
                    <a:pt x="74" y="45"/>
                  </a:lnTo>
                  <a:lnTo>
                    <a:pt x="74" y="46"/>
                  </a:lnTo>
                  <a:lnTo>
                    <a:pt x="71" y="70"/>
                  </a:lnTo>
                  <a:lnTo>
                    <a:pt x="65" y="92"/>
                  </a:lnTo>
                  <a:lnTo>
                    <a:pt x="65" y="92"/>
                  </a:lnTo>
                  <a:lnTo>
                    <a:pt x="57" y="104"/>
                  </a:lnTo>
                  <a:lnTo>
                    <a:pt x="49" y="113"/>
                  </a:lnTo>
                  <a:lnTo>
                    <a:pt x="41" y="116"/>
                  </a:lnTo>
                  <a:lnTo>
                    <a:pt x="40" y="116"/>
                  </a:lnTo>
                  <a:lnTo>
                    <a:pt x="40" y="116"/>
                  </a:lnTo>
                  <a:lnTo>
                    <a:pt x="31" y="113"/>
                  </a:lnTo>
                  <a:lnTo>
                    <a:pt x="23" y="104"/>
                  </a:lnTo>
                  <a:lnTo>
                    <a:pt x="15" y="92"/>
                  </a:lnTo>
                  <a:lnTo>
                    <a:pt x="7" y="70"/>
                  </a:lnTo>
                  <a:lnTo>
                    <a:pt x="4" y="46"/>
                  </a:lnTo>
                  <a:lnTo>
                    <a:pt x="4" y="45"/>
                  </a:lnTo>
                  <a:lnTo>
                    <a:pt x="6" y="29"/>
                  </a:lnTo>
                  <a:lnTo>
                    <a:pt x="11" y="17"/>
                  </a:lnTo>
                  <a:lnTo>
                    <a:pt x="19" y="10"/>
                  </a:lnTo>
                  <a:close/>
                  <a:moveTo>
                    <a:pt x="40" y="7"/>
                  </a:moveTo>
                  <a:lnTo>
                    <a:pt x="31" y="8"/>
                  </a:lnTo>
                  <a:lnTo>
                    <a:pt x="21" y="12"/>
                  </a:lnTo>
                  <a:lnTo>
                    <a:pt x="14" y="19"/>
                  </a:lnTo>
                  <a:lnTo>
                    <a:pt x="10" y="31"/>
                  </a:lnTo>
                  <a:lnTo>
                    <a:pt x="7" y="46"/>
                  </a:lnTo>
                  <a:lnTo>
                    <a:pt x="7" y="46"/>
                  </a:lnTo>
                  <a:lnTo>
                    <a:pt x="11" y="69"/>
                  </a:lnTo>
                  <a:lnTo>
                    <a:pt x="17" y="91"/>
                  </a:lnTo>
                  <a:lnTo>
                    <a:pt x="25" y="103"/>
                  </a:lnTo>
                  <a:lnTo>
                    <a:pt x="33" y="110"/>
                  </a:lnTo>
                  <a:lnTo>
                    <a:pt x="40" y="113"/>
                  </a:lnTo>
                  <a:lnTo>
                    <a:pt x="40" y="113"/>
                  </a:lnTo>
                  <a:lnTo>
                    <a:pt x="40" y="113"/>
                  </a:lnTo>
                  <a:lnTo>
                    <a:pt x="41" y="113"/>
                  </a:lnTo>
                  <a:lnTo>
                    <a:pt x="48" y="110"/>
                  </a:lnTo>
                  <a:lnTo>
                    <a:pt x="54" y="103"/>
                  </a:lnTo>
                  <a:lnTo>
                    <a:pt x="61" y="91"/>
                  </a:lnTo>
                  <a:lnTo>
                    <a:pt x="69" y="69"/>
                  </a:lnTo>
                  <a:lnTo>
                    <a:pt x="71" y="46"/>
                  </a:lnTo>
                  <a:lnTo>
                    <a:pt x="71" y="45"/>
                  </a:lnTo>
                  <a:lnTo>
                    <a:pt x="70" y="31"/>
                  </a:lnTo>
                  <a:lnTo>
                    <a:pt x="65" y="19"/>
                  </a:lnTo>
                  <a:lnTo>
                    <a:pt x="58" y="12"/>
                  </a:lnTo>
                  <a:lnTo>
                    <a:pt x="50" y="8"/>
                  </a:lnTo>
                  <a:lnTo>
                    <a:pt x="40" y="7"/>
                  </a:lnTo>
                  <a:close/>
                  <a:moveTo>
                    <a:pt x="40" y="3"/>
                  </a:moveTo>
                  <a:lnTo>
                    <a:pt x="27" y="6"/>
                  </a:lnTo>
                  <a:lnTo>
                    <a:pt x="20" y="10"/>
                  </a:lnTo>
                  <a:lnTo>
                    <a:pt x="29" y="6"/>
                  </a:lnTo>
                  <a:lnTo>
                    <a:pt x="40" y="4"/>
                  </a:lnTo>
                  <a:lnTo>
                    <a:pt x="52" y="6"/>
                  </a:lnTo>
                  <a:lnTo>
                    <a:pt x="59" y="10"/>
                  </a:lnTo>
                  <a:lnTo>
                    <a:pt x="54" y="6"/>
                  </a:lnTo>
                  <a:lnTo>
                    <a:pt x="41" y="3"/>
                  </a:lnTo>
                  <a:lnTo>
                    <a:pt x="40" y="3"/>
                  </a:lnTo>
                  <a:lnTo>
                    <a:pt x="40" y="3"/>
                  </a:lnTo>
                  <a:close/>
                  <a:moveTo>
                    <a:pt x="40" y="0"/>
                  </a:moveTo>
                  <a:lnTo>
                    <a:pt x="40" y="0"/>
                  </a:lnTo>
                  <a:lnTo>
                    <a:pt x="50" y="2"/>
                  </a:lnTo>
                  <a:lnTo>
                    <a:pt x="59" y="4"/>
                  </a:lnTo>
                  <a:lnTo>
                    <a:pt x="67" y="11"/>
                  </a:lnTo>
                  <a:lnTo>
                    <a:pt x="72" y="20"/>
                  </a:lnTo>
                  <a:lnTo>
                    <a:pt x="76" y="31"/>
                  </a:lnTo>
                  <a:lnTo>
                    <a:pt x="78" y="45"/>
                  </a:lnTo>
                  <a:lnTo>
                    <a:pt x="75" y="70"/>
                  </a:lnTo>
                  <a:lnTo>
                    <a:pt x="67" y="93"/>
                  </a:lnTo>
                  <a:lnTo>
                    <a:pt x="61" y="107"/>
                  </a:lnTo>
                  <a:lnTo>
                    <a:pt x="52" y="116"/>
                  </a:lnTo>
                  <a:lnTo>
                    <a:pt x="40" y="120"/>
                  </a:lnTo>
                  <a:lnTo>
                    <a:pt x="29" y="116"/>
                  </a:lnTo>
                  <a:lnTo>
                    <a:pt x="20" y="107"/>
                  </a:lnTo>
                  <a:lnTo>
                    <a:pt x="12" y="93"/>
                  </a:lnTo>
                  <a:lnTo>
                    <a:pt x="4" y="71"/>
                  </a:lnTo>
                  <a:lnTo>
                    <a:pt x="0" y="46"/>
                  </a:lnTo>
                  <a:lnTo>
                    <a:pt x="0" y="45"/>
                  </a:lnTo>
                  <a:lnTo>
                    <a:pt x="2" y="31"/>
                  </a:lnTo>
                  <a:lnTo>
                    <a:pt x="6" y="19"/>
                  </a:lnTo>
                  <a:lnTo>
                    <a:pt x="12" y="11"/>
                  </a:lnTo>
                  <a:lnTo>
                    <a:pt x="21" y="4"/>
                  </a:lnTo>
                  <a:lnTo>
                    <a:pt x="31" y="2"/>
                  </a:lnTo>
                  <a:lnTo>
                    <a:pt x="40"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2089"/>
            <p:cNvSpPr/>
            <p:nvPr/>
          </p:nvSpPr>
          <p:spPr bwMode="auto">
            <a:xfrm>
              <a:off x="7929563" y="5278438"/>
              <a:ext cx="55563" cy="34925"/>
            </a:xfrm>
            <a:custGeom>
              <a:avLst/>
              <a:gdLst>
                <a:gd name="T0" fmla="*/ 17 w 35"/>
                <a:gd name="T1" fmla="*/ 0 h 22"/>
                <a:gd name="T2" fmla="*/ 26 w 35"/>
                <a:gd name="T3" fmla="*/ 13 h 22"/>
                <a:gd name="T4" fmla="*/ 31 w 35"/>
                <a:gd name="T5" fmla="*/ 3 h 22"/>
                <a:gd name="T6" fmla="*/ 33 w 35"/>
                <a:gd name="T7" fmla="*/ 3 h 22"/>
                <a:gd name="T8" fmla="*/ 34 w 35"/>
                <a:gd name="T9" fmla="*/ 3 h 22"/>
                <a:gd name="T10" fmla="*/ 35 w 35"/>
                <a:gd name="T11" fmla="*/ 4 h 22"/>
                <a:gd name="T12" fmla="*/ 34 w 35"/>
                <a:gd name="T13" fmla="*/ 5 h 22"/>
                <a:gd name="T14" fmla="*/ 26 w 35"/>
                <a:gd name="T15" fmla="*/ 20 h 22"/>
                <a:gd name="T16" fmla="*/ 17 w 35"/>
                <a:gd name="T17" fmla="*/ 8 h 22"/>
                <a:gd name="T18" fmla="*/ 9 w 35"/>
                <a:gd name="T19" fmla="*/ 22 h 22"/>
                <a:gd name="T20" fmla="*/ 1 w 35"/>
                <a:gd name="T21" fmla="*/ 12 h 22"/>
                <a:gd name="T22" fmla="*/ 0 w 35"/>
                <a:gd name="T23" fmla="*/ 9 h 22"/>
                <a:gd name="T24" fmla="*/ 1 w 35"/>
                <a:gd name="T25" fmla="*/ 9 h 22"/>
                <a:gd name="T26" fmla="*/ 2 w 35"/>
                <a:gd name="T27" fmla="*/ 8 h 22"/>
                <a:gd name="T28" fmla="*/ 4 w 35"/>
                <a:gd name="T29" fmla="*/ 9 h 22"/>
                <a:gd name="T30" fmla="*/ 9 w 35"/>
                <a:gd name="T31" fmla="*/ 16 h 22"/>
                <a:gd name="T32" fmla="*/ 17 w 35"/>
                <a:gd name="T3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22">
                  <a:moveTo>
                    <a:pt x="17" y="0"/>
                  </a:moveTo>
                  <a:lnTo>
                    <a:pt x="26" y="13"/>
                  </a:lnTo>
                  <a:lnTo>
                    <a:pt x="31" y="3"/>
                  </a:lnTo>
                  <a:lnTo>
                    <a:pt x="33" y="3"/>
                  </a:lnTo>
                  <a:lnTo>
                    <a:pt x="34" y="3"/>
                  </a:lnTo>
                  <a:lnTo>
                    <a:pt x="35" y="4"/>
                  </a:lnTo>
                  <a:lnTo>
                    <a:pt x="34" y="5"/>
                  </a:lnTo>
                  <a:lnTo>
                    <a:pt x="26" y="20"/>
                  </a:lnTo>
                  <a:lnTo>
                    <a:pt x="17" y="8"/>
                  </a:lnTo>
                  <a:lnTo>
                    <a:pt x="9" y="22"/>
                  </a:lnTo>
                  <a:lnTo>
                    <a:pt x="1" y="12"/>
                  </a:lnTo>
                  <a:lnTo>
                    <a:pt x="0" y="9"/>
                  </a:lnTo>
                  <a:lnTo>
                    <a:pt x="1" y="9"/>
                  </a:lnTo>
                  <a:lnTo>
                    <a:pt x="2" y="8"/>
                  </a:lnTo>
                  <a:lnTo>
                    <a:pt x="4" y="9"/>
                  </a:lnTo>
                  <a:lnTo>
                    <a:pt x="9" y="16"/>
                  </a:lnTo>
                  <a:lnTo>
                    <a:pt x="17"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2090"/>
            <p:cNvSpPr>
              <a:spLocks noEditPoints="1"/>
            </p:cNvSpPr>
            <p:nvPr/>
          </p:nvSpPr>
          <p:spPr bwMode="auto">
            <a:xfrm>
              <a:off x="7926388" y="5273675"/>
              <a:ext cx="60325" cy="44450"/>
            </a:xfrm>
            <a:custGeom>
              <a:avLst/>
              <a:gdLst>
                <a:gd name="T0" fmla="*/ 19 w 38"/>
                <a:gd name="T1" fmla="*/ 7 h 28"/>
                <a:gd name="T2" fmla="*/ 11 w 38"/>
                <a:gd name="T3" fmla="*/ 21 h 28"/>
                <a:gd name="T4" fmla="*/ 4 w 38"/>
                <a:gd name="T5" fmla="*/ 14 h 28"/>
                <a:gd name="T6" fmla="*/ 4 w 38"/>
                <a:gd name="T7" fmla="*/ 12 h 28"/>
                <a:gd name="T8" fmla="*/ 4 w 38"/>
                <a:gd name="T9" fmla="*/ 14 h 28"/>
                <a:gd name="T10" fmla="*/ 4 w 38"/>
                <a:gd name="T11" fmla="*/ 14 h 28"/>
                <a:gd name="T12" fmla="*/ 4 w 38"/>
                <a:gd name="T13" fmla="*/ 14 h 28"/>
                <a:gd name="T14" fmla="*/ 11 w 38"/>
                <a:gd name="T15" fmla="*/ 23 h 28"/>
                <a:gd name="T16" fmla="*/ 19 w 38"/>
                <a:gd name="T17" fmla="*/ 7 h 28"/>
                <a:gd name="T18" fmla="*/ 28 w 38"/>
                <a:gd name="T19" fmla="*/ 20 h 28"/>
                <a:gd name="T20" fmla="*/ 35 w 38"/>
                <a:gd name="T21" fmla="*/ 7 h 28"/>
                <a:gd name="T22" fmla="*/ 35 w 38"/>
                <a:gd name="T23" fmla="*/ 7 h 28"/>
                <a:gd name="T24" fmla="*/ 35 w 38"/>
                <a:gd name="T25" fmla="*/ 7 h 28"/>
                <a:gd name="T26" fmla="*/ 35 w 38"/>
                <a:gd name="T27" fmla="*/ 7 h 28"/>
                <a:gd name="T28" fmla="*/ 35 w 38"/>
                <a:gd name="T29" fmla="*/ 7 h 28"/>
                <a:gd name="T30" fmla="*/ 28 w 38"/>
                <a:gd name="T31" fmla="*/ 19 h 28"/>
                <a:gd name="T32" fmla="*/ 19 w 38"/>
                <a:gd name="T33" fmla="*/ 7 h 28"/>
                <a:gd name="T34" fmla="*/ 19 w 38"/>
                <a:gd name="T35" fmla="*/ 0 h 28"/>
                <a:gd name="T36" fmla="*/ 28 w 38"/>
                <a:gd name="T37" fmla="*/ 14 h 28"/>
                <a:gd name="T38" fmla="*/ 32 w 38"/>
                <a:gd name="T39" fmla="*/ 6 h 28"/>
                <a:gd name="T40" fmla="*/ 33 w 38"/>
                <a:gd name="T41" fmla="*/ 4 h 28"/>
                <a:gd name="T42" fmla="*/ 35 w 38"/>
                <a:gd name="T43" fmla="*/ 3 h 28"/>
                <a:gd name="T44" fmla="*/ 36 w 38"/>
                <a:gd name="T45" fmla="*/ 4 h 28"/>
                <a:gd name="T46" fmla="*/ 37 w 38"/>
                <a:gd name="T47" fmla="*/ 6 h 28"/>
                <a:gd name="T48" fmla="*/ 38 w 38"/>
                <a:gd name="T49" fmla="*/ 7 h 28"/>
                <a:gd name="T50" fmla="*/ 37 w 38"/>
                <a:gd name="T51" fmla="*/ 8 h 28"/>
                <a:gd name="T52" fmla="*/ 28 w 38"/>
                <a:gd name="T53" fmla="*/ 27 h 28"/>
                <a:gd name="T54" fmla="*/ 19 w 38"/>
                <a:gd name="T55" fmla="*/ 14 h 28"/>
                <a:gd name="T56" fmla="*/ 11 w 38"/>
                <a:gd name="T57" fmla="*/ 28 h 28"/>
                <a:gd name="T58" fmla="*/ 2 w 38"/>
                <a:gd name="T59" fmla="*/ 15 h 28"/>
                <a:gd name="T60" fmla="*/ 0 w 38"/>
                <a:gd name="T61" fmla="*/ 14 h 28"/>
                <a:gd name="T62" fmla="*/ 2 w 38"/>
                <a:gd name="T63" fmla="*/ 12 h 28"/>
                <a:gd name="T64" fmla="*/ 2 w 38"/>
                <a:gd name="T65" fmla="*/ 11 h 28"/>
                <a:gd name="T66" fmla="*/ 4 w 38"/>
                <a:gd name="T67" fmla="*/ 10 h 28"/>
                <a:gd name="T68" fmla="*/ 6 w 38"/>
                <a:gd name="T69" fmla="*/ 10 h 28"/>
                <a:gd name="T70" fmla="*/ 7 w 38"/>
                <a:gd name="T71" fmla="*/ 11 h 28"/>
                <a:gd name="T72" fmla="*/ 10 w 38"/>
                <a:gd name="T73" fmla="*/ 16 h 28"/>
                <a:gd name="T74" fmla="*/ 19 w 38"/>
                <a:gd name="T7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28">
                  <a:moveTo>
                    <a:pt x="19" y="7"/>
                  </a:moveTo>
                  <a:lnTo>
                    <a:pt x="11" y="21"/>
                  </a:lnTo>
                  <a:lnTo>
                    <a:pt x="4" y="14"/>
                  </a:lnTo>
                  <a:lnTo>
                    <a:pt x="4" y="12"/>
                  </a:lnTo>
                  <a:lnTo>
                    <a:pt x="4" y="14"/>
                  </a:lnTo>
                  <a:lnTo>
                    <a:pt x="4" y="14"/>
                  </a:lnTo>
                  <a:lnTo>
                    <a:pt x="4" y="14"/>
                  </a:lnTo>
                  <a:lnTo>
                    <a:pt x="11" y="23"/>
                  </a:lnTo>
                  <a:lnTo>
                    <a:pt x="19" y="7"/>
                  </a:lnTo>
                  <a:lnTo>
                    <a:pt x="28" y="20"/>
                  </a:lnTo>
                  <a:lnTo>
                    <a:pt x="35" y="7"/>
                  </a:lnTo>
                  <a:lnTo>
                    <a:pt x="35" y="7"/>
                  </a:lnTo>
                  <a:lnTo>
                    <a:pt x="35" y="7"/>
                  </a:lnTo>
                  <a:lnTo>
                    <a:pt x="35" y="7"/>
                  </a:lnTo>
                  <a:lnTo>
                    <a:pt x="35" y="7"/>
                  </a:lnTo>
                  <a:lnTo>
                    <a:pt x="28" y="19"/>
                  </a:lnTo>
                  <a:lnTo>
                    <a:pt x="19" y="7"/>
                  </a:lnTo>
                  <a:close/>
                  <a:moveTo>
                    <a:pt x="19" y="0"/>
                  </a:moveTo>
                  <a:lnTo>
                    <a:pt x="28" y="14"/>
                  </a:lnTo>
                  <a:lnTo>
                    <a:pt x="32" y="6"/>
                  </a:lnTo>
                  <a:lnTo>
                    <a:pt x="33" y="4"/>
                  </a:lnTo>
                  <a:lnTo>
                    <a:pt x="35" y="3"/>
                  </a:lnTo>
                  <a:lnTo>
                    <a:pt x="36" y="4"/>
                  </a:lnTo>
                  <a:lnTo>
                    <a:pt x="37" y="6"/>
                  </a:lnTo>
                  <a:lnTo>
                    <a:pt x="38" y="7"/>
                  </a:lnTo>
                  <a:lnTo>
                    <a:pt x="37" y="8"/>
                  </a:lnTo>
                  <a:lnTo>
                    <a:pt x="28" y="27"/>
                  </a:lnTo>
                  <a:lnTo>
                    <a:pt x="19" y="14"/>
                  </a:lnTo>
                  <a:lnTo>
                    <a:pt x="11" y="28"/>
                  </a:lnTo>
                  <a:lnTo>
                    <a:pt x="2" y="15"/>
                  </a:lnTo>
                  <a:lnTo>
                    <a:pt x="0" y="14"/>
                  </a:lnTo>
                  <a:lnTo>
                    <a:pt x="2" y="12"/>
                  </a:lnTo>
                  <a:lnTo>
                    <a:pt x="2" y="11"/>
                  </a:lnTo>
                  <a:lnTo>
                    <a:pt x="4" y="10"/>
                  </a:lnTo>
                  <a:lnTo>
                    <a:pt x="6" y="10"/>
                  </a:lnTo>
                  <a:lnTo>
                    <a:pt x="7" y="11"/>
                  </a:lnTo>
                  <a:lnTo>
                    <a:pt x="10" y="16"/>
                  </a:lnTo>
                  <a:lnTo>
                    <a:pt x="19"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2091"/>
            <p:cNvSpPr>
              <a:spLocks noEditPoints="1"/>
            </p:cNvSpPr>
            <p:nvPr/>
          </p:nvSpPr>
          <p:spPr bwMode="auto">
            <a:xfrm>
              <a:off x="7939088" y="5284788"/>
              <a:ext cx="46038" cy="142875"/>
            </a:xfrm>
            <a:custGeom>
              <a:avLst/>
              <a:gdLst>
                <a:gd name="T0" fmla="*/ 12 w 29"/>
                <a:gd name="T1" fmla="*/ 9 h 90"/>
                <a:gd name="T2" fmla="*/ 4 w 29"/>
                <a:gd name="T3" fmla="*/ 64 h 90"/>
                <a:gd name="T4" fmla="*/ 13 w 29"/>
                <a:gd name="T5" fmla="*/ 82 h 90"/>
                <a:gd name="T6" fmla="*/ 25 w 29"/>
                <a:gd name="T7" fmla="*/ 60 h 90"/>
                <a:gd name="T8" fmla="*/ 12 w 29"/>
                <a:gd name="T9" fmla="*/ 9 h 90"/>
                <a:gd name="T10" fmla="*/ 13 w 29"/>
                <a:gd name="T11" fmla="*/ 0 h 90"/>
                <a:gd name="T12" fmla="*/ 29 w 29"/>
                <a:gd name="T13" fmla="*/ 60 h 90"/>
                <a:gd name="T14" fmla="*/ 13 w 29"/>
                <a:gd name="T15" fmla="*/ 90 h 90"/>
                <a:gd name="T16" fmla="*/ 2 w 29"/>
                <a:gd name="T17" fmla="*/ 69 h 90"/>
                <a:gd name="T18" fmla="*/ 2 w 29"/>
                <a:gd name="T19" fmla="*/ 69 h 90"/>
                <a:gd name="T20" fmla="*/ 0 w 29"/>
                <a:gd name="T21" fmla="*/ 68 h 90"/>
                <a:gd name="T22" fmla="*/ 0 w 29"/>
                <a:gd name="T23" fmla="*/ 67 h 90"/>
                <a:gd name="T24" fmla="*/ 0 w 29"/>
                <a:gd name="T25" fmla="*/ 65 h 90"/>
                <a:gd name="T26" fmla="*/ 0 w 29"/>
                <a:gd name="T27" fmla="*/ 65 h 90"/>
                <a:gd name="T28" fmla="*/ 0 w 29"/>
                <a:gd name="T29" fmla="*/ 64 h 90"/>
                <a:gd name="T30" fmla="*/ 0 w 29"/>
                <a:gd name="T31" fmla="*/ 63 h 90"/>
                <a:gd name="T32" fmla="*/ 9 w 29"/>
                <a:gd name="T33" fmla="*/ 0 h 90"/>
                <a:gd name="T34" fmla="*/ 13 w 29"/>
                <a:gd name="T3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90">
                  <a:moveTo>
                    <a:pt x="12" y="9"/>
                  </a:moveTo>
                  <a:lnTo>
                    <a:pt x="4" y="64"/>
                  </a:lnTo>
                  <a:lnTo>
                    <a:pt x="13" y="82"/>
                  </a:lnTo>
                  <a:lnTo>
                    <a:pt x="25" y="60"/>
                  </a:lnTo>
                  <a:lnTo>
                    <a:pt x="12" y="9"/>
                  </a:lnTo>
                  <a:close/>
                  <a:moveTo>
                    <a:pt x="13" y="0"/>
                  </a:moveTo>
                  <a:lnTo>
                    <a:pt x="29" y="60"/>
                  </a:lnTo>
                  <a:lnTo>
                    <a:pt x="13" y="90"/>
                  </a:lnTo>
                  <a:lnTo>
                    <a:pt x="2" y="69"/>
                  </a:lnTo>
                  <a:lnTo>
                    <a:pt x="2" y="69"/>
                  </a:lnTo>
                  <a:lnTo>
                    <a:pt x="0" y="68"/>
                  </a:lnTo>
                  <a:lnTo>
                    <a:pt x="0" y="67"/>
                  </a:lnTo>
                  <a:lnTo>
                    <a:pt x="0" y="65"/>
                  </a:lnTo>
                  <a:lnTo>
                    <a:pt x="0" y="65"/>
                  </a:lnTo>
                  <a:lnTo>
                    <a:pt x="0" y="64"/>
                  </a:lnTo>
                  <a:lnTo>
                    <a:pt x="0" y="63"/>
                  </a:lnTo>
                  <a:lnTo>
                    <a:pt x="9" y="0"/>
                  </a:lnTo>
                  <a:lnTo>
                    <a:pt x="13"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2092"/>
            <p:cNvSpPr>
              <a:spLocks noEditPoints="1"/>
            </p:cNvSpPr>
            <p:nvPr/>
          </p:nvSpPr>
          <p:spPr bwMode="auto">
            <a:xfrm>
              <a:off x="7935913" y="5280025"/>
              <a:ext cx="50800" cy="153988"/>
            </a:xfrm>
            <a:custGeom>
              <a:avLst/>
              <a:gdLst>
                <a:gd name="T0" fmla="*/ 14 w 32"/>
                <a:gd name="T1" fmla="*/ 20 h 97"/>
                <a:gd name="T2" fmla="*/ 8 w 32"/>
                <a:gd name="T3" fmla="*/ 67 h 97"/>
                <a:gd name="T4" fmla="*/ 15 w 32"/>
                <a:gd name="T5" fmla="*/ 83 h 97"/>
                <a:gd name="T6" fmla="*/ 25 w 32"/>
                <a:gd name="T7" fmla="*/ 63 h 97"/>
                <a:gd name="T8" fmla="*/ 14 w 32"/>
                <a:gd name="T9" fmla="*/ 20 h 97"/>
                <a:gd name="T10" fmla="*/ 15 w 32"/>
                <a:gd name="T11" fmla="*/ 12 h 97"/>
                <a:gd name="T12" fmla="*/ 29 w 32"/>
                <a:gd name="T13" fmla="*/ 63 h 97"/>
                <a:gd name="T14" fmla="*/ 17 w 32"/>
                <a:gd name="T15" fmla="*/ 87 h 97"/>
                <a:gd name="T16" fmla="*/ 15 w 32"/>
                <a:gd name="T17" fmla="*/ 89 h 97"/>
                <a:gd name="T18" fmla="*/ 5 w 32"/>
                <a:gd name="T19" fmla="*/ 67 h 97"/>
                <a:gd name="T20" fmla="*/ 11 w 32"/>
                <a:gd name="T21" fmla="*/ 12 h 97"/>
                <a:gd name="T22" fmla="*/ 15 w 32"/>
                <a:gd name="T23" fmla="*/ 12 h 97"/>
                <a:gd name="T24" fmla="*/ 14 w 32"/>
                <a:gd name="T25" fmla="*/ 4 h 97"/>
                <a:gd name="T26" fmla="*/ 13 w 32"/>
                <a:gd name="T27" fmla="*/ 4 h 97"/>
                <a:gd name="T28" fmla="*/ 4 w 32"/>
                <a:gd name="T29" fmla="*/ 67 h 97"/>
                <a:gd name="T30" fmla="*/ 4 w 32"/>
                <a:gd name="T31" fmla="*/ 67 h 97"/>
                <a:gd name="T32" fmla="*/ 4 w 32"/>
                <a:gd name="T33" fmla="*/ 67 h 97"/>
                <a:gd name="T34" fmla="*/ 4 w 32"/>
                <a:gd name="T35" fmla="*/ 67 h 97"/>
                <a:gd name="T36" fmla="*/ 4 w 32"/>
                <a:gd name="T37" fmla="*/ 68 h 97"/>
                <a:gd name="T38" fmla="*/ 4 w 32"/>
                <a:gd name="T39" fmla="*/ 68 h 97"/>
                <a:gd name="T40" fmla="*/ 4 w 32"/>
                <a:gd name="T41" fmla="*/ 70 h 97"/>
                <a:gd name="T42" fmla="*/ 4 w 32"/>
                <a:gd name="T43" fmla="*/ 71 h 97"/>
                <a:gd name="T44" fmla="*/ 4 w 32"/>
                <a:gd name="T45" fmla="*/ 71 h 97"/>
                <a:gd name="T46" fmla="*/ 4 w 32"/>
                <a:gd name="T47" fmla="*/ 71 h 97"/>
                <a:gd name="T48" fmla="*/ 4 w 32"/>
                <a:gd name="T49" fmla="*/ 71 h 97"/>
                <a:gd name="T50" fmla="*/ 5 w 32"/>
                <a:gd name="T51" fmla="*/ 70 h 97"/>
                <a:gd name="T52" fmla="*/ 15 w 32"/>
                <a:gd name="T53" fmla="*/ 91 h 97"/>
                <a:gd name="T54" fmla="*/ 29 w 32"/>
                <a:gd name="T55" fmla="*/ 63 h 97"/>
                <a:gd name="T56" fmla="*/ 14 w 32"/>
                <a:gd name="T57" fmla="*/ 4 h 97"/>
                <a:gd name="T58" fmla="*/ 15 w 32"/>
                <a:gd name="T59" fmla="*/ 0 h 97"/>
                <a:gd name="T60" fmla="*/ 32 w 32"/>
                <a:gd name="T61" fmla="*/ 63 h 97"/>
                <a:gd name="T62" fmla="*/ 15 w 32"/>
                <a:gd name="T63" fmla="*/ 97 h 97"/>
                <a:gd name="T64" fmla="*/ 4 w 32"/>
                <a:gd name="T65" fmla="*/ 74 h 97"/>
                <a:gd name="T66" fmla="*/ 4 w 32"/>
                <a:gd name="T67" fmla="*/ 74 h 97"/>
                <a:gd name="T68" fmla="*/ 1 w 32"/>
                <a:gd name="T69" fmla="*/ 72 h 97"/>
                <a:gd name="T70" fmla="*/ 0 w 32"/>
                <a:gd name="T71" fmla="*/ 70 h 97"/>
                <a:gd name="T72" fmla="*/ 0 w 32"/>
                <a:gd name="T73" fmla="*/ 70 h 97"/>
                <a:gd name="T74" fmla="*/ 1 w 32"/>
                <a:gd name="T75" fmla="*/ 68 h 97"/>
                <a:gd name="T76" fmla="*/ 0 w 32"/>
                <a:gd name="T77" fmla="*/ 67 h 97"/>
                <a:gd name="T78" fmla="*/ 1 w 32"/>
                <a:gd name="T79" fmla="*/ 65 h 97"/>
                <a:gd name="T80" fmla="*/ 10 w 32"/>
                <a:gd name="T81" fmla="*/ 2 h 97"/>
                <a:gd name="T82" fmla="*/ 15 w 32"/>
                <a:gd name="T83"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 h="97">
                  <a:moveTo>
                    <a:pt x="14" y="20"/>
                  </a:moveTo>
                  <a:lnTo>
                    <a:pt x="8" y="67"/>
                  </a:lnTo>
                  <a:lnTo>
                    <a:pt x="15" y="83"/>
                  </a:lnTo>
                  <a:lnTo>
                    <a:pt x="25" y="63"/>
                  </a:lnTo>
                  <a:lnTo>
                    <a:pt x="14" y="20"/>
                  </a:lnTo>
                  <a:close/>
                  <a:moveTo>
                    <a:pt x="15" y="12"/>
                  </a:moveTo>
                  <a:lnTo>
                    <a:pt x="29" y="63"/>
                  </a:lnTo>
                  <a:lnTo>
                    <a:pt x="17" y="87"/>
                  </a:lnTo>
                  <a:lnTo>
                    <a:pt x="15" y="89"/>
                  </a:lnTo>
                  <a:lnTo>
                    <a:pt x="5" y="67"/>
                  </a:lnTo>
                  <a:lnTo>
                    <a:pt x="11" y="12"/>
                  </a:lnTo>
                  <a:lnTo>
                    <a:pt x="15" y="12"/>
                  </a:lnTo>
                  <a:close/>
                  <a:moveTo>
                    <a:pt x="14" y="4"/>
                  </a:moveTo>
                  <a:lnTo>
                    <a:pt x="13" y="4"/>
                  </a:lnTo>
                  <a:lnTo>
                    <a:pt x="4" y="67"/>
                  </a:lnTo>
                  <a:lnTo>
                    <a:pt x="4" y="67"/>
                  </a:lnTo>
                  <a:lnTo>
                    <a:pt x="4" y="67"/>
                  </a:lnTo>
                  <a:lnTo>
                    <a:pt x="4" y="67"/>
                  </a:lnTo>
                  <a:lnTo>
                    <a:pt x="4" y="68"/>
                  </a:lnTo>
                  <a:lnTo>
                    <a:pt x="4" y="68"/>
                  </a:lnTo>
                  <a:lnTo>
                    <a:pt x="4" y="70"/>
                  </a:lnTo>
                  <a:lnTo>
                    <a:pt x="4" y="71"/>
                  </a:lnTo>
                  <a:lnTo>
                    <a:pt x="4" y="71"/>
                  </a:lnTo>
                  <a:lnTo>
                    <a:pt x="4" y="71"/>
                  </a:lnTo>
                  <a:lnTo>
                    <a:pt x="4" y="71"/>
                  </a:lnTo>
                  <a:lnTo>
                    <a:pt x="5" y="70"/>
                  </a:lnTo>
                  <a:lnTo>
                    <a:pt x="15" y="91"/>
                  </a:lnTo>
                  <a:lnTo>
                    <a:pt x="29" y="63"/>
                  </a:lnTo>
                  <a:lnTo>
                    <a:pt x="14" y="4"/>
                  </a:lnTo>
                  <a:close/>
                  <a:moveTo>
                    <a:pt x="15" y="0"/>
                  </a:moveTo>
                  <a:lnTo>
                    <a:pt x="32" y="63"/>
                  </a:lnTo>
                  <a:lnTo>
                    <a:pt x="15" y="97"/>
                  </a:lnTo>
                  <a:lnTo>
                    <a:pt x="4" y="74"/>
                  </a:lnTo>
                  <a:lnTo>
                    <a:pt x="4" y="74"/>
                  </a:lnTo>
                  <a:lnTo>
                    <a:pt x="1" y="72"/>
                  </a:lnTo>
                  <a:lnTo>
                    <a:pt x="0" y="70"/>
                  </a:lnTo>
                  <a:lnTo>
                    <a:pt x="0" y="70"/>
                  </a:lnTo>
                  <a:lnTo>
                    <a:pt x="1" y="68"/>
                  </a:lnTo>
                  <a:lnTo>
                    <a:pt x="0" y="67"/>
                  </a:lnTo>
                  <a:lnTo>
                    <a:pt x="1" y="65"/>
                  </a:lnTo>
                  <a:lnTo>
                    <a:pt x="10" y="2"/>
                  </a:lnTo>
                  <a:lnTo>
                    <a:pt x="15"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2093"/>
            <p:cNvSpPr/>
            <p:nvPr/>
          </p:nvSpPr>
          <p:spPr bwMode="auto">
            <a:xfrm>
              <a:off x="7856538" y="5311775"/>
              <a:ext cx="52388" cy="93663"/>
            </a:xfrm>
            <a:custGeom>
              <a:avLst/>
              <a:gdLst>
                <a:gd name="T0" fmla="*/ 3 w 33"/>
                <a:gd name="T1" fmla="*/ 0 h 59"/>
                <a:gd name="T2" fmla="*/ 4 w 33"/>
                <a:gd name="T3" fmla="*/ 0 h 59"/>
                <a:gd name="T4" fmla="*/ 10 w 33"/>
                <a:gd name="T5" fmla="*/ 13 h 59"/>
                <a:gd name="T6" fmla="*/ 9 w 33"/>
                <a:gd name="T7" fmla="*/ 21 h 59"/>
                <a:gd name="T8" fmla="*/ 9 w 33"/>
                <a:gd name="T9" fmla="*/ 25 h 59"/>
                <a:gd name="T10" fmla="*/ 9 w 33"/>
                <a:gd name="T11" fmla="*/ 30 h 59"/>
                <a:gd name="T12" fmla="*/ 10 w 33"/>
                <a:gd name="T13" fmla="*/ 37 h 59"/>
                <a:gd name="T14" fmla="*/ 12 w 33"/>
                <a:gd name="T15" fmla="*/ 43 h 59"/>
                <a:gd name="T16" fmla="*/ 13 w 33"/>
                <a:gd name="T17" fmla="*/ 48 h 59"/>
                <a:gd name="T18" fmla="*/ 14 w 33"/>
                <a:gd name="T19" fmla="*/ 52 h 59"/>
                <a:gd name="T20" fmla="*/ 16 w 33"/>
                <a:gd name="T21" fmla="*/ 54 h 59"/>
                <a:gd name="T22" fmla="*/ 17 w 33"/>
                <a:gd name="T23" fmla="*/ 55 h 59"/>
                <a:gd name="T24" fmla="*/ 17 w 33"/>
                <a:gd name="T25" fmla="*/ 55 h 59"/>
                <a:gd name="T26" fmla="*/ 17 w 33"/>
                <a:gd name="T27" fmla="*/ 55 h 59"/>
                <a:gd name="T28" fmla="*/ 18 w 33"/>
                <a:gd name="T29" fmla="*/ 54 h 59"/>
                <a:gd name="T30" fmla="*/ 20 w 33"/>
                <a:gd name="T31" fmla="*/ 52 h 59"/>
                <a:gd name="T32" fmla="*/ 21 w 33"/>
                <a:gd name="T33" fmla="*/ 50 h 59"/>
                <a:gd name="T34" fmla="*/ 24 w 33"/>
                <a:gd name="T35" fmla="*/ 45 h 59"/>
                <a:gd name="T36" fmla="*/ 25 w 33"/>
                <a:gd name="T37" fmla="*/ 37 h 59"/>
                <a:gd name="T38" fmla="*/ 26 w 33"/>
                <a:gd name="T39" fmla="*/ 33 h 59"/>
                <a:gd name="T40" fmla="*/ 27 w 33"/>
                <a:gd name="T41" fmla="*/ 28 h 59"/>
                <a:gd name="T42" fmla="*/ 27 w 33"/>
                <a:gd name="T43" fmla="*/ 24 h 59"/>
                <a:gd name="T44" fmla="*/ 29 w 33"/>
                <a:gd name="T45" fmla="*/ 21 h 59"/>
                <a:gd name="T46" fmla="*/ 29 w 33"/>
                <a:gd name="T47" fmla="*/ 18 h 59"/>
                <a:gd name="T48" fmla="*/ 29 w 33"/>
                <a:gd name="T49" fmla="*/ 17 h 59"/>
                <a:gd name="T50" fmla="*/ 30 w 33"/>
                <a:gd name="T51" fmla="*/ 16 h 59"/>
                <a:gd name="T52" fmla="*/ 31 w 33"/>
                <a:gd name="T53" fmla="*/ 16 h 59"/>
                <a:gd name="T54" fmla="*/ 33 w 33"/>
                <a:gd name="T55" fmla="*/ 17 h 59"/>
                <a:gd name="T56" fmla="*/ 33 w 33"/>
                <a:gd name="T57" fmla="*/ 18 h 59"/>
                <a:gd name="T58" fmla="*/ 33 w 33"/>
                <a:gd name="T59" fmla="*/ 22 h 59"/>
                <a:gd name="T60" fmla="*/ 30 w 33"/>
                <a:gd name="T61" fmla="*/ 30 h 59"/>
                <a:gd name="T62" fmla="*/ 27 w 33"/>
                <a:gd name="T63" fmla="*/ 42 h 59"/>
                <a:gd name="T64" fmla="*/ 24 w 33"/>
                <a:gd name="T65" fmla="*/ 51 h 59"/>
                <a:gd name="T66" fmla="*/ 22 w 33"/>
                <a:gd name="T67" fmla="*/ 54 h 59"/>
                <a:gd name="T68" fmla="*/ 21 w 33"/>
                <a:gd name="T69" fmla="*/ 56 h 59"/>
                <a:gd name="T70" fmla="*/ 20 w 33"/>
                <a:gd name="T71" fmla="*/ 58 h 59"/>
                <a:gd name="T72" fmla="*/ 17 w 33"/>
                <a:gd name="T73" fmla="*/ 59 h 59"/>
                <a:gd name="T74" fmla="*/ 17 w 33"/>
                <a:gd name="T75" fmla="*/ 59 h 59"/>
                <a:gd name="T76" fmla="*/ 14 w 33"/>
                <a:gd name="T77" fmla="*/ 58 h 59"/>
                <a:gd name="T78" fmla="*/ 12 w 33"/>
                <a:gd name="T79" fmla="*/ 55 h 59"/>
                <a:gd name="T80" fmla="*/ 10 w 33"/>
                <a:gd name="T81" fmla="*/ 52 h 59"/>
                <a:gd name="T82" fmla="*/ 9 w 33"/>
                <a:gd name="T83" fmla="*/ 48 h 59"/>
                <a:gd name="T84" fmla="*/ 8 w 33"/>
                <a:gd name="T85" fmla="*/ 45 h 59"/>
                <a:gd name="T86" fmla="*/ 6 w 33"/>
                <a:gd name="T87" fmla="*/ 37 h 59"/>
                <a:gd name="T88" fmla="*/ 6 w 33"/>
                <a:gd name="T89" fmla="*/ 30 h 59"/>
                <a:gd name="T90" fmla="*/ 6 w 33"/>
                <a:gd name="T91" fmla="*/ 25 h 59"/>
                <a:gd name="T92" fmla="*/ 6 w 33"/>
                <a:gd name="T93" fmla="*/ 21 h 59"/>
                <a:gd name="T94" fmla="*/ 6 w 33"/>
                <a:gd name="T95" fmla="*/ 13 h 59"/>
                <a:gd name="T96" fmla="*/ 1 w 33"/>
                <a:gd name="T97" fmla="*/ 3 h 59"/>
                <a:gd name="T98" fmla="*/ 0 w 33"/>
                <a:gd name="T99" fmla="*/ 1 h 59"/>
                <a:gd name="T100" fmla="*/ 1 w 33"/>
                <a:gd name="T101" fmla="*/ 0 h 59"/>
                <a:gd name="T102" fmla="*/ 3 w 33"/>
                <a:gd name="T10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 h="59">
                  <a:moveTo>
                    <a:pt x="3" y="0"/>
                  </a:moveTo>
                  <a:lnTo>
                    <a:pt x="4" y="0"/>
                  </a:lnTo>
                  <a:lnTo>
                    <a:pt x="10" y="13"/>
                  </a:lnTo>
                  <a:lnTo>
                    <a:pt x="9" y="21"/>
                  </a:lnTo>
                  <a:lnTo>
                    <a:pt x="9" y="25"/>
                  </a:lnTo>
                  <a:lnTo>
                    <a:pt x="9" y="30"/>
                  </a:lnTo>
                  <a:lnTo>
                    <a:pt x="10" y="37"/>
                  </a:lnTo>
                  <a:lnTo>
                    <a:pt x="12" y="43"/>
                  </a:lnTo>
                  <a:lnTo>
                    <a:pt x="13" y="48"/>
                  </a:lnTo>
                  <a:lnTo>
                    <a:pt x="14" y="52"/>
                  </a:lnTo>
                  <a:lnTo>
                    <a:pt x="16" y="54"/>
                  </a:lnTo>
                  <a:lnTo>
                    <a:pt x="17" y="55"/>
                  </a:lnTo>
                  <a:lnTo>
                    <a:pt x="17" y="55"/>
                  </a:lnTo>
                  <a:lnTo>
                    <a:pt x="17" y="55"/>
                  </a:lnTo>
                  <a:lnTo>
                    <a:pt x="18" y="54"/>
                  </a:lnTo>
                  <a:lnTo>
                    <a:pt x="20" y="52"/>
                  </a:lnTo>
                  <a:lnTo>
                    <a:pt x="21" y="50"/>
                  </a:lnTo>
                  <a:lnTo>
                    <a:pt x="24" y="45"/>
                  </a:lnTo>
                  <a:lnTo>
                    <a:pt x="25" y="37"/>
                  </a:lnTo>
                  <a:lnTo>
                    <a:pt x="26" y="33"/>
                  </a:lnTo>
                  <a:lnTo>
                    <a:pt x="27" y="28"/>
                  </a:lnTo>
                  <a:lnTo>
                    <a:pt x="27" y="24"/>
                  </a:lnTo>
                  <a:lnTo>
                    <a:pt x="29" y="21"/>
                  </a:lnTo>
                  <a:lnTo>
                    <a:pt x="29" y="18"/>
                  </a:lnTo>
                  <a:lnTo>
                    <a:pt x="29" y="17"/>
                  </a:lnTo>
                  <a:lnTo>
                    <a:pt x="30" y="16"/>
                  </a:lnTo>
                  <a:lnTo>
                    <a:pt x="31" y="16"/>
                  </a:lnTo>
                  <a:lnTo>
                    <a:pt x="33" y="17"/>
                  </a:lnTo>
                  <a:lnTo>
                    <a:pt x="33" y="18"/>
                  </a:lnTo>
                  <a:lnTo>
                    <a:pt x="33" y="22"/>
                  </a:lnTo>
                  <a:lnTo>
                    <a:pt x="30" y="30"/>
                  </a:lnTo>
                  <a:lnTo>
                    <a:pt x="27" y="42"/>
                  </a:lnTo>
                  <a:lnTo>
                    <a:pt x="24" y="51"/>
                  </a:lnTo>
                  <a:lnTo>
                    <a:pt x="22" y="54"/>
                  </a:lnTo>
                  <a:lnTo>
                    <a:pt x="21" y="56"/>
                  </a:lnTo>
                  <a:lnTo>
                    <a:pt x="20" y="58"/>
                  </a:lnTo>
                  <a:lnTo>
                    <a:pt x="17" y="59"/>
                  </a:lnTo>
                  <a:lnTo>
                    <a:pt x="17" y="59"/>
                  </a:lnTo>
                  <a:lnTo>
                    <a:pt x="14" y="58"/>
                  </a:lnTo>
                  <a:lnTo>
                    <a:pt x="12" y="55"/>
                  </a:lnTo>
                  <a:lnTo>
                    <a:pt x="10" y="52"/>
                  </a:lnTo>
                  <a:lnTo>
                    <a:pt x="9" y="48"/>
                  </a:lnTo>
                  <a:lnTo>
                    <a:pt x="8" y="45"/>
                  </a:lnTo>
                  <a:lnTo>
                    <a:pt x="6" y="37"/>
                  </a:lnTo>
                  <a:lnTo>
                    <a:pt x="6" y="30"/>
                  </a:lnTo>
                  <a:lnTo>
                    <a:pt x="6" y="25"/>
                  </a:lnTo>
                  <a:lnTo>
                    <a:pt x="6" y="21"/>
                  </a:lnTo>
                  <a:lnTo>
                    <a:pt x="6" y="13"/>
                  </a:lnTo>
                  <a:lnTo>
                    <a:pt x="1" y="3"/>
                  </a:lnTo>
                  <a:lnTo>
                    <a:pt x="0" y="1"/>
                  </a:lnTo>
                  <a:lnTo>
                    <a:pt x="1" y="0"/>
                  </a:lnTo>
                  <a:lnTo>
                    <a:pt x="3"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2094"/>
            <p:cNvSpPr>
              <a:spLocks noEditPoints="1"/>
            </p:cNvSpPr>
            <p:nvPr/>
          </p:nvSpPr>
          <p:spPr bwMode="auto">
            <a:xfrm>
              <a:off x="7854951" y="5307013"/>
              <a:ext cx="55563" cy="100013"/>
            </a:xfrm>
            <a:custGeom>
              <a:avLst/>
              <a:gdLst>
                <a:gd name="T0" fmla="*/ 32 w 35"/>
                <a:gd name="T1" fmla="*/ 21 h 63"/>
                <a:gd name="T2" fmla="*/ 31 w 35"/>
                <a:gd name="T3" fmla="*/ 21 h 63"/>
                <a:gd name="T4" fmla="*/ 31 w 35"/>
                <a:gd name="T5" fmla="*/ 24 h 63"/>
                <a:gd name="T6" fmla="*/ 30 w 35"/>
                <a:gd name="T7" fmla="*/ 33 h 63"/>
                <a:gd name="T8" fmla="*/ 26 w 35"/>
                <a:gd name="T9" fmla="*/ 48 h 63"/>
                <a:gd name="T10" fmla="*/ 22 w 35"/>
                <a:gd name="T11" fmla="*/ 57 h 63"/>
                <a:gd name="T12" fmla="*/ 19 w 35"/>
                <a:gd name="T13" fmla="*/ 59 h 63"/>
                <a:gd name="T14" fmla="*/ 21 w 35"/>
                <a:gd name="T15" fmla="*/ 59 h 63"/>
                <a:gd name="T16" fmla="*/ 23 w 35"/>
                <a:gd name="T17" fmla="*/ 54 h 63"/>
                <a:gd name="T18" fmla="*/ 30 w 35"/>
                <a:gd name="T19" fmla="*/ 34 h 63"/>
                <a:gd name="T20" fmla="*/ 32 w 35"/>
                <a:gd name="T21" fmla="*/ 21 h 63"/>
                <a:gd name="T22" fmla="*/ 32 w 35"/>
                <a:gd name="T23" fmla="*/ 20 h 63"/>
                <a:gd name="T24" fmla="*/ 4 w 35"/>
                <a:gd name="T25" fmla="*/ 4 h 63"/>
                <a:gd name="T26" fmla="*/ 4 w 35"/>
                <a:gd name="T27" fmla="*/ 4 h 63"/>
                <a:gd name="T28" fmla="*/ 9 w 35"/>
                <a:gd name="T29" fmla="*/ 24 h 63"/>
                <a:gd name="T30" fmla="*/ 9 w 35"/>
                <a:gd name="T31" fmla="*/ 33 h 63"/>
                <a:gd name="T32" fmla="*/ 10 w 35"/>
                <a:gd name="T33" fmla="*/ 46 h 63"/>
                <a:gd name="T34" fmla="*/ 14 w 35"/>
                <a:gd name="T35" fmla="*/ 55 h 63"/>
                <a:gd name="T36" fmla="*/ 18 w 35"/>
                <a:gd name="T37" fmla="*/ 61 h 63"/>
                <a:gd name="T38" fmla="*/ 19 w 35"/>
                <a:gd name="T39" fmla="*/ 59 h 63"/>
                <a:gd name="T40" fmla="*/ 18 w 35"/>
                <a:gd name="T41" fmla="*/ 59 h 63"/>
                <a:gd name="T42" fmla="*/ 15 w 35"/>
                <a:gd name="T43" fmla="*/ 58 h 63"/>
                <a:gd name="T44" fmla="*/ 13 w 35"/>
                <a:gd name="T45" fmla="*/ 51 h 63"/>
                <a:gd name="T46" fmla="*/ 10 w 35"/>
                <a:gd name="T47" fmla="*/ 40 h 63"/>
                <a:gd name="T48" fmla="*/ 9 w 35"/>
                <a:gd name="T49" fmla="*/ 28 h 63"/>
                <a:gd name="T50" fmla="*/ 9 w 35"/>
                <a:gd name="T51" fmla="*/ 24 h 63"/>
                <a:gd name="T52" fmla="*/ 4 w 35"/>
                <a:gd name="T53" fmla="*/ 4 h 63"/>
                <a:gd name="T54" fmla="*/ 4 w 35"/>
                <a:gd name="T55" fmla="*/ 0 h 63"/>
                <a:gd name="T56" fmla="*/ 6 w 35"/>
                <a:gd name="T57" fmla="*/ 3 h 63"/>
                <a:gd name="T58" fmla="*/ 13 w 35"/>
                <a:gd name="T59" fmla="*/ 24 h 63"/>
                <a:gd name="T60" fmla="*/ 13 w 35"/>
                <a:gd name="T61" fmla="*/ 28 h 63"/>
                <a:gd name="T62" fmla="*/ 13 w 35"/>
                <a:gd name="T63" fmla="*/ 33 h 63"/>
                <a:gd name="T64" fmla="*/ 14 w 35"/>
                <a:gd name="T65" fmla="*/ 46 h 63"/>
                <a:gd name="T66" fmla="*/ 17 w 35"/>
                <a:gd name="T67" fmla="*/ 53 h 63"/>
                <a:gd name="T68" fmla="*/ 18 w 35"/>
                <a:gd name="T69" fmla="*/ 57 h 63"/>
                <a:gd name="T70" fmla="*/ 19 w 35"/>
                <a:gd name="T71" fmla="*/ 55 h 63"/>
                <a:gd name="T72" fmla="*/ 22 w 35"/>
                <a:gd name="T73" fmla="*/ 46 h 63"/>
                <a:gd name="T74" fmla="*/ 26 w 35"/>
                <a:gd name="T75" fmla="*/ 34 h 63"/>
                <a:gd name="T76" fmla="*/ 28 w 35"/>
                <a:gd name="T77" fmla="*/ 24 h 63"/>
                <a:gd name="T78" fmla="*/ 28 w 35"/>
                <a:gd name="T79" fmla="*/ 20 h 63"/>
                <a:gd name="T80" fmla="*/ 30 w 35"/>
                <a:gd name="T81" fmla="*/ 19 h 63"/>
                <a:gd name="T82" fmla="*/ 32 w 35"/>
                <a:gd name="T83" fmla="*/ 17 h 63"/>
                <a:gd name="T84" fmla="*/ 35 w 35"/>
                <a:gd name="T85" fmla="*/ 21 h 63"/>
                <a:gd name="T86" fmla="*/ 35 w 35"/>
                <a:gd name="T87" fmla="*/ 21 h 63"/>
                <a:gd name="T88" fmla="*/ 35 w 35"/>
                <a:gd name="T89" fmla="*/ 21 h 63"/>
                <a:gd name="T90" fmla="*/ 35 w 35"/>
                <a:gd name="T91" fmla="*/ 25 h 63"/>
                <a:gd name="T92" fmla="*/ 32 w 35"/>
                <a:gd name="T93" fmla="*/ 34 h 63"/>
                <a:gd name="T94" fmla="*/ 26 w 35"/>
                <a:gd name="T95" fmla="*/ 55 h 63"/>
                <a:gd name="T96" fmla="*/ 23 w 35"/>
                <a:gd name="T97" fmla="*/ 61 h 63"/>
                <a:gd name="T98" fmla="*/ 18 w 35"/>
                <a:gd name="T99" fmla="*/ 63 h 63"/>
                <a:gd name="T100" fmla="*/ 18 w 35"/>
                <a:gd name="T101" fmla="*/ 62 h 63"/>
                <a:gd name="T102" fmla="*/ 14 w 35"/>
                <a:gd name="T103" fmla="*/ 62 h 63"/>
                <a:gd name="T104" fmla="*/ 10 w 35"/>
                <a:gd name="T105" fmla="*/ 55 h 63"/>
                <a:gd name="T106" fmla="*/ 7 w 35"/>
                <a:gd name="T107" fmla="*/ 48 h 63"/>
                <a:gd name="T108" fmla="*/ 6 w 35"/>
                <a:gd name="T109" fmla="*/ 33 h 63"/>
                <a:gd name="T110" fmla="*/ 5 w 35"/>
                <a:gd name="T111" fmla="*/ 23 h 63"/>
                <a:gd name="T112" fmla="*/ 0 w 35"/>
                <a:gd name="T113" fmla="*/ 6 h 63"/>
                <a:gd name="T114" fmla="*/ 0 w 35"/>
                <a:gd name="T115" fmla="*/ 3 h 63"/>
                <a:gd name="T116" fmla="*/ 4 w 35"/>
                <a:gd name="T1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 h="63">
                  <a:moveTo>
                    <a:pt x="32" y="20"/>
                  </a:moveTo>
                  <a:lnTo>
                    <a:pt x="32" y="21"/>
                  </a:lnTo>
                  <a:lnTo>
                    <a:pt x="31" y="21"/>
                  </a:lnTo>
                  <a:lnTo>
                    <a:pt x="31" y="21"/>
                  </a:lnTo>
                  <a:lnTo>
                    <a:pt x="31" y="23"/>
                  </a:lnTo>
                  <a:lnTo>
                    <a:pt x="31" y="24"/>
                  </a:lnTo>
                  <a:lnTo>
                    <a:pt x="31" y="27"/>
                  </a:lnTo>
                  <a:lnTo>
                    <a:pt x="30" y="33"/>
                  </a:lnTo>
                  <a:lnTo>
                    <a:pt x="27" y="41"/>
                  </a:lnTo>
                  <a:lnTo>
                    <a:pt x="26" y="48"/>
                  </a:lnTo>
                  <a:lnTo>
                    <a:pt x="23" y="54"/>
                  </a:lnTo>
                  <a:lnTo>
                    <a:pt x="22" y="57"/>
                  </a:lnTo>
                  <a:lnTo>
                    <a:pt x="21" y="58"/>
                  </a:lnTo>
                  <a:lnTo>
                    <a:pt x="19" y="59"/>
                  </a:lnTo>
                  <a:lnTo>
                    <a:pt x="19" y="59"/>
                  </a:lnTo>
                  <a:lnTo>
                    <a:pt x="21" y="59"/>
                  </a:lnTo>
                  <a:lnTo>
                    <a:pt x="22" y="57"/>
                  </a:lnTo>
                  <a:lnTo>
                    <a:pt x="23" y="54"/>
                  </a:lnTo>
                  <a:lnTo>
                    <a:pt x="27" y="45"/>
                  </a:lnTo>
                  <a:lnTo>
                    <a:pt x="30" y="34"/>
                  </a:lnTo>
                  <a:lnTo>
                    <a:pt x="31" y="25"/>
                  </a:lnTo>
                  <a:lnTo>
                    <a:pt x="32" y="21"/>
                  </a:lnTo>
                  <a:lnTo>
                    <a:pt x="32" y="21"/>
                  </a:lnTo>
                  <a:lnTo>
                    <a:pt x="32" y="20"/>
                  </a:lnTo>
                  <a:close/>
                  <a:moveTo>
                    <a:pt x="4" y="4"/>
                  </a:moveTo>
                  <a:lnTo>
                    <a:pt x="4" y="4"/>
                  </a:lnTo>
                  <a:lnTo>
                    <a:pt x="4" y="4"/>
                  </a:lnTo>
                  <a:lnTo>
                    <a:pt x="4" y="4"/>
                  </a:lnTo>
                  <a:lnTo>
                    <a:pt x="10" y="16"/>
                  </a:lnTo>
                  <a:lnTo>
                    <a:pt x="9" y="24"/>
                  </a:lnTo>
                  <a:lnTo>
                    <a:pt x="9" y="28"/>
                  </a:lnTo>
                  <a:lnTo>
                    <a:pt x="9" y="33"/>
                  </a:lnTo>
                  <a:lnTo>
                    <a:pt x="9" y="40"/>
                  </a:lnTo>
                  <a:lnTo>
                    <a:pt x="10" y="46"/>
                  </a:lnTo>
                  <a:lnTo>
                    <a:pt x="11" y="51"/>
                  </a:lnTo>
                  <a:lnTo>
                    <a:pt x="14" y="55"/>
                  </a:lnTo>
                  <a:lnTo>
                    <a:pt x="15" y="59"/>
                  </a:lnTo>
                  <a:lnTo>
                    <a:pt x="18" y="61"/>
                  </a:lnTo>
                  <a:lnTo>
                    <a:pt x="18" y="61"/>
                  </a:lnTo>
                  <a:lnTo>
                    <a:pt x="19" y="59"/>
                  </a:lnTo>
                  <a:lnTo>
                    <a:pt x="18" y="59"/>
                  </a:lnTo>
                  <a:lnTo>
                    <a:pt x="18" y="59"/>
                  </a:lnTo>
                  <a:lnTo>
                    <a:pt x="17" y="59"/>
                  </a:lnTo>
                  <a:lnTo>
                    <a:pt x="15" y="58"/>
                  </a:lnTo>
                  <a:lnTo>
                    <a:pt x="14" y="55"/>
                  </a:lnTo>
                  <a:lnTo>
                    <a:pt x="13" y="51"/>
                  </a:lnTo>
                  <a:lnTo>
                    <a:pt x="11" y="46"/>
                  </a:lnTo>
                  <a:lnTo>
                    <a:pt x="10" y="40"/>
                  </a:lnTo>
                  <a:lnTo>
                    <a:pt x="9" y="33"/>
                  </a:lnTo>
                  <a:lnTo>
                    <a:pt x="9" y="28"/>
                  </a:lnTo>
                  <a:lnTo>
                    <a:pt x="9" y="27"/>
                  </a:lnTo>
                  <a:lnTo>
                    <a:pt x="9" y="24"/>
                  </a:lnTo>
                  <a:lnTo>
                    <a:pt x="10" y="16"/>
                  </a:lnTo>
                  <a:lnTo>
                    <a:pt x="4" y="4"/>
                  </a:lnTo>
                  <a:lnTo>
                    <a:pt x="4" y="4"/>
                  </a:lnTo>
                  <a:close/>
                  <a:moveTo>
                    <a:pt x="4" y="0"/>
                  </a:moveTo>
                  <a:lnTo>
                    <a:pt x="5" y="2"/>
                  </a:lnTo>
                  <a:lnTo>
                    <a:pt x="6" y="3"/>
                  </a:lnTo>
                  <a:lnTo>
                    <a:pt x="13" y="15"/>
                  </a:lnTo>
                  <a:lnTo>
                    <a:pt x="13" y="24"/>
                  </a:lnTo>
                  <a:lnTo>
                    <a:pt x="11" y="27"/>
                  </a:lnTo>
                  <a:lnTo>
                    <a:pt x="13" y="28"/>
                  </a:lnTo>
                  <a:lnTo>
                    <a:pt x="11" y="28"/>
                  </a:lnTo>
                  <a:lnTo>
                    <a:pt x="13" y="33"/>
                  </a:lnTo>
                  <a:lnTo>
                    <a:pt x="13" y="40"/>
                  </a:lnTo>
                  <a:lnTo>
                    <a:pt x="14" y="46"/>
                  </a:lnTo>
                  <a:lnTo>
                    <a:pt x="15" y="50"/>
                  </a:lnTo>
                  <a:lnTo>
                    <a:pt x="17" y="53"/>
                  </a:lnTo>
                  <a:lnTo>
                    <a:pt x="17" y="55"/>
                  </a:lnTo>
                  <a:lnTo>
                    <a:pt x="18" y="57"/>
                  </a:lnTo>
                  <a:lnTo>
                    <a:pt x="18" y="57"/>
                  </a:lnTo>
                  <a:lnTo>
                    <a:pt x="19" y="55"/>
                  </a:lnTo>
                  <a:lnTo>
                    <a:pt x="21" y="53"/>
                  </a:lnTo>
                  <a:lnTo>
                    <a:pt x="22" y="46"/>
                  </a:lnTo>
                  <a:lnTo>
                    <a:pt x="25" y="40"/>
                  </a:lnTo>
                  <a:lnTo>
                    <a:pt x="26" y="34"/>
                  </a:lnTo>
                  <a:lnTo>
                    <a:pt x="27" y="29"/>
                  </a:lnTo>
                  <a:lnTo>
                    <a:pt x="28" y="24"/>
                  </a:lnTo>
                  <a:lnTo>
                    <a:pt x="28" y="21"/>
                  </a:lnTo>
                  <a:lnTo>
                    <a:pt x="28" y="20"/>
                  </a:lnTo>
                  <a:lnTo>
                    <a:pt x="28" y="20"/>
                  </a:lnTo>
                  <a:lnTo>
                    <a:pt x="30" y="19"/>
                  </a:lnTo>
                  <a:lnTo>
                    <a:pt x="32" y="17"/>
                  </a:lnTo>
                  <a:lnTo>
                    <a:pt x="32" y="17"/>
                  </a:lnTo>
                  <a:lnTo>
                    <a:pt x="35" y="19"/>
                  </a:lnTo>
                  <a:lnTo>
                    <a:pt x="35" y="21"/>
                  </a:lnTo>
                  <a:lnTo>
                    <a:pt x="35" y="21"/>
                  </a:lnTo>
                  <a:lnTo>
                    <a:pt x="35" y="21"/>
                  </a:lnTo>
                  <a:lnTo>
                    <a:pt x="35" y="21"/>
                  </a:lnTo>
                  <a:lnTo>
                    <a:pt x="35" y="21"/>
                  </a:lnTo>
                  <a:lnTo>
                    <a:pt x="35" y="23"/>
                  </a:lnTo>
                  <a:lnTo>
                    <a:pt x="35" y="25"/>
                  </a:lnTo>
                  <a:lnTo>
                    <a:pt x="34" y="29"/>
                  </a:lnTo>
                  <a:lnTo>
                    <a:pt x="32" y="34"/>
                  </a:lnTo>
                  <a:lnTo>
                    <a:pt x="30" y="45"/>
                  </a:lnTo>
                  <a:lnTo>
                    <a:pt x="26" y="55"/>
                  </a:lnTo>
                  <a:lnTo>
                    <a:pt x="25" y="58"/>
                  </a:lnTo>
                  <a:lnTo>
                    <a:pt x="23" y="61"/>
                  </a:lnTo>
                  <a:lnTo>
                    <a:pt x="22" y="62"/>
                  </a:lnTo>
                  <a:lnTo>
                    <a:pt x="18" y="63"/>
                  </a:lnTo>
                  <a:lnTo>
                    <a:pt x="17" y="63"/>
                  </a:lnTo>
                  <a:lnTo>
                    <a:pt x="18" y="62"/>
                  </a:lnTo>
                  <a:lnTo>
                    <a:pt x="17" y="63"/>
                  </a:lnTo>
                  <a:lnTo>
                    <a:pt x="14" y="62"/>
                  </a:lnTo>
                  <a:lnTo>
                    <a:pt x="11" y="59"/>
                  </a:lnTo>
                  <a:lnTo>
                    <a:pt x="10" y="55"/>
                  </a:lnTo>
                  <a:lnTo>
                    <a:pt x="9" y="51"/>
                  </a:lnTo>
                  <a:lnTo>
                    <a:pt x="7" y="48"/>
                  </a:lnTo>
                  <a:lnTo>
                    <a:pt x="6" y="41"/>
                  </a:lnTo>
                  <a:lnTo>
                    <a:pt x="6" y="33"/>
                  </a:lnTo>
                  <a:lnTo>
                    <a:pt x="5" y="28"/>
                  </a:lnTo>
                  <a:lnTo>
                    <a:pt x="5" y="23"/>
                  </a:lnTo>
                  <a:lnTo>
                    <a:pt x="6" y="17"/>
                  </a:lnTo>
                  <a:lnTo>
                    <a:pt x="0" y="6"/>
                  </a:lnTo>
                  <a:lnTo>
                    <a:pt x="0" y="4"/>
                  </a:lnTo>
                  <a:lnTo>
                    <a:pt x="0" y="3"/>
                  </a:lnTo>
                  <a:lnTo>
                    <a:pt x="1" y="2"/>
                  </a:lnTo>
                  <a:lnTo>
                    <a:pt x="4"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2095"/>
            <p:cNvSpPr/>
            <p:nvPr/>
          </p:nvSpPr>
          <p:spPr bwMode="auto">
            <a:xfrm>
              <a:off x="7866063" y="5311775"/>
              <a:ext cx="15875" cy="26988"/>
            </a:xfrm>
            <a:custGeom>
              <a:avLst/>
              <a:gdLst>
                <a:gd name="T0" fmla="*/ 8 w 10"/>
                <a:gd name="T1" fmla="*/ 0 h 17"/>
                <a:gd name="T2" fmla="*/ 10 w 10"/>
                <a:gd name="T3" fmla="*/ 0 h 17"/>
                <a:gd name="T4" fmla="*/ 10 w 10"/>
                <a:gd name="T5" fmla="*/ 1 h 17"/>
                <a:gd name="T6" fmla="*/ 4 w 10"/>
                <a:gd name="T7" fmla="*/ 16 h 17"/>
                <a:gd name="T8" fmla="*/ 3 w 10"/>
                <a:gd name="T9" fmla="*/ 17 h 17"/>
                <a:gd name="T10" fmla="*/ 3 w 10"/>
                <a:gd name="T11" fmla="*/ 17 h 17"/>
                <a:gd name="T12" fmla="*/ 2 w 10"/>
                <a:gd name="T13" fmla="*/ 17 h 17"/>
                <a:gd name="T14" fmla="*/ 0 w 10"/>
                <a:gd name="T15" fmla="*/ 16 h 17"/>
                <a:gd name="T16" fmla="*/ 0 w 10"/>
                <a:gd name="T17" fmla="*/ 14 h 17"/>
                <a:gd name="T18" fmla="*/ 6 w 10"/>
                <a:gd name="T19" fmla="*/ 1 h 17"/>
                <a:gd name="T20" fmla="*/ 7 w 10"/>
                <a:gd name="T21" fmla="*/ 0 h 17"/>
                <a:gd name="T22" fmla="*/ 8 w 10"/>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7">
                  <a:moveTo>
                    <a:pt x="8" y="0"/>
                  </a:moveTo>
                  <a:lnTo>
                    <a:pt x="10" y="0"/>
                  </a:lnTo>
                  <a:lnTo>
                    <a:pt x="10" y="1"/>
                  </a:lnTo>
                  <a:lnTo>
                    <a:pt x="4" y="16"/>
                  </a:lnTo>
                  <a:lnTo>
                    <a:pt x="3" y="17"/>
                  </a:lnTo>
                  <a:lnTo>
                    <a:pt x="3" y="17"/>
                  </a:lnTo>
                  <a:lnTo>
                    <a:pt x="2" y="17"/>
                  </a:lnTo>
                  <a:lnTo>
                    <a:pt x="0" y="16"/>
                  </a:lnTo>
                  <a:lnTo>
                    <a:pt x="0" y="14"/>
                  </a:lnTo>
                  <a:lnTo>
                    <a:pt x="6" y="1"/>
                  </a:lnTo>
                  <a:lnTo>
                    <a:pt x="7" y="0"/>
                  </a:lnTo>
                  <a:lnTo>
                    <a:pt x="8"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2096"/>
            <p:cNvSpPr>
              <a:spLocks noEditPoints="1"/>
            </p:cNvSpPr>
            <p:nvPr/>
          </p:nvSpPr>
          <p:spPr bwMode="auto">
            <a:xfrm>
              <a:off x="7864476" y="5307013"/>
              <a:ext cx="19050" cy="33338"/>
            </a:xfrm>
            <a:custGeom>
              <a:avLst/>
              <a:gdLst>
                <a:gd name="T0" fmla="*/ 8 w 12"/>
                <a:gd name="T1" fmla="*/ 4 h 21"/>
                <a:gd name="T2" fmla="*/ 8 w 12"/>
                <a:gd name="T3" fmla="*/ 4 h 21"/>
                <a:gd name="T4" fmla="*/ 3 w 12"/>
                <a:gd name="T5" fmla="*/ 17 h 21"/>
                <a:gd name="T6" fmla="*/ 3 w 12"/>
                <a:gd name="T7" fmla="*/ 17 h 21"/>
                <a:gd name="T8" fmla="*/ 3 w 12"/>
                <a:gd name="T9" fmla="*/ 19 h 21"/>
                <a:gd name="T10" fmla="*/ 3 w 12"/>
                <a:gd name="T11" fmla="*/ 20 h 21"/>
                <a:gd name="T12" fmla="*/ 4 w 12"/>
                <a:gd name="T13" fmla="*/ 19 h 21"/>
                <a:gd name="T14" fmla="*/ 4 w 12"/>
                <a:gd name="T15" fmla="*/ 19 h 21"/>
                <a:gd name="T16" fmla="*/ 4 w 12"/>
                <a:gd name="T17" fmla="*/ 19 h 21"/>
                <a:gd name="T18" fmla="*/ 9 w 12"/>
                <a:gd name="T19" fmla="*/ 4 h 21"/>
                <a:gd name="T20" fmla="*/ 9 w 12"/>
                <a:gd name="T21" fmla="*/ 4 h 21"/>
                <a:gd name="T22" fmla="*/ 8 w 12"/>
                <a:gd name="T23" fmla="*/ 4 h 21"/>
                <a:gd name="T24" fmla="*/ 8 w 12"/>
                <a:gd name="T25" fmla="*/ 4 h 21"/>
                <a:gd name="T26" fmla="*/ 8 w 12"/>
                <a:gd name="T27" fmla="*/ 0 h 21"/>
                <a:gd name="T28" fmla="*/ 9 w 12"/>
                <a:gd name="T29" fmla="*/ 2 h 21"/>
                <a:gd name="T30" fmla="*/ 11 w 12"/>
                <a:gd name="T31" fmla="*/ 3 h 21"/>
                <a:gd name="T32" fmla="*/ 12 w 12"/>
                <a:gd name="T33" fmla="*/ 4 h 21"/>
                <a:gd name="T34" fmla="*/ 12 w 12"/>
                <a:gd name="T35" fmla="*/ 6 h 21"/>
                <a:gd name="T36" fmla="*/ 7 w 12"/>
                <a:gd name="T37" fmla="*/ 19 h 21"/>
                <a:gd name="T38" fmla="*/ 5 w 12"/>
                <a:gd name="T39" fmla="*/ 21 h 21"/>
                <a:gd name="T40" fmla="*/ 4 w 12"/>
                <a:gd name="T41" fmla="*/ 21 h 21"/>
                <a:gd name="T42" fmla="*/ 3 w 12"/>
                <a:gd name="T43" fmla="*/ 21 h 21"/>
                <a:gd name="T44" fmla="*/ 0 w 12"/>
                <a:gd name="T45" fmla="*/ 20 h 21"/>
                <a:gd name="T46" fmla="*/ 0 w 12"/>
                <a:gd name="T47" fmla="*/ 17 h 21"/>
                <a:gd name="T48" fmla="*/ 0 w 12"/>
                <a:gd name="T49" fmla="*/ 17 h 21"/>
                <a:gd name="T50" fmla="*/ 5 w 12"/>
                <a:gd name="T51" fmla="*/ 3 h 21"/>
                <a:gd name="T52" fmla="*/ 7 w 12"/>
                <a:gd name="T53" fmla="*/ 2 h 21"/>
                <a:gd name="T54" fmla="*/ 8 w 12"/>
                <a:gd name="T5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 h="21">
                  <a:moveTo>
                    <a:pt x="8" y="4"/>
                  </a:moveTo>
                  <a:lnTo>
                    <a:pt x="8" y="4"/>
                  </a:lnTo>
                  <a:lnTo>
                    <a:pt x="3" y="17"/>
                  </a:lnTo>
                  <a:lnTo>
                    <a:pt x="3" y="17"/>
                  </a:lnTo>
                  <a:lnTo>
                    <a:pt x="3" y="19"/>
                  </a:lnTo>
                  <a:lnTo>
                    <a:pt x="3" y="20"/>
                  </a:lnTo>
                  <a:lnTo>
                    <a:pt x="4" y="19"/>
                  </a:lnTo>
                  <a:lnTo>
                    <a:pt x="4" y="19"/>
                  </a:lnTo>
                  <a:lnTo>
                    <a:pt x="4" y="19"/>
                  </a:lnTo>
                  <a:lnTo>
                    <a:pt x="9" y="4"/>
                  </a:lnTo>
                  <a:lnTo>
                    <a:pt x="9" y="4"/>
                  </a:lnTo>
                  <a:lnTo>
                    <a:pt x="8" y="4"/>
                  </a:lnTo>
                  <a:lnTo>
                    <a:pt x="8" y="4"/>
                  </a:lnTo>
                  <a:close/>
                  <a:moveTo>
                    <a:pt x="8" y="0"/>
                  </a:moveTo>
                  <a:lnTo>
                    <a:pt x="9" y="2"/>
                  </a:lnTo>
                  <a:lnTo>
                    <a:pt x="11" y="3"/>
                  </a:lnTo>
                  <a:lnTo>
                    <a:pt x="12" y="4"/>
                  </a:lnTo>
                  <a:lnTo>
                    <a:pt x="12" y="6"/>
                  </a:lnTo>
                  <a:lnTo>
                    <a:pt x="7" y="19"/>
                  </a:lnTo>
                  <a:lnTo>
                    <a:pt x="5" y="21"/>
                  </a:lnTo>
                  <a:lnTo>
                    <a:pt x="4" y="21"/>
                  </a:lnTo>
                  <a:lnTo>
                    <a:pt x="3" y="21"/>
                  </a:lnTo>
                  <a:lnTo>
                    <a:pt x="0" y="20"/>
                  </a:lnTo>
                  <a:lnTo>
                    <a:pt x="0" y="17"/>
                  </a:lnTo>
                  <a:lnTo>
                    <a:pt x="0" y="17"/>
                  </a:lnTo>
                  <a:lnTo>
                    <a:pt x="5" y="3"/>
                  </a:lnTo>
                  <a:lnTo>
                    <a:pt x="7" y="2"/>
                  </a:lnTo>
                  <a:lnTo>
                    <a:pt x="8"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2097"/>
            <p:cNvSpPr/>
            <p:nvPr/>
          </p:nvSpPr>
          <p:spPr bwMode="auto">
            <a:xfrm>
              <a:off x="7866063" y="5305425"/>
              <a:ext cx="9525" cy="26988"/>
            </a:xfrm>
            <a:custGeom>
              <a:avLst/>
              <a:gdLst>
                <a:gd name="T0" fmla="*/ 2 w 6"/>
                <a:gd name="T1" fmla="*/ 0 h 17"/>
                <a:gd name="T2" fmla="*/ 3 w 6"/>
                <a:gd name="T3" fmla="*/ 0 h 17"/>
                <a:gd name="T4" fmla="*/ 4 w 6"/>
                <a:gd name="T5" fmla="*/ 1 h 17"/>
                <a:gd name="T6" fmla="*/ 6 w 6"/>
                <a:gd name="T7" fmla="*/ 15 h 17"/>
                <a:gd name="T8" fmla="*/ 6 w 6"/>
                <a:gd name="T9" fmla="*/ 16 h 17"/>
                <a:gd name="T10" fmla="*/ 4 w 6"/>
                <a:gd name="T11" fmla="*/ 17 h 17"/>
                <a:gd name="T12" fmla="*/ 4 w 6"/>
                <a:gd name="T13" fmla="*/ 17 h 17"/>
                <a:gd name="T14" fmla="*/ 3 w 6"/>
                <a:gd name="T15" fmla="*/ 17 h 17"/>
                <a:gd name="T16" fmla="*/ 2 w 6"/>
                <a:gd name="T17" fmla="*/ 16 h 17"/>
                <a:gd name="T18" fmla="*/ 0 w 6"/>
                <a:gd name="T19" fmla="*/ 3 h 17"/>
                <a:gd name="T20" fmla="*/ 0 w 6"/>
                <a:gd name="T21" fmla="*/ 1 h 17"/>
                <a:gd name="T22" fmla="*/ 2 w 6"/>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7">
                  <a:moveTo>
                    <a:pt x="2" y="0"/>
                  </a:moveTo>
                  <a:lnTo>
                    <a:pt x="3" y="0"/>
                  </a:lnTo>
                  <a:lnTo>
                    <a:pt x="4" y="1"/>
                  </a:lnTo>
                  <a:lnTo>
                    <a:pt x="6" y="15"/>
                  </a:lnTo>
                  <a:lnTo>
                    <a:pt x="6" y="16"/>
                  </a:lnTo>
                  <a:lnTo>
                    <a:pt x="4" y="17"/>
                  </a:lnTo>
                  <a:lnTo>
                    <a:pt x="4" y="17"/>
                  </a:lnTo>
                  <a:lnTo>
                    <a:pt x="3" y="17"/>
                  </a:lnTo>
                  <a:lnTo>
                    <a:pt x="2" y="16"/>
                  </a:lnTo>
                  <a:lnTo>
                    <a:pt x="0" y="3"/>
                  </a:lnTo>
                  <a:lnTo>
                    <a:pt x="0" y="1"/>
                  </a:lnTo>
                  <a:lnTo>
                    <a:pt x="2"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2098"/>
            <p:cNvSpPr>
              <a:spLocks noEditPoints="1"/>
            </p:cNvSpPr>
            <p:nvPr/>
          </p:nvSpPr>
          <p:spPr bwMode="auto">
            <a:xfrm>
              <a:off x="7864476" y="5303838"/>
              <a:ext cx="12700" cy="30163"/>
            </a:xfrm>
            <a:custGeom>
              <a:avLst/>
              <a:gdLst>
                <a:gd name="T0" fmla="*/ 4 w 8"/>
                <a:gd name="T1" fmla="*/ 2 h 19"/>
                <a:gd name="T2" fmla="*/ 4 w 8"/>
                <a:gd name="T3" fmla="*/ 2 h 19"/>
                <a:gd name="T4" fmla="*/ 3 w 8"/>
                <a:gd name="T5" fmla="*/ 2 h 19"/>
                <a:gd name="T6" fmla="*/ 3 w 8"/>
                <a:gd name="T7" fmla="*/ 2 h 19"/>
                <a:gd name="T8" fmla="*/ 4 w 8"/>
                <a:gd name="T9" fmla="*/ 17 h 19"/>
                <a:gd name="T10" fmla="*/ 5 w 8"/>
                <a:gd name="T11" fmla="*/ 17 h 19"/>
                <a:gd name="T12" fmla="*/ 5 w 8"/>
                <a:gd name="T13" fmla="*/ 17 h 19"/>
                <a:gd name="T14" fmla="*/ 5 w 8"/>
                <a:gd name="T15" fmla="*/ 16 h 19"/>
                <a:gd name="T16" fmla="*/ 4 w 8"/>
                <a:gd name="T17" fmla="*/ 2 h 19"/>
                <a:gd name="T18" fmla="*/ 4 w 8"/>
                <a:gd name="T19" fmla="*/ 2 h 19"/>
                <a:gd name="T20" fmla="*/ 4 w 8"/>
                <a:gd name="T21" fmla="*/ 2 h 19"/>
                <a:gd name="T22" fmla="*/ 4 w 8"/>
                <a:gd name="T23" fmla="*/ 0 h 19"/>
                <a:gd name="T24" fmla="*/ 5 w 8"/>
                <a:gd name="T25" fmla="*/ 1 h 19"/>
                <a:gd name="T26" fmla="*/ 7 w 8"/>
                <a:gd name="T27" fmla="*/ 2 h 19"/>
                <a:gd name="T28" fmla="*/ 8 w 8"/>
                <a:gd name="T29" fmla="*/ 16 h 19"/>
                <a:gd name="T30" fmla="*/ 8 w 8"/>
                <a:gd name="T31" fmla="*/ 17 h 19"/>
                <a:gd name="T32" fmla="*/ 8 w 8"/>
                <a:gd name="T33" fmla="*/ 18 h 19"/>
                <a:gd name="T34" fmla="*/ 5 w 8"/>
                <a:gd name="T35" fmla="*/ 19 h 19"/>
                <a:gd name="T36" fmla="*/ 5 w 8"/>
                <a:gd name="T37" fmla="*/ 19 h 19"/>
                <a:gd name="T38" fmla="*/ 3 w 8"/>
                <a:gd name="T39" fmla="*/ 18 h 19"/>
                <a:gd name="T40" fmla="*/ 1 w 8"/>
                <a:gd name="T41" fmla="*/ 17 h 19"/>
                <a:gd name="T42" fmla="*/ 3 w 8"/>
                <a:gd name="T43" fmla="*/ 17 h 19"/>
                <a:gd name="T44" fmla="*/ 1 w 8"/>
                <a:gd name="T45" fmla="*/ 17 h 19"/>
                <a:gd name="T46" fmla="*/ 0 w 8"/>
                <a:gd name="T47" fmla="*/ 4 h 19"/>
                <a:gd name="T48" fmla="*/ 0 w 8"/>
                <a:gd name="T49" fmla="*/ 2 h 19"/>
                <a:gd name="T50" fmla="*/ 1 w 8"/>
                <a:gd name="T51" fmla="*/ 1 h 19"/>
                <a:gd name="T52" fmla="*/ 3 w 8"/>
                <a:gd name="T53" fmla="*/ 0 h 19"/>
                <a:gd name="T54" fmla="*/ 4 w 8"/>
                <a:gd name="T5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 h="19">
                  <a:moveTo>
                    <a:pt x="4" y="2"/>
                  </a:moveTo>
                  <a:lnTo>
                    <a:pt x="4" y="2"/>
                  </a:lnTo>
                  <a:lnTo>
                    <a:pt x="3" y="2"/>
                  </a:lnTo>
                  <a:lnTo>
                    <a:pt x="3" y="2"/>
                  </a:lnTo>
                  <a:lnTo>
                    <a:pt x="4" y="17"/>
                  </a:lnTo>
                  <a:lnTo>
                    <a:pt x="5" y="17"/>
                  </a:lnTo>
                  <a:lnTo>
                    <a:pt x="5" y="17"/>
                  </a:lnTo>
                  <a:lnTo>
                    <a:pt x="5" y="16"/>
                  </a:lnTo>
                  <a:lnTo>
                    <a:pt x="4" y="2"/>
                  </a:lnTo>
                  <a:lnTo>
                    <a:pt x="4" y="2"/>
                  </a:lnTo>
                  <a:lnTo>
                    <a:pt x="4" y="2"/>
                  </a:lnTo>
                  <a:close/>
                  <a:moveTo>
                    <a:pt x="4" y="0"/>
                  </a:moveTo>
                  <a:lnTo>
                    <a:pt x="5" y="1"/>
                  </a:lnTo>
                  <a:lnTo>
                    <a:pt x="7" y="2"/>
                  </a:lnTo>
                  <a:lnTo>
                    <a:pt x="8" y="16"/>
                  </a:lnTo>
                  <a:lnTo>
                    <a:pt x="8" y="17"/>
                  </a:lnTo>
                  <a:lnTo>
                    <a:pt x="8" y="18"/>
                  </a:lnTo>
                  <a:lnTo>
                    <a:pt x="5" y="19"/>
                  </a:lnTo>
                  <a:lnTo>
                    <a:pt x="5" y="19"/>
                  </a:lnTo>
                  <a:lnTo>
                    <a:pt x="3" y="18"/>
                  </a:lnTo>
                  <a:lnTo>
                    <a:pt x="1" y="17"/>
                  </a:lnTo>
                  <a:lnTo>
                    <a:pt x="3" y="17"/>
                  </a:lnTo>
                  <a:lnTo>
                    <a:pt x="1" y="17"/>
                  </a:lnTo>
                  <a:lnTo>
                    <a:pt x="0" y="4"/>
                  </a:lnTo>
                  <a:lnTo>
                    <a:pt x="0" y="2"/>
                  </a:lnTo>
                  <a:lnTo>
                    <a:pt x="1" y="1"/>
                  </a:lnTo>
                  <a:lnTo>
                    <a:pt x="3" y="0"/>
                  </a:lnTo>
                  <a:lnTo>
                    <a:pt x="4"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2099"/>
            <p:cNvSpPr/>
            <p:nvPr/>
          </p:nvSpPr>
          <p:spPr bwMode="auto">
            <a:xfrm>
              <a:off x="7993063" y="5102225"/>
              <a:ext cx="120650" cy="184150"/>
            </a:xfrm>
            <a:custGeom>
              <a:avLst/>
              <a:gdLst>
                <a:gd name="T0" fmla="*/ 74 w 76"/>
                <a:gd name="T1" fmla="*/ 0 h 116"/>
                <a:gd name="T2" fmla="*/ 75 w 76"/>
                <a:gd name="T3" fmla="*/ 0 h 116"/>
                <a:gd name="T4" fmla="*/ 76 w 76"/>
                <a:gd name="T5" fmla="*/ 1 h 116"/>
                <a:gd name="T6" fmla="*/ 76 w 76"/>
                <a:gd name="T7" fmla="*/ 2 h 116"/>
                <a:gd name="T8" fmla="*/ 75 w 76"/>
                <a:gd name="T9" fmla="*/ 5 h 116"/>
                <a:gd name="T10" fmla="*/ 71 w 76"/>
                <a:gd name="T11" fmla="*/ 13 h 116"/>
                <a:gd name="T12" fmla="*/ 67 w 76"/>
                <a:gd name="T13" fmla="*/ 22 h 116"/>
                <a:gd name="T14" fmla="*/ 61 w 76"/>
                <a:gd name="T15" fmla="*/ 34 h 116"/>
                <a:gd name="T16" fmla="*/ 55 w 76"/>
                <a:gd name="T17" fmla="*/ 46 h 116"/>
                <a:gd name="T18" fmla="*/ 50 w 76"/>
                <a:gd name="T19" fmla="*/ 56 h 116"/>
                <a:gd name="T20" fmla="*/ 46 w 76"/>
                <a:gd name="T21" fmla="*/ 63 h 116"/>
                <a:gd name="T22" fmla="*/ 41 w 76"/>
                <a:gd name="T23" fmla="*/ 69 h 116"/>
                <a:gd name="T24" fmla="*/ 34 w 76"/>
                <a:gd name="T25" fmla="*/ 78 h 116"/>
                <a:gd name="T26" fmla="*/ 27 w 76"/>
                <a:gd name="T27" fmla="*/ 89 h 116"/>
                <a:gd name="T28" fmla="*/ 17 w 76"/>
                <a:gd name="T29" fmla="*/ 99 h 116"/>
                <a:gd name="T30" fmla="*/ 11 w 76"/>
                <a:gd name="T31" fmla="*/ 107 h 116"/>
                <a:gd name="T32" fmla="*/ 6 w 76"/>
                <a:gd name="T33" fmla="*/ 114 h 116"/>
                <a:gd name="T34" fmla="*/ 3 w 76"/>
                <a:gd name="T35" fmla="*/ 116 h 116"/>
                <a:gd name="T36" fmla="*/ 2 w 76"/>
                <a:gd name="T37" fmla="*/ 116 h 116"/>
                <a:gd name="T38" fmla="*/ 0 w 76"/>
                <a:gd name="T39" fmla="*/ 116 h 116"/>
                <a:gd name="T40" fmla="*/ 0 w 76"/>
                <a:gd name="T41" fmla="*/ 115 h 116"/>
                <a:gd name="T42" fmla="*/ 0 w 76"/>
                <a:gd name="T43" fmla="*/ 114 h 116"/>
                <a:gd name="T44" fmla="*/ 3 w 76"/>
                <a:gd name="T45" fmla="*/ 111 h 116"/>
                <a:gd name="T46" fmla="*/ 8 w 76"/>
                <a:gd name="T47" fmla="*/ 106 h 116"/>
                <a:gd name="T48" fmla="*/ 15 w 76"/>
                <a:gd name="T49" fmla="*/ 97 h 116"/>
                <a:gd name="T50" fmla="*/ 24 w 76"/>
                <a:gd name="T51" fmla="*/ 86 h 116"/>
                <a:gd name="T52" fmla="*/ 32 w 76"/>
                <a:gd name="T53" fmla="*/ 77 h 116"/>
                <a:gd name="T54" fmla="*/ 38 w 76"/>
                <a:gd name="T55" fmla="*/ 68 h 116"/>
                <a:gd name="T56" fmla="*/ 44 w 76"/>
                <a:gd name="T57" fmla="*/ 61 h 116"/>
                <a:gd name="T58" fmla="*/ 47 w 76"/>
                <a:gd name="T59" fmla="*/ 53 h 116"/>
                <a:gd name="T60" fmla="*/ 53 w 76"/>
                <a:gd name="T61" fmla="*/ 44 h 116"/>
                <a:gd name="T62" fmla="*/ 58 w 76"/>
                <a:gd name="T63" fmla="*/ 33 h 116"/>
                <a:gd name="T64" fmla="*/ 63 w 76"/>
                <a:gd name="T65" fmla="*/ 21 h 116"/>
                <a:gd name="T66" fmla="*/ 68 w 76"/>
                <a:gd name="T67" fmla="*/ 10 h 116"/>
                <a:gd name="T68" fmla="*/ 71 w 76"/>
                <a:gd name="T69" fmla="*/ 4 h 116"/>
                <a:gd name="T70" fmla="*/ 72 w 76"/>
                <a:gd name="T71" fmla="*/ 1 h 116"/>
                <a:gd name="T72" fmla="*/ 74 w 76"/>
                <a:gd name="T7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116">
                  <a:moveTo>
                    <a:pt x="74" y="0"/>
                  </a:moveTo>
                  <a:lnTo>
                    <a:pt x="75" y="0"/>
                  </a:lnTo>
                  <a:lnTo>
                    <a:pt x="76" y="1"/>
                  </a:lnTo>
                  <a:lnTo>
                    <a:pt x="76" y="2"/>
                  </a:lnTo>
                  <a:lnTo>
                    <a:pt x="75" y="5"/>
                  </a:lnTo>
                  <a:lnTo>
                    <a:pt x="71" y="13"/>
                  </a:lnTo>
                  <a:lnTo>
                    <a:pt x="67" y="22"/>
                  </a:lnTo>
                  <a:lnTo>
                    <a:pt x="61" y="34"/>
                  </a:lnTo>
                  <a:lnTo>
                    <a:pt x="55" y="46"/>
                  </a:lnTo>
                  <a:lnTo>
                    <a:pt x="50" y="56"/>
                  </a:lnTo>
                  <a:lnTo>
                    <a:pt x="46" y="63"/>
                  </a:lnTo>
                  <a:lnTo>
                    <a:pt x="41" y="69"/>
                  </a:lnTo>
                  <a:lnTo>
                    <a:pt x="34" y="78"/>
                  </a:lnTo>
                  <a:lnTo>
                    <a:pt x="27" y="89"/>
                  </a:lnTo>
                  <a:lnTo>
                    <a:pt x="17" y="99"/>
                  </a:lnTo>
                  <a:lnTo>
                    <a:pt x="11" y="107"/>
                  </a:lnTo>
                  <a:lnTo>
                    <a:pt x="6" y="114"/>
                  </a:lnTo>
                  <a:lnTo>
                    <a:pt x="3" y="116"/>
                  </a:lnTo>
                  <a:lnTo>
                    <a:pt x="2" y="116"/>
                  </a:lnTo>
                  <a:lnTo>
                    <a:pt x="0" y="116"/>
                  </a:lnTo>
                  <a:lnTo>
                    <a:pt x="0" y="115"/>
                  </a:lnTo>
                  <a:lnTo>
                    <a:pt x="0" y="114"/>
                  </a:lnTo>
                  <a:lnTo>
                    <a:pt x="3" y="111"/>
                  </a:lnTo>
                  <a:lnTo>
                    <a:pt x="8" y="106"/>
                  </a:lnTo>
                  <a:lnTo>
                    <a:pt x="15" y="97"/>
                  </a:lnTo>
                  <a:lnTo>
                    <a:pt x="24" y="86"/>
                  </a:lnTo>
                  <a:lnTo>
                    <a:pt x="32" y="77"/>
                  </a:lnTo>
                  <a:lnTo>
                    <a:pt x="38" y="68"/>
                  </a:lnTo>
                  <a:lnTo>
                    <a:pt x="44" y="61"/>
                  </a:lnTo>
                  <a:lnTo>
                    <a:pt x="47" y="53"/>
                  </a:lnTo>
                  <a:lnTo>
                    <a:pt x="53" y="44"/>
                  </a:lnTo>
                  <a:lnTo>
                    <a:pt x="58" y="33"/>
                  </a:lnTo>
                  <a:lnTo>
                    <a:pt x="63" y="21"/>
                  </a:lnTo>
                  <a:lnTo>
                    <a:pt x="68" y="10"/>
                  </a:lnTo>
                  <a:lnTo>
                    <a:pt x="71" y="4"/>
                  </a:lnTo>
                  <a:lnTo>
                    <a:pt x="72" y="1"/>
                  </a:lnTo>
                  <a:lnTo>
                    <a:pt x="74"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2100"/>
            <p:cNvSpPr>
              <a:spLocks noEditPoints="1"/>
            </p:cNvSpPr>
            <p:nvPr/>
          </p:nvSpPr>
          <p:spPr bwMode="auto">
            <a:xfrm>
              <a:off x="7991476" y="5100638"/>
              <a:ext cx="125413" cy="190500"/>
            </a:xfrm>
            <a:custGeom>
              <a:avLst/>
              <a:gdLst>
                <a:gd name="T0" fmla="*/ 75 w 79"/>
                <a:gd name="T1" fmla="*/ 2 h 120"/>
                <a:gd name="T2" fmla="*/ 71 w 79"/>
                <a:gd name="T3" fmla="*/ 13 h 120"/>
                <a:gd name="T4" fmla="*/ 60 w 79"/>
                <a:gd name="T5" fmla="*/ 35 h 120"/>
                <a:gd name="T6" fmla="*/ 50 w 79"/>
                <a:gd name="T7" fmla="*/ 56 h 120"/>
                <a:gd name="T8" fmla="*/ 41 w 79"/>
                <a:gd name="T9" fmla="*/ 69 h 120"/>
                <a:gd name="T10" fmla="*/ 26 w 79"/>
                <a:gd name="T11" fmla="*/ 87 h 120"/>
                <a:gd name="T12" fmla="*/ 11 w 79"/>
                <a:gd name="T13" fmla="*/ 107 h 120"/>
                <a:gd name="T14" fmla="*/ 3 w 79"/>
                <a:gd name="T15" fmla="*/ 116 h 120"/>
                <a:gd name="T16" fmla="*/ 3 w 79"/>
                <a:gd name="T17" fmla="*/ 116 h 120"/>
                <a:gd name="T18" fmla="*/ 3 w 79"/>
                <a:gd name="T19" fmla="*/ 116 h 120"/>
                <a:gd name="T20" fmla="*/ 5 w 79"/>
                <a:gd name="T21" fmla="*/ 113 h 120"/>
                <a:gd name="T22" fmla="*/ 17 w 79"/>
                <a:gd name="T23" fmla="*/ 99 h 120"/>
                <a:gd name="T24" fmla="*/ 34 w 79"/>
                <a:gd name="T25" fmla="*/ 79 h 120"/>
                <a:gd name="T26" fmla="*/ 46 w 79"/>
                <a:gd name="T27" fmla="*/ 64 h 120"/>
                <a:gd name="T28" fmla="*/ 55 w 79"/>
                <a:gd name="T29" fmla="*/ 47 h 120"/>
                <a:gd name="T30" fmla="*/ 67 w 79"/>
                <a:gd name="T31" fmla="*/ 23 h 120"/>
                <a:gd name="T32" fmla="*/ 75 w 79"/>
                <a:gd name="T33" fmla="*/ 6 h 120"/>
                <a:gd name="T34" fmla="*/ 76 w 79"/>
                <a:gd name="T35" fmla="*/ 2 h 120"/>
                <a:gd name="T36" fmla="*/ 76 w 79"/>
                <a:gd name="T37" fmla="*/ 2 h 120"/>
                <a:gd name="T38" fmla="*/ 77 w 79"/>
                <a:gd name="T39" fmla="*/ 0 h 120"/>
                <a:gd name="T40" fmla="*/ 79 w 79"/>
                <a:gd name="T41" fmla="*/ 2 h 120"/>
                <a:gd name="T42" fmla="*/ 77 w 79"/>
                <a:gd name="T43" fmla="*/ 7 h 120"/>
                <a:gd name="T44" fmla="*/ 69 w 79"/>
                <a:gd name="T45" fmla="*/ 24 h 120"/>
                <a:gd name="T46" fmla="*/ 58 w 79"/>
                <a:gd name="T47" fmla="*/ 48 h 120"/>
                <a:gd name="T48" fmla="*/ 48 w 79"/>
                <a:gd name="T49" fmla="*/ 65 h 120"/>
                <a:gd name="T50" fmla="*/ 37 w 79"/>
                <a:gd name="T51" fmla="*/ 81 h 120"/>
                <a:gd name="T52" fmla="*/ 21 w 79"/>
                <a:gd name="T53" fmla="*/ 100 h 120"/>
                <a:gd name="T54" fmla="*/ 8 w 79"/>
                <a:gd name="T55" fmla="*/ 115 h 120"/>
                <a:gd name="T56" fmla="*/ 5 w 79"/>
                <a:gd name="T57" fmla="*/ 119 h 120"/>
                <a:gd name="T58" fmla="*/ 3 w 79"/>
                <a:gd name="T59" fmla="*/ 120 h 120"/>
                <a:gd name="T60" fmla="*/ 0 w 79"/>
                <a:gd name="T61" fmla="*/ 117 h 120"/>
                <a:gd name="T62" fmla="*/ 0 w 79"/>
                <a:gd name="T63" fmla="*/ 115 h 120"/>
                <a:gd name="T64" fmla="*/ 0 w 79"/>
                <a:gd name="T65" fmla="*/ 113 h 120"/>
                <a:gd name="T66" fmla="*/ 3 w 79"/>
                <a:gd name="T67" fmla="*/ 112 h 120"/>
                <a:gd name="T68" fmla="*/ 7 w 79"/>
                <a:gd name="T69" fmla="*/ 107 h 120"/>
                <a:gd name="T70" fmla="*/ 14 w 79"/>
                <a:gd name="T71" fmla="*/ 98 h 120"/>
                <a:gd name="T72" fmla="*/ 29 w 79"/>
                <a:gd name="T73" fmla="*/ 79 h 120"/>
                <a:gd name="T74" fmla="*/ 43 w 79"/>
                <a:gd name="T75" fmla="*/ 61 h 120"/>
                <a:gd name="T76" fmla="*/ 51 w 79"/>
                <a:gd name="T77" fmla="*/ 44 h 120"/>
                <a:gd name="T78" fmla="*/ 63 w 79"/>
                <a:gd name="T79" fmla="*/ 22 h 120"/>
                <a:gd name="T80" fmla="*/ 71 w 79"/>
                <a:gd name="T81" fmla="*/ 3 h 120"/>
                <a:gd name="T82" fmla="*/ 73 w 79"/>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9" h="120">
                  <a:moveTo>
                    <a:pt x="76" y="2"/>
                  </a:moveTo>
                  <a:lnTo>
                    <a:pt x="75" y="2"/>
                  </a:lnTo>
                  <a:lnTo>
                    <a:pt x="73" y="5"/>
                  </a:lnTo>
                  <a:lnTo>
                    <a:pt x="71" y="13"/>
                  </a:lnTo>
                  <a:lnTo>
                    <a:pt x="66" y="23"/>
                  </a:lnTo>
                  <a:lnTo>
                    <a:pt x="60" y="35"/>
                  </a:lnTo>
                  <a:lnTo>
                    <a:pt x="55" y="45"/>
                  </a:lnTo>
                  <a:lnTo>
                    <a:pt x="50" y="56"/>
                  </a:lnTo>
                  <a:lnTo>
                    <a:pt x="46" y="62"/>
                  </a:lnTo>
                  <a:lnTo>
                    <a:pt x="41" y="69"/>
                  </a:lnTo>
                  <a:lnTo>
                    <a:pt x="34" y="78"/>
                  </a:lnTo>
                  <a:lnTo>
                    <a:pt x="26" y="87"/>
                  </a:lnTo>
                  <a:lnTo>
                    <a:pt x="18" y="98"/>
                  </a:lnTo>
                  <a:lnTo>
                    <a:pt x="11" y="107"/>
                  </a:lnTo>
                  <a:lnTo>
                    <a:pt x="5" y="112"/>
                  </a:lnTo>
                  <a:lnTo>
                    <a:pt x="3" y="116"/>
                  </a:lnTo>
                  <a:lnTo>
                    <a:pt x="3" y="116"/>
                  </a:lnTo>
                  <a:lnTo>
                    <a:pt x="3" y="116"/>
                  </a:lnTo>
                  <a:lnTo>
                    <a:pt x="3" y="116"/>
                  </a:lnTo>
                  <a:lnTo>
                    <a:pt x="3" y="116"/>
                  </a:lnTo>
                  <a:lnTo>
                    <a:pt x="3" y="116"/>
                  </a:lnTo>
                  <a:lnTo>
                    <a:pt x="5" y="113"/>
                  </a:lnTo>
                  <a:lnTo>
                    <a:pt x="11" y="108"/>
                  </a:lnTo>
                  <a:lnTo>
                    <a:pt x="17" y="99"/>
                  </a:lnTo>
                  <a:lnTo>
                    <a:pt x="26" y="89"/>
                  </a:lnTo>
                  <a:lnTo>
                    <a:pt x="34" y="79"/>
                  </a:lnTo>
                  <a:lnTo>
                    <a:pt x="41" y="70"/>
                  </a:lnTo>
                  <a:lnTo>
                    <a:pt x="46" y="64"/>
                  </a:lnTo>
                  <a:lnTo>
                    <a:pt x="50" y="56"/>
                  </a:lnTo>
                  <a:lnTo>
                    <a:pt x="55" y="47"/>
                  </a:lnTo>
                  <a:lnTo>
                    <a:pt x="60" y="35"/>
                  </a:lnTo>
                  <a:lnTo>
                    <a:pt x="67" y="23"/>
                  </a:lnTo>
                  <a:lnTo>
                    <a:pt x="71" y="13"/>
                  </a:lnTo>
                  <a:lnTo>
                    <a:pt x="75" y="6"/>
                  </a:lnTo>
                  <a:lnTo>
                    <a:pt x="76" y="3"/>
                  </a:lnTo>
                  <a:lnTo>
                    <a:pt x="76" y="2"/>
                  </a:lnTo>
                  <a:lnTo>
                    <a:pt x="76" y="2"/>
                  </a:lnTo>
                  <a:lnTo>
                    <a:pt x="76" y="2"/>
                  </a:lnTo>
                  <a:close/>
                  <a:moveTo>
                    <a:pt x="76" y="0"/>
                  </a:moveTo>
                  <a:lnTo>
                    <a:pt x="77" y="0"/>
                  </a:lnTo>
                  <a:lnTo>
                    <a:pt x="79" y="1"/>
                  </a:lnTo>
                  <a:lnTo>
                    <a:pt x="79" y="2"/>
                  </a:lnTo>
                  <a:lnTo>
                    <a:pt x="79" y="5"/>
                  </a:lnTo>
                  <a:lnTo>
                    <a:pt x="77" y="7"/>
                  </a:lnTo>
                  <a:lnTo>
                    <a:pt x="73" y="14"/>
                  </a:lnTo>
                  <a:lnTo>
                    <a:pt x="69" y="24"/>
                  </a:lnTo>
                  <a:lnTo>
                    <a:pt x="63" y="36"/>
                  </a:lnTo>
                  <a:lnTo>
                    <a:pt x="58" y="48"/>
                  </a:lnTo>
                  <a:lnTo>
                    <a:pt x="52" y="57"/>
                  </a:lnTo>
                  <a:lnTo>
                    <a:pt x="48" y="65"/>
                  </a:lnTo>
                  <a:lnTo>
                    <a:pt x="43" y="72"/>
                  </a:lnTo>
                  <a:lnTo>
                    <a:pt x="37" y="81"/>
                  </a:lnTo>
                  <a:lnTo>
                    <a:pt x="29" y="90"/>
                  </a:lnTo>
                  <a:lnTo>
                    <a:pt x="21" y="100"/>
                  </a:lnTo>
                  <a:lnTo>
                    <a:pt x="14" y="108"/>
                  </a:lnTo>
                  <a:lnTo>
                    <a:pt x="8" y="115"/>
                  </a:lnTo>
                  <a:lnTo>
                    <a:pt x="5" y="119"/>
                  </a:lnTo>
                  <a:lnTo>
                    <a:pt x="5" y="119"/>
                  </a:lnTo>
                  <a:lnTo>
                    <a:pt x="4" y="119"/>
                  </a:lnTo>
                  <a:lnTo>
                    <a:pt x="3" y="120"/>
                  </a:lnTo>
                  <a:lnTo>
                    <a:pt x="1" y="119"/>
                  </a:lnTo>
                  <a:lnTo>
                    <a:pt x="0" y="117"/>
                  </a:lnTo>
                  <a:lnTo>
                    <a:pt x="0" y="116"/>
                  </a:lnTo>
                  <a:lnTo>
                    <a:pt x="0" y="115"/>
                  </a:lnTo>
                  <a:lnTo>
                    <a:pt x="0" y="113"/>
                  </a:lnTo>
                  <a:lnTo>
                    <a:pt x="0" y="113"/>
                  </a:lnTo>
                  <a:lnTo>
                    <a:pt x="1" y="113"/>
                  </a:lnTo>
                  <a:lnTo>
                    <a:pt x="3" y="112"/>
                  </a:lnTo>
                  <a:lnTo>
                    <a:pt x="4" y="109"/>
                  </a:lnTo>
                  <a:lnTo>
                    <a:pt x="7" y="107"/>
                  </a:lnTo>
                  <a:lnTo>
                    <a:pt x="11" y="103"/>
                  </a:lnTo>
                  <a:lnTo>
                    <a:pt x="14" y="98"/>
                  </a:lnTo>
                  <a:lnTo>
                    <a:pt x="18" y="91"/>
                  </a:lnTo>
                  <a:lnTo>
                    <a:pt x="29" y="79"/>
                  </a:lnTo>
                  <a:lnTo>
                    <a:pt x="37" y="69"/>
                  </a:lnTo>
                  <a:lnTo>
                    <a:pt x="43" y="61"/>
                  </a:lnTo>
                  <a:lnTo>
                    <a:pt x="47" y="54"/>
                  </a:lnTo>
                  <a:lnTo>
                    <a:pt x="51" y="44"/>
                  </a:lnTo>
                  <a:lnTo>
                    <a:pt x="58" y="34"/>
                  </a:lnTo>
                  <a:lnTo>
                    <a:pt x="63" y="22"/>
                  </a:lnTo>
                  <a:lnTo>
                    <a:pt x="68" y="11"/>
                  </a:lnTo>
                  <a:lnTo>
                    <a:pt x="71" y="3"/>
                  </a:lnTo>
                  <a:lnTo>
                    <a:pt x="72" y="1"/>
                  </a:lnTo>
                  <a:lnTo>
                    <a:pt x="73" y="0"/>
                  </a:lnTo>
                  <a:lnTo>
                    <a:pt x="76"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2101"/>
            <p:cNvSpPr/>
            <p:nvPr/>
          </p:nvSpPr>
          <p:spPr bwMode="auto">
            <a:xfrm>
              <a:off x="8099426" y="5084763"/>
              <a:ext cx="14288" cy="26988"/>
            </a:xfrm>
            <a:custGeom>
              <a:avLst/>
              <a:gdLst>
                <a:gd name="T0" fmla="*/ 1 w 9"/>
                <a:gd name="T1" fmla="*/ 0 h 17"/>
                <a:gd name="T2" fmla="*/ 3 w 9"/>
                <a:gd name="T3" fmla="*/ 0 h 17"/>
                <a:gd name="T4" fmla="*/ 4 w 9"/>
                <a:gd name="T5" fmla="*/ 2 h 17"/>
                <a:gd name="T6" fmla="*/ 9 w 9"/>
                <a:gd name="T7" fmla="*/ 15 h 17"/>
                <a:gd name="T8" fmla="*/ 9 w 9"/>
                <a:gd name="T9" fmla="*/ 16 h 17"/>
                <a:gd name="T10" fmla="*/ 8 w 9"/>
                <a:gd name="T11" fmla="*/ 17 h 17"/>
                <a:gd name="T12" fmla="*/ 8 w 9"/>
                <a:gd name="T13" fmla="*/ 17 h 17"/>
                <a:gd name="T14" fmla="*/ 7 w 9"/>
                <a:gd name="T15" fmla="*/ 17 h 17"/>
                <a:gd name="T16" fmla="*/ 5 w 9"/>
                <a:gd name="T17" fmla="*/ 16 h 17"/>
                <a:gd name="T18" fmla="*/ 0 w 9"/>
                <a:gd name="T19" fmla="*/ 3 h 17"/>
                <a:gd name="T20" fmla="*/ 0 w 9"/>
                <a:gd name="T21" fmla="*/ 2 h 17"/>
                <a:gd name="T22" fmla="*/ 1 w 9"/>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7">
                  <a:moveTo>
                    <a:pt x="1" y="0"/>
                  </a:moveTo>
                  <a:lnTo>
                    <a:pt x="3" y="0"/>
                  </a:lnTo>
                  <a:lnTo>
                    <a:pt x="4" y="2"/>
                  </a:lnTo>
                  <a:lnTo>
                    <a:pt x="9" y="15"/>
                  </a:lnTo>
                  <a:lnTo>
                    <a:pt x="9" y="16"/>
                  </a:lnTo>
                  <a:lnTo>
                    <a:pt x="8" y="17"/>
                  </a:lnTo>
                  <a:lnTo>
                    <a:pt x="8" y="17"/>
                  </a:lnTo>
                  <a:lnTo>
                    <a:pt x="7" y="17"/>
                  </a:lnTo>
                  <a:lnTo>
                    <a:pt x="5" y="16"/>
                  </a:lnTo>
                  <a:lnTo>
                    <a:pt x="0" y="3"/>
                  </a:lnTo>
                  <a:lnTo>
                    <a:pt x="0" y="2"/>
                  </a:lnTo>
                  <a:lnTo>
                    <a:pt x="1"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2102"/>
            <p:cNvSpPr>
              <a:spLocks noEditPoints="1"/>
            </p:cNvSpPr>
            <p:nvPr/>
          </p:nvSpPr>
          <p:spPr bwMode="auto">
            <a:xfrm>
              <a:off x="8097838" y="5083175"/>
              <a:ext cx="19050" cy="31750"/>
            </a:xfrm>
            <a:custGeom>
              <a:avLst/>
              <a:gdLst>
                <a:gd name="T0" fmla="*/ 2 w 12"/>
                <a:gd name="T1" fmla="*/ 3 h 20"/>
                <a:gd name="T2" fmla="*/ 2 w 12"/>
                <a:gd name="T3" fmla="*/ 3 h 20"/>
                <a:gd name="T4" fmla="*/ 2 w 12"/>
                <a:gd name="T5" fmla="*/ 3 h 20"/>
                <a:gd name="T6" fmla="*/ 8 w 12"/>
                <a:gd name="T7" fmla="*/ 17 h 20"/>
                <a:gd name="T8" fmla="*/ 8 w 12"/>
                <a:gd name="T9" fmla="*/ 17 h 20"/>
                <a:gd name="T10" fmla="*/ 9 w 12"/>
                <a:gd name="T11" fmla="*/ 17 h 20"/>
                <a:gd name="T12" fmla="*/ 9 w 12"/>
                <a:gd name="T13" fmla="*/ 17 h 20"/>
                <a:gd name="T14" fmla="*/ 9 w 12"/>
                <a:gd name="T15" fmla="*/ 17 h 20"/>
                <a:gd name="T16" fmla="*/ 9 w 12"/>
                <a:gd name="T17" fmla="*/ 16 h 20"/>
                <a:gd name="T18" fmla="*/ 4 w 12"/>
                <a:gd name="T19" fmla="*/ 3 h 20"/>
                <a:gd name="T20" fmla="*/ 4 w 12"/>
                <a:gd name="T21" fmla="*/ 3 h 20"/>
                <a:gd name="T22" fmla="*/ 2 w 12"/>
                <a:gd name="T23" fmla="*/ 3 h 20"/>
                <a:gd name="T24" fmla="*/ 4 w 12"/>
                <a:gd name="T25" fmla="*/ 0 h 20"/>
                <a:gd name="T26" fmla="*/ 5 w 12"/>
                <a:gd name="T27" fmla="*/ 0 h 20"/>
                <a:gd name="T28" fmla="*/ 6 w 12"/>
                <a:gd name="T29" fmla="*/ 1 h 20"/>
                <a:gd name="T30" fmla="*/ 12 w 12"/>
                <a:gd name="T31" fmla="*/ 16 h 20"/>
                <a:gd name="T32" fmla="*/ 12 w 12"/>
                <a:gd name="T33" fmla="*/ 17 h 20"/>
                <a:gd name="T34" fmla="*/ 12 w 12"/>
                <a:gd name="T35" fmla="*/ 18 h 20"/>
                <a:gd name="T36" fmla="*/ 9 w 12"/>
                <a:gd name="T37" fmla="*/ 20 h 20"/>
                <a:gd name="T38" fmla="*/ 9 w 12"/>
                <a:gd name="T39" fmla="*/ 20 h 20"/>
                <a:gd name="T40" fmla="*/ 6 w 12"/>
                <a:gd name="T41" fmla="*/ 20 h 20"/>
                <a:gd name="T42" fmla="*/ 5 w 12"/>
                <a:gd name="T43" fmla="*/ 17 h 20"/>
                <a:gd name="T44" fmla="*/ 0 w 12"/>
                <a:gd name="T45" fmla="*/ 4 h 20"/>
                <a:gd name="T46" fmla="*/ 0 w 12"/>
                <a:gd name="T47" fmla="*/ 3 h 20"/>
                <a:gd name="T48" fmla="*/ 0 w 12"/>
                <a:gd name="T49" fmla="*/ 1 h 20"/>
                <a:gd name="T50" fmla="*/ 2 w 12"/>
                <a:gd name="T51" fmla="*/ 0 h 20"/>
                <a:gd name="T52" fmla="*/ 4 w 12"/>
                <a:gd name="T5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20">
                  <a:moveTo>
                    <a:pt x="2" y="3"/>
                  </a:moveTo>
                  <a:lnTo>
                    <a:pt x="2" y="3"/>
                  </a:lnTo>
                  <a:lnTo>
                    <a:pt x="2" y="3"/>
                  </a:lnTo>
                  <a:lnTo>
                    <a:pt x="8" y="17"/>
                  </a:lnTo>
                  <a:lnTo>
                    <a:pt x="8" y="17"/>
                  </a:lnTo>
                  <a:lnTo>
                    <a:pt x="9" y="17"/>
                  </a:lnTo>
                  <a:lnTo>
                    <a:pt x="9" y="17"/>
                  </a:lnTo>
                  <a:lnTo>
                    <a:pt x="9" y="17"/>
                  </a:lnTo>
                  <a:lnTo>
                    <a:pt x="9" y="16"/>
                  </a:lnTo>
                  <a:lnTo>
                    <a:pt x="4" y="3"/>
                  </a:lnTo>
                  <a:lnTo>
                    <a:pt x="4" y="3"/>
                  </a:lnTo>
                  <a:lnTo>
                    <a:pt x="2" y="3"/>
                  </a:lnTo>
                  <a:close/>
                  <a:moveTo>
                    <a:pt x="4" y="0"/>
                  </a:moveTo>
                  <a:lnTo>
                    <a:pt x="5" y="0"/>
                  </a:lnTo>
                  <a:lnTo>
                    <a:pt x="6" y="1"/>
                  </a:lnTo>
                  <a:lnTo>
                    <a:pt x="12" y="16"/>
                  </a:lnTo>
                  <a:lnTo>
                    <a:pt x="12" y="17"/>
                  </a:lnTo>
                  <a:lnTo>
                    <a:pt x="12" y="18"/>
                  </a:lnTo>
                  <a:lnTo>
                    <a:pt x="9" y="20"/>
                  </a:lnTo>
                  <a:lnTo>
                    <a:pt x="9" y="20"/>
                  </a:lnTo>
                  <a:lnTo>
                    <a:pt x="6" y="20"/>
                  </a:lnTo>
                  <a:lnTo>
                    <a:pt x="5" y="17"/>
                  </a:lnTo>
                  <a:lnTo>
                    <a:pt x="0" y="4"/>
                  </a:lnTo>
                  <a:lnTo>
                    <a:pt x="0" y="3"/>
                  </a:lnTo>
                  <a:lnTo>
                    <a:pt x="0" y="1"/>
                  </a:lnTo>
                  <a:lnTo>
                    <a:pt x="2" y="0"/>
                  </a:lnTo>
                  <a:lnTo>
                    <a:pt x="4"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2103"/>
            <p:cNvSpPr/>
            <p:nvPr/>
          </p:nvSpPr>
          <p:spPr bwMode="auto">
            <a:xfrm>
              <a:off x="8107363" y="5089525"/>
              <a:ext cx="20638" cy="19050"/>
            </a:xfrm>
            <a:custGeom>
              <a:avLst/>
              <a:gdLst>
                <a:gd name="T0" fmla="*/ 12 w 13"/>
                <a:gd name="T1" fmla="*/ 0 h 12"/>
                <a:gd name="T2" fmla="*/ 13 w 13"/>
                <a:gd name="T3" fmla="*/ 1 h 12"/>
                <a:gd name="T4" fmla="*/ 13 w 13"/>
                <a:gd name="T5" fmla="*/ 3 h 12"/>
                <a:gd name="T6" fmla="*/ 13 w 13"/>
                <a:gd name="T7" fmla="*/ 4 h 12"/>
                <a:gd name="T8" fmla="*/ 3 w 13"/>
                <a:gd name="T9" fmla="*/ 10 h 12"/>
                <a:gd name="T10" fmla="*/ 3 w 13"/>
                <a:gd name="T11" fmla="*/ 12 h 12"/>
                <a:gd name="T12" fmla="*/ 0 w 13"/>
                <a:gd name="T13" fmla="*/ 10 h 12"/>
                <a:gd name="T14" fmla="*/ 0 w 13"/>
                <a:gd name="T15" fmla="*/ 9 h 12"/>
                <a:gd name="T16" fmla="*/ 2 w 13"/>
                <a:gd name="T17" fmla="*/ 8 h 12"/>
                <a:gd name="T18" fmla="*/ 11 w 13"/>
                <a:gd name="T19" fmla="*/ 1 h 12"/>
                <a:gd name="T20" fmla="*/ 12 w 1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2">
                  <a:moveTo>
                    <a:pt x="12" y="0"/>
                  </a:moveTo>
                  <a:lnTo>
                    <a:pt x="13" y="1"/>
                  </a:lnTo>
                  <a:lnTo>
                    <a:pt x="13" y="3"/>
                  </a:lnTo>
                  <a:lnTo>
                    <a:pt x="13" y="4"/>
                  </a:lnTo>
                  <a:lnTo>
                    <a:pt x="3" y="10"/>
                  </a:lnTo>
                  <a:lnTo>
                    <a:pt x="3" y="12"/>
                  </a:lnTo>
                  <a:lnTo>
                    <a:pt x="0" y="10"/>
                  </a:lnTo>
                  <a:lnTo>
                    <a:pt x="0" y="9"/>
                  </a:lnTo>
                  <a:lnTo>
                    <a:pt x="2" y="8"/>
                  </a:lnTo>
                  <a:lnTo>
                    <a:pt x="11" y="1"/>
                  </a:lnTo>
                  <a:lnTo>
                    <a:pt x="12"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2104"/>
            <p:cNvSpPr>
              <a:spLocks noEditPoints="1"/>
            </p:cNvSpPr>
            <p:nvPr/>
          </p:nvSpPr>
          <p:spPr bwMode="auto">
            <a:xfrm>
              <a:off x="8105776" y="5087938"/>
              <a:ext cx="25400" cy="22225"/>
            </a:xfrm>
            <a:custGeom>
              <a:avLst/>
              <a:gdLst>
                <a:gd name="T0" fmla="*/ 13 w 16"/>
                <a:gd name="T1" fmla="*/ 2 h 14"/>
                <a:gd name="T2" fmla="*/ 13 w 16"/>
                <a:gd name="T3" fmla="*/ 2 h 14"/>
                <a:gd name="T4" fmla="*/ 3 w 16"/>
                <a:gd name="T5" fmla="*/ 10 h 14"/>
                <a:gd name="T6" fmla="*/ 3 w 16"/>
                <a:gd name="T7" fmla="*/ 10 h 14"/>
                <a:gd name="T8" fmla="*/ 3 w 16"/>
                <a:gd name="T9" fmla="*/ 11 h 14"/>
                <a:gd name="T10" fmla="*/ 4 w 16"/>
                <a:gd name="T11" fmla="*/ 11 h 14"/>
                <a:gd name="T12" fmla="*/ 4 w 16"/>
                <a:gd name="T13" fmla="*/ 11 h 14"/>
                <a:gd name="T14" fmla="*/ 13 w 16"/>
                <a:gd name="T15" fmla="*/ 4 h 14"/>
                <a:gd name="T16" fmla="*/ 13 w 16"/>
                <a:gd name="T17" fmla="*/ 4 h 14"/>
                <a:gd name="T18" fmla="*/ 13 w 16"/>
                <a:gd name="T19" fmla="*/ 4 h 14"/>
                <a:gd name="T20" fmla="*/ 13 w 16"/>
                <a:gd name="T21" fmla="*/ 2 h 14"/>
                <a:gd name="T22" fmla="*/ 13 w 16"/>
                <a:gd name="T23" fmla="*/ 0 h 14"/>
                <a:gd name="T24" fmla="*/ 14 w 16"/>
                <a:gd name="T25" fmla="*/ 0 h 14"/>
                <a:gd name="T26" fmla="*/ 16 w 16"/>
                <a:gd name="T27" fmla="*/ 1 h 14"/>
                <a:gd name="T28" fmla="*/ 16 w 16"/>
                <a:gd name="T29" fmla="*/ 4 h 14"/>
                <a:gd name="T30" fmla="*/ 16 w 16"/>
                <a:gd name="T31" fmla="*/ 5 h 14"/>
                <a:gd name="T32" fmla="*/ 14 w 16"/>
                <a:gd name="T33" fmla="*/ 6 h 14"/>
                <a:gd name="T34" fmla="*/ 5 w 16"/>
                <a:gd name="T35" fmla="*/ 13 h 14"/>
                <a:gd name="T36" fmla="*/ 4 w 16"/>
                <a:gd name="T37" fmla="*/ 14 h 14"/>
                <a:gd name="T38" fmla="*/ 4 w 16"/>
                <a:gd name="T39" fmla="*/ 14 h 14"/>
                <a:gd name="T40" fmla="*/ 1 w 16"/>
                <a:gd name="T41" fmla="*/ 14 h 14"/>
                <a:gd name="T42" fmla="*/ 0 w 16"/>
                <a:gd name="T43" fmla="*/ 13 h 14"/>
                <a:gd name="T44" fmla="*/ 0 w 16"/>
                <a:gd name="T45" fmla="*/ 10 h 14"/>
                <a:gd name="T46" fmla="*/ 0 w 16"/>
                <a:gd name="T47" fmla="*/ 9 h 14"/>
                <a:gd name="T48" fmla="*/ 1 w 16"/>
                <a:gd name="T49" fmla="*/ 8 h 14"/>
                <a:gd name="T50" fmla="*/ 11 w 16"/>
                <a:gd name="T51" fmla="*/ 1 h 14"/>
                <a:gd name="T52" fmla="*/ 13 w 16"/>
                <a:gd name="T5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14">
                  <a:moveTo>
                    <a:pt x="13" y="2"/>
                  </a:moveTo>
                  <a:lnTo>
                    <a:pt x="13" y="2"/>
                  </a:lnTo>
                  <a:lnTo>
                    <a:pt x="3" y="10"/>
                  </a:lnTo>
                  <a:lnTo>
                    <a:pt x="3" y="10"/>
                  </a:lnTo>
                  <a:lnTo>
                    <a:pt x="3" y="11"/>
                  </a:lnTo>
                  <a:lnTo>
                    <a:pt x="4" y="11"/>
                  </a:lnTo>
                  <a:lnTo>
                    <a:pt x="4" y="11"/>
                  </a:lnTo>
                  <a:lnTo>
                    <a:pt x="13" y="4"/>
                  </a:lnTo>
                  <a:lnTo>
                    <a:pt x="13" y="4"/>
                  </a:lnTo>
                  <a:lnTo>
                    <a:pt x="13" y="4"/>
                  </a:lnTo>
                  <a:lnTo>
                    <a:pt x="13" y="2"/>
                  </a:lnTo>
                  <a:close/>
                  <a:moveTo>
                    <a:pt x="13" y="0"/>
                  </a:moveTo>
                  <a:lnTo>
                    <a:pt x="14" y="0"/>
                  </a:lnTo>
                  <a:lnTo>
                    <a:pt x="16" y="1"/>
                  </a:lnTo>
                  <a:lnTo>
                    <a:pt x="16" y="4"/>
                  </a:lnTo>
                  <a:lnTo>
                    <a:pt x="16" y="5"/>
                  </a:lnTo>
                  <a:lnTo>
                    <a:pt x="14" y="6"/>
                  </a:lnTo>
                  <a:lnTo>
                    <a:pt x="5" y="13"/>
                  </a:lnTo>
                  <a:lnTo>
                    <a:pt x="4" y="14"/>
                  </a:lnTo>
                  <a:lnTo>
                    <a:pt x="4" y="14"/>
                  </a:lnTo>
                  <a:lnTo>
                    <a:pt x="1" y="14"/>
                  </a:lnTo>
                  <a:lnTo>
                    <a:pt x="0" y="13"/>
                  </a:lnTo>
                  <a:lnTo>
                    <a:pt x="0" y="10"/>
                  </a:lnTo>
                  <a:lnTo>
                    <a:pt x="0" y="9"/>
                  </a:lnTo>
                  <a:lnTo>
                    <a:pt x="1" y="8"/>
                  </a:lnTo>
                  <a:lnTo>
                    <a:pt x="11" y="1"/>
                  </a:lnTo>
                  <a:lnTo>
                    <a:pt x="13"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2105"/>
            <p:cNvSpPr/>
            <p:nvPr/>
          </p:nvSpPr>
          <p:spPr bwMode="auto">
            <a:xfrm>
              <a:off x="8110538" y="5076825"/>
              <a:ext cx="9525" cy="28575"/>
            </a:xfrm>
            <a:custGeom>
              <a:avLst/>
              <a:gdLst>
                <a:gd name="T0" fmla="*/ 5 w 6"/>
                <a:gd name="T1" fmla="*/ 0 h 18"/>
                <a:gd name="T2" fmla="*/ 6 w 6"/>
                <a:gd name="T3" fmla="*/ 0 h 18"/>
                <a:gd name="T4" fmla="*/ 6 w 6"/>
                <a:gd name="T5" fmla="*/ 1 h 18"/>
                <a:gd name="T6" fmla="*/ 4 w 6"/>
                <a:gd name="T7" fmla="*/ 17 h 18"/>
                <a:gd name="T8" fmla="*/ 4 w 6"/>
                <a:gd name="T9" fmla="*/ 18 h 18"/>
                <a:gd name="T10" fmla="*/ 2 w 6"/>
                <a:gd name="T11" fmla="*/ 18 h 18"/>
                <a:gd name="T12" fmla="*/ 1 w 6"/>
                <a:gd name="T13" fmla="*/ 18 h 18"/>
                <a:gd name="T14" fmla="*/ 0 w 6"/>
                <a:gd name="T15" fmla="*/ 17 h 18"/>
                <a:gd name="T16" fmla="*/ 0 w 6"/>
                <a:gd name="T17" fmla="*/ 16 h 18"/>
                <a:gd name="T18" fmla="*/ 4 w 6"/>
                <a:gd name="T19" fmla="*/ 1 h 18"/>
                <a:gd name="T20" fmla="*/ 4 w 6"/>
                <a:gd name="T21" fmla="*/ 0 h 18"/>
                <a:gd name="T22" fmla="*/ 5 w 6"/>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8">
                  <a:moveTo>
                    <a:pt x="5" y="0"/>
                  </a:moveTo>
                  <a:lnTo>
                    <a:pt x="6" y="0"/>
                  </a:lnTo>
                  <a:lnTo>
                    <a:pt x="6" y="1"/>
                  </a:lnTo>
                  <a:lnTo>
                    <a:pt x="4" y="17"/>
                  </a:lnTo>
                  <a:lnTo>
                    <a:pt x="4" y="18"/>
                  </a:lnTo>
                  <a:lnTo>
                    <a:pt x="2" y="18"/>
                  </a:lnTo>
                  <a:lnTo>
                    <a:pt x="1" y="18"/>
                  </a:lnTo>
                  <a:lnTo>
                    <a:pt x="0" y="17"/>
                  </a:lnTo>
                  <a:lnTo>
                    <a:pt x="0" y="16"/>
                  </a:lnTo>
                  <a:lnTo>
                    <a:pt x="4" y="1"/>
                  </a:lnTo>
                  <a:lnTo>
                    <a:pt x="4" y="0"/>
                  </a:lnTo>
                  <a:lnTo>
                    <a:pt x="5"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2106"/>
            <p:cNvSpPr>
              <a:spLocks noEditPoints="1"/>
            </p:cNvSpPr>
            <p:nvPr/>
          </p:nvSpPr>
          <p:spPr bwMode="auto">
            <a:xfrm>
              <a:off x="8107363" y="5075238"/>
              <a:ext cx="17463" cy="33338"/>
            </a:xfrm>
            <a:custGeom>
              <a:avLst/>
              <a:gdLst>
                <a:gd name="T0" fmla="*/ 7 w 11"/>
                <a:gd name="T1" fmla="*/ 2 h 21"/>
                <a:gd name="T2" fmla="*/ 7 w 11"/>
                <a:gd name="T3" fmla="*/ 2 h 21"/>
                <a:gd name="T4" fmla="*/ 3 w 11"/>
                <a:gd name="T5" fmla="*/ 18 h 21"/>
                <a:gd name="T6" fmla="*/ 4 w 11"/>
                <a:gd name="T7" fmla="*/ 18 h 21"/>
                <a:gd name="T8" fmla="*/ 4 w 11"/>
                <a:gd name="T9" fmla="*/ 18 h 21"/>
                <a:gd name="T10" fmla="*/ 4 w 11"/>
                <a:gd name="T11" fmla="*/ 18 h 21"/>
                <a:gd name="T12" fmla="*/ 7 w 11"/>
                <a:gd name="T13" fmla="*/ 2 h 21"/>
                <a:gd name="T14" fmla="*/ 7 w 11"/>
                <a:gd name="T15" fmla="*/ 2 h 21"/>
                <a:gd name="T16" fmla="*/ 7 w 11"/>
                <a:gd name="T17" fmla="*/ 2 h 21"/>
                <a:gd name="T18" fmla="*/ 7 w 11"/>
                <a:gd name="T19" fmla="*/ 0 h 21"/>
                <a:gd name="T20" fmla="*/ 8 w 11"/>
                <a:gd name="T21" fmla="*/ 0 h 21"/>
                <a:gd name="T22" fmla="*/ 10 w 11"/>
                <a:gd name="T23" fmla="*/ 1 h 21"/>
                <a:gd name="T24" fmla="*/ 11 w 11"/>
                <a:gd name="T25" fmla="*/ 2 h 21"/>
                <a:gd name="T26" fmla="*/ 11 w 11"/>
                <a:gd name="T27" fmla="*/ 4 h 21"/>
                <a:gd name="T28" fmla="*/ 7 w 11"/>
                <a:gd name="T29" fmla="*/ 18 h 21"/>
                <a:gd name="T30" fmla="*/ 6 w 11"/>
                <a:gd name="T31" fmla="*/ 19 h 21"/>
                <a:gd name="T32" fmla="*/ 4 w 11"/>
                <a:gd name="T33" fmla="*/ 21 h 21"/>
                <a:gd name="T34" fmla="*/ 3 w 11"/>
                <a:gd name="T35" fmla="*/ 21 h 21"/>
                <a:gd name="T36" fmla="*/ 2 w 11"/>
                <a:gd name="T37" fmla="*/ 19 h 21"/>
                <a:gd name="T38" fmla="*/ 0 w 11"/>
                <a:gd name="T39" fmla="*/ 18 h 21"/>
                <a:gd name="T40" fmla="*/ 0 w 11"/>
                <a:gd name="T41" fmla="*/ 17 h 21"/>
                <a:gd name="T42" fmla="*/ 4 w 11"/>
                <a:gd name="T43" fmla="*/ 2 h 21"/>
                <a:gd name="T44" fmla="*/ 4 w 11"/>
                <a:gd name="T45" fmla="*/ 0 h 21"/>
                <a:gd name="T46" fmla="*/ 7 w 11"/>
                <a:gd name="T4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21">
                  <a:moveTo>
                    <a:pt x="7" y="2"/>
                  </a:moveTo>
                  <a:lnTo>
                    <a:pt x="7" y="2"/>
                  </a:lnTo>
                  <a:lnTo>
                    <a:pt x="3" y="18"/>
                  </a:lnTo>
                  <a:lnTo>
                    <a:pt x="4" y="18"/>
                  </a:lnTo>
                  <a:lnTo>
                    <a:pt x="4" y="18"/>
                  </a:lnTo>
                  <a:lnTo>
                    <a:pt x="4" y="18"/>
                  </a:lnTo>
                  <a:lnTo>
                    <a:pt x="7" y="2"/>
                  </a:lnTo>
                  <a:lnTo>
                    <a:pt x="7" y="2"/>
                  </a:lnTo>
                  <a:lnTo>
                    <a:pt x="7" y="2"/>
                  </a:lnTo>
                  <a:close/>
                  <a:moveTo>
                    <a:pt x="7" y="0"/>
                  </a:moveTo>
                  <a:lnTo>
                    <a:pt x="8" y="0"/>
                  </a:lnTo>
                  <a:lnTo>
                    <a:pt x="10" y="1"/>
                  </a:lnTo>
                  <a:lnTo>
                    <a:pt x="11" y="2"/>
                  </a:lnTo>
                  <a:lnTo>
                    <a:pt x="11" y="4"/>
                  </a:lnTo>
                  <a:lnTo>
                    <a:pt x="7" y="18"/>
                  </a:lnTo>
                  <a:lnTo>
                    <a:pt x="6" y="19"/>
                  </a:lnTo>
                  <a:lnTo>
                    <a:pt x="4" y="21"/>
                  </a:lnTo>
                  <a:lnTo>
                    <a:pt x="3" y="21"/>
                  </a:lnTo>
                  <a:lnTo>
                    <a:pt x="2" y="19"/>
                  </a:lnTo>
                  <a:lnTo>
                    <a:pt x="0" y="18"/>
                  </a:lnTo>
                  <a:lnTo>
                    <a:pt x="0" y="17"/>
                  </a:lnTo>
                  <a:lnTo>
                    <a:pt x="4" y="2"/>
                  </a:lnTo>
                  <a:lnTo>
                    <a:pt x="4" y="0"/>
                  </a:lnTo>
                  <a:lnTo>
                    <a:pt x="7"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2107"/>
            <p:cNvSpPr/>
            <p:nvPr/>
          </p:nvSpPr>
          <p:spPr bwMode="auto">
            <a:xfrm>
              <a:off x="7935913" y="5454650"/>
              <a:ext cx="28575" cy="254000"/>
            </a:xfrm>
            <a:custGeom>
              <a:avLst/>
              <a:gdLst>
                <a:gd name="T0" fmla="*/ 8 w 18"/>
                <a:gd name="T1" fmla="*/ 0 h 160"/>
                <a:gd name="T2" fmla="*/ 9 w 18"/>
                <a:gd name="T3" fmla="*/ 0 h 160"/>
                <a:gd name="T4" fmla="*/ 10 w 18"/>
                <a:gd name="T5" fmla="*/ 2 h 160"/>
                <a:gd name="T6" fmla="*/ 18 w 18"/>
                <a:gd name="T7" fmla="*/ 160 h 160"/>
                <a:gd name="T8" fmla="*/ 1 w 18"/>
                <a:gd name="T9" fmla="*/ 160 h 160"/>
                <a:gd name="T10" fmla="*/ 0 w 18"/>
                <a:gd name="T11" fmla="*/ 160 h 160"/>
                <a:gd name="T12" fmla="*/ 0 w 18"/>
                <a:gd name="T13" fmla="*/ 159 h 160"/>
                <a:gd name="T14" fmla="*/ 0 w 18"/>
                <a:gd name="T15" fmla="*/ 157 h 160"/>
                <a:gd name="T16" fmla="*/ 1 w 18"/>
                <a:gd name="T17" fmla="*/ 156 h 160"/>
                <a:gd name="T18" fmla="*/ 14 w 18"/>
                <a:gd name="T19" fmla="*/ 156 h 160"/>
                <a:gd name="T20" fmla="*/ 6 w 18"/>
                <a:gd name="T21" fmla="*/ 2 h 160"/>
                <a:gd name="T22" fmla="*/ 6 w 18"/>
                <a:gd name="T23" fmla="*/ 0 h 160"/>
                <a:gd name="T24" fmla="*/ 8 w 18"/>
                <a:gd name="T2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60">
                  <a:moveTo>
                    <a:pt x="8" y="0"/>
                  </a:moveTo>
                  <a:lnTo>
                    <a:pt x="9" y="0"/>
                  </a:lnTo>
                  <a:lnTo>
                    <a:pt x="10" y="2"/>
                  </a:lnTo>
                  <a:lnTo>
                    <a:pt x="18" y="160"/>
                  </a:lnTo>
                  <a:lnTo>
                    <a:pt x="1" y="160"/>
                  </a:lnTo>
                  <a:lnTo>
                    <a:pt x="0" y="160"/>
                  </a:lnTo>
                  <a:lnTo>
                    <a:pt x="0" y="159"/>
                  </a:lnTo>
                  <a:lnTo>
                    <a:pt x="0" y="157"/>
                  </a:lnTo>
                  <a:lnTo>
                    <a:pt x="1" y="156"/>
                  </a:lnTo>
                  <a:lnTo>
                    <a:pt x="14" y="156"/>
                  </a:lnTo>
                  <a:lnTo>
                    <a:pt x="6" y="2"/>
                  </a:lnTo>
                  <a:lnTo>
                    <a:pt x="6" y="0"/>
                  </a:lnTo>
                  <a:lnTo>
                    <a:pt x="8"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2108"/>
            <p:cNvSpPr>
              <a:spLocks noEditPoints="1"/>
            </p:cNvSpPr>
            <p:nvPr/>
          </p:nvSpPr>
          <p:spPr bwMode="auto">
            <a:xfrm>
              <a:off x="7932738" y="5451475"/>
              <a:ext cx="33338" cy="258763"/>
            </a:xfrm>
            <a:custGeom>
              <a:avLst/>
              <a:gdLst>
                <a:gd name="T0" fmla="*/ 10 w 21"/>
                <a:gd name="T1" fmla="*/ 4 h 163"/>
                <a:gd name="T2" fmla="*/ 10 w 21"/>
                <a:gd name="T3" fmla="*/ 4 h 163"/>
                <a:gd name="T4" fmla="*/ 10 w 21"/>
                <a:gd name="T5" fmla="*/ 4 h 163"/>
                <a:gd name="T6" fmla="*/ 10 w 21"/>
                <a:gd name="T7" fmla="*/ 8 h 163"/>
                <a:gd name="T8" fmla="*/ 10 w 21"/>
                <a:gd name="T9" fmla="*/ 8 h 163"/>
                <a:gd name="T10" fmla="*/ 17 w 21"/>
                <a:gd name="T11" fmla="*/ 159 h 163"/>
                <a:gd name="T12" fmla="*/ 3 w 21"/>
                <a:gd name="T13" fmla="*/ 159 h 163"/>
                <a:gd name="T14" fmla="*/ 3 w 21"/>
                <a:gd name="T15" fmla="*/ 161 h 163"/>
                <a:gd name="T16" fmla="*/ 3 w 21"/>
                <a:gd name="T17" fmla="*/ 161 h 163"/>
                <a:gd name="T18" fmla="*/ 19 w 21"/>
                <a:gd name="T19" fmla="*/ 161 h 163"/>
                <a:gd name="T20" fmla="*/ 10 w 21"/>
                <a:gd name="T21" fmla="*/ 4 h 163"/>
                <a:gd name="T22" fmla="*/ 10 w 21"/>
                <a:gd name="T23" fmla="*/ 4 h 163"/>
                <a:gd name="T24" fmla="*/ 10 w 21"/>
                <a:gd name="T25" fmla="*/ 4 h 163"/>
                <a:gd name="T26" fmla="*/ 7 w 21"/>
                <a:gd name="T27" fmla="*/ 0 h 163"/>
                <a:gd name="T28" fmla="*/ 8 w 21"/>
                <a:gd name="T29" fmla="*/ 1 h 163"/>
                <a:gd name="T30" fmla="*/ 10 w 21"/>
                <a:gd name="T31" fmla="*/ 1 h 163"/>
                <a:gd name="T32" fmla="*/ 10 w 21"/>
                <a:gd name="T33" fmla="*/ 1 h 163"/>
                <a:gd name="T34" fmla="*/ 12 w 21"/>
                <a:gd name="T35" fmla="*/ 1 h 163"/>
                <a:gd name="T36" fmla="*/ 13 w 21"/>
                <a:gd name="T37" fmla="*/ 4 h 163"/>
                <a:gd name="T38" fmla="*/ 21 w 21"/>
                <a:gd name="T39" fmla="*/ 163 h 163"/>
                <a:gd name="T40" fmla="*/ 3 w 21"/>
                <a:gd name="T41" fmla="*/ 163 h 163"/>
                <a:gd name="T42" fmla="*/ 2 w 21"/>
                <a:gd name="T43" fmla="*/ 163 h 163"/>
                <a:gd name="T44" fmla="*/ 0 w 21"/>
                <a:gd name="T45" fmla="*/ 162 h 163"/>
                <a:gd name="T46" fmla="*/ 0 w 21"/>
                <a:gd name="T47" fmla="*/ 161 h 163"/>
                <a:gd name="T48" fmla="*/ 0 w 21"/>
                <a:gd name="T49" fmla="*/ 158 h 163"/>
                <a:gd name="T50" fmla="*/ 2 w 21"/>
                <a:gd name="T51" fmla="*/ 157 h 163"/>
                <a:gd name="T52" fmla="*/ 3 w 21"/>
                <a:gd name="T53" fmla="*/ 157 h 163"/>
                <a:gd name="T54" fmla="*/ 15 w 21"/>
                <a:gd name="T55" fmla="*/ 157 h 163"/>
                <a:gd name="T56" fmla="*/ 7 w 21"/>
                <a:gd name="T5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 h="163">
                  <a:moveTo>
                    <a:pt x="10" y="4"/>
                  </a:moveTo>
                  <a:lnTo>
                    <a:pt x="10" y="4"/>
                  </a:lnTo>
                  <a:lnTo>
                    <a:pt x="10" y="4"/>
                  </a:lnTo>
                  <a:lnTo>
                    <a:pt x="10" y="8"/>
                  </a:lnTo>
                  <a:lnTo>
                    <a:pt x="10" y="8"/>
                  </a:lnTo>
                  <a:lnTo>
                    <a:pt x="17" y="159"/>
                  </a:lnTo>
                  <a:lnTo>
                    <a:pt x="3" y="159"/>
                  </a:lnTo>
                  <a:lnTo>
                    <a:pt x="3" y="161"/>
                  </a:lnTo>
                  <a:lnTo>
                    <a:pt x="3" y="161"/>
                  </a:lnTo>
                  <a:lnTo>
                    <a:pt x="19" y="161"/>
                  </a:lnTo>
                  <a:lnTo>
                    <a:pt x="10" y="4"/>
                  </a:lnTo>
                  <a:lnTo>
                    <a:pt x="10" y="4"/>
                  </a:lnTo>
                  <a:lnTo>
                    <a:pt x="10" y="4"/>
                  </a:lnTo>
                  <a:close/>
                  <a:moveTo>
                    <a:pt x="7" y="0"/>
                  </a:moveTo>
                  <a:lnTo>
                    <a:pt x="8" y="1"/>
                  </a:lnTo>
                  <a:lnTo>
                    <a:pt x="10" y="1"/>
                  </a:lnTo>
                  <a:lnTo>
                    <a:pt x="10" y="1"/>
                  </a:lnTo>
                  <a:lnTo>
                    <a:pt x="12" y="1"/>
                  </a:lnTo>
                  <a:lnTo>
                    <a:pt x="13" y="4"/>
                  </a:lnTo>
                  <a:lnTo>
                    <a:pt x="21" y="163"/>
                  </a:lnTo>
                  <a:lnTo>
                    <a:pt x="3" y="163"/>
                  </a:lnTo>
                  <a:lnTo>
                    <a:pt x="2" y="163"/>
                  </a:lnTo>
                  <a:lnTo>
                    <a:pt x="0" y="162"/>
                  </a:lnTo>
                  <a:lnTo>
                    <a:pt x="0" y="161"/>
                  </a:lnTo>
                  <a:lnTo>
                    <a:pt x="0" y="158"/>
                  </a:lnTo>
                  <a:lnTo>
                    <a:pt x="2" y="157"/>
                  </a:lnTo>
                  <a:lnTo>
                    <a:pt x="3" y="157"/>
                  </a:lnTo>
                  <a:lnTo>
                    <a:pt x="15" y="157"/>
                  </a:lnTo>
                  <a:lnTo>
                    <a:pt x="7"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2109"/>
            <p:cNvSpPr/>
            <p:nvPr/>
          </p:nvSpPr>
          <p:spPr bwMode="auto">
            <a:xfrm>
              <a:off x="7966076" y="5454650"/>
              <a:ext cx="42863" cy="252413"/>
            </a:xfrm>
            <a:custGeom>
              <a:avLst/>
              <a:gdLst>
                <a:gd name="T0" fmla="*/ 2 w 27"/>
                <a:gd name="T1" fmla="*/ 0 h 159"/>
                <a:gd name="T2" fmla="*/ 3 w 27"/>
                <a:gd name="T3" fmla="*/ 0 h 159"/>
                <a:gd name="T4" fmla="*/ 4 w 27"/>
                <a:gd name="T5" fmla="*/ 2 h 159"/>
                <a:gd name="T6" fmla="*/ 4 w 27"/>
                <a:gd name="T7" fmla="*/ 7 h 159"/>
                <a:gd name="T8" fmla="*/ 4 w 27"/>
                <a:gd name="T9" fmla="*/ 19 h 159"/>
                <a:gd name="T10" fmla="*/ 4 w 27"/>
                <a:gd name="T11" fmla="*/ 37 h 159"/>
                <a:gd name="T12" fmla="*/ 6 w 27"/>
                <a:gd name="T13" fmla="*/ 59 h 159"/>
                <a:gd name="T14" fmla="*/ 7 w 27"/>
                <a:gd name="T15" fmla="*/ 82 h 159"/>
                <a:gd name="T16" fmla="*/ 7 w 27"/>
                <a:gd name="T17" fmla="*/ 105 h 159"/>
                <a:gd name="T18" fmla="*/ 8 w 27"/>
                <a:gd name="T19" fmla="*/ 126 h 159"/>
                <a:gd name="T20" fmla="*/ 10 w 27"/>
                <a:gd name="T21" fmla="*/ 138 h 159"/>
                <a:gd name="T22" fmla="*/ 11 w 27"/>
                <a:gd name="T23" fmla="*/ 147 h 159"/>
                <a:gd name="T24" fmla="*/ 11 w 27"/>
                <a:gd name="T25" fmla="*/ 152 h 159"/>
                <a:gd name="T26" fmla="*/ 13 w 27"/>
                <a:gd name="T27" fmla="*/ 154 h 159"/>
                <a:gd name="T28" fmla="*/ 17 w 27"/>
                <a:gd name="T29" fmla="*/ 154 h 159"/>
                <a:gd name="T30" fmla="*/ 21 w 27"/>
                <a:gd name="T31" fmla="*/ 155 h 159"/>
                <a:gd name="T32" fmla="*/ 24 w 27"/>
                <a:gd name="T33" fmla="*/ 155 h 159"/>
                <a:gd name="T34" fmla="*/ 25 w 27"/>
                <a:gd name="T35" fmla="*/ 155 h 159"/>
                <a:gd name="T36" fmla="*/ 27 w 27"/>
                <a:gd name="T37" fmla="*/ 155 h 159"/>
                <a:gd name="T38" fmla="*/ 27 w 27"/>
                <a:gd name="T39" fmla="*/ 156 h 159"/>
                <a:gd name="T40" fmla="*/ 27 w 27"/>
                <a:gd name="T41" fmla="*/ 157 h 159"/>
                <a:gd name="T42" fmla="*/ 25 w 27"/>
                <a:gd name="T43" fmla="*/ 157 h 159"/>
                <a:gd name="T44" fmla="*/ 24 w 27"/>
                <a:gd name="T45" fmla="*/ 159 h 159"/>
                <a:gd name="T46" fmla="*/ 24 w 27"/>
                <a:gd name="T47" fmla="*/ 159 h 159"/>
                <a:gd name="T48" fmla="*/ 21 w 27"/>
                <a:gd name="T49" fmla="*/ 157 h 159"/>
                <a:gd name="T50" fmla="*/ 19 w 27"/>
                <a:gd name="T51" fmla="*/ 157 h 159"/>
                <a:gd name="T52" fmla="*/ 15 w 27"/>
                <a:gd name="T53" fmla="*/ 157 h 159"/>
                <a:gd name="T54" fmla="*/ 11 w 27"/>
                <a:gd name="T55" fmla="*/ 156 h 159"/>
                <a:gd name="T56" fmla="*/ 8 w 27"/>
                <a:gd name="T57" fmla="*/ 155 h 159"/>
                <a:gd name="T58" fmla="*/ 8 w 27"/>
                <a:gd name="T59" fmla="*/ 152 h 159"/>
                <a:gd name="T60" fmla="*/ 7 w 27"/>
                <a:gd name="T61" fmla="*/ 151 h 159"/>
                <a:gd name="T62" fmla="*/ 7 w 27"/>
                <a:gd name="T63" fmla="*/ 148 h 159"/>
                <a:gd name="T64" fmla="*/ 7 w 27"/>
                <a:gd name="T65" fmla="*/ 146 h 159"/>
                <a:gd name="T66" fmla="*/ 6 w 27"/>
                <a:gd name="T67" fmla="*/ 138 h 159"/>
                <a:gd name="T68" fmla="*/ 6 w 27"/>
                <a:gd name="T69" fmla="*/ 127 h 159"/>
                <a:gd name="T70" fmla="*/ 4 w 27"/>
                <a:gd name="T71" fmla="*/ 104 h 159"/>
                <a:gd name="T72" fmla="*/ 3 w 27"/>
                <a:gd name="T73" fmla="*/ 76 h 159"/>
                <a:gd name="T74" fmla="*/ 2 w 27"/>
                <a:gd name="T75" fmla="*/ 54 h 159"/>
                <a:gd name="T76" fmla="*/ 2 w 27"/>
                <a:gd name="T77" fmla="*/ 34 h 159"/>
                <a:gd name="T78" fmla="*/ 0 w 27"/>
                <a:gd name="T79" fmla="*/ 17 h 159"/>
                <a:gd name="T80" fmla="*/ 0 w 27"/>
                <a:gd name="T81" fmla="*/ 6 h 159"/>
                <a:gd name="T82" fmla="*/ 0 w 27"/>
                <a:gd name="T83" fmla="*/ 2 h 159"/>
                <a:gd name="T84" fmla="*/ 0 w 27"/>
                <a:gd name="T85" fmla="*/ 2 h 159"/>
                <a:gd name="T86" fmla="*/ 0 w 27"/>
                <a:gd name="T87" fmla="*/ 0 h 159"/>
                <a:gd name="T88" fmla="*/ 2 w 27"/>
                <a:gd name="T8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 h="159">
                  <a:moveTo>
                    <a:pt x="2" y="0"/>
                  </a:moveTo>
                  <a:lnTo>
                    <a:pt x="3" y="0"/>
                  </a:lnTo>
                  <a:lnTo>
                    <a:pt x="4" y="2"/>
                  </a:lnTo>
                  <a:lnTo>
                    <a:pt x="4" y="7"/>
                  </a:lnTo>
                  <a:lnTo>
                    <a:pt x="4" y="19"/>
                  </a:lnTo>
                  <a:lnTo>
                    <a:pt x="4" y="37"/>
                  </a:lnTo>
                  <a:lnTo>
                    <a:pt x="6" y="59"/>
                  </a:lnTo>
                  <a:lnTo>
                    <a:pt x="7" y="82"/>
                  </a:lnTo>
                  <a:lnTo>
                    <a:pt x="7" y="105"/>
                  </a:lnTo>
                  <a:lnTo>
                    <a:pt x="8" y="126"/>
                  </a:lnTo>
                  <a:lnTo>
                    <a:pt x="10" y="138"/>
                  </a:lnTo>
                  <a:lnTo>
                    <a:pt x="11" y="147"/>
                  </a:lnTo>
                  <a:lnTo>
                    <a:pt x="11" y="152"/>
                  </a:lnTo>
                  <a:lnTo>
                    <a:pt x="13" y="154"/>
                  </a:lnTo>
                  <a:lnTo>
                    <a:pt x="17" y="154"/>
                  </a:lnTo>
                  <a:lnTo>
                    <a:pt x="21" y="155"/>
                  </a:lnTo>
                  <a:lnTo>
                    <a:pt x="24" y="155"/>
                  </a:lnTo>
                  <a:lnTo>
                    <a:pt x="25" y="155"/>
                  </a:lnTo>
                  <a:lnTo>
                    <a:pt x="27" y="155"/>
                  </a:lnTo>
                  <a:lnTo>
                    <a:pt x="27" y="156"/>
                  </a:lnTo>
                  <a:lnTo>
                    <a:pt x="27" y="157"/>
                  </a:lnTo>
                  <a:lnTo>
                    <a:pt x="25" y="157"/>
                  </a:lnTo>
                  <a:lnTo>
                    <a:pt x="24" y="159"/>
                  </a:lnTo>
                  <a:lnTo>
                    <a:pt x="24" y="159"/>
                  </a:lnTo>
                  <a:lnTo>
                    <a:pt x="21" y="157"/>
                  </a:lnTo>
                  <a:lnTo>
                    <a:pt x="19" y="157"/>
                  </a:lnTo>
                  <a:lnTo>
                    <a:pt x="15" y="157"/>
                  </a:lnTo>
                  <a:lnTo>
                    <a:pt x="11" y="156"/>
                  </a:lnTo>
                  <a:lnTo>
                    <a:pt x="8" y="155"/>
                  </a:lnTo>
                  <a:lnTo>
                    <a:pt x="8" y="152"/>
                  </a:lnTo>
                  <a:lnTo>
                    <a:pt x="7" y="151"/>
                  </a:lnTo>
                  <a:lnTo>
                    <a:pt x="7" y="148"/>
                  </a:lnTo>
                  <a:lnTo>
                    <a:pt x="7" y="146"/>
                  </a:lnTo>
                  <a:lnTo>
                    <a:pt x="6" y="138"/>
                  </a:lnTo>
                  <a:lnTo>
                    <a:pt x="6" y="127"/>
                  </a:lnTo>
                  <a:lnTo>
                    <a:pt x="4" y="104"/>
                  </a:lnTo>
                  <a:lnTo>
                    <a:pt x="3" y="76"/>
                  </a:lnTo>
                  <a:lnTo>
                    <a:pt x="2" y="54"/>
                  </a:lnTo>
                  <a:lnTo>
                    <a:pt x="2" y="34"/>
                  </a:lnTo>
                  <a:lnTo>
                    <a:pt x="0" y="17"/>
                  </a:lnTo>
                  <a:lnTo>
                    <a:pt x="0" y="6"/>
                  </a:lnTo>
                  <a:lnTo>
                    <a:pt x="0" y="2"/>
                  </a:lnTo>
                  <a:lnTo>
                    <a:pt x="0" y="2"/>
                  </a:lnTo>
                  <a:lnTo>
                    <a:pt x="0" y="0"/>
                  </a:lnTo>
                  <a:lnTo>
                    <a:pt x="2"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2110"/>
            <p:cNvSpPr>
              <a:spLocks noEditPoints="1"/>
            </p:cNvSpPr>
            <p:nvPr/>
          </p:nvSpPr>
          <p:spPr bwMode="auto">
            <a:xfrm>
              <a:off x="7964488" y="5453063"/>
              <a:ext cx="46038" cy="255588"/>
            </a:xfrm>
            <a:custGeom>
              <a:avLst/>
              <a:gdLst>
                <a:gd name="T0" fmla="*/ 3 w 29"/>
                <a:gd name="T1" fmla="*/ 3 h 161"/>
                <a:gd name="T2" fmla="*/ 3 w 29"/>
                <a:gd name="T3" fmla="*/ 5 h 161"/>
                <a:gd name="T4" fmla="*/ 4 w 29"/>
                <a:gd name="T5" fmla="*/ 33 h 161"/>
                <a:gd name="T6" fmla="*/ 5 w 29"/>
                <a:gd name="T7" fmla="*/ 77 h 161"/>
                <a:gd name="T8" fmla="*/ 8 w 29"/>
                <a:gd name="T9" fmla="*/ 128 h 161"/>
                <a:gd name="T10" fmla="*/ 9 w 29"/>
                <a:gd name="T11" fmla="*/ 147 h 161"/>
                <a:gd name="T12" fmla="*/ 9 w 29"/>
                <a:gd name="T13" fmla="*/ 152 h 161"/>
                <a:gd name="T14" fmla="*/ 11 w 29"/>
                <a:gd name="T15" fmla="*/ 153 h 161"/>
                <a:gd name="T16" fmla="*/ 14 w 29"/>
                <a:gd name="T17" fmla="*/ 156 h 161"/>
                <a:gd name="T18" fmla="*/ 22 w 29"/>
                <a:gd name="T19" fmla="*/ 157 h 161"/>
                <a:gd name="T20" fmla="*/ 26 w 29"/>
                <a:gd name="T21" fmla="*/ 157 h 161"/>
                <a:gd name="T22" fmla="*/ 26 w 29"/>
                <a:gd name="T23" fmla="*/ 157 h 161"/>
                <a:gd name="T24" fmla="*/ 25 w 29"/>
                <a:gd name="T25" fmla="*/ 157 h 161"/>
                <a:gd name="T26" fmla="*/ 24 w 29"/>
                <a:gd name="T27" fmla="*/ 157 h 161"/>
                <a:gd name="T28" fmla="*/ 17 w 29"/>
                <a:gd name="T29" fmla="*/ 156 h 161"/>
                <a:gd name="T30" fmla="*/ 11 w 29"/>
                <a:gd name="T31" fmla="*/ 155 h 161"/>
                <a:gd name="T32" fmla="*/ 11 w 29"/>
                <a:gd name="T33" fmla="*/ 153 h 161"/>
                <a:gd name="T34" fmla="*/ 9 w 29"/>
                <a:gd name="T35" fmla="*/ 148 h 161"/>
                <a:gd name="T36" fmla="*/ 9 w 29"/>
                <a:gd name="T37" fmla="*/ 136 h 161"/>
                <a:gd name="T38" fmla="*/ 7 w 29"/>
                <a:gd name="T39" fmla="*/ 106 h 161"/>
                <a:gd name="T40" fmla="*/ 5 w 29"/>
                <a:gd name="T41" fmla="*/ 62 h 161"/>
                <a:gd name="T42" fmla="*/ 4 w 29"/>
                <a:gd name="T43" fmla="*/ 21 h 161"/>
                <a:gd name="T44" fmla="*/ 4 w 29"/>
                <a:gd name="T45" fmla="*/ 3 h 161"/>
                <a:gd name="T46" fmla="*/ 4 w 29"/>
                <a:gd name="T47" fmla="*/ 3 h 161"/>
                <a:gd name="T48" fmla="*/ 3 w 29"/>
                <a:gd name="T49" fmla="*/ 3 h 161"/>
                <a:gd name="T50" fmla="*/ 3 w 29"/>
                <a:gd name="T51" fmla="*/ 0 h 161"/>
                <a:gd name="T52" fmla="*/ 5 w 29"/>
                <a:gd name="T53" fmla="*/ 0 h 161"/>
                <a:gd name="T54" fmla="*/ 7 w 29"/>
                <a:gd name="T55" fmla="*/ 3 h 161"/>
                <a:gd name="T56" fmla="*/ 7 w 29"/>
                <a:gd name="T57" fmla="*/ 20 h 161"/>
                <a:gd name="T58" fmla="*/ 8 w 29"/>
                <a:gd name="T59" fmla="*/ 60 h 161"/>
                <a:gd name="T60" fmla="*/ 11 w 29"/>
                <a:gd name="T61" fmla="*/ 106 h 161"/>
                <a:gd name="T62" fmla="*/ 12 w 29"/>
                <a:gd name="T63" fmla="*/ 136 h 161"/>
                <a:gd name="T64" fmla="*/ 13 w 29"/>
                <a:gd name="T65" fmla="*/ 148 h 161"/>
                <a:gd name="T66" fmla="*/ 13 w 29"/>
                <a:gd name="T67" fmla="*/ 152 h 161"/>
                <a:gd name="T68" fmla="*/ 18 w 29"/>
                <a:gd name="T69" fmla="*/ 153 h 161"/>
                <a:gd name="T70" fmla="*/ 24 w 29"/>
                <a:gd name="T71" fmla="*/ 155 h 161"/>
                <a:gd name="T72" fmla="*/ 26 w 29"/>
                <a:gd name="T73" fmla="*/ 155 h 161"/>
                <a:gd name="T74" fmla="*/ 28 w 29"/>
                <a:gd name="T75" fmla="*/ 155 h 161"/>
                <a:gd name="T76" fmla="*/ 29 w 29"/>
                <a:gd name="T77" fmla="*/ 157 h 161"/>
                <a:gd name="T78" fmla="*/ 29 w 29"/>
                <a:gd name="T79" fmla="*/ 158 h 161"/>
                <a:gd name="T80" fmla="*/ 26 w 29"/>
                <a:gd name="T81" fmla="*/ 161 h 161"/>
                <a:gd name="T82" fmla="*/ 25 w 29"/>
                <a:gd name="T83" fmla="*/ 161 h 161"/>
                <a:gd name="T84" fmla="*/ 20 w 29"/>
                <a:gd name="T85" fmla="*/ 160 h 161"/>
                <a:gd name="T86" fmla="*/ 12 w 29"/>
                <a:gd name="T87" fmla="*/ 158 h 161"/>
                <a:gd name="T88" fmla="*/ 9 w 29"/>
                <a:gd name="T89" fmla="*/ 156 h 161"/>
                <a:gd name="T90" fmla="*/ 7 w 29"/>
                <a:gd name="T91" fmla="*/ 155 h 161"/>
                <a:gd name="T92" fmla="*/ 7 w 29"/>
                <a:gd name="T93" fmla="*/ 149 h 161"/>
                <a:gd name="T94" fmla="*/ 5 w 29"/>
                <a:gd name="T95" fmla="*/ 139 h 161"/>
                <a:gd name="T96" fmla="*/ 3 w 29"/>
                <a:gd name="T97" fmla="*/ 105 h 161"/>
                <a:gd name="T98" fmla="*/ 1 w 29"/>
                <a:gd name="T99" fmla="*/ 55 h 161"/>
                <a:gd name="T100" fmla="*/ 0 w 29"/>
                <a:gd name="T101" fmla="*/ 18 h 161"/>
                <a:gd name="T102" fmla="*/ 0 w 29"/>
                <a:gd name="T103" fmla="*/ 3 h 161"/>
                <a:gd name="T104" fmla="*/ 0 w 29"/>
                <a:gd name="T105" fmla="*/ 1 h 161"/>
                <a:gd name="T106" fmla="*/ 3 w 29"/>
                <a:gd name="T10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161">
                  <a:moveTo>
                    <a:pt x="3" y="3"/>
                  </a:moveTo>
                  <a:lnTo>
                    <a:pt x="3" y="3"/>
                  </a:lnTo>
                  <a:lnTo>
                    <a:pt x="3" y="5"/>
                  </a:lnTo>
                  <a:lnTo>
                    <a:pt x="3" y="5"/>
                  </a:lnTo>
                  <a:lnTo>
                    <a:pt x="3" y="16"/>
                  </a:lnTo>
                  <a:lnTo>
                    <a:pt x="4" y="33"/>
                  </a:lnTo>
                  <a:lnTo>
                    <a:pt x="4" y="54"/>
                  </a:lnTo>
                  <a:lnTo>
                    <a:pt x="5" y="77"/>
                  </a:lnTo>
                  <a:lnTo>
                    <a:pt x="7" y="105"/>
                  </a:lnTo>
                  <a:lnTo>
                    <a:pt x="8" y="128"/>
                  </a:lnTo>
                  <a:lnTo>
                    <a:pt x="8" y="139"/>
                  </a:lnTo>
                  <a:lnTo>
                    <a:pt x="9" y="147"/>
                  </a:lnTo>
                  <a:lnTo>
                    <a:pt x="9" y="149"/>
                  </a:lnTo>
                  <a:lnTo>
                    <a:pt x="9" y="152"/>
                  </a:lnTo>
                  <a:lnTo>
                    <a:pt x="11" y="153"/>
                  </a:lnTo>
                  <a:lnTo>
                    <a:pt x="11" y="153"/>
                  </a:lnTo>
                  <a:lnTo>
                    <a:pt x="11" y="155"/>
                  </a:lnTo>
                  <a:lnTo>
                    <a:pt x="14" y="156"/>
                  </a:lnTo>
                  <a:lnTo>
                    <a:pt x="18" y="157"/>
                  </a:lnTo>
                  <a:lnTo>
                    <a:pt x="22" y="157"/>
                  </a:lnTo>
                  <a:lnTo>
                    <a:pt x="25" y="157"/>
                  </a:lnTo>
                  <a:lnTo>
                    <a:pt x="26" y="157"/>
                  </a:lnTo>
                  <a:lnTo>
                    <a:pt x="26" y="157"/>
                  </a:lnTo>
                  <a:lnTo>
                    <a:pt x="26" y="157"/>
                  </a:lnTo>
                  <a:lnTo>
                    <a:pt x="25" y="157"/>
                  </a:lnTo>
                  <a:lnTo>
                    <a:pt x="25" y="157"/>
                  </a:lnTo>
                  <a:lnTo>
                    <a:pt x="25" y="157"/>
                  </a:lnTo>
                  <a:lnTo>
                    <a:pt x="24" y="157"/>
                  </a:lnTo>
                  <a:lnTo>
                    <a:pt x="21" y="157"/>
                  </a:lnTo>
                  <a:lnTo>
                    <a:pt x="17" y="156"/>
                  </a:lnTo>
                  <a:lnTo>
                    <a:pt x="14" y="156"/>
                  </a:lnTo>
                  <a:lnTo>
                    <a:pt x="11" y="155"/>
                  </a:lnTo>
                  <a:lnTo>
                    <a:pt x="11" y="153"/>
                  </a:lnTo>
                  <a:lnTo>
                    <a:pt x="11" y="153"/>
                  </a:lnTo>
                  <a:lnTo>
                    <a:pt x="11" y="152"/>
                  </a:lnTo>
                  <a:lnTo>
                    <a:pt x="9" y="148"/>
                  </a:lnTo>
                  <a:lnTo>
                    <a:pt x="9" y="144"/>
                  </a:lnTo>
                  <a:lnTo>
                    <a:pt x="9" y="136"/>
                  </a:lnTo>
                  <a:lnTo>
                    <a:pt x="8" y="127"/>
                  </a:lnTo>
                  <a:lnTo>
                    <a:pt x="7" y="106"/>
                  </a:lnTo>
                  <a:lnTo>
                    <a:pt x="5" y="84"/>
                  </a:lnTo>
                  <a:lnTo>
                    <a:pt x="5" y="62"/>
                  </a:lnTo>
                  <a:lnTo>
                    <a:pt x="4" y="39"/>
                  </a:lnTo>
                  <a:lnTo>
                    <a:pt x="4" y="21"/>
                  </a:lnTo>
                  <a:lnTo>
                    <a:pt x="4" y="9"/>
                  </a:lnTo>
                  <a:lnTo>
                    <a:pt x="4" y="3"/>
                  </a:lnTo>
                  <a:lnTo>
                    <a:pt x="4" y="3"/>
                  </a:lnTo>
                  <a:lnTo>
                    <a:pt x="4" y="3"/>
                  </a:lnTo>
                  <a:lnTo>
                    <a:pt x="4" y="3"/>
                  </a:lnTo>
                  <a:lnTo>
                    <a:pt x="3" y="3"/>
                  </a:lnTo>
                  <a:lnTo>
                    <a:pt x="3" y="3"/>
                  </a:lnTo>
                  <a:close/>
                  <a:moveTo>
                    <a:pt x="3" y="0"/>
                  </a:moveTo>
                  <a:lnTo>
                    <a:pt x="3" y="0"/>
                  </a:lnTo>
                  <a:lnTo>
                    <a:pt x="5" y="0"/>
                  </a:lnTo>
                  <a:lnTo>
                    <a:pt x="7" y="1"/>
                  </a:lnTo>
                  <a:lnTo>
                    <a:pt x="7" y="3"/>
                  </a:lnTo>
                  <a:lnTo>
                    <a:pt x="7" y="8"/>
                  </a:lnTo>
                  <a:lnTo>
                    <a:pt x="7" y="20"/>
                  </a:lnTo>
                  <a:lnTo>
                    <a:pt x="8" y="38"/>
                  </a:lnTo>
                  <a:lnTo>
                    <a:pt x="8" y="60"/>
                  </a:lnTo>
                  <a:lnTo>
                    <a:pt x="9" y="83"/>
                  </a:lnTo>
                  <a:lnTo>
                    <a:pt x="11" y="106"/>
                  </a:lnTo>
                  <a:lnTo>
                    <a:pt x="11" y="127"/>
                  </a:lnTo>
                  <a:lnTo>
                    <a:pt x="12" y="136"/>
                  </a:lnTo>
                  <a:lnTo>
                    <a:pt x="12" y="144"/>
                  </a:lnTo>
                  <a:lnTo>
                    <a:pt x="13" y="148"/>
                  </a:lnTo>
                  <a:lnTo>
                    <a:pt x="13" y="151"/>
                  </a:lnTo>
                  <a:lnTo>
                    <a:pt x="13" y="152"/>
                  </a:lnTo>
                  <a:lnTo>
                    <a:pt x="16" y="153"/>
                  </a:lnTo>
                  <a:lnTo>
                    <a:pt x="18" y="153"/>
                  </a:lnTo>
                  <a:lnTo>
                    <a:pt x="21" y="153"/>
                  </a:lnTo>
                  <a:lnTo>
                    <a:pt x="24" y="155"/>
                  </a:lnTo>
                  <a:lnTo>
                    <a:pt x="25" y="155"/>
                  </a:lnTo>
                  <a:lnTo>
                    <a:pt x="26" y="155"/>
                  </a:lnTo>
                  <a:lnTo>
                    <a:pt x="26" y="155"/>
                  </a:lnTo>
                  <a:lnTo>
                    <a:pt x="28" y="155"/>
                  </a:lnTo>
                  <a:lnTo>
                    <a:pt x="29" y="156"/>
                  </a:lnTo>
                  <a:lnTo>
                    <a:pt x="29" y="157"/>
                  </a:lnTo>
                  <a:lnTo>
                    <a:pt x="29" y="157"/>
                  </a:lnTo>
                  <a:lnTo>
                    <a:pt x="29" y="158"/>
                  </a:lnTo>
                  <a:lnTo>
                    <a:pt x="28" y="160"/>
                  </a:lnTo>
                  <a:lnTo>
                    <a:pt x="26" y="161"/>
                  </a:lnTo>
                  <a:lnTo>
                    <a:pt x="25" y="161"/>
                  </a:lnTo>
                  <a:lnTo>
                    <a:pt x="25" y="161"/>
                  </a:lnTo>
                  <a:lnTo>
                    <a:pt x="22" y="161"/>
                  </a:lnTo>
                  <a:lnTo>
                    <a:pt x="20" y="160"/>
                  </a:lnTo>
                  <a:lnTo>
                    <a:pt x="16" y="160"/>
                  </a:lnTo>
                  <a:lnTo>
                    <a:pt x="12" y="158"/>
                  </a:lnTo>
                  <a:lnTo>
                    <a:pt x="8" y="157"/>
                  </a:lnTo>
                  <a:lnTo>
                    <a:pt x="9" y="156"/>
                  </a:lnTo>
                  <a:lnTo>
                    <a:pt x="8" y="156"/>
                  </a:lnTo>
                  <a:lnTo>
                    <a:pt x="7" y="155"/>
                  </a:lnTo>
                  <a:lnTo>
                    <a:pt x="7" y="152"/>
                  </a:lnTo>
                  <a:lnTo>
                    <a:pt x="7" y="149"/>
                  </a:lnTo>
                  <a:lnTo>
                    <a:pt x="5" y="147"/>
                  </a:lnTo>
                  <a:lnTo>
                    <a:pt x="5" y="139"/>
                  </a:lnTo>
                  <a:lnTo>
                    <a:pt x="4" y="128"/>
                  </a:lnTo>
                  <a:lnTo>
                    <a:pt x="3" y="105"/>
                  </a:lnTo>
                  <a:lnTo>
                    <a:pt x="1" y="77"/>
                  </a:lnTo>
                  <a:lnTo>
                    <a:pt x="1" y="55"/>
                  </a:lnTo>
                  <a:lnTo>
                    <a:pt x="0" y="35"/>
                  </a:lnTo>
                  <a:lnTo>
                    <a:pt x="0" y="18"/>
                  </a:lnTo>
                  <a:lnTo>
                    <a:pt x="0" y="7"/>
                  </a:lnTo>
                  <a:lnTo>
                    <a:pt x="0" y="3"/>
                  </a:lnTo>
                  <a:lnTo>
                    <a:pt x="0" y="0"/>
                  </a:lnTo>
                  <a:lnTo>
                    <a:pt x="0" y="1"/>
                  </a:lnTo>
                  <a:lnTo>
                    <a:pt x="1" y="0"/>
                  </a:lnTo>
                  <a:lnTo>
                    <a:pt x="3" y="0"/>
                  </a:lnTo>
                  <a:close/>
                </a:path>
              </a:pathLst>
            </a:custGeom>
            <a:grp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2" name="组合 41"/>
          <p:cNvGrpSpPr/>
          <p:nvPr/>
        </p:nvGrpSpPr>
        <p:grpSpPr>
          <a:xfrm>
            <a:off x="4890673" y="381720"/>
            <a:ext cx="3974552" cy="3437850"/>
            <a:chOff x="3911482" y="-2787"/>
            <a:chExt cx="3974552" cy="3437850"/>
          </a:xfrm>
        </p:grpSpPr>
        <p:sp>
          <p:nvSpPr>
            <p:cNvPr id="43" name="任意多边形 42"/>
            <p:cNvSpPr/>
            <p:nvPr/>
          </p:nvSpPr>
          <p:spPr>
            <a:xfrm>
              <a:off x="4646980" y="1477817"/>
              <a:ext cx="3239054" cy="1957246"/>
            </a:xfrm>
            <a:custGeom>
              <a:avLst/>
              <a:gdLst>
                <a:gd name="connsiteX0" fmla="*/ 923636 w 1177653"/>
                <a:gd name="connsiteY0" fmla="*/ 2743200 h 2743200"/>
                <a:gd name="connsiteX1" fmla="*/ 1145309 w 1177653"/>
                <a:gd name="connsiteY1" fmla="*/ 2059709 h 2743200"/>
                <a:gd name="connsiteX2" fmla="*/ 304800 w 1177653"/>
                <a:gd name="connsiteY2" fmla="*/ 1283854 h 2743200"/>
                <a:gd name="connsiteX3" fmla="*/ 0 w 1177653"/>
                <a:gd name="connsiteY3" fmla="*/ 0 h 2743200"/>
                <a:gd name="connsiteX0-1" fmla="*/ 2504693 w 2520240"/>
                <a:gd name="connsiteY0-2" fmla="*/ 1536971 h 2061354"/>
                <a:gd name="connsiteX1-3" fmla="*/ 1145309 w 2520240"/>
                <a:gd name="connsiteY1-4" fmla="*/ 2059709 h 2061354"/>
                <a:gd name="connsiteX2-5" fmla="*/ 304800 w 2520240"/>
                <a:gd name="connsiteY2-6" fmla="*/ 1283854 h 2061354"/>
                <a:gd name="connsiteX3-7" fmla="*/ 0 w 2520240"/>
                <a:gd name="connsiteY3-8" fmla="*/ 0 h 2061354"/>
              </a:gdLst>
              <a:ahLst/>
              <a:cxnLst>
                <a:cxn ang="0">
                  <a:pos x="connsiteX0-1" y="connsiteY0-2"/>
                </a:cxn>
                <a:cxn ang="0">
                  <a:pos x="connsiteX1-3" y="connsiteY1-4"/>
                </a:cxn>
                <a:cxn ang="0">
                  <a:pos x="connsiteX2-5" y="connsiteY2-6"/>
                </a:cxn>
                <a:cxn ang="0">
                  <a:pos x="connsiteX3-7" y="connsiteY3-8"/>
                </a:cxn>
              </a:cxnLst>
              <a:rect l="l" t="t" r="r" b="b"/>
              <a:pathLst>
                <a:path w="2520240" h="2061354">
                  <a:moveTo>
                    <a:pt x="2504693" y="1536971"/>
                  </a:moveTo>
                  <a:cubicBezTo>
                    <a:pt x="2667099" y="1316837"/>
                    <a:pt x="1511958" y="2101895"/>
                    <a:pt x="1145309" y="2059709"/>
                  </a:cubicBezTo>
                  <a:cubicBezTo>
                    <a:pt x="778660" y="2017523"/>
                    <a:pt x="495685" y="1627139"/>
                    <a:pt x="304800" y="1283854"/>
                  </a:cubicBezTo>
                  <a:cubicBezTo>
                    <a:pt x="113915" y="940569"/>
                    <a:pt x="56957" y="470284"/>
                    <a:pt x="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椭圆 43"/>
            <p:cNvSpPr/>
            <p:nvPr/>
          </p:nvSpPr>
          <p:spPr>
            <a:xfrm>
              <a:off x="3911482" y="-2787"/>
              <a:ext cx="1372734" cy="1612327"/>
            </a:xfrm>
            <a:prstGeom prst="ellipse">
              <a:avLst/>
            </a:prstGeom>
            <a:blipFill>
              <a:blip r:embed="rId3"/>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latin typeface="Arial" panose="020B0604020202020204" pitchFamily="34" charset="0"/>
                  <a:ea typeface="微软雅黑" panose="020B0503020204020204" pitchFamily="34" charset="-122"/>
                  <a:sym typeface="Arial" panose="020B0604020202020204" pitchFamily="34" charset="0"/>
                </a:rPr>
                <a:t>F</a:t>
              </a:r>
              <a:endParaRPr lang="zh-CN" altLang="en-US" sz="60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5" name="组合 44"/>
          <p:cNvGrpSpPr/>
          <p:nvPr/>
        </p:nvGrpSpPr>
        <p:grpSpPr>
          <a:xfrm>
            <a:off x="6135837" y="269855"/>
            <a:ext cx="2753753" cy="3130591"/>
            <a:chOff x="5156646" y="-114652"/>
            <a:chExt cx="2753753" cy="3130591"/>
          </a:xfrm>
        </p:grpSpPr>
        <p:sp>
          <p:nvSpPr>
            <p:cNvPr id="46" name="任意多边形 45"/>
            <p:cNvSpPr/>
            <p:nvPr/>
          </p:nvSpPr>
          <p:spPr>
            <a:xfrm>
              <a:off x="5594968" y="1452280"/>
              <a:ext cx="2315431" cy="1563659"/>
            </a:xfrm>
            <a:custGeom>
              <a:avLst/>
              <a:gdLst>
                <a:gd name="connsiteX0" fmla="*/ 665968 w 916650"/>
                <a:gd name="connsiteY0" fmla="*/ 2955636 h 2955636"/>
                <a:gd name="connsiteX1" fmla="*/ 906113 w 916650"/>
                <a:gd name="connsiteY1" fmla="*/ 2484582 h 2955636"/>
                <a:gd name="connsiteX2" fmla="*/ 786040 w 916650"/>
                <a:gd name="connsiteY2" fmla="*/ 1828800 h 2955636"/>
                <a:gd name="connsiteX3" fmla="*/ 28659 w 916650"/>
                <a:gd name="connsiteY3" fmla="*/ 905163 h 2955636"/>
                <a:gd name="connsiteX4" fmla="*/ 231859 w 916650"/>
                <a:gd name="connsiteY4" fmla="*/ 0 h 2955636"/>
                <a:gd name="connsiteX0-1" fmla="*/ 2877372 w 2882391"/>
                <a:gd name="connsiteY0-2" fmla="*/ 1638981 h 2486255"/>
                <a:gd name="connsiteX1-3" fmla="*/ 906113 w 2882391"/>
                <a:gd name="connsiteY1-4" fmla="*/ 2484582 h 2486255"/>
                <a:gd name="connsiteX2-5" fmla="*/ 786040 w 2882391"/>
                <a:gd name="connsiteY2-6" fmla="*/ 1828800 h 2486255"/>
                <a:gd name="connsiteX3-7" fmla="*/ 28659 w 2882391"/>
                <a:gd name="connsiteY3-8" fmla="*/ 905163 h 2486255"/>
                <a:gd name="connsiteX4-9" fmla="*/ 231859 w 2882391"/>
                <a:gd name="connsiteY4-10" fmla="*/ 0 h 2486255"/>
                <a:gd name="connsiteX0-11" fmla="*/ 2877372 w 2891950"/>
                <a:gd name="connsiteY0-12" fmla="*/ 1638981 h 1838333"/>
                <a:gd name="connsiteX1-13" fmla="*/ 2100779 w 2891950"/>
                <a:gd name="connsiteY1-14" fmla="*/ 1400278 h 1838333"/>
                <a:gd name="connsiteX2-15" fmla="*/ 786040 w 2891950"/>
                <a:gd name="connsiteY2-16" fmla="*/ 1828800 h 1838333"/>
                <a:gd name="connsiteX3-17" fmla="*/ 28659 w 2891950"/>
                <a:gd name="connsiteY3-18" fmla="*/ 905163 h 1838333"/>
                <a:gd name="connsiteX4-19" fmla="*/ 231859 w 2891950"/>
                <a:gd name="connsiteY4-20" fmla="*/ 0 h 1838333"/>
                <a:gd name="connsiteX0-21" fmla="*/ 2868299 w 2883411"/>
                <a:gd name="connsiteY0-22" fmla="*/ 1638981 h 1638981"/>
                <a:gd name="connsiteX1-23" fmla="*/ 2091706 w 2883411"/>
                <a:gd name="connsiteY1-24" fmla="*/ 1400278 h 1638981"/>
                <a:gd name="connsiteX2-25" fmla="*/ 637166 w 2883411"/>
                <a:gd name="connsiteY2-26" fmla="*/ 1489956 h 1638981"/>
                <a:gd name="connsiteX3-27" fmla="*/ 19586 w 2883411"/>
                <a:gd name="connsiteY3-28" fmla="*/ 905163 h 1638981"/>
                <a:gd name="connsiteX4-29" fmla="*/ 222786 w 2883411"/>
                <a:gd name="connsiteY4-30" fmla="*/ 0 h 163898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83411" h="1638981">
                  <a:moveTo>
                    <a:pt x="2868299" y="1638981"/>
                  </a:moveTo>
                  <a:cubicBezTo>
                    <a:pt x="2978365" y="1497357"/>
                    <a:pt x="2463562" y="1425116"/>
                    <a:pt x="2091706" y="1400278"/>
                  </a:cubicBezTo>
                  <a:cubicBezTo>
                    <a:pt x="1719851" y="1375441"/>
                    <a:pt x="982519" y="1572475"/>
                    <a:pt x="637166" y="1489956"/>
                  </a:cubicBezTo>
                  <a:cubicBezTo>
                    <a:pt x="291813" y="1407437"/>
                    <a:pt x="88649" y="1153489"/>
                    <a:pt x="19586" y="905163"/>
                  </a:cubicBezTo>
                  <a:cubicBezTo>
                    <a:pt x="-49477" y="656837"/>
                    <a:pt x="75004" y="300181"/>
                    <a:pt x="222786"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7" name="椭圆 46"/>
            <p:cNvSpPr/>
            <p:nvPr/>
          </p:nvSpPr>
          <p:spPr>
            <a:xfrm rot="444192">
              <a:off x="5156646" y="-114652"/>
              <a:ext cx="1372734" cy="1612327"/>
            </a:xfrm>
            <a:prstGeom prst="ellipse">
              <a:avLst/>
            </a:prstGeom>
            <a:blipFill>
              <a:blip r:embed="rId3"/>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latin typeface="Arial" panose="020B0604020202020204" pitchFamily="34" charset="0"/>
                  <a:ea typeface="微软雅黑" panose="020B0503020204020204" pitchFamily="34" charset="-122"/>
                  <a:sym typeface="Arial" panose="020B0604020202020204" pitchFamily="34" charset="0"/>
                </a:rPr>
                <a:t>O</a:t>
              </a:r>
              <a:endParaRPr lang="zh-CN" altLang="en-US" sz="60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8" name="组合 47"/>
          <p:cNvGrpSpPr/>
          <p:nvPr/>
        </p:nvGrpSpPr>
        <p:grpSpPr>
          <a:xfrm>
            <a:off x="7181725" y="499499"/>
            <a:ext cx="1734828" cy="2855917"/>
            <a:chOff x="6202534" y="114992"/>
            <a:chExt cx="1734828" cy="2855917"/>
          </a:xfrm>
        </p:grpSpPr>
        <p:sp>
          <p:nvSpPr>
            <p:cNvPr id="49" name="任意多边形 48"/>
            <p:cNvSpPr/>
            <p:nvPr/>
          </p:nvSpPr>
          <p:spPr>
            <a:xfrm>
              <a:off x="7049356" y="1357744"/>
              <a:ext cx="888006" cy="1613165"/>
            </a:xfrm>
            <a:custGeom>
              <a:avLst/>
              <a:gdLst>
                <a:gd name="connsiteX0" fmla="*/ 71990 w 842245"/>
                <a:gd name="connsiteY0" fmla="*/ 2937164 h 2937164"/>
                <a:gd name="connsiteX1" fmla="*/ 71990 w 842245"/>
                <a:gd name="connsiteY1" fmla="*/ 2438400 h 2937164"/>
                <a:gd name="connsiteX2" fmla="*/ 820135 w 842245"/>
                <a:gd name="connsiteY2" fmla="*/ 1034473 h 2937164"/>
                <a:gd name="connsiteX3" fmla="*/ 570753 w 842245"/>
                <a:gd name="connsiteY3" fmla="*/ 0 h 2937164"/>
                <a:gd name="connsiteX0-1" fmla="*/ 3882319 w 3882319"/>
                <a:gd name="connsiteY0-2" fmla="*/ 2726966 h 2726966"/>
                <a:gd name="connsiteX1-3" fmla="*/ 124809 w 3882319"/>
                <a:gd name="connsiteY1-4" fmla="*/ 2438400 h 2726966"/>
                <a:gd name="connsiteX2-5" fmla="*/ 872954 w 3882319"/>
                <a:gd name="connsiteY2-6" fmla="*/ 1034473 h 2726966"/>
                <a:gd name="connsiteX3-7" fmla="*/ 623572 w 3882319"/>
                <a:gd name="connsiteY3-8" fmla="*/ 0 h 2726966"/>
                <a:gd name="connsiteX0-9" fmla="*/ 3258746 w 3258746"/>
                <a:gd name="connsiteY0-10" fmla="*/ 2726966 h 2726966"/>
                <a:gd name="connsiteX1-11" fmla="*/ 1010158 w 3258746"/>
                <a:gd name="connsiteY1-12" fmla="*/ 2260541 h 2726966"/>
                <a:gd name="connsiteX2-13" fmla="*/ 249381 w 3258746"/>
                <a:gd name="connsiteY2-14" fmla="*/ 1034473 h 2726966"/>
                <a:gd name="connsiteX3-15" fmla="*/ -1 w 3258746"/>
                <a:gd name="connsiteY3-16" fmla="*/ 0 h 2726966"/>
                <a:gd name="connsiteX0-17" fmla="*/ 2844533 w 2844533"/>
                <a:gd name="connsiteY0-18" fmla="*/ 2823980 h 2823980"/>
                <a:gd name="connsiteX1-19" fmla="*/ 1010158 w 2844533"/>
                <a:gd name="connsiteY1-20" fmla="*/ 2260541 h 2823980"/>
                <a:gd name="connsiteX2-21" fmla="*/ 249381 w 2844533"/>
                <a:gd name="connsiteY2-22" fmla="*/ 1034473 h 2823980"/>
                <a:gd name="connsiteX3-23" fmla="*/ -1 w 2844533"/>
                <a:gd name="connsiteY3-24" fmla="*/ 0 h 2823980"/>
              </a:gdLst>
              <a:ahLst/>
              <a:cxnLst>
                <a:cxn ang="0">
                  <a:pos x="connsiteX0-1" y="connsiteY0-2"/>
                </a:cxn>
                <a:cxn ang="0">
                  <a:pos x="connsiteX1-3" y="connsiteY1-4"/>
                </a:cxn>
                <a:cxn ang="0">
                  <a:pos x="connsiteX2-5" y="connsiteY2-6"/>
                </a:cxn>
                <a:cxn ang="0">
                  <a:pos x="connsiteX3-7" y="connsiteY3-8"/>
                </a:cxn>
              </a:cxnLst>
              <a:rect l="l" t="t" r="r" b="b"/>
              <a:pathLst>
                <a:path w="2844533" h="2823980">
                  <a:moveTo>
                    <a:pt x="2844533" y="2823980"/>
                  </a:moveTo>
                  <a:cubicBezTo>
                    <a:pt x="2782187" y="2733155"/>
                    <a:pt x="1442683" y="2558792"/>
                    <a:pt x="1010158" y="2260541"/>
                  </a:cubicBezTo>
                  <a:cubicBezTo>
                    <a:pt x="577633" y="1962290"/>
                    <a:pt x="417741" y="1411230"/>
                    <a:pt x="249381" y="1034473"/>
                  </a:cubicBezTo>
                  <a:cubicBezTo>
                    <a:pt x="81021" y="657716"/>
                    <a:pt x="166253" y="314036"/>
                    <a:pt x="-1"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椭圆 49"/>
            <p:cNvSpPr/>
            <p:nvPr/>
          </p:nvSpPr>
          <p:spPr>
            <a:xfrm rot="20875152">
              <a:off x="6202534" y="114992"/>
              <a:ext cx="1372734" cy="1612327"/>
            </a:xfrm>
            <a:prstGeom prst="ellipse">
              <a:avLst/>
            </a:prstGeom>
            <a:blipFill>
              <a:blip r:embed="rId3"/>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latin typeface="Arial" panose="020B0604020202020204" pitchFamily="34" charset="0"/>
                  <a:ea typeface="微软雅黑" panose="020B0503020204020204" pitchFamily="34" charset="-122"/>
                  <a:sym typeface="Arial" panose="020B0604020202020204" pitchFamily="34" charset="0"/>
                </a:rPr>
                <a:t>U</a:t>
              </a:r>
              <a:endParaRPr lang="zh-CN" altLang="en-US" sz="60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2" name="组合 51"/>
          <p:cNvGrpSpPr/>
          <p:nvPr/>
        </p:nvGrpSpPr>
        <p:grpSpPr>
          <a:xfrm rot="1181140">
            <a:off x="8225437" y="220832"/>
            <a:ext cx="1372734" cy="3172388"/>
            <a:chOff x="6202534" y="114992"/>
            <a:chExt cx="1372734" cy="3172388"/>
          </a:xfrm>
        </p:grpSpPr>
        <p:sp>
          <p:nvSpPr>
            <p:cNvPr id="53" name="任意多边形 52"/>
            <p:cNvSpPr/>
            <p:nvPr/>
          </p:nvSpPr>
          <p:spPr>
            <a:xfrm>
              <a:off x="6932994" y="1357746"/>
              <a:ext cx="437154" cy="1929634"/>
            </a:xfrm>
            <a:custGeom>
              <a:avLst/>
              <a:gdLst>
                <a:gd name="connsiteX0" fmla="*/ 71990 w 842245"/>
                <a:gd name="connsiteY0" fmla="*/ 2937164 h 2937164"/>
                <a:gd name="connsiteX1" fmla="*/ 71990 w 842245"/>
                <a:gd name="connsiteY1" fmla="*/ 2438400 h 2937164"/>
                <a:gd name="connsiteX2" fmla="*/ 820135 w 842245"/>
                <a:gd name="connsiteY2" fmla="*/ 1034473 h 2937164"/>
                <a:gd name="connsiteX3" fmla="*/ 570753 w 842245"/>
                <a:gd name="connsiteY3" fmla="*/ 0 h 2937164"/>
                <a:gd name="connsiteX0-1" fmla="*/ 3882319 w 3882319"/>
                <a:gd name="connsiteY0-2" fmla="*/ 2726966 h 2726966"/>
                <a:gd name="connsiteX1-3" fmla="*/ 124809 w 3882319"/>
                <a:gd name="connsiteY1-4" fmla="*/ 2438400 h 2726966"/>
                <a:gd name="connsiteX2-5" fmla="*/ 872954 w 3882319"/>
                <a:gd name="connsiteY2-6" fmla="*/ 1034473 h 2726966"/>
                <a:gd name="connsiteX3-7" fmla="*/ 623572 w 3882319"/>
                <a:gd name="connsiteY3-8" fmla="*/ 0 h 2726966"/>
                <a:gd name="connsiteX0-9" fmla="*/ 3258746 w 3258746"/>
                <a:gd name="connsiteY0-10" fmla="*/ 2726966 h 2726966"/>
                <a:gd name="connsiteX1-11" fmla="*/ 1010158 w 3258746"/>
                <a:gd name="connsiteY1-12" fmla="*/ 2260541 h 2726966"/>
                <a:gd name="connsiteX2-13" fmla="*/ 249381 w 3258746"/>
                <a:gd name="connsiteY2-14" fmla="*/ 1034473 h 2726966"/>
                <a:gd name="connsiteX3-15" fmla="*/ -1 w 3258746"/>
                <a:gd name="connsiteY3-16" fmla="*/ 0 h 2726966"/>
                <a:gd name="connsiteX0-17" fmla="*/ 2844533 w 2844533"/>
                <a:gd name="connsiteY0-18" fmla="*/ 2823980 h 2823980"/>
                <a:gd name="connsiteX1-19" fmla="*/ 1010158 w 2844533"/>
                <a:gd name="connsiteY1-20" fmla="*/ 2260541 h 2823980"/>
                <a:gd name="connsiteX2-21" fmla="*/ 249381 w 2844533"/>
                <a:gd name="connsiteY2-22" fmla="*/ 1034473 h 2823980"/>
                <a:gd name="connsiteX3-23" fmla="*/ -1 w 2844533"/>
                <a:gd name="connsiteY3-24" fmla="*/ 0 h 2823980"/>
              </a:gdLst>
              <a:ahLst/>
              <a:cxnLst>
                <a:cxn ang="0">
                  <a:pos x="connsiteX0-1" y="connsiteY0-2"/>
                </a:cxn>
                <a:cxn ang="0">
                  <a:pos x="connsiteX1-3" y="connsiteY1-4"/>
                </a:cxn>
                <a:cxn ang="0">
                  <a:pos x="connsiteX2-5" y="connsiteY2-6"/>
                </a:cxn>
                <a:cxn ang="0">
                  <a:pos x="connsiteX3-7" y="connsiteY3-8"/>
                </a:cxn>
              </a:cxnLst>
              <a:rect l="l" t="t" r="r" b="b"/>
              <a:pathLst>
                <a:path w="2844533" h="2823980">
                  <a:moveTo>
                    <a:pt x="2844533" y="2823980"/>
                  </a:moveTo>
                  <a:cubicBezTo>
                    <a:pt x="2782187" y="2733155"/>
                    <a:pt x="1442683" y="2558792"/>
                    <a:pt x="1010158" y="2260541"/>
                  </a:cubicBezTo>
                  <a:cubicBezTo>
                    <a:pt x="577633" y="1962290"/>
                    <a:pt x="417741" y="1411230"/>
                    <a:pt x="249381" y="1034473"/>
                  </a:cubicBezTo>
                  <a:cubicBezTo>
                    <a:pt x="81021" y="657716"/>
                    <a:pt x="166253" y="314036"/>
                    <a:pt x="-1"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4" name="椭圆 53"/>
            <p:cNvSpPr/>
            <p:nvPr/>
          </p:nvSpPr>
          <p:spPr>
            <a:xfrm rot="20875152">
              <a:off x="6202534" y="114992"/>
              <a:ext cx="1372734" cy="1612327"/>
            </a:xfrm>
            <a:prstGeom prst="ellipse">
              <a:avLst/>
            </a:prstGeom>
            <a:blipFill>
              <a:blip r:embed="rId3"/>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latin typeface="Arial" panose="020B0604020202020204" pitchFamily="34" charset="0"/>
                  <a:ea typeface="微软雅黑" panose="020B0503020204020204" pitchFamily="34" charset="-122"/>
                  <a:sym typeface="Arial" panose="020B0604020202020204" pitchFamily="34" charset="0"/>
                </a:rPr>
                <a:t>R</a:t>
              </a:r>
              <a:endParaRPr lang="zh-CN" altLang="en-US" sz="60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文本框 1"/>
          <p:cNvSpPr txBox="1"/>
          <p:nvPr/>
        </p:nvSpPr>
        <p:spPr>
          <a:xfrm>
            <a:off x="1346200" y="4432935"/>
            <a:ext cx="5982970" cy="1014730"/>
          </a:xfrm>
          <a:prstGeom prst="rect">
            <a:avLst/>
          </a:prstGeom>
          <a:noFill/>
        </p:spPr>
        <p:txBody>
          <a:bodyPr wrap="square" rtlCol="0" anchor="t">
            <a:spAutoFit/>
          </a:bodyPr>
          <a:lstStyle/>
          <a:p>
            <a:r>
              <a:rPr lang="zh-CN" altLang="en-US" sz="6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模型与解释</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47564" y="292063"/>
            <a:ext cx="4108450" cy="922020"/>
          </a:xfrm>
          <a:prstGeom prst="rect">
            <a:avLst/>
          </a:prstGeom>
          <a:noFill/>
        </p:spPr>
        <p:txBody>
          <a:bodyPr wrap="none" rtlCol="0">
            <a:spAutoFit/>
          </a:bodyPr>
          <a:lstStyle/>
          <a:p>
            <a:r>
              <a:rPr lang="en-US" altLang="zh-CN" sz="5400" b="1" dirty="0">
                <a:blipFill>
                  <a:blip r:embed="rId3"/>
                  <a:stretch>
                    <a:fillRect/>
                  </a:stretch>
                </a:blip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K-Prototype</a:t>
            </a:r>
          </a:p>
        </p:txBody>
      </p:sp>
      <p:sp>
        <p:nvSpPr>
          <p:cNvPr id="6" name="Freeform 69"/>
          <p:cNvSpPr>
            <a:spLocks noEditPoints="1"/>
          </p:cNvSpPr>
          <p:nvPr/>
        </p:nvSpPr>
        <p:spPr bwMode="auto">
          <a:xfrm>
            <a:off x="5100201" y="3131994"/>
            <a:ext cx="2239066" cy="1369601"/>
          </a:xfrm>
          <a:custGeom>
            <a:avLst/>
            <a:gdLst>
              <a:gd name="T0" fmla="*/ 491 w 582"/>
              <a:gd name="T1" fmla="*/ 236 h 356"/>
              <a:gd name="T2" fmla="*/ 527 w 582"/>
              <a:gd name="T3" fmla="*/ 36 h 356"/>
              <a:gd name="T4" fmla="*/ 95 w 582"/>
              <a:gd name="T5" fmla="*/ 228 h 356"/>
              <a:gd name="T6" fmla="*/ 523 w 582"/>
              <a:gd name="T7" fmla="*/ 38 h 356"/>
              <a:gd name="T8" fmla="*/ 87 w 582"/>
              <a:gd name="T9" fmla="*/ 228 h 356"/>
              <a:gd name="T10" fmla="*/ 512 w 582"/>
              <a:gd name="T11" fmla="*/ 55 h 356"/>
              <a:gd name="T12" fmla="*/ 531 w 582"/>
              <a:gd name="T13" fmla="*/ 40 h 356"/>
              <a:gd name="T14" fmla="*/ 544 w 582"/>
              <a:gd name="T15" fmla="*/ 74 h 356"/>
              <a:gd name="T16" fmla="*/ 514 w 582"/>
              <a:gd name="T17" fmla="*/ 49 h 356"/>
              <a:gd name="T18" fmla="*/ 546 w 582"/>
              <a:gd name="T19" fmla="*/ 104 h 356"/>
              <a:gd name="T20" fmla="*/ 548 w 582"/>
              <a:gd name="T21" fmla="*/ 34 h 356"/>
              <a:gd name="T22" fmla="*/ 362 w 582"/>
              <a:gd name="T23" fmla="*/ 61 h 356"/>
              <a:gd name="T24" fmla="*/ 379 w 582"/>
              <a:gd name="T25" fmla="*/ 120 h 356"/>
              <a:gd name="T26" fmla="*/ 91 w 582"/>
              <a:gd name="T27" fmla="*/ 304 h 356"/>
              <a:gd name="T28" fmla="*/ 369 w 582"/>
              <a:gd name="T29" fmla="*/ 89 h 356"/>
              <a:gd name="T30" fmla="*/ 365 w 582"/>
              <a:gd name="T31" fmla="*/ 110 h 356"/>
              <a:gd name="T32" fmla="*/ 516 w 582"/>
              <a:gd name="T33" fmla="*/ 228 h 356"/>
              <a:gd name="T34" fmla="*/ 82 w 582"/>
              <a:gd name="T35" fmla="*/ 312 h 356"/>
              <a:gd name="T36" fmla="*/ 68 w 582"/>
              <a:gd name="T37" fmla="*/ 279 h 356"/>
              <a:gd name="T38" fmla="*/ 531 w 582"/>
              <a:gd name="T39" fmla="*/ 91 h 356"/>
              <a:gd name="T40" fmla="*/ 518 w 582"/>
              <a:gd name="T41" fmla="*/ 76 h 356"/>
              <a:gd name="T42" fmla="*/ 84 w 582"/>
              <a:gd name="T43" fmla="*/ 276 h 356"/>
              <a:gd name="T44" fmla="*/ 542 w 582"/>
              <a:gd name="T45" fmla="*/ 169 h 356"/>
              <a:gd name="T46" fmla="*/ 105 w 582"/>
              <a:gd name="T47" fmla="*/ 312 h 356"/>
              <a:gd name="T48" fmla="*/ 497 w 582"/>
              <a:gd name="T49" fmla="*/ 91 h 356"/>
              <a:gd name="T50" fmla="*/ 474 w 582"/>
              <a:gd name="T51" fmla="*/ 55 h 356"/>
              <a:gd name="T52" fmla="*/ 537 w 582"/>
              <a:gd name="T53" fmla="*/ 118 h 356"/>
              <a:gd name="T54" fmla="*/ 535 w 582"/>
              <a:gd name="T55" fmla="*/ 110 h 356"/>
              <a:gd name="T56" fmla="*/ 510 w 582"/>
              <a:gd name="T57" fmla="*/ 89 h 356"/>
              <a:gd name="T58" fmla="*/ 457 w 582"/>
              <a:gd name="T59" fmla="*/ 152 h 356"/>
              <a:gd name="T60" fmla="*/ 466 w 582"/>
              <a:gd name="T61" fmla="*/ 150 h 356"/>
              <a:gd name="T62" fmla="*/ 463 w 582"/>
              <a:gd name="T63" fmla="*/ 131 h 356"/>
              <a:gd name="T64" fmla="*/ 476 w 582"/>
              <a:gd name="T65" fmla="*/ 121 h 356"/>
              <a:gd name="T66" fmla="*/ 489 w 582"/>
              <a:gd name="T67" fmla="*/ 139 h 356"/>
              <a:gd name="T68" fmla="*/ 485 w 582"/>
              <a:gd name="T69" fmla="*/ 158 h 356"/>
              <a:gd name="T70" fmla="*/ 449 w 582"/>
              <a:gd name="T71" fmla="*/ 49 h 356"/>
              <a:gd name="T72" fmla="*/ 455 w 582"/>
              <a:gd name="T73" fmla="*/ 53 h 356"/>
              <a:gd name="T74" fmla="*/ 461 w 582"/>
              <a:gd name="T75" fmla="*/ 245 h 356"/>
              <a:gd name="T76" fmla="*/ 539 w 582"/>
              <a:gd name="T77" fmla="*/ 192 h 356"/>
              <a:gd name="T78" fmla="*/ 392 w 582"/>
              <a:gd name="T79" fmla="*/ 93 h 356"/>
              <a:gd name="T80" fmla="*/ 103 w 582"/>
              <a:gd name="T81" fmla="*/ 226 h 356"/>
              <a:gd name="T82" fmla="*/ 112 w 582"/>
              <a:gd name="T83" fmla="*/ 257 h 356"/>
              <a:gd name="T84" fmla="*/ 118 w 582"/>
              <a:gd name="T85" fmla="*/ 262 h 356"/>
              <a:gd name="T86" fmla="*/ 160 w 582"/>
              <a:gd name="T87" fmla="*/ 302 h 356"/>
              <a:gd name="T88" fmla="*/ 223 w 582"/>
              <a:gd name="T89" fmla="*/ 293 h 356"/>
              <a:gd name="T90" fmla="*/ 207 w 582"/>
              <a:gd name="T91" fmla="*/ 299 h 356"/>
              <a:gd name="T92" fmla="*/ 143 w 582"/>
              <a:gd name="T93" fmla="*/ 302 h 356"/>
              <a:gd name="T94" fmla="*/ 122 w 582"/>
              <a:gd name="T95" fmla="*/ 312 h 356"/>
              <a:gd name="T96" fmla="*/ 118 w 582"/>
              <a:gd name="T97" fmla="*/ 314 h 356"/>
              <a:gd name="T98" fmla="*/ 569 w 582"/>
              <a:gd name="T99" fmla="*/ 239 h 356"/>
              <a:gd name="T100" fmla="*/ 510 w 582"/>
              <a:gd name="T101" fmla="*/ 260 h 356"/>
              <a:gd name="T102" fmla="*/ 487 w 582"/>
              <a:gd name="T103" fmla="*/ 260 h 356"/>
              <a:gd name="T104" fmla="*/ 32 w 582"/>
              <a:gd name="T105" fmla="*/ 335 h 356"/>
              <a:gd name="T106" fmla="*/ 49 w 582"/>
              <a:gd name="T107" fmla="*/ 297 h 356"/>
              <a:gd name="T108" fmla="*/ 59 w 582"/>
              <a:gd name="T109" fmla="*/ 241 h 356"/>
              <a:gd name="T110" fmla="*/ 68 w 582"/>
              <a:gd name="T111" fmla="*/ 205 h 356"/>
              <a:gd name="T112" fmla="*/ 154 w 582"/>
              <a:gd name="T113" fmla="*/ 200 h 356"/>
              <a:gd name="T114" fmla="*/ 346 w 582"/>
              <a:gd name="T115" fmla="*/ 116 h 356"/>
              <a:gd name="T116" fmla="*/ 322 w 582"/>
              <a:gd name="T117" fmla="*/ 101 h 356"/>
              <a:gd name="T118" fmla="*/ 352 w 582"/>
              <a:gd name="T119" fmla="*/ 34 h 356"/>
              <a:gd name="T120" fmla="*/ 535 w 582"/>
              <a:gd name="T121" fmla="*/ 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2" h="356">
                <a:moveTo>
                  <a:pt x="369" y="110"/>
                </a:moveTo>
                <a:lnTo>
                  <a:pt x="369" y="110"/>
                </a:lnTo>
                <a:lnTo>
                  <a:pt x="367" y="112"/>
                </a:lnTo>
                <a:lnTo>
                  <a:pt x="369" y="112"/>
                </a:lnTo>
                <a:lnTo>
                  <a:pt x="369" y="112"/>
                </a:lnTo>
                <a:lnTo>
                  <a:pt x="369" y="110"/>
                </a:lnTo>
                <a:lnTo>
                  <a:pt x="371" y="110"/>
                </a:lnTo>
                <a:lnTo>
                  <a:pt x="371" y="110"/>
                </a:lnTo>
                <a:lnTo>
                  <a:pt x="369" y="110"/>
                </a:lnTo>
                <a:close/>
                <a:moveTo>
                  <a:pt x="483" y="64"/>
                </a:moveTo>
                <a:lnTo>
                  <a:pt x="483" y="64"/>
                </a:lnTo>
                <a:lnTo>
                  <a:pt x="483" y="66"/>
                </a:lnTo>
                <a:lnTo>
                  <a:pt x="485" y="66"/>
                </a:lnTo>
                <a:lnTo>
                  <a:pt x="485" y="66"/>
                </a:lnTo>
                <a:lnTo>
                  <a:pt x="485" y="68"/>
                </a:lnTo>
                <a:lnTo>
                  <a:pt x="487" y="68"/>
                </a:lnTo>
                <a:lnTo>
                  <a:pt x="485" y="68"/>
                </a:lnTo>
                <a:lnTo>
                  <a:pt x="485" y="66"/>
                </a:lnTo>
                <a:lnTo>
                  <a:pt x="485" y="66"/>
                </a:lnTo>
                <a:lnTo>
                  <a:pt x="483" y="66"/>
                </a:lnTo>
                <a:lnTo>
                  <a:pt x="483" y="64"/>
                </a:lnTo>
                <a:lnTo>
                  <a:pt x="483" y="64"/>
                </a:lnTo>
                <a:close/>
                <a:moveTo>
                  <a:pt x="491" y="234"/>
                </a:moveTo>
                <a:lnTo>
                  <a:pt x="491" y="236"/>
                </a:lnTo>
                <a:lnTo>
                  <a:pt x="491" y="236"/>
                </a:lnTo>
                <a:lnTo>
                  <a:pt x="493" y="236"/>
                </a:lnTo>
                <a:lnTo>
                  <a:pt x="493" y="236"/>
                </a:lnTo>
                <a:lnTo>
                  <a:pt x="493" y="234"/>
                </a:lnTo>
                <a:lnTo>
                  <a:pt x="493" y="234"/>
                </a:lnTo>
                <a:lnTo>
                  <a:pt x="491" y="234"/>
                </a:lnTo>
                <a:close/>
                <a:moveTo>
                  <a:pt x="91" y="228"/>
                </a:moveTo>
                <a:lnTo>
                  <a:pt x="91" y="228"/>
                </a:lnTo>
                <a:lnTo>
                  <a:pt x="89" y="228"/>
                </a:lnTo>
                <a:lnTo>
                  <a:pt x="91" y="230"/>
                </a:lnTo>
                <a:lnTo>
                  <a:pt x="91" y="230"/>
                </a:lnTo>
                <a:lnTo>
                  <a:pt x="91" y="228"/>
                </a:lnTo>
                <a:lnTo>
                  <a:pt x="91" y="228"/>
                </a:lnTo>
                <a:close/>
                <a:moveTo>
                  <a:pt x="93" y="262"/>
                </a:moveTo>
                <a:lnTo>
                  <a:pt x="91" y="262"/>
                </a:lnTo>
                <a:lnTo>
                  <a:pt x="91" y="264"/>
                </a:lnTo>
                <a:lnTo>
                  <a:pt x="91" y="264"/>
                </a:lnTo>
                <a:lnTo>
                  <a:pt x="91" y="264"/>
                </a:lnTo>
                <a:lnTo>
                  <a:pt x="93" y="262"/>
                </a:lnTo>
                <a:lnTo>
                  <a:pt x="93" y="262"/>
                </a:lnTo>
                <a:close/>
                <a:moveTo>
                  <a:pt x="529" y="40"/>
                </a:moveTo>
                <a:lnTo>
                  <a:pt x="529" y="38"/>
                </a:lnTo>
                <a:lnTo>
                  <a:pt x="529" y="38"/>
                </a:lnTo>
                <a:lnTo>
                  <a:pt x="527" y="36"/>
                </a:lnTo>
                <a:lnTo>
                  <a:pt x="525" y="36"/>
                </a:lnTo>
                <a:lnTo>
                  <a:pt x="523" y="34"/>
                </a:lnTo>
                <a:lnTo>
                  <a:pt x="529" y="40"/>
                </a:lnTo>
                <a:close/>
                <a:moveTo>
                  <a:pt x="546" y="91"/>
                </a:moveTo>
                <a:lnTo>
                  <a:pt x="546" y="93"/>
                </a:lnTo>
                <a:lnTo>
                  <a:pt x="546" y="93"/>
                </a:lnTo>
                <a:lnTo>
                  <a:pt x="548" y="93"/>
                </a:lnTo>
                <a:lnTo>
                  <a:pt x="546" y="89"/>
                </a:lnTo>
                <a:lnTo>
                  <a:pt x="544" y="91"/>
                </a:lnTo>
                <a:lnTo>
                  <a:pt x="546" y="91"/>
                </a:lnTo>
                <a:close/>
                <a:moveTo>
                  <a:pt x="384" y="101"/>
                </a:moveTo>
                <a:lnTo>
                  <a:pt x="383" y="104"/>
                </a:lnTo>
                <a:lnTo>
                  <a:pt x="381" y="106"/>
                </a:lnTo>
                <a:lnTo>
                  <a:pt x="383" y="106"/>
                </a:lnTo>
                <a:lnTo>
                  <a:pt x="383" y="102"/>
                </a:lnTo>
                <a:lnTo>
                  <a:pt x="384" y="101"/>
                </a:lnTo>
                <a:close/>
                <a:moveTo>
                  <a:pt x="95" y="226"/>
                </a:moveTo>
                <a:lnTo>
                  <a:pt x="95" y="228"/>
                </a:lnTo>
                <a:lnTo>
                  <a:pt x="93" y="230"/>
                </a:lnTo>
                <a:lnTo>
                  <a:pt x="93" y="232"/>
                </a:lnTo>
                <a:lnTo>
                  <a:pt x="93" y="230"/>
                </a:lnTo>
                <a:lnTo>
                  <a:pt x="95" y="230"/>
                </a:lnTo>
                <a:lnTo>
                  <a:pt x="95" y="228"/>
                </a:lnTo>
                <a:lnTo>
                  <a:pt x="95" y="228"/>
                </a:lnTo>
                <a:lnTo>
                  <a:pt x="95" y="226"/>
                </a:lnTo>
                <a:close/>
                <a:moveTo>
                  <a:pt x="533" y="97"/>
                </a:moveTo>
                <a:lnTo>
                  <a:pt x="535" y="99"/>
                </a:lnTo>
                <a:lnTo>
                  <a:pt x="537" y="101"/>
                </a:lnTo>
                <a:lnTo>
                  <a:pt x="537" y="101"/>
                </a:lnTo>
                <a:lnTo>
                  <a:pt x="537" y="99"/>
                </a:lnTo>
                <a:lnTo>
                  <a:pt x="535" y="99"/>
                </a:lnTo>
                <a:lnTo>
                  <a:pt x="535" y="97"/>
                </a:lnTo>
                <a:lnTo>
                  <a:pt x="533" y="97"/>
                </a:lnTo>
                <a:close/>
                <a:moveTo>
                  <a:pt x="544" y="64"/>
                </a:moveTo>
                <a:lnTo>
                  <a:pt x="544" y="66"/>
                </a:lnTo>
                <a:lnTo>
                  <a:pt x="544" y="68"/>
                </a:lnTo>
                <a:lnTo>
                  <a:pt x="544" y="64"/>
                </a:lnTo>
                <a:lnTo>
                  <a:pt x="544" y="62"/>
                </a:lnTo>
                <a:lnTo>
                  <a:pt x="544" y="62"/>
                </a:lnTo>
                <a:lnTo>
                  <a:pt x="544" y="64"/>
                </a:lnTo>
                <a:close/>
                <a:moveTo>
                  <a:pt x="527" y="40"/>
                </a:moveTo>
                <a:lnTo>
                  <a:pt x="525" y="38"/>
                </a:lnTo>
                <a:lnTo>
                  <a:pt x="525" y="38"/>
                </a:lnTo>
                <a:lnTo>
                  <a:pt x="523" y="36"/>
                </a:lnTo>
                <a:lnTo>
                  <a:pt x="523" y="36"/>
                </a:lnTo>
                <a:lnTo>
                  <a:pt x="523" y="34"/>
                </a:lnTo>
                <a:lnTo>
                  <a:pt x="522" y="36"/>
                </a:lnTo>
                <a:lnTo>
                  <a:pt x="523" y="38"/>
                </a:lnTo>
                <a:lnTo>
                  <a:pt x="525" y="38"/>
                </a:lnTo>
                <a:lnTo>
                  <a:pt x="527" y="40"/>
                </a:lnTo>
                <a:close/>
                <a:moveTo>
                  <a:pt x="137" y="285"/>
                </a:moveTo>
                <a:lnTo>
                  <a:pt x="137" y="293"/>
                </a:lnTo>
                <a:lnTo>
                  <a:pt x="137" y="293"/>
                </a:lnTo>
                <a:lnTo>
                  <a:pt x="137" y="293"/>
                </a:lnTo>
                <a:lnTo>
                  <a:pt x="135" y="289"/>
                </a:lnTo>
                <a:lnTo>
                  <a:pt x="135" y="287"/>
                </a:lnTo>
                <a:lnTo>
                  <a:pt x="135" y="285"/>
                </a:lnTo>
                <a:lnTo>
                  <a:pt x="137" y="285"/>
                </a:lnTo>
                <a:close/>
                <a:moveTo>
                  <a:pt x="531" y="34"/>
                </a:moveTo>
                <a:lnTo>
                  <a:pt x="531" y="34"/>
                </a:lnTo>
                <a:lnTo>
                  <a:pt x="533" y="36"/>
                </a:lnTo>
                <a:lnTo>
                  <a:pt x="535" y="38"/>
                </a:lnTo>
                <a:lnTo>
                  <a:pt x="535" y="36"/>
                </a:lnTo>
                <a:lnTo>
                  <a:pt x="533" y="34"/>
                </a:lnTo>
                <a:lnTo>
                  <a:pt x="533" y="34"/>
                </a:lnTo>
                <a:lnTo>
                  <a:pt x="531" y="34"/>
                </a:lnTo>
                <a:close/>
                <a:moveTo>
                  <a:pt x="82" y="234"/>
                </a:moveTo>
                <a:lnTo>
                  <a:pt x="85" y="232"/>
                </a:lnTo>
                <a:lnTo>
                  <a:pt x="85" y="230"/>
                </a:lnTo>
                <a:lnTo>
                  <a:pt x="87" y="228"/>
                </a:lnTo>
                <a:lnTo>
                  <a:pt x="89" y="228"/>
                </a:lnTo>
                <a:lnTo>
                  <a:pt x="87" y="228"/>
                </a:lnTo>
                <a:lnTo>
                  <a:pt x="85" y="230"/>
                </a:lnTo>
                <a:lnTo>
                  <a:pt x="82" y="234"/>
                </a:lnTo>
                <a:lnTo>
                  <a:pt x="82" y="234"/>
                </a:lnTo>
                <a:close/>
                <a:moveTo>
                  <a:pt x="386" y="101"/>
                </a:moveTo>
                <a:lnTo>
                  <a:pt x="386" y="102"/>
                </a:lnTo>
                <a:lnTo>
                  <a:pt x="384" y="104"/>
                </a:lnTo>
                <a:lnTo>
                  <a:pt x="384" y="104"/>
                </a:lnTo>
                <a:lnTo>
                  <a:pt x="386" y="104"/>
                </a:lnTo>
                <a:lnTo>
                  <a:pt x="388" y="102"/>
                </a:lnTo>
                <a:lnTo>
                  <a:pt x="390" y="102"/>
                </a:lnTo>
                <a:lnTo>
                  <a:pt x="388" y="101"/>
                </a:lnTo>
                <a:lnTo>
                  <a:pt x="388" y="101"/>
                </a:lnTo>
                <a:lnTo>
                  <a:pt x="386" y="101"/>
                </a:lnTo>
                <a:close/>
                <a:moveTo>
                  <a:pt x="504" y="45"/>
                </a:moveTo>
                <a:lnTo>
                  <a:pt x="504" y="47"/>
                </a:lnTo>
                <a:lnTo>
                  <a:pt x="506" y="47"/>
                </a:lnTo>
                <a:lnTo>
                  <a:pt x="506" y="47"/>
                </a:lnTo>
                <a:lnTo>
                  <a:pt x="508" y="49"/>
                </a:lnTo>
                <a:lnTo>
                  <a:pt x="508" y="49"/>
                </a:lnTo>
                <a:lnTo>
                  <a:pt x="508" y="51"/>
                </a:lnTo>
                <a:lnTo>
                  <a:pt x="510" y="51"/>
                </a:lnTo>
                <a:lnTo>
                  <a:pt x="510" y="53"/>
                </a:lnTo>
                <a:lnTo>
                  <a:pt x="512" y="53"/>
                </a:lnTo>
                <a:lnTo>
                  <a:pt x="512" y="55"/>
                </a:lnTo>
                <a:lnTo>
                  <a:pt x="512" y="55"/>
                </a:lnTo>
                <a:lnTo>
                  <a:pt x="514" y="57"/>
                </a:lnTo>
                <a:lnTo>
                  <a:pt x="514" y="59"/>
                </a:lnTo>
                <a:lnTo>
                  <a:pt x="514" y="57"/>
                </a:lnTo>
                <a:lnTo>
                  <a:pt x="512" y="55"/>
                </a:lnTo>
                <a:lnTo>
                  <a:pt x="512" y="55"/>
                </a:lnTo>
                <a:lnTo>
                  <a:pt x="512" y="53"/>
                </a:lnTo>
                <a:lnTo>
                  <a:pt x="510" y="53"/>
                </a:lnTo>
                <a:lnTo>
                  <a:pt x="510" y="51"/>
                </a:lnTo>
                <a:lnTo>
                  <a:pt x="510" y="51"/>
                </a:lnTo>
                <a:lnTo>
                  <a:pt x="508" y="49"/>
                </a:lnTo>
                <a:lnTo>
                  <a:pt x="508" y="49"/>
                </a:lnTo>
                <a:lnTo>
                  <a:pt x="508" y="49"/>
                </a:lnTo>
                <a:lnTo>
                  <a:pt x="506" y="47"/>
                </a:lnTo>
                <a:lnTo>
                  <a:pt x="506" y="47"/>
                </a:lnTo>
                <a:lnTo>
                  <a:pt x="506" y="45"/>
                </a:lnTo>
                <a:lnTo>
                  <a:pt x="504" y="45"/>
                </a:lnTo>
                <a:close/>
                <a:moveTo>
                  <a:pt x="529" y="40"/>
                </a:moveTo>
                <a:lnTo>
                  <a:pt x="531" y="41"/>
                </a:lnTo>
                <a:lnTo>
                  <a:pt x="535" y="45"/>
                </a:lnTo>
                <a:lnTo>
                  <a:pt x="535" y="43"/>
                </a:lnTo>
                <a:lnTo>
                  <a:pt x="535" y="41"/>
                </a:lnTo>
                <a:lnTo>
                  <a:pt x="535" y="41"/>
                </a:lnTo>
                <a:lnTo>
                  <a:pt x="531" y="40"/>
                </a:lnTo>
                <a:lnTo>
                  <a:pt x="529" y="40"/>
                </a:lnTo>
                <a:close/>
                <a:moveTo>
                  <a:pt x="358" y="85"/>
                </a:moveTo>
                <a:lnTo>
                  <a:pt x="358" y="85"/>
                </a:lnTo>
                <a:lnTo>
                  <a:pt x="360" y="83"/>
                </a:lnTo>
                <a:lnTo>
                  <a:pt x="360" y="81"/>
                </a:lnTo>
                <a:lnTo>
                  <a:pt x="362" y="80"/>
                </a:lnTo>
                <a:lnTo>
                  <a:pt x="360" y="81"/>
                </a:lnTo>
                <a:lnTo>
                  <a:pt x="356" y="83"/>
                </a:lnTo>
                <a:lnTo>
                  <a:pt x="356" y="87"/>
                </a:lnTo>
                <a:lnTo>
                  <a:pt x="356" y="87"/>
                </a:lnTo>
                <a:lnTo>
                  <a:pt x="356" y="85"/>
                </a:lnTo>
                <a:lnTo>
                  <a:pt x="358" y="85"/>
                </a:lnTo>
                <a:close/>
                <a:moveTo>
                  <a:pt x="499" y="213"/>
                </a:moveTo>
                <a:lnTo>
                  <a:pt x="497" y="215"/>
                </a:lnTo>
                <a:lnTo>
                  <a:pt x="497" y="217"/>
                </a:lnTo>
                <a:lnTo>
                  <a:pt x="495" y="217"/>
                </a:lnTo>
                <a:lnTo>
                  <a:pt x="493" y="219"/>
                </a:lnTo>
                <a:lnTo>
                  <a:pt x="495" y="220"/>
                </a:lnTo>
                <a:lnTo>
                  <a:pt x="497" y="219"/>
                </a:lnTo>
                <a:lnTo>
                  <a:pt x="499" y="215"/>
                </a:lnTo>
                <a:lnTo>
                  <a:pt x="499" y="215"/>
                </a:lnTo>
                <a:lnTo>
                  <a:pt x="499" y="213"/>
                </a:lnTo>
                <a:lnTo>
                  <a:pt x="499" y="213"/>
                </a:lnTo>
                <a:close/>
                <a:moveTo>
                  <a:pt x="544" y="74"/>
                </a:moveTo>
                <a:lnTo>
                  <a:pt x="544" y="76"/>
                </a:lnTo>
                <a:lnTo>
                  <a:pt x="544" y="80"/>
                </a:lnTo>
                <a:lnTo>
                  <a:pt x="546" y="81"/>
                </a:lnTo>
                <a:lnTo>
                  <a:pt x="546" y="83"/>
                </a:lnTo>
                <a:lnTo>
                  <a:pt x="546" y="80"/>
                </a:lnTo>
                <a:lnTo>
                  <a:pt x="546" y="74"/>
                </a:lnTo>
                <a:lnTo>
                  <a:pt x="544" y="74"/>
                </a:lnTo>
                <a:lnTo>
                  <a:pt x="544" y="72"/>
                </a:lnTo>
                <a:lnTo>
                  <a:pt x="544" y="74"/>
                </a:lnTo>
                <a:close/>
                <a:moveTo>
                  <a:pt x="381" y="102"/>
                </a:moveTo>
                <a:lnTo>
                  <a:pt x="379" y="104"/>
                </a:lnTo>
                <a:lnTo>
                  <a:pt x="379" y="104"/>
                </a:lnTo>
                <a:lnTo>
                  <a:pt x="375" y="110"/>
                </a:lnTo>
                <a:lnTo>
                  <a:pt x="371" y="118"/>
                </a:lnTo>
                <a:lnTo>
                  <a:pt x="375" y="112"/>
                </a:lnTo>
                <a:lnTo>
                  <a:pt x="379" y="108"/>
                </a:lnTo>
                <a:lnTo>
                  <a:pt x="381" y="102"/>
                </a:lnTo>
                <a:close/>
                <a:moveTo>
                  <a:pt x="527" y="40"/>
                </a:moveTo>
                <a:lnTo>
                  <a:pt x="531" y="45"/>
                </a:lnTo>
                <a:lnTo>
                  <a:pt x="535" y="49"/>
                </a:lnTo>
                <a:lnTo>
                  <a:pt x="531" y="45"/>
                </a:lnTo>
                <a:lnTo>
                  <a:pt x="527" y="40"/>
                </a:lnTo>
                <a:lnTo>
                  <a:pt x="527" y="40"/>
                </a:lnTo>
                <a:close/>
                <a:moveTo>
                  <a:pt x="514" y="49"/>
                </a:moveTo>
                <a:lnTo>
                  <a:pt x="510" y="45"/>
                </a:lnTo>
                <a:lnTo>
                  <a:pt x="508" y="40"/>
                </a:lnTo>
                <a:lnTo>
                  <a:pt x="503" y="36"/>
                </a:lnTo>
                <a:lnTo>
                  <a:pt x="508" y="41"/>
                </a:lnTo>
                <a:lnTo>
                  <a:pt x="512" y="47"/>
                </a:lnTo>
                <a:lnTo>
                  <a:pt x="512" y="49"/>
                </a:lnTo>
                <a:lnTo>
                  <a:pt x="514" y="49"/>
                </a:lnTo>
                <a:lnTo>
                  <a:pt x="514" y="49"/>
                </a:lnTo>
                <a:lnTo>
                  <a:pt x="514" y="49"/>
                </a:lnTo>
                <a:close/>
                <a:moveTo>
                  <a:pt x="527" y="238"/>
                </a:moveTo>
                <a:lnTo>
                  <a:pt x="525" y="239"/>
                </a:lnTo>
                <a:lnTo>
                  <a:pt x="525" y="239"/>
                </a:lnTo>
                <a:lnTo>
                  <a:pt x="525" y="239"/>
                </a:lnTo>
                <a:lnTo>
                  <a:pt x="523" y="238"/>
                </a:lnTo>
                <a:lnTo>
                  <a:pt x="522" y="239"/>
                </a:lnTo>
                <a:lnTo>
                  <a:pt x="520" y="241"/>
                </a:lnTo>
                <a:lnTo>
                  <a:pt x="518" y="243"/>
                </a:lnTo>
                <a:lnTo>
                  <a:pt x="523" y="241"/>
                </a:lnTo>
                <a:lnTo>
                  <a:pt x="529" y="239"/>
                </a:lnTo>
                <a:lnTo>
                  <a:pt x="529" y="239"/>
                </a:lnTo>
                <a:lnTo>
                  <a:pt x="527" y="238"/>
                </a:lnTo>
                <a:lnTo>
                  <a:pt x="527" y="238"/>
                </a:lnTo>
                <a:lnTo>
                  <a:pt x="527" y="238"/>
                </a:lnTo>
                <a:close/>
                <a:moveTo>
                  <a:pt x="546" y="104"/>
                </a:moveTo>
                <a:lnTo>
                  <a:pt x="546" y="112"/>
                </a:lnTo>
                <a:lnTo>
                  <a:pt x="548" y="120"/>
                </a:lnTo>
                <a:lnTo>
                  <a:pt x="548" y="114"/>
                </a:lnTo>
                <a:lnTo>
                  <a:pt x="548" y="108"/>
                </a:lnTo>
                <a:lnTo>
                  <a:pt x="548" y="102"/>
                </a:lnTo>
                <a:lnTo>
                  <a:pt x="546" y="102"/>
                </a:lnTo>
                <a:lnTo>
                  <a:pt x="546" y="102"/>
                </a:lnTo>
                <a:lnTo>
                  <a:pt x="546" y="104"/>
                </a:lnTo>
                <a:close/>
                <a:moveTo>
                  <a:pt x="548" y="34"/>
                </a:moveTo>
                <a:lnTo>
                  <a:pt x="550" y="38"/>
                </a:lnTo>
                <a:lnTo>
                  <a:pt x="550" y="40"/>
                </a:lnTo>
                <a:lnTo>
                  <a:pt x="550" y="41"/>
                </a:lnTo>
                <a:lnTo>
                  <a:pt x="550" y="43"/>
                </a:lnTo>
                <a:lnTo>
                  <a:pt x="552" y="43"/>
                </a:lnTo>
                <a:lnTo>
                  <a:pt x="552" y="38"/>
                </a:lnTo>
                <a:lnTo>
                  <a:pt x="550" y="32"/>
                </a:lnTo>
                <a:lnTo>
                  <a:pt x="550" y="30"/>
                </a:lnTo>
                <a:lnTo>
                  <a:pt x="552" y="30"/>
                </a:lnTo>
                <a:lnTo>
                  <a:pt x="552" y="28"/>
                </a:lnTo>
                <a:lnTo>
                  <a:pt x="550" y="28"/>
                </a:lnTo>
                <a:lnTo>
                  <a:pt x="548" y="28"/>
                </a:lnTo>
                <a:lnTo>
                  <a:pt x="548" y="30"/>
                </a:lnTo>
                <a:lnTo>
                  <a:pt x="548" y="32"/>
                </a:lnTo>
                <a:lnTo>
                  <a:pt x="548" y="34"/>
                </a:lnTo>
                <a:close/>
                <a:moveTo>
                  <a:pt x="522" y="61"/>
                </a:moveTo>
                <a:lnTo>
                  <a:pt x="537" y="80"/>
                </a:lnTo>
                <a:lnTo>
                  <a:pt x="537" y="78"/>
                </a:lnTo>
                <a:lnTo>
                  <a:pt x="537" y="78"/>
                </a:lnTo>
                <a:lnTo>
                  <a:pt x="523" y="62"/>
                </a:lnTo>
                <a:lnTo>
                  <a:pt x="523" y="62"/>
                </a:lnTo>
                <a:lnTo>
                  <a:pt x="522" y="61"/>
                </a:lnTo>
                <a:lnTo>
                  <a:pt x="522" y="61"/>
                </a:lnTo>
                <a:lnTo>
                  <a:pt x="522" y="61"/>
                </a:lnTo>
                <a:close/>
                <a:moveTo>
                  <a:pt x="82" y="295"/>
                </a:moveTo>
                <a:lnTo>
                  <a:pt x="76" y="300"/>
                </a:lnTo>
                <a:lnTo>
                  <a:pt x="72" y="306"/>
                </a:lnTo>
                <a:lnTo>
                  <a:pt x="72" y="306"/>
                </a:lnTo>
                <a:lnTo>
                  <a:pt x="74" y="306"/>
                </a:lnTo>
                <a:lnTo>
                  <a:pt x="74" y="306"/>
                </a:lnTo>
                <a:lnTo>
                  <a:pt x="82" y="297"/>
                </a:lnTo>
                <a:lnTo>
                  <a:pt x="82" y="295"/>
                </a:lnTo>
                <a:close/>
                <a:moveTo>
                  <a:pt x="362" y="55"/>
                </a:moveTo>
                <a:lnTo>
                  <a:pt x="360" y="57"/>
                </a:lnTo>
                <a:lnTo>
                  <a:pt x="358" y="57"/>
                </a:lnTo>
                <a:lnTo>
                  <a:pt x="358" y="59"/>
                </a:lnTo>
                <a:lnTo>
                  <a:pt x="360" y="61"/>
                </a:lnTo>
                <a:lnTo>
                  <a:pt x="362" y="61"/>
                </a:lnTo>
                <a:lnTo>
                  <a:pt x="362" y="61"/>
                </a:lnTo>
                <a:lnTo>
                  <a:pt x="363" y="59"/>
                </a:lnTo>
                <a:lnTo>
                  <a:pt x="363" y="57"/>
                </a:lnTo>
                <a:lnTo>
                  <a:pt x="365" y="57"/>
                </a:lnTo>
                <a:lnTo>
                  <a:pt x="365" y="57"/>
                </a:lnTo>
                <a:lnTo>
                  <a:pt x="367" y="55"/>
                </a:lnTo>
                <a:lnTo>
                  <a:pt x="365" y="55"/>
                </a:lnTo>
                <a:lnTo>
                  <a:pt x="363" y="55"/>
                </a:lnTo>
                <a:lnTo>
                  <a:pt x="362" y="55"/>
                </a:lnTo>
                <a:close/>
                <a:moveTo>
                  <a:pt x="82" y="234"/>
                </a:moveTo>
                <a:lnTo>
                  <a:pt x="78" y="236"/>
                </a:lnTo>
                <a:lnTo>
                  <a:pt x="74" y="239"/>
                </a:lnTo>
                <a:lnTo>
                  <a:pt x="72" y="241"/>
                </a:lnTo>
                <a:lnTo>
                  <a:pt x="70" y="243"/>
                </a:lnTo>
                <a:lnTo>
                  <a:pt x="72" y="243"/>
                </a:lnTo>
                <a:lnTo>
                  <a:pt x="72" y="243"/>
                </a:lnTo>
                <a:lnTo>
                  <a:pt x="78" y="239"/>
                </a:lnTo>
                <a:lnTo>
                  <a:pt x="82" y="234"/>
                </a:lnTo>
                <a:close/>
                <a:moveTo>
                  <a:pt x="383" y="112"/>
                </a:moveTo>
                <a:lnTo>
                  <a:pt x="379" y="116"/>
                </a:lnTo>
                <a:lnTo>
                  <a:pt x="373" y="120"/>
                </a:lnTo>
                <a:lnTo>
                  <a:pt x="375" y="121"/>
                </a:lnTo>
                <a:lnTo>
                  <a:pt x="375" y="123"/>
                </a:lnTo>
                <a:lnTo>
                  <a:pt x="377" y="121"/>
                </a:lnTo>
                <a:lnTo>
                  <a:pt x="379" y="120"/>
                </a:lnTo>
                <a:lnTo>
                  <a:pt x="381" y="118"/>
                </a:lnTo>
                <a:lnTo>
                  <a:pt x="383" y="118"/>
                </a:lnTo>
                <a:lnTo>
                  <a:pt x="384" y="116"/>
                </a:lnTo>
                <a:lnTo>
                  <a:pt x="384" y="114"/>
                </a:lnTo>
                <a:lnTo>
                  <a:pt x="384" y="112"/>
                </a:lnTo>
                <a:lnTo>
                  <a:pt x="383" y="112"/>
                </a:lnTo>
                <a:close/>
                <a:moveTo>
                  <a:pt x="82" y="253"/>
                </a:moveTo>
                <a:lnTo>
                  <a:pt x="78" y="257"/>
                </a:lnTo>
                <a:lnTo>
                  <a:pt x="72" y="260"/>
                </a:lnTo>
                <a:lnTo>
                  <a:pt x="70" y="262"/>
                </a:lnTo>
                <a:lnTo>
                  <a:pt x="68" y="266"/>
                </a:lnTo>
                <a:lnTo>
                  <a:pt x="68" y="268"/>
                </a:lnTo>
                <a:lnTo>
                  <a:pt x="74" y="264"/>
                </a:lnTo>
                <a:lnTo>
                  <a:pt x="78" y="259"/>
                </a:lnTo>
                <a:lnTo>
                  <a:pt x="80" y="259"/>
                </a:lnTo>
                <a:lnTo>
                  <a:pt x="82" y="257"/>
                </a:lnTo>
                <a:lnTo>
                  <a:pt x="82" y="257"/>
                </a:lnTo>
                <a:lnTo>
                  <a:pt x="82" y="255"/>
                </a:lnTo>
                <a:lnTo>
                  <a:pt x="84" y="255"/>
                </a:lnTo>
                <a:lnTo>
                  <a:pt x="84" y="253"/>
                </a:lnTo>
                <a:lnTo>
                  <a:pt x="84" y="253"/>
                </a:lnTo>
                <a:lnTo>
                  <a:pt x="84" y="253"/>
                </a:lnTo>
                <a:lnTo>
                  <a:pt x="82" y="253"/>
                </a:lnTo>
                <a:close/>
                <a:moveTo>
                  <a:pt x="91" y="304"/>
                </a:moveTo>
                <a:lnTo>
                  <a:pt x="87" y="310"/>
                </a:lnTo>
                <a:lnTo>
                  <a:pt x="82" y="314"/>
                </a:lnTo>
                <a:lnTo>
                  <a:pt x="91" y="318"/>
                </a:lnTo>
                <a:lnTo>
                  <a:pt x="91" y="312"/>
                </a:lnTo>
                <a:lnTo>
                  <a:pt x="93" y="306"/>
                </a:lnTo>
                <a:lnTo>
                  <a:pt x="93" y="304"/>
                </a:lnTo>
                <a:lnTo>
                  <a:pt x="91" y="304"/>
                </a:lnTo>
                <a:lnTo>
                  <a:pt x="91" y="304"/>
                </a:lnTo>
                <a:close/>
                <a:moveTo>
                  <a:pt x="369" y="89"/>
                </a:moveTo>
                <a:lnTo>
                  <a:pt x="367" y="89"/>
                </a:lnTo>
                <a:lnTo>
                  <a:pt x="367" y="91"/>
                </a:lnTo>
                <a:lnTo>
                  <a:pt x="363" y="97"/>
                </a:lnTo>
                <a:lnTo>
                  <a:pt x="360" y="102"/>
                </a:lnTo>
                <a:lnTo>
                  <a:pt x="360" y="104"/>
                </a:lnTo>
                <a:lnTo>
                  <a:pt x="362" y="104"/>
                </a:lnTo>
                <a:lnTo>
                  <a:pt x="362" y="104"/>
                </a:lnTo>
                <a:lnTo>
                  <a:pt x="363" y="102"/>
                </a:lnTo>
                <a:lnTo>
                  <a:pt x="365" y="99"/>
                </a:lnTo>
                <a:lnTo>
                  <a:pt x="369" y="95"/>
                </a:lnTo>
                <a:lnTo>
                  <a:pt x="369" y="95"/>
                </a:lnTo>
                <a:lnTo>
                  <a:pt x="371" y="91"/>
                </a:lnTo>
                <a:lnTo>
                  <a:pt x="371" y="89"/>
                </a:lnTo>
                <a:lnTo>
                  <a:pt x="369" y="89"/>
                </a:lnTo>
                <a:lnTo>
                  <a:pt x="369" y="89"/>
                </a:lnTo>
                <a:close/>
                <a:moveTo>
                  <a:pt x="529" y="133"/>
                </a:moveTo>
                <a:lnTo>
                  <a:pt x="533" y="140"/>
                </a:lnTo>
                <a:lnTo>
                  <a:pt x="539" y="148"/>
                </a:lnTo>
                <a:lnTo>
                  <a:pt x="542" y="158"/>
                </a:lnTo>
                <a:lnTo>
                  <a:pt x="542" y="150"/>
                </a:lnTo>
                <a:lnTo>
                  <a:pt x="541" y="142"/>
                </a:lnTo>
                <a:lnTo>
                  <a:pt x="541" y="142"/>
                </a:lnTo>
                <a:lnTo>
                  <a:pt x="539" y="142"/>
                </a:lnTo>
                <a:lnTo>
                  <a:pt x="529" y="133"/>
                </a:lnTo>
                <a:close/>
                <a:moveTo>
                  <a:pt x="506" y="220"/>
                </a:moveTo>
                <a:lnTo>
                  <a:pt x="503" y="226"/>
                </a:lnTo>
                <a:lnTo>
                  <a:pt x="499" y="232"/>
                </a:lnTo>
                <a:lnTo>
                  <a:pt x="495" y="238"/>
                </a:lnTo>
                <a:lnTo>
                  <a:pt x="501" y="234"/>
                </a:lnTo>
                <a:lnTo>
                  <a:pt x="504" y="228"/>
                </a:lnTo>
                <a:lnTo>
                  <a:pt x="510" y="222"/>
                </a:lnTo>
                <a:lnTo>
                  <a:pt x="510" y="222"/>
                </a:lnTo>
                <a:lnTo>
                  <a:pt x="508" y="220"/>
                </a:lnTo>
                <a:lnTo>
                  <a:pt x="506" y="220"/>
                </a:lnTo>
                <a:close/>
                <a:moveTo>
                  <a:pt x="381" y="95"/>
                </a:moveTo>
                <a:lnTo>
                  <a:pt x="371" y="101"/>
                </a:lnTo>
                <a:lnTo>
                  <a:pt x="365" y="108"/>
                </a:lnTo>
                <a:lnTo>
                  <a:pt x="365" y="110"/>
                </a:lnTo>
                <a:lnTo>
                  <a:pt x="365" y="110"/>
                </a:lnTo>
                <a:lnTo>
                  <a:pt x="371" y="108"/>
                </a:lnTo>
                <a:lnTo>
                  <a:pt x="373" y="104"/>
                </a:lnTo>
                <a:lnTo>
                  <a:pt x="381" y="97"/>
                </a:lnTo>
                <a:lnTo>
                  <a:pt x="381" y="95"/>
                </a:lnTo>
                <a:lnTo>
                  <a:pt x="381" y="95"/>
                </a:lnTo>
                <a:close/>
                <a:moveTo>
                  <a:pt x="520" y="230"/>
                </a:moveTo>
                <a:lnTo>
                  <a:pt x="514" y="236"/>
                </a:lnTo>
                <a:lnTo>
                  <a:pt x="508" y="239"/>
                </a:lnTo>
                <a:lnTo>
                  <a:pt x="503" y="243"/>
                </a:lnTo>
                <a:lnTo>
                  <a:pt x="506" y="245"/>
                </a:lnTo>
                <a:lnTo>
                  <a:pt x="508" y="243"/>
                </a:lnTo>
                <a:lnTo>
                  <a:pt x="510" y="243"/>
                </a:lnTo>
                <a:lnTo>
                  <a:pt x="512" y="241"/>
                </a:lnTo>
                <a:lnTo>
                  <a:pt x="518" y="238"/>
                </a:lnTo>
                <a:lnTo>
                  <a:pt x="523" y="234"/>
                </a:lnTo>
                <a:lnTo>
                  <a:pt x="522" y="232"/>
                </a:lnTo>
                <a:lnTo>
                  <a:pt x="520" y="230"/>
                </a:lnTo>
                <a:close/>
                <a:moveTo>
                  <a:pt x="512" y="226"/>
                </a:moveTo>
                <a:lnTo>
                  <a:pt x="499" y="239"/>
                </a:lnTo>
                <a:lnTo>
                  <a:pt x="499" y="239"/>
                </a:lnTo>
                <a:lnTo>
                  <a:pt x="499" y="241"/>
                </a:lnTo>
                <a:lnTo>
                  <a:pt x="501" y="241"/>
                </a:lnTo>
                <a:lnTo>
                  <a:pt x="508" y="236"/>
                </a:lnTo>
                <a:lnTo>
                  <a:pt x="516" y="228"/>
                </a:lnTo>
                <a:lnTo>
                  <a:pt x="516" y="226"/>
                </a:lnTo>
                <a:lnTo>
                  <a:pt x="514" y="226"/>
                </a:lnTo>
                <a:lnTo>
                  <a:pt x="514" y="226"/>
                </a:lnTo>
                <a:lnTo>
                  <a:pt x="512" y="226"/>
                </a:lnTo>
                <a:close/>
                <a:moveTo>
                  <a:pt x="89" y="241"/>
                </a:moveTo>
                <a:lnTo>
                  <a:pt x="87" y="239"/>
                </a:lnTo>
                <a:lnTo>
                  <a:pt x="87" y="239"/>
                </a:lnTo>
                <a:lnTo>
                  <a:pt x="82" y="243"/>
                </a:lnTo>
                <a:lnTo>
                  <a:pt x="76" y="247"/>
                </a:lnTo>
                <a:lnTo>
                  <a:pt x="70" y="251"/>
                </a:lnTo>
                <a:lnTo>
                  <a:pt x="70" y="253"/>
                </a:lnTo>
                <a:lnTo>
                  <a:pt x="70" y="255"/>
                </a:lnTo>
                <a:lnTo>
                  <a:pt x="72" y="255"/>
                </a:lnTo>
                <a:lnTo>
                  <a:pt x="76" y="253"/>
                </a:lnTo>
                <a:lnTo>
                  <a:pt x="78" y="251"/>
                </a:lnTo>
                <a:lnTo>
                  <a:pt x="80" y="249"/>
                </a:lnTo>
                <a:lnTo>
                  <a:pt x="85" y="245"/>
                </a:lnTo>
                <a:lnTo>
                  <a:pt x="89" y="241"/>
                </a:lnTo>
                <a:close/>
                <a:moveTo>
                  <a:pt x="93" y="287"/>
                </a:moveTo>
                <a:lnTo>
                  <a:pt x="84" y="299"/>
                </a:lnTo>
                <a:lnTo>
                  <a:pt x="78" y="308"/>
                </a:lnTo>
                <a:lnTo>
                  <a:pt x="78" y="310"/>
                </a:lnTo>
                <a:lnTo>
                  <a:pt x="80" y="310"/>
                </a:lnTo>
                <a:lnTo>
                  <a:pt x="82" y="312"/>
                </a:lnTo>
                <a:lnTo>
                  <a:pt x="84" y="310"/>
                </a:lnTo>
                <a:lnTo>
                  <a:pt x="84" y="308"/>
                </a:lnTo>
                <a:lnTo>
                  <a:pt x="85" y="308"/>
                </a:lnTo>
                <a:lnTo>
                  <a:pt x="85" y="308"/>
                </a:lnTo>
                <a:lnTo>
                  <a:pt x="84" y="308"/>
                </a:lnTo>
                <a:lnTo>
                  <a:pt x="84" y="306"/>
                </a:lnTo>
                <a:lnTo>
                  <a:pt x="85" y="306"/>
                </a:lnTo>
                <a:lnTo>
                  <a:pt x="85" y="306"/>
                </a:lnTo>
                <a:lnTo>
                  <a:pt x="85" y="306"/>
                </a:lnTo>
                <a:lnTo>
                  <a:pt x="87" y="306"/>
                </a:lnTo>
                <a:lnTo>
                  <a:pt x="85" y="304"/>
                </a:lnTo>
                <a:lnTo>
                  <a:pt x="89" y="302"/>
                </a:lnTo>
                <a:lnTo>
                  <a:pt x="93" y="299"/>
                </a:lnTo>
                <a:lnTo>
                  <a:pt x="93" y="297"/>
                </a:lnTo>
                <a:lnTo>
                  <a:pt x="93" y="293"/>
                </a:lnTo>
                <a:lnTo>
                  <a:pt x="93" y="291"/>
                </a:lnTo>
                <a:lnTo>
                  <a:pt x="93" y="287"/>
                </a:lnTo>
                <a:lnTo>
                  <a:pt x="93" y="287"/>
                </a:lnTo>
                <a:close/>
                <a:moveTo>
                  <a:pt x="91" y="257"/>
                </a:moveTo>
                <a:lnTo>
                  <a:pt x="84" y="262"/>
                </a:lnTo>
                <a:lnTo>
                  <a:pt x="76" y="268"/>
                </a:lnTo>
                <a:lnTo>
                  <a:pt x="68" y="274"/>
                </a:lnTo>
                <a:lnTo>
                  <a:pt x="68" y="276"/>
                </a:lnTo>
                <a:lnTo>
                  <a:pt x="68" y="279"/>
                </a:lnTo>
                <a:lnTo>
                  <a:pt x="68" y="281"/>
                </a:lnTo>
                <a:lnTo>
                  <a:pt x="74" y="278"/>
                </a:lnTo>
                <a:lnTo>
                  <a:pt x="80" y="272"/>
                </a:lnTo>
                <a:lnTo>
                  <a:pt x="85" y="264"/>
                </a:lnTo>
                <a:lnTo>
                  <a:pt x="85" y="264"/>
                </a:lnTo>
                <a:lnTo>
                  <a:pt x="87" y="264"/>
                </a:lnTo>
                <a:lnTo>
                  <a:pt x="87" y="262"/>
                </a:lnTo>
                <a:lnTo>
                  <a:pt x="87" y="260"/>
                </a:lnTo>
                <a:lnTo>
                  <a:pt x="89" y="260"/>
                </a:lnTo>
                <a:lnTo>
                  <a:pt x="89" y="262"/>
                </a:lnTo>
                <a:lnTo>
                  <a:pt x="89" y="260"/>
                </a:lnTo>
                <a:lnTo>
                  <a:pt x="89" y="259"/>
                </a:lnTo>
                <a:lnTo>
                  <a:pt x="89" y="259"/>
                </a:lnTo>
                <a:lnTo>
                  <a:pt x="91" y="257"/>
                </a:lnTo>
                <a:lnTo>
                  <a:pt x="91" y="257"/>
                </a:lnTo>
                <a:lnTo>
                  <a:pt x="91" y="257"/>
                </a:lnTo>
                <a:close/>
                <a:moveTo>
                  <a:pt x="522" y="78"/>
                </a:moveTo>
                <a:lnTo>
                  <a:pt x="522" y="80"/>
                </a:lnTo>
                <a:lnTo>
                  <a:pt x="522" y="80"/>
                </a:lnTo>
                <a:lnTo>
                  <a:pt x="523" y="80"/>
                </a:lnTo>
                <a:lnTo>
                  <a:pt x="531" y="89"/>
                </a:lnTo>
                <a:lnTo>
                  <a:pt x="531" y="91"/>
                </a:lnTo>
                <a:lnTo>
                  <a:pt x="531" y="91"/>
                </a:lnTo>
                <a:lnTo>
                  <a:pt x="531" y="91"/>
                </a:lnTo>
                <a:lnTo>
                  <a:pt x="531" y="91"/>
                </a:lnTo>
                <a:lnTo>
                  <a:pt x="533" y="91"/>
                </a:lnTo>
                <a:lnTo>
                  <a:pt x="533" y="91"/>
                </a:lnTo>
                <a:lnTo>
                  <a:pt x="533" y="93"/>
                </a:lnTo>
                <a:lnTo>
                  <a:pt x="535" y="93"/>
                </a:lnTo>
                <a:lnTo>
                  <a:pt x="533" y="91"/>
                </a:lnTo>
                <a:lnTo>
                  <a:pt x="497" y="43"/>
                </a:lnTo>
                <a:lnTo>
                  <a:pt x="497" y="41"/>
                </a:lnTo>
                <a:lnTo>
                  <a:pt x="495" y="40"/>
                </a:lnTo>
                <a:lnTo>
                  <a:pt x="493" y="40"/>
                </a:lnTo>
                <a:lnTo>
                  <a:pt x="491" y="40"/>
                </a:lnTo>
                <a:lnTo>
                  <a:pt x="489" y="40"/>
                </a:lnTo>
                <a:lnTo>
                  <a:pt x="489" y="40"/>
                </a:lnTo>
                <a:lnTo>
                  <a:pt x="489" y="40"/>
                </a:lnTo>
                <a:lnTo>
                  <a:pt x="497" y="49"/>
                </a:lnTo>
                <a:lnTo>
                  <a:pt x="504" y="59"/>
                </a:lnTo>
                <a:lnTo>
                  <a:pt x="512" y="68"/>
                </a:lnTo>
                <a:lnTo>
                  <a:pt x="512" y="68"/>
                </a:lnTo>
                <a:lnTo>
                  <a:pt x="514" y="68"/>
                </a:lnTo>
                <a:lnTo>
                  <a:pt x="514" y="70"/>
                </a:lnTo>
                <a:lnTo>
                  <a:pt x="516" y="72"/>
                </a:lnTo>
                <a:lnTo>
                  <a:pt x="518" y="72"/>
                </a:lnTo>
                <a:lnTo>
                  <a:pt x="518" y="74"/>
                </a:lnTo>
                <a:lnTo>
                  <a:pt x="518" y="76"/>
                </a:lnTo>
                <a:lnTo>
                  <a:pt x="520" y="78"/>
                </a:lnTo>
                <a:lnTo>
                  <a:pt x="522" y="78"/>
                </a:lnTo>
                <a:close/>
                <a:moveTo>
                  <a:pt x="525" y="59"/>
                </a:moveTo>
                <a:lnTo>
                  <a:pt x="527" y="59"/>
                </a:lnTo>
                <a:lnTo>
                  <a:pt x="527" y="61"/>
                </a:lnTo>
                <a:lnTo>
                  <a:pt x="529" y="61"/>
                </a:lnTo>
                <a:lnTo>
                  <a:pt x="529" y="62"/>
                </a:lnTo>
                <a:lnTo>
                  <a:pt x="529" y="62"/>
                </a:lnTo>
                <a:lnTo>
                  <a:pt x="531" y="64"/>
                </a:lnTo>
                <a:lnTo>
                  <a:pt x="531" y="64"/>
                </a:lnTo>
                <a:lnTo>
                  <a:pt x="531" y="66"/>
                </a:lnTo>
                <a:lnTo>
                  <a:pt x="533" y="66"/>
                </a:lnTo>
                <a:lnTo>
                  <a:pt x="535" y="68"/>
                </a:lnTo>
                <a:lnTo>
                  <a:pt x="535" y="62"/>
                </a:lnTo>
                <a:lnTo>
                  <a:pt x="535" y="57"/>
                </a:lnTo>
                <a:lnTo>
                  <a:pt x="527" y="45"/>
                </a:lnTo>
                <a:lnTo>
                  <a:pt x="516" y="36"/>
                </a:lnTo>
                <a:lnTo>
                  <a:pt x="514" y="36"/>
                </a:lnTo>
                <a:lnTo>
                  <a:pt x="512" y="36"/>
                </a:lnTo>
                <a:lnTo>
                  <a:pt x="508" y="36"/>
                </a:lnTo>
                <a:lnTo>
                  <a:pt x="518" y="47"/>
                </a:lnTo>
                <a:lnTo>
                  <a:pt x="525" y="59"/>
                </a:lnTo>
                <a:close/>
                <a:moveTo>
                  <a:pt x="93" y="270"/>
                </a:moveTo>
                <a:lnTo>
                  <a:pt x="84" y="276"/>
                </a:lnTo>
                <a:lnTo>
                  <a:pt x="74" y="283"/>
                </a:lnTo>
                <a:lnTo>
                  <a:pt x="66" y="291"/>
                </a:lnTo>
                <a:lnTo>
                  <a:pt x="66" y="293"/>
                </a:lnTo>
                <a:lnTo>
                  <a:pt x="66" y="293"/>
                </a:lnTo>
                <a:lnTo>
                  <a:pt x="66" y="295"/>
                </a:lnTo>
                <a:lnTo>
                  <a:pt x="66" y="297"/>
                </a:lnTo>
                <a:lnTo>
                  <a:pt x="65" y="297"/>
                </a:lnTo>
                <a:lnTo>
                  <a:pt x="65" y="299"/>
                </a:lnTo>
                <a:lnTo>
                  <a:pt x="65" y="302"/>
                </a:lnTo>
                <a:lnTo>
                  <a:pt x="66" y="302"/>
                </a:lnTo>
                <a:lnTo>
                  <a:pt x="80" y="289"/>
                </a:lnTo>
                <a:lnTo>
                  <a:pt x="93" y="274"/>
                </a:lnTo>
                <a:lnTo>
                  <a:pt x="93" y="274"/>
                </a:lnTo>
                <a:lnTo>
                  <a:pt x="93" y="272"/>
                </a:lnTo>
                <a:lnTo>
                  <a:pt x="93" y="270"/>
                </a:lnTo>
                <a:lnTo>
                  <a:pt x="93" y="270"/>
                </a:lnTo>
                <a:lnTo>
                  <a:pt x="93" y="268"/>
                </a:lnTo>
                <a:lnTo>
                  <a:pt x="93" y="270"/>
                </a:lnTo>
                <a:close/>
                <a:moveTo>
                  <a:pt x="514" y="140"/>
                </a:moveTo>
                <a:lnTo>
                  <a:pt x="520" y="152"/>
                </a:lnTo>
                <a:lnTo>
                  <a:pt x="527" y="161"/>
                </a:lnTo>
                <a:lnTo>
                  <a:pt x="535" y="175"/>
                </a:lnTo>
                <a:lnTo>
                  <a:pt x="544" y="190"/>
                </a:lnTo>
                <a:lnTo>
                  <a:pt x="542" y="169"/>
                </a:lnTo>
                <a:lnTo>
                  <a:pt x="527" y="156"/>
                </a:lnTo>
                <a:lnTo>
                  <a:pt x="514" y="140"/>
                </a:lnTo>
                <a:close/>
                <a:moveTo>
                  <a:pt x="106" y="238"/>
                </a:moveTo>
                <a:lnTo>
                  <a:pt x="106" y="239"/>
                </a:lnTo>
                <a:lnTo>
                  <a:pt x="105" y="239"/>
                </a:lnTo>
                <a:lnTo>
                  <a:pt x="103" y="253"/>
                </a:lnTo>
                <a:lnTo>
                  <a:pt x="103" y="255"/>
                </a:lnTo>
                <a:lnTo>
                  <a:pt x="105" y="257"/>
                </a:lnTo>
                <a:lnTo>
                  <a:pt x="106" y="259"/>
                </a:lnTo>
                <a:lnTo>
                  <a:pt x="105" y="260"/>
                </a:lnTo>
                <a:lnTo>
                  <a:pt x="103" y="264"/>
                </a:lnTo>
                <a:lnTo>
                  <a:pt x="101" y="268"/>
                </a:lnTo>
                <a:lnTo>
                  <a:pt x="101" y="291"/>
                </a:lnTo>
                <a:lnTo>
                  <a:pt x="101" y="312"/>
                </a:lnTo>
                <a:lnTo>
                  <a:pt x="101" y="316"/>
                </a:lnTo>
                <a:lnTo>
                  <a:pt x="101" y="318"/>
                </a:lnTo>
                <a:lnTo>
                  <a:pt x="99" y="321"/>
                </a:lnTo>
                <a:lnTo>
                  <a:pt x="101" y="321"/>
                </a:lnTo>
                <a:lnTo>
                  <a:pt x="101" y="321"/>
                </a:lnTo>
                <a:lnTo>
                  <a:pt x="101" y="323"/>
                </a:lnTo>
                <a:lnTo>
                  <a:pt x="103" y="323"/>
                </a:lnTo>
                <a:lnTo>
                  <a:pt x="103" y="325"/>
                </a:lnTo>
                <a:lnTo>
                  <a:pt x="103" y="323"/>
                </a:lnTo>
                <a:lnTo>
                  <a:pt x="105" y="312"/>
                </a:lnTo>
                <a:lnTo>
                  <a:pt x="105" y="300"/>
                </a:lnTo>
                <a:lnTo>
                  <a:pt x="108" y="236"/>
                </a:lnTo>
                <a:lnTo>
                  <a:pt x="108" y="236"/>
                </a:lnTo>
                <a:lnTo>
                  <a:pt x="106" y="236"/>
                </a:lnTo>
                <a:lnTo>
                  <a:pt x="106" y="238"/>
                </a:lnTo>
                <a:lnTo>
                  <a:pt x="106" y="238"/>
                </a:lnTo>
                <a:close/>
                <a:moveTo>
                  <a:pt x="468" y="49"/>
                </a:moveTo>
                <a:lnTo>
                  <a:pt x="468" y="49"/>
                </a:lnTo>
                <a:lnTo>
                  <a:pt x="468" y="51"/>
                </a:lnTo>
                <a:lnTo>
                  <a:pt x="470" y="51"/>
                </a:lnTo>
                <a:lnTo>
                  <a:pt x="470" y="53"/>
                </a:lnTo>
                <a:lnTo>
                  <a:pt x="468" y="51"/>
                </a:lnTo>
                <a:lnTo>
                  <a:pt x="466" y="49"/>
                </a:lnTo>
                <a:lnTo>
                  <a:pt x="464" y="47"/>
                </a:lnTo>
                <a:lnTo>
                  <a:pt x="463" y="47"/>
                </a:lnTo>
                <a:lnTo>
                  <a:pt x="461" y="45"/>
                </a:lnTo>
                <a:lnTo>
                  <a:pt x="461" y="43"/>
                </a:lnTo>
                <a:lnTo>
                  <a:pt x="457" y="43"/>
                </a:lnTo>
                <a:lnTo>
                  <a:pt x="451" y="43"/>
                </a:lnTo>
                <a:lnTo>
                  <a:pt x="464" y="55"/>
                </a:lnTo>
                <a:lnTo>
                  <a:pt x="476" y="68"/>
                </a:lnTo>
                <a:lnTo>
                  <a:pt x="476" y="68"/>
                </a:lnTo>
                <a:lnTo>
                  <a:pt x="478" y="68"/>
                </a:lnTo>
                <a:lnTo>
                  <a:pt x="497" y="91"/>
                </a:lnTo>
                <a:lnTo>
                  <a:pt x="516" y="114"/>
                </a:lnTo>
                <a:lnTo>
                  <a:pt x="516" y="116"/>
                </a:lnTo>
                <a:lnTo>
                  <a:pt x="518" y="116"/>
                </a:lnTo>
                <a:lnTo>
                  <a:pt x="518" y="118"/>
                </a:lnTo>
                <a:lnTo>
                  <a:pt x="520" y="118"/>
                </a:lnTo>
                <a:lnTo>
                  <a:pt x="520" y="118"/>
                </a:lnTo>
                <a:lnTo>
                  <a:pt x="520" y="120"/>
                </a:lnTo>
                <a:lnTo>
                  <a:pt x="520" y="120"/>
                </a:lnTo>
                <a:lnTo>
                  <a:pt x="523" y="123"/>
                </a:lnTo>
                <a:lnTo>
                  <a:pt x="525" y="123"/>
                </a:lnTo>
                <a:lnTo>
                  <a:pt x="525" y="123"/>
                </a:lnTo>
                <a:lnTo>
                  <a:pt x="523" y="125"/>
                </a:lnTo>
                <a:lnTo>
                  <a:pt x="527" y="127"/>
                </a:lnTo>
                <a:lnTo>
                  <a:pt x="531" y="131"/>
                </a:lnTo>
                <a:lnTo>
                  <a:pt x="531" y="135"/>
                </a:lnTo>
                <a:lnTo>
                  <a:pt x="533" y="133"/>
                </a:lnTo>
                <a:lnTo>
                  <a:pt x="533" y="133"/>
                </a:lnTo>
                <a:lnTo>
                  <a:pt x="529" y="125"/>
                </a:lnTo>
                <a:lnTo>
                  <a:pt x="529" y="123"/>
                </a:lnTo>
                <a:lnTo>
                  <a:pt x="527" y="123"/>
                </a:lnTo>
                <a:lnTo>
                  <a:pt x="527" y="123"/>
                </a:lnTo>
                <a:lnTo>
                  <a:pt x="501" y="87"/>
                </a:lnTo>
                <a:lnTo>
                  <a:pt x="472" y="55"/>
                </a:lnTo>
                <a:lnTo>
                  <a:pt x="474" y="55"/>
                </a:lnTo>
                <a:lnTo>
                  <a:pt x="474" y="57"/>
                </a:lnTo>
                <a:lnTo>
                  <a:pt x="474" y="57"/>
                </a:lnTo>
                <a:lnTo>
                  <a:pt x="474" y="55"/>
                </a:lnTo>
                <a:lnTo>
                  <a:pt x="472" y="53"/>
                </a:lnTo>
                <a:lnTo>
                  <a:pt x="472" y="53"/>
                </a:lnTo>
                <a:lnTo>
                  <a:pt x="470" y="51"/>
                </a:lnTo>
                <a:lnTo>
                  <a:pt x="468" y="51"/>
                </a:lnTo>
                <a:lnTo>
                  <a:pt x="468" y="49"/>
                </a:lnTo>
                <a:lnTo>
                  <a:pt x="468" y="49"/>
                </a:lnTo>
                <a:close/>
                <a:moveTo>
                  <a:pt x="516" y="102"/>
                </a:moveTo>
                <a:lnTo>
                  <a:pt x="518" y="104"/>
                </a:lnTo>
                <a:lnTo>
                  <a:pt x="520" y="108"/>
                </a:lnTo>
                <a:lnTo>
                  <a:pt x="531" y="121"/>
                </a:lnTo>
                <a:lnTo>
                  <a:pt x="541" y="139"/>
                </a:lnTo>
                <a:lnTo>
                  <a:pt x="541" y="133"/>
                </a:lnTo>
                <a:lnTo>
                  <a:pt x="539" y="127"/>
                </a:lnTo>
                <a:lnTo>
                  <a:pt x="537" y="123"/>
                </a:lnTo>
                <a:lnTo>
                  <a:pt x="533" y="120"/>
                </a:lnTo>
                <a:lnTo>
                  <a:pt x="533" y="120"/>
                </a:lnTo>
                <a:lnTo>
                  <a:pt x="533" y="120"/>
                </a:lnTo>
                <a:lnTo>
                  <a:pt x="535" y="120"/>
                </a:lnTo>
                <a:lnTo>
                  <a:pt x="535" y="120"/>
                </a:lnTo>
                <a:lnTo>
                  <a:pt x="535" y="120"/>
                </a:lnTo>
                <a:lnTo>
                  <a:pt x="537" y="118"/>
                </a:lnTo>
                <a:lnTo>
                  <a:pt x="533" y="114"/>
                </a:lnTo>
                <a:lnTo>
                  <a:pt x="529" y="110"/>
                </a:lnTo>
                <a:lnTo>
                  <a:pt x="529" y="108"/>
                </a:lnTo>
                <a:lnTo>
                  <a:pt x="529" y="106"/>
                </a:lnTo>
                <a:lnTo>
                  <a:pt x="529" y="106"/>
                </a:lnTo>
                <a:lnTo>
                  <a:pt x="527" y="106"/>
                </a:lnTo>
                <a:lnTo>
                  <a:pt x="527" y="106"/>
                </a:lnTo>
                <a:lnTo>
                  <a:pt x="512" y="85"/>
                </a:lnTo>
                <a:lnTo>
                  <a:pt x="495" y="64"/>
                </a:lnTo>
                <a:lnTo>
                  <a:pt x="476" y="45"/>
                </a:lnTo>
                <a:lnTo>
                  <a:pt x="478" y="45"/>
                </a:lnTo>
                <a:lnTo>
                  <a:pt x="480" y="45"/>
                </a:lnTo>
                <a:lnTo>
                  <a:pt x="482" y="45"/>
                </a:lnTo>
                <a:lnTo>
                  <a:pt x="499" y="64"/>
                </a:lnTo>
                <a:lnTo>
                  <a:pt x="516" y="85"/>
                </a:lnTo>
                <a:lnTo>
                  <a:pt x="531" y="104"/>
                </a:lnTo>
                <a:lnTo>
                  <a:pt x="531" y="104"/>
                </a:lnTo>
                <a:lnTo>
                  <a:pt x="533" y="104"/>
                </a:lnTo>
                <a:lnTo>
                  <a:pt x="533" y="106"/>
                </a:lnTo>
                <a:lnTo>
                  <a:pt x="533" y="106"/>
                </a:lnTo>
                <a:lnTo>
                  <a:pt x="535" y="108"/>
                </a:lnTo>
                <a:lnTo>
                  <a:pt x="535" y="108"/>
                </a:lnTo>
                <a:lnTo>
                  <a:pt x="535" y="110"/>
                </a:lnTo>
                <a:lnTo>
                  <a:pt x="535" y="110"/>
                </a:lnTo>
                <a:lnTo>
                  <a:pt x="537" y="112"/>
                </a:lnTo>
                <a:lnTo>
                  <a:pt x="537" y="110"/>
                </a:lnTo>
                <a:lnTo>
                  <a:pt x="535" y="110"/>
                </a:lnTo>
                <a:lnTo>
                  <a:pt x="537" y="110"/>
                </a:lnTo>
                <a:lnTo>
                  <a:pt x="539" y="110"/>
                </a:lnTo>
                <a:lnTo>
                  <a:pt x="539" y="110"/>
                </a:lnTo>
                <a:lnTo>
                  <a:pt x="539" y="108"/>
                </a:lnTo>
                <a:lnTo>
                  <a:pt x="512" y="72"/>
                </a:lnTo>
                <a:lnTo>
                  <a:pt x="483" y="40"/>
                </a:lnTo>
                <a:lnTo>
                  <a:pt x="468" y="41"/>
                </a:lnTo>
                <a:lnTo>
                  <a:pt x="466" y="41"/>
                </a:lnTo>
                <a:lnTo>
                  <a:pt x="466" y="43"/>
                </a:lnTo>
                <a:lnTo>
                  <a:pt x="466" y="43"/>
                </a:lnTo>
                <a:lnTo>
                  <a:pt x="480" y="55"/>
                </a:lnTo>
                <a:lnTo>
                  <a:pt x="489" y="66"/>
                </a:lnTo>
                <a:lnTo>
                  <a:pt x="491" y="68"/>
                </a:lnTo>
                <a:lnTo>
                  <a:pt x="493" y="70"/>
                </a:lnTo>
                <a:lnTo>
                  <a:pt x="495" y="72"/>
                </a:lnTo>
                <a:lnTo>
                  <a:pt x="495" y="72"/>
                </a:lnTo>
                <a:lnTo>
                  <a:pt x="495" y="74"/>
                </a:lnTo>
                <a:lnTo>
                  <a:pt x="495" y="74"/>
                </a:lnTo>
                <a:lnTo>
                  <a:pt x="499" y="78"/>
                </a:lnTo>
                <a:lnTo>
                  <a:pt x="503" y="80"/>
                </a:lnTo>
                <a:lnTo>
                  <a:pt x="510" y="89"/>
                </a:lnTo>
                <a:lnTo>
                  <a:pt x="518" y="99"/>
                </a:lnTo>
                <a:lnTo>
                  <a:pt x="525" y="108"/>
                </a:lnTo>
                <a:lnTo>
                  <a:pt x="527" y="108"/>
                </a:lnTo>
                <a:lnTo>
                  <a:pt x="527" y="108"/>
                </a:lnTo>
                <a:lnTo>
                  <a:pt x="525" y="108"/>
                </a:lnTo>
                <a:lnTo>
                  <a:pt x="527" y="112"/>
                </a:lnTo>
                <a:lnTo>
                  <a:pt x="531" y="114"/>
                </a:lnTo>
                <a:lnTo>
                  <a:pt x="531" y="114"/>
                </a:lnTo>
                <a:lnTo>
                  <a:pt x="533" y="116"/>
                </a:lnTo>
                <a:lnTo>
                  <a:pt x="533" y="118"/>
                </a:lnTo>
                <a:lnTo>
                  <a:pt x="533" y="118"/>
                </a:lnTo>
                <a:lnTo>
                  <a:pt x="533" y="118"/>
                </a:lnTo>
                <a:lnTo>
                  <a:pt x="533" y="120"/>
                </a:lnTo>
                <a:lnTo>
                  <a:pt x="527" y="114"/>
                </a:lnTo>
                <a:lnTo>
                  <a:pt x="522" y="108"/>
                </a:lnTo>
                <a:lnTo>
                  <a:pt x="522" y="106"/>
                </a:lnTo>
                <a:lnTo>
                  <a:pt x="520" y="108"/>
                </a:lnTo>
                <a:lnTo>
                  <a:pt x="520" y="106"/>
                </a:lnTo>
                <a:lnTo>
                  <a:pt x="520" y="104"/>
                </a:lnTo>
                <a:lnTo>
                  <a:pt x="518" y="102"/>
                </a:lnTo>
                <a:lnTo>
                  <a:pt x="518" y="102"/>
                </a:lnTo>
                <a:lnTo>
                  <a:pt x="516" y="102"/>
                </a:lnTo>
                <a:close/>
                <a:moveTo>
                  <a:pt x="457" y="150"/>
                </a:moveTo>
                <a:lnTo>
                  <a:pt x="457" y="152"/>
                </a:lnTo>
                <a:lnTo>
                  <a:pt x="459" y="154"/>
                </a:lnTo>
                <a:lnTo>
                  <a:pt x="457" y="154"/>
                </a:lnTo>
                <a:lnTo>
                  <a:pt x="455" y="154"/>
                </a:lnTo>
                <a:lnTo>
                  <a:pt x="453" y="154"/>
                </a:lnTo>
                <a:lnTo>
                  <a:pt x="451" y="156"/>
                </a:lnTo>
                <a:lnTo>
                  <a:pt x="447" y="158"/>
                </a:lnTo>
                <a:lnTo>
                  <a:pt x="447" y="160"/>
                </a:lnTo>
                <a:lnTo>
                  <a:pt x="445" y="163"/>
                </a:lnTo>
                <a:lnTo>
                  <a:pt x="445" y="163"/>
                </a:lnTo>
                <a:lnTo>
                  <a:pt x="443" y="163"/>
                </a:lnTo>
                <a:lnTo>
                  <a:pt x="443" y="163"/>
                </a:lnTo>
                <a:lnTo>
                  <a:pt x="443" y="158"/>
                </a:lnTo>
                <a:lnTo>
                  <a:pt x="447" y="154"/>
                </a:lnTo>
                <a:lnTo>
                  <a:pt x="449" y="152"/>
                </a:lnTo>
                <a:lnTo>
                  <a:pt x="453" y="150"/>
                </a:lnTo>
                <a:lnTo>
                  <a:pt x="449" y="144"/>
                </a:lnTo>
                <a:lnTo>
                  <a:pt x="445" y="137"/>
                </a:lnTo>
                <a:lnTo>
                  <a:pt x="445" y="135"/>
                </a:lnTo>
                <a:lnTo>
                  <a:pt x="447" y="135"/>
                </a:lnTo>
                <a:lnTo>
                  <a:pt x="449" y="135"/>
                </a:lnTo>
                <a:lnTo>
                  <a:pt x="455" y="139"/>
                </a:lnTo>
                <a:lnTo>
                  <a:pt x="459" y="142"/>
                </a:lnTo>
                <a:lnTo>
                  <a:pt x="464" y="148"/>
                </a:lnTo>
                <a:lnTo>
                  <a:pt x="466" y="150"/>
                </a:lnTo>
                <a:lnTo>
                  <a:pt x="468" y="150"/>
                </a:lnTo>
                <a:lnTo>
                  <a:pt x="472" y="152"/>
                </a:lnTo>
                <a:lnTo>
                  <a:pt x="470" y="150"/>
                </a:lnTo>
                <a:lnTo>
                  <a:pt x="468" y="148"/>
                </a:lnTo>
                <a:lnTo>
                  <a:pt x="468" y="146"/>
                </a:lnTo>
                <a:lnTo>
                  <a:pt x="463" y="139"/>
                </a:lnTo>
                <a:lnTo>
                  <a:pt x="457" y="131"/>
                </a:lnTo>
                <a:lnTo>
                  <a:pt x="451" y="123"/>
                </a:lnTo>
                <a:lnTo>
                  <a:pt x="451" y="123"/>
                </a:lnTo>
                <a:lnTo>
                  <a:pt x="451" y="123"/>
                </a:lnTo>
                <a:lnTo>
                  <a:pt x="451" y="123"/>
                </a:lnTo>
                <a:lnTo>
                  <a:pt x="449" y="123"/>
                </a:lnTo>
                <a:lnTo>
                  <a:pt x="447" y="121"/>
                </a:lnTo>
                <a:lnTo>
                  <a:pt x="445" y="120"/>
                </a:lnTo>
                <a:lnTo>
                  <a:pt x="445" y="118"/>
                </a:lnTo>
                <a:lnTo>
                  <a:pt x="443" y="118"/>
                </a:lnTo>
                <a:lnTo>
                  <a:pt x="443" y="116"/>
                </a:lnTo>
                <a:lnTo>
                  <a:pt x="445" y="114"/>
                </a:lnTo>
                <a:lnTo>
                  <a:pt x="447" y="114"/>
                </a:lnTo>
                <a:lnTo>
                  <a:pt x="455" y="121"/>
                </a:lnTo>
                <a:lnTo>
                  <a:pt x="461" y="129"/>
                </a:lnTo>
                <a:lnTo>
                  <a:pt x="463" y="129"/>
                </a:lnTo>
                <a:lnTo>
                  <a:pt x="463" y="131"/>
                </a:lnTo>
                <a:lnTo>
                  <a:pt x="463" y="131"/>
                </a:lnTo>
                <a:lnTo>
                  <a:pt x="463" y="133"/>
                </a:lnTo>
                <a:lnTo>
                  <a:pt x="463" y="133"/>
                </a:lnTo>
                <a:lnTo>
                  <a:pt x="464" y="133"/>
                </a:lnTo>
                <a:lnTo>
                  <a:pt x="466" y="133"/>
                </a:lnTo>
                <a:lnTo>
                  <a:pt x="466" y="137"/>
                </a:lnTo>
                <a:lnTo>
                  <a:pt x="468" y="139"/>
                </a:lnTo>
                <a:lnTo>
                  <a:pt x="472" y="142"/>
                </a:lnTo>
                <a:lnTo>
                  <a:pt x="476" y="146"/>
                </a:lnTo>
                <a:lnTo>
                  <a:pt x="480" y="150"/>
                </a:lnTo>
                <a:lnTo>
                  <a:pt x="483" y="154"/>
                </a:lnTo>
                <a:lnTo>
                  <a:pt x="487" y="158"/>
                </a:lnTo>
                <a:lnTo>
                  <a:pt x="491" y="161"/>
                </a:lnTo>
                <a:lnTo>
                  <a:pt x="497" y="165"/>
                </a:lnTo>
                <a:lnTo>
                  <a:pt x="476" y="135"/>
                </a:lnTo>
                <a:lnTo>
                  <a:pt x="453" y="104"/>
                </a:lnTo>
                <a:lnTo>
                  <a:pt x="434" y="85"/>
                </a:lnTo>
                <a:lnTo>
                  <a:pt x="415" y="66"/>
                </a:lnTo>
                <a:lnTo>
                  <a:pt x="415" y="66"/>
                </a:lnTo>
                <a:lnTo>
                  <a:pt x="415" y="64"/>
                </a:lnTo>
                <a:lnTo>
                  <a:pt x="417" y="64"/>
                </a:lnTo>
                <a:lnTo>
                  <a:pt x="447" y="91"/>
                </a:lnTo>
                <a:lnTo>
                  <a:pt x="476" y="120"/>
                </a:lnTo>
                <a:lnTo>
                  <a:pt x="476" y="121"/>
                </a:lnTo>
                <a:lnTo>
                  <a:pt x="476" y="121"/>
                </a:lnTo>
                <a:lnTo>
                  <a:pt x="480" y="123"/>
                </a:lnTo>
                <a:lnTo>
                  <a:pt x="483" y="125"/>
                </a:lnTo>
                <a:lnTo>
                  <a:pt x="539" y="190"/>
                </a:lnTo>
                <a:lnTo>
                  <a:pt x="539" y="190"/>
                </a:lnTo>
                <a:lnTo>
                  <a:pt x="537" y="190"/>
                </a:lnTo>
                <a:lnTo>
                  <a:pt x="537" y="190"/>
                </a:lnTo>
                <a:lnTo>
                  <a:pt x="535" y="190"/>
                </a:lnTo>
                <a:lnTo>
                  <a:pt x="504" y="156"/>
                </a:lnTo>
                <a:lnTo>
                  <a:pt x="503" y="154"/>
                </a:lnTo>
                <a:lnTo>
                  <a:pt x="503" y="152"/>
                </a:lnTo>
                <a:lnTo>
                  <a:pt x="503" y="152"/>
                </a:lnTo>
                <a:lnTo>
                  <a:pt x="501" y="152"/>
                </a:lnTo>
                <a:lnTo>
                  <a:pt x="501" y="150"/>
                </a:lnTo>
                <a:lnTo>
                  <a:pt x="499" y="148"/>
                </a:lnTo>
                <a:lnTo>
                  <a:pt x="497" y="146"/>
                </a:lnTo>
                <a:lnTo>
                  <a:pt x="495" y="144"/>
                </a:lnTo>
                <a:lnTo>
                  <a:pt x="495" y="144"/>
                </a:lnTo>
                <a:lnTo>
                  <a:pt x="493" y="142"/>
                </a:lnTo>
                <a:lnTo>
                  <a:pt x="493" y="142"/>
                </a:lnTo>
                <a:lnTo>
                  <a:pt x="491" y="142"/>
                </a:lnTo>
                <a:lnTo>
                  <a:pt x="491" y="140"/>
                </a:lnTo>
                <a:lnTo>
                  <a:pt x="491" y="140"/>
                </a:lnTo>
                <a:lnTo>
                  <a:pt x="491" y="140"/>
                </a:lnTo>
                <a:lnTo>
                  <a:pt x="489" y="139"/>
                </a:lnTo>
                <a:lnTo>
                  <a:pt x="483" y="135"/>
                </a:lnTo>
                <a:lnTo>
                  <a:pt x="482" y="129"/>
                </a:lnTo>
                <a:lnTo>
                  <a:pt x="480" y="129"/>
                </a:lnTo>
                <a:lnTo>
                  <a:pt x="480" y="127"/>
                </a:lnTo>
                <a:lnTo>
                  <a:pt x="480" y="127"/>
                </a:lnTo>
                <a:lnTo>
                  <a:pt x="478" y="127"/>
                </a:lnTo>
                <a:lnTo>
                  <a:pt x="476" y="123"/>
                </a:lnTo>
                <a:lnTo>
                  <a:pt x="474" y="121"/>
                </a:lnTo>
                <a:lnTo>
                  <a:pt x="472" y="120"/>
                </a:lnTo>
                <a:lnTo>
                  <a:pt x="472" y="120"/>
                </a:lnTo>
                <a:lnTo>
                  <a:pt x="470" y="120"/>
                </a:lnTo>
                <a:lnTo>
                  <a:pt x="470" y="118"/>
                </a:lnTo>
                <a:lnTo>
                  <a:pt x="468" y="118"/>
                </a:lnTo>
                <a:lnTo>
                  <a:pt x="466" y="116"/>
                </a:lnTo>
                <a:lnTo>
                  <a:pt x="480" y="133"/>
                </a:lnTo>
                <a:lnTo>
                  <a:pt x="491" y="150"/>
                </a:lnTo>
                <a:lnTo>
                  <a:pt x="495" y="156"/>
                </a:lnTo>
                <a:lnTo>
                  <a:pt x="499" y="161"/>
                </a:lnTo>
                <a:lnTo>
                  <a:pt x="503" y="169"/>
                </a:lnTo>
                <a:lnTo>
                  <a:pt x="501" y="169"/>
                </a:lnTo>
                <a:lnTo>
                  <a:pt x="501" y="169"/>
                </a:lnTo>
                <a:lnTo>
                  <a:pt x="499" y="169"/>
                </a:lnTo>
                <a:lnTo>
                  <a:pt x="497" y="167"/>
                </a:lnTo>
                <a:lnTo>
                  <a:pt x="485" y="158"/>
                </a:lnTo>
                <a:lnTo>
                  <a:pt x="472" y="146"/>
                </a:lnTo>
                <a:lnTo>
                  <a:pt x="474" y="150"/>
                </a:lnTo>
                <a:lnTo>
                  <a:pt x="476" y="152"/>
                </a:lnTo>
                <a:lnTo>
                  <a:pt x="476" y="156"/>
                </a:lnTo>
                <a:lnTo>
                  <a:pt x="476" y="156"/>
                </a:lnTo>
                <a:lnTo>
                  <a:pt x="476" y="158"/>
                </a:lnTo>
                <a:lnTo>
                  <a:pt x="474" y="158"/>
                </a:lnTo>
                <a:lnTo>
                  <a:pt x="463" y="148"/>
                </a:lnTo>
                <a:lnTo>
                  <a:pt x="451" y="140"/>
                </a:lnTo>
                <a:lnTo>
                  <a:pt x="451" y="140"/>
                </a:lnTo>
                <a:lnTo>
                  <a:pt x="451" y="142"/>
                </a:lnTo>
                <a:lnTo>
                  <a:pt x="451" y="142"/>
                </a:lnTo>
                <a:lnTo>
                  <a:pt x="453" y="142"/>
                </a:lnTo>
                <a:lnTo>
                  <a:pt x="453" y="144"/>
                </a:lnTo>
                <a:lnTo>
                  <a:pt x="453" y="144"/>
                </a:lnTo>
                <a:lnTo>
                  <a:pt x="453" y="146"/>
                </a:lnTo>
                <a:lnTo>
                  <a:pt x="455" y="148"/>
                </a:lnTo>
                <a:lnTo>
                  <a:pt x="457" y="150"/>
                </a:lnTo>
                <a:close/>
                <a:moveTo>
                  <a:pt x="451" y="51"/>
                </a:moveTo>
                <a:lnTo>
                  <a:pt x="451" y="51"/>
                </a:lnTo>
                <a:lnTo>
                  <a:pt x="451" y="49"/>
                </a:lnTo>
                <a:lnTo>
                  <a:pt x="451" y="49"/>
                </a:lnTo>
                <a:lnTo>
                  <a:pt x="449" y="47"/>
                </a:lnTo>
                <a:lnTo>
                  <a:pt x="449" y="49"/>
                </a:lnTo>
                <a:lnTo>
                  <a:pt x="447" y="47"/>
                </a:lnTo>
                <a:lnTo>
                  <a:pt x="445" y="45"/>
                </a:lnTo>
                <a:lnTo>
                  <a:pt x="443" y="45"/>
                </a:lnTo>
                <a:lnTo>
                  <a:pt x="434" y="47"/>
                </a:lnTo>
                <a:lnTo>
                  <a:pt x="426" y="47"/>
                </a:lnTo>
                <a:lnTo>
                  <a:pt x="449" y="70"/>
                </a:lnTo>
                <a:lnTo>
                  <a:pt x="472" y="91"/>
                </a:lnTo>
                <a:lnTo>
                  <a:pt x="482" y="101"/>
                </a:lnTo>
                <a:lnTo>
                  <a:pt x="489" y="110"/>
                </a:lnTo>
                <a:lnTo>
                  <a:pt x="527" y="152"/>
                </a:lnTo>
                <a:lnTo>
                  <a:pt x="531" y="156"/>
                </a:lnTo>
                <a:lnTo>
                  <a:pt x="535" y="158"/>
                </a:lnTo>
                <a:lnTo>
                  <a:pt x="539" y="161"/>
                </a:lnTo>
                <a:lnTo>
                  <a:pt x="537" y="156"/>
                </a:lnTo>
                <a:lnTo>
                  <a:pt x="535" y="150"/>
                </a:lnTo>
                <a:lnTo>
                  <a:pt x="506" y="108"/>
                </a:lnTo>
                <a:lnTo>
                  <a:pt x="470" y="70"/>
                </a:lnTo>
                <a:lnTo>
                  <a:pt x="470" y="68"/>
                </a:lnTo>
                <a:lnTo>
                  <a:pt x="470" y="68"/>
                </a:lnTo>
                <a:lnTo>
                  <a:pt x="464" y="62"/>
                </a:lnTo>
                <a:lnTo>
                  <a:pt x="459" y="59"/>
                </a:lnTo>
                <a:lnTo>
                  <a:pt x="459" y="57"/>
                </a:lnTo>
                <a:lnTo>
                  <a:pt x="457" y="55"/>
                </a:lnTo>
                <a:lnTo>
                  <a:pt x="455" y="53"/>
                </a:lnTo>
                <a:lnTo>
                  <a:pt x="453" y="53"/>
                </a:lnTo>
                <a:lnTo>
                  <a:pt x="455" y="53"/>
                </a:lnTo>
                <a:lnTo>
                  <a:pt x="455" y="51"/>
                </a:lnTo>
                <a:lnTo>
                  <a:pt x="453" y="51"/>
                </a:lnTo>
                <a:lnTo>
                  <a:pt x="453" y="51"/>
                </a:lnTo>
                <a:lnTo>
                  <a:pt x="451" y="51"/>
                </a:lnTo>
                <a:close/>
                <a:moveTo>
                  <a:pt x="116" y="314"/>
                </a:moveTo>
                <a:lnTo>
                  <a:pt x="116" y="316"/>
                </a:lnTo>
                <a:lnTo>
                  <a:pt x="118" y="316"/>
                </a:lnTo>
                <a:lnTo>
                  <a:pt x="118" y="318"/>
                </a:lnTo>
                <a:lnTo>
                  <a:pt x="118" y="319"/>
                </a:lnTo>
                <a:lnTo>
                  <a:pt x="118" y="323"/>
                </a:lnTo>
                <a:lnTo>
                  <a:pt x="118" y="329"/>
                </a:lnTo>
                <a:lnTo>
                  <a:pt x="118" y="329"/>
                </a:lnTo>
                <a:lnTo>
                  <a:pt x="120" y="331"/>
                </a:lnTo>
                <a:lnTo>
                  <a:pt x="160" y="340"/>
                </a:lnTo>
                <a:lnTo>
                  <a:pt x="205" y="344"/>
                </a:lnTo>
                <a:lnTo>
                  <a:pt x="251" y="342"/>
                </a:lnTo>
                <a:lnTo>
                  <a:pt x="295" y="337"/>
                </a:lnTo>
                <a:lnTo>
                  <a:pt x="335" y="325"/>
                </a:lnTo>
                <a:lnTo>
                  <a:pt x="358" y="316"/>
                </a:lnTo>
                <a:lnTo>
                  <a:pt x="381" y="304"/>
                </a:lnTo>
                <a:lnTo>
                  <a:pt x="402" y="291"/>
                </a:lnTo>
                <a:lnTo>
                  <a:pt x="461" y="245"/>
                </a:lnTo>
                <a:lnTo>
                  <a:pt x="478" y="226"/>
                </a:lnTo>
                <a:lnTo>
                  <a:pt x="493" y="205"/>
                </a:lnTo>
                <a:lnTo>
                  <a:pt x="495" y="203"/>
                </a:lnTo>
                <a:lnTo>
                  <a:pt x="495" y="203"/>
                </a:lnTo>
                <a:lnTo>
                  <a:pt x="497" y="201"/>
                </a:lnTo>
                <a:lnTo>
                  <a:pt x="499" y="201"/>
                </a:lnTo>
                <a:lnTo>
                  <a:pt x="501" y="201"/>
                </a:lnTo>
                <a:lnTo>
                  <a:pt x="501" y="200"/>
                </a:lnTo>
                <a:lnTo>
                  <a:pt x="501" y="200"/>
                </a:lnTo>
                <a:lnTo>
                  <a:pt x="504" y="200"/>
                </a:lnTo>
                <a:lnTo>
                  <a:pt x="506" y="201"/>
                </a:lnTo>
                <a:lnTo>
                  <a:pt x="516" y="211"/>
                </a:lnTo>
                <a:lnTo>
                  <a:pt x="525" y="220"/>
                </a:lnTo>
                <a:lnTo>
                  <a:pt x="537" y="230"/>
                </a:lnTo>
                <a:lnTo>
                  <a:pt x="539" y="232"/>
                </a:lnTo>
                <a:lnTo>
                  <a:pt x="541" y="236"/>
                </a:lnTo>
                <a:lnTo>
                  <a:pt x="544" y="238"/>
                </a:lnTo>
                <a:lnTo>
                  <a:pt x="542" y="220"/>
                </a:lnTo>
                <a:lnTo>
                  <a:pt x="544" y="205"/>
                </a:lnTo>
                <a:lnTo>
                  <a:pt x="544" y="201"/>
                </a:lnTo>
                <a:lnTo>
                  <a:pt x="544" y="198"/>
                </a:lnTo>
                <a:lnTo>
                  <a:pt x="541" y="196"/>
                </a:lnTo>
                <a:lnTo>
                  <a:pt x="541" y="194"/>
                </a:lnTo>
                <a:lnTo>
                  <a:pt x="539" y="192"/>
                </a:lnTo>
                <a:lnTo>
                  <a:pt x="539" y="190"/>
                </a:lnTo>
                <a:lnTo>
                  <a:pt x="539" y="190"/>
                </a:lnTo>
                <a:lnTo>
                  <a:pt x="539" y="190"/>
                </a:lnTo>
                <a:lnTo>
                  <a:pt x="539" y="190"/>
                </a:lnTo>
                <a:lnTo>
                  <a:pt x="539" y="190"/>
                </a:lnTo>
                <a:lnTo>
                  <a:pt x="514" y="146"/>
                </a:lnTo>
                <a:lnTo>
                  <a:pt x="483" y="110"/>
                </a:lnTo>
                <a:lnTo>
                  <a:pt x="453" y="78"/>
                </a:lnTo>
                <a:lnTo>
                  <a:pt x="421" y="49"/>
                </a:lnTo>
                <a:lnTo>
                  <a:pt x="394" y="51"/>
                </a:lnTo>
                <a:lnTo>
                  <a:pt x="369" y="55"/>
                </a:lnTo>
                <a:lnTo>
                  <a:pt x="369" y="59"/>
                </a:lnTo>
                <a:lnTo>
                  <a:pt x="367" y="62"/>
                </a:lnTo>
                <a:lnTo>
                  <a:pt x="365" y="66"/>
                </a:lnTo>
                <a:lnTo>
                  <a:pt x="369" y="66"/>
                </a:lnTo>
                <a:lnTo>
                  <a:pt x="371" y="70"/>
                </a:lnTo>
                <a:lnTo>
                  <a:pt x="371" y="72"/>
                </a:lnTo>
                <a:lnTo>
                  <a:pt x="390" y="87"/>
                </a:lnTo>
                <a:lnTo>
                  <a:pt x="390" y="87"/>
                </a:lnTo>
                <a:lnTo>
                  <a:pt x="392" y="87"/>
                </a:lnTo>
                <a:lnTo>
                  <a:pt x="392" y="89"/>
                </a:lnTo>
                <a:lnTo>
                  <a:pt x="394" y="89"/>
                </a:lnTo>
                <a:lnTo>
                  <a:pt x="392" y="91"/>
                </a:lnTo>
                <a:lnTo>
                  <a:pt x="392" y="93"/>
                </a:lnTo>
                <a:lnTo>
                  <a:pt x="400" y="101"/>
                </a:lnTo>
                <a:lnTo>
                  <a:pt x="405" y="108"/>
                </a:lnTo>
                <a:lnTo>
                  <a:pt x="403" y="112"/>
                </a:lnTo>
                <a:lnTo>
                  <a:pt x="400" y="116"/>
                </a:lnTo>
                <a:lnTo>
                  <a:pt x="398" y="120"/>
                </a:lnTo>
                <a:lnTo>
                  <a:pt x="396" y="120"/>
                </a:lnTo>
                <a:lnTo>
                  <a:pt x="394" y="121"/>
                </a:lnTo>
                <a:lnTo>
                  <a:pt x="373" y="140"/>
                </a:lnTo>
                <a:lnTo>
                  <a:pt x="350" y="156"/>
                </a:lnTo>
                <a:lnTo>
                  <a:pt x="350" y="158"/>
                </a:lnTo>
                <a:lnTo>
                  <a:pt x="350" y="158"/>
                </a:lnTo>
                <a:lnTo>
                  <a:pt x="335" y="169"/>
                </a:lnTo>
                <a:lnTo>
                  <a:pt x="316" y="179"/>
                </a:lnTo>
                <a:lnTo>
                  <a:pt x="299" y="188"/>
                </a:lnTo>
                <a:lnTo>
                  <a:pt x="291" y="192"/>
                </a:lnTo>
                <a:lnTo>
                  <a:pt x="284" y="196"/>
                </a:lnTo>
                <a:lnTo>
                  <a:pt x="274" y="198"/>
                </a:lnTo>
                <a:lnTo>
                  <a:pt x="255" y="207"/>
                </a:lnTo>
                <a:lnTo>
                  <a:pt x="232" y="213"/>
                </a:lnTo>
                <a:lnTo>
                  <a:pt x="186" y="217"/>
                </a:lnTo>
                <a:lnTo>
                  <a:pt x="139" y="217"/>
                </a:lnTo>
                <a:lnTo>
                  <a:pt x="106" y="211"/>
                </a:lnTo>
                <a:lnTo>
                  <a:pt x="105" y="219"/>
                </a:lnTo>
                <a:lnTo>
                  <a:pt x="103" y="226"/>
                </a:lnTo>
                <a:lnTo>
                  <a:pt x="103" y="236"/>
                </a:lnTo>
                <a:lnTo>
                  <a:pt x="103" y="234"/>
                </a:lnTo>
                <a:lnTo>
                  <a:pt x="103" y="232"/>
                </a:lnTo>
                <a:lnTo>
                  <a:pt x="105" y="230"/>
                </a:lnTo>
                <a:lnTo>
                  <a:pt x="105" y="230"/>
                </a:lnTo>
                <a:lnTo>
                  <a:pt x="105" y="228"/>
                </a:lnTo>
                <a:lnTo>
                  <a:pt x="105" y="224"/>
                </a:lnTo>
                <a:lnTo>
                  <a:pt x="106" y="222"/>
                </a:lnTo>
                <a:lnTo>
                  <a:pt x="108" y="222"/>
                </a:lnTo>
                <a:lnTo>
                  <a:pt x="108" y="224"/>
                </a:lnTo>
                <a:lnTo>
                  <a:pt x="110" y="228"/>
                </a:lnTo>
                <a:lnTo>
                  <a:pt x="110" y="232"/>
                </a:lnTo>
                <a:lnTo>
                  <a:pt x="110" y="234"/>
                </a:lnTo>
                <a:lnTo>
                  <a:pt x="110" y="234"/>
                </a:lnTo>
                <a:lnTo>
                  <a:pt x="112" y="234"/>
                </a:lnTo>
                <a:lnTo>
                  <a:pt x="112" y="234"/>
                </a:lnTo>
                <a:lnTo>
                  <a:pt x="112" y="234"/>
                </a:lnTo>
                <a:lnTo>
                  <a:pt x="114" y="247"/>
                </a:lnTo>
                <a:lnTo>
                  <a:pt x="114" y="262"/>
                </a:lnTo>
                <a:lnTo>
                  <a:pt x="114" y="259"/>
                </a:lnTo>
                <a:lnTo>
                  <a:pt x="114" y="255"/>
                </a:lnTo>
                <a:lnTo>
                  <a:pt x="112" y="253"/>
                </a:lnTo>
                <a:lnTo>
                  <a:pt x="112" y="255"/>
                </a:lnTo>
                <a:lnTo>
                  <a:pt x="112" y="257"/>
                </a:lnTo>
                <a:lnTo>
                  <a:pt x="110" y="259"/>
                </a:lnTo>
                <a:lnTo>
                  <a:pt x="112" y="255"/>
                </a:lnTo>
                <a:lnTo>
                  <a:pt x="112" y="251"/>
                </a:lnTo>
                <a:lnTo>
                  <a:pt x="110" y="247"/>
                </a:lnTo>
                <a:lnTo>
                  <a:pt x="110" y="257"/>
                </a:lnTo>
                <a:lnTo>
                  <a:pt x="110" y="259"/>
                </a:lnTo>
                <a:lnTo>
                  <a:pt x="110" y="259"/>
                </a:lnTo>
                <a:lnTo>
                  <a:pt x="112" y="259"/>
                </a:lnTo>
                <a:lnTo>
                  <a:pt x="112" y="260"/>
                </a:lnTo>
                <a:lnTo>
                  <a:pt x="112" y="260"/>
                </a:lnTo>
                <a:lnTo>
                  <a:pt x="110" y="259"/>
                </a:lnTo>
                <a:lnTo>
                  <a:pt x="108" y="293"/>
                </a:lnTo>
                <a:lnTo>
                  <a:pt x="108" y="327"/>
                </a:lnTo>
                <a:lnTo>
                  <a:pt x="110" y="327"/>
                </a:lnTo>
                <a:lnTo>
                  <a:pt x="112" y="327"/>
                </a:lnTo>
                <a:lnTo>
                  <a:pt x="112" y="327"/>
                </a:lnTo>
                <a:lnTo>
                  <a:pt x="112" y="297"/>
                </a:lnTo>
                <a:lnTo>
                  <a:pt x="112" y="264"/>
                </a:lnTo>
                <a:lnTo>
                  <a:pt x="112" y="266"/>
                </a:lnTo>
                <a:lnTo>
                  <a:pt x="114" y="268"/>
                </a:lnTo>
                <a:lnTo>
                  <a:pt x="114" y="260"/>
                </a:lnTo>
                <a:lnTo>
                  <a:pt x="116" y="262"/>
                </a:lnTo>
                <a:lnTo>
                  <a:pt x="116" y="262"/>
                </a:lnTo>
                <a:lnTo>
                  <a:pt x="118" y="262"/>
                </a:lnTo>
                <a:lnTo>
                  <a:pt x="120" y="264"/>
                </a:lnTo>
                <a:lnTo>
                  <a:pt x="127" y="308"/>
                </a:lnTo>
                <a:lnTo>
                  <a:pt x="129" y="306"/>
                </a:lnTo>
                <a:lnTo>
                  <a:pt x="129" y="306"/>
                </a:lnTo>
                <a:lnTo>
                  <a:pt x="129" y="304"/>
                </a:lnTo>
                <a:lnTo>
                  <a:pt x="129" y="302"/>
                </a:lnTo>
                <a:lnTo>
                  <a:pt x="127" y="300"/>
                </a:lnTo>
                <a:lnTo>
                  <a:pt x="129" y="270"/>
                </a:lnTo>
                <a:lnTo>
                  <a:pt x="131" y="268"/>
                </a:lnTo>
                <a:lnTo>
                  <a:pt x="131" y="268"/>
                </a:lnTo>
                <a:lnTo>
                  <a:pt x="133" y="268"/>
                </a:lnTo>
                <a:lnTo>
                  <a:pt x="133" y="268"/>
                </a:lnTo>
                <a:lnTo>
                  <a:pt x="139" y="281"/>
                </a:lnTo>
                <a:lnTo>
                  <a:pt x="141" y="297"/>
                </a:lnTo>
                <a:lnTo>
                  <a:pt x="143" y="295"/>
                </a:lnTo>
                <a:lnTo>
                  <a:pt x="145" y="291"/>
                </a:lnTo>
                <a:lnTo>
                  <a:pt x="145" y="287"/>
                </a:lnTo>
                <a:lnTo>
                  <a:pt x="145" y="283"/>
                </a:lnTo>
                <a:lnTo>
                  <a:pt x="145" y="281"/>
                </a:lnTo>
                <a:lnTo>
                  <a:pt x="146" y="279"/>
                </a:lnTo>
                <a:lnTo>
                  <a:pt x="148" y="281"/>
                </a:lnTo>
                <a:lnTo>
                  <a:pt x="152" y="293"/>
                </a:lnTo>
                <a:lnTo>
                  <a:pt x="156" y="304"/>
                </a:lnTo>
                <a:lnTo>
                  <a:pt x="160" y="302"/>
                </a:lnTo>
                <a:lnTo>
                  <a:pt x="160" y="300"/>
                </a:lnTo>
                <a:lnTo>
                  <a:pt x="160" y="300"/>
                </a:lnTo>
                <a:lnTo>
                  <a:pt x="162" y="297"/>
                </a:lnTo>
                <a:lnTo>
                  <a:pt x="164" y="295"/>
                </a:lnTo>
                <a:lnTo>
                  <a:pt x="164" y="291"/>
                </a:lnTo>
                <a:lnTo>
                  <a:pt x="164" y="291"/>
                </a:lnTo>
                <a:lnTo>
                  <a:pt x="165" y="289"/>
                </a:lnTo>
                <a:lnTo>
                  <a:pt x="165" y="289"/>
                </a:lnTo>
                <a:lnTo>
                  <a:pt x="167" y="291"/>
                </a:lnTo>
                <a:lnTo>
                  <a:pt x="169" y="295"/>
                </a:lnTo>
                <a:lnTo>
                  <a:pt x="171" y="299"/>
                </a:lnTo>
                <a:lnTo>
                  <a:pt x="173" y="300"/>
                </a:lnTo>
                <a:lnTo>
                  <a:pt x="173" y="302"/>
                </a:lnTo>
                <a:lnTo>
                  <a:pt x="175" y="304"/>
                </a:lnTo>
                <a:lnTo>
                  <a:pt x="179" y="299"/>
                </a:lnTo>
                <a:lnTo>
                  <a:pt x="181" y="295"/>
                </a:lnTo>
                <a:lnTo>
                  <a:pt x="183" y="293"/>
                </a:lnTo>
                <a:lnTo>
                  <a:pt x="184" y="295"/>
                </a:lnTo>
                <a:lnTo>
                  <a:pt x="184" y="293"/>
                </a:lnTo>
                <a:lnTo>
                  <a:pt x="186" y="293"/>
                </a:lnTo>
                <a:lnTo>
                  <a:pt x="188" y="293"/>
                </a:lnTo>
                <a:lnTo>
                  <a:pt x="188" y="295"/>
                </a:lnTo>
                <a:lnTo>
                  <a:pt x="190" y="295"/>
                </a:lnTo>
                <a:lnTo>
                  <a:pt x="223" y="293"/>
                </a:lnTo>
                <a:lnTo>
                  <a:pt x="228" y="291"/>
                </a:lnTo>
                <a:lnTo>
                  <a:pt x="236" y="289"/>
                </a:lnTo>
                <a:lnTo>
                  <a:pt x="242" y="287"/>
                </a:lnTo>
                <a:lnTo>
                  <a:pt x="249" y="285"/>
                </a:lnTo>
                <a:lnTo>
                  <a:pt x="249" y="283"/>
                </a:lnTo>
                <a:lnTo>
                  <a:pt x="249" y="283"/>
                </a:lnTo>
                <a:lnTo>
                  <a:pt x="251" y="283"/>
                </a:lnTo>
                <a:lnTo>
                  <a:pt x="253" y="283"/>
                </a:lnTo>
                <a:lnTo>
                  <a:pt x="253" y="283"/>
                </a:lnTo>
                <a:lnTo>
                  <a:pt x="245" y="287"/>
                </a:lnTo>
                <a:lnTo>
                  <a:pt x="238" y="291"/>
                </a:lnTo>
                <a:lnTo>
                  <a:pt x="238" y="291"/>
                </a:lnTo>
                <a:lnTo>
                  <a:pt x="238" y="291"/>
                </a:lnTo>
                <a:lnTo>
                  <a:pt x="236" y="291"/>
                </a:lnTo>
                <a:lnTo>
                  <a:pt x="236" y="293"/>
                </a:lnTo>
                <a:lnTo>
                  <a:pt x="236" y="293"/>
                </a:lnTo>
                <a:lnTo>
                  <a:pt x="234" y="293"/>
                </a:lnTo>
                <a:lnTo>
                  <a:pt x="234" y="293"/>
                </a:lnTo>
                <a:lnTo>
                  <a:pt x="232" y="293"/>
                </a:lnTo>
                <a:lnTo>
                  <a:pt x="232" y="293"/>
                </a:lnTo>
                <a:lnTo>
                  <a:pt x="230" y="293"/>
                </a:lnTo>
                <a:lnTo>
                  <a:pt x="223" y="297"/>
                </a:lnTo>
                <a:lnTo>
                  <a:pt x="213" y="299"/>
                </a:lnTo>
                <a:lnTo>
                  <a:pt x="207" y="299"/>
                </a:lnTo>
                <a:lnTo>
                  <a:pt x="202" y="299"/>
                </a:lnTo>
                <a:lnTo>
                  <a:pt x="194" y="300"/>
                </a:lnTo>
                <a:lnTo>
                  <a:pt x="186" y="300"/>
                </a:lnTo>
                <a:lnTo>
                  <a:pt x="186" y="300"/>
                </a:lnTo>
                <a:lnTo>
                  <a:pt x="184" y="300"/>
                </a:lnTo>
                <a:lnTo>
                  <a:pt x="183" y="300"/>
                </a:lnTo>
                <a:lnTo>
                  <a:pt x="179" y="306"/>
                </a:lnTo>
                <a:lnTo>
                  <a:pt x="179" y="308"/>
                </a:lnTo>
                <a:lnTo>
                  <a:pt x="177" y="308"/>
                </a:lnTo>
                <a:lnTo>
                  <a:pt x="175" y="308"/>
                </a:lnTo>
                <a:lnTo>
                  <a:pt x="171" y="306"/>
                </a:lnTo>
                <a:lnTo>
                  <a:pt x="169" y="302"/>
                </a:lnTo>
                <a:lnTo>
                  <a:pt x="167" y="297"/>
                </a:lnTo>
                <a:lnTo>
                  <a:pt x="164" y="300"/>
                </a:lnTo>
                <a:lnTo>
                  <a:pt x="162" y="304"/>
                </a:lnTo>
                <a:lnTo>
                  <a:pt x="160" y="308"/>
                </a:lnTo>
                <a:lnTo>
                  <a:pt x="158" y="308"/>
                </a:lnTo>
                <a:lnTo>
                  <a:pt x="154" y="308"/>
                </a:lnTo>
                <a:lnTo>
                  <a:pt x="152" y="306"/>
                </a:lnTo>
                <a:lnTo>
                  <a:pt x="150" y="300"/>
                </a:lnTo>
                <a:lnTo>
                  <a:pt x="148" y="295"/>
                </a:lnTo>
                <a:lnTo>
                  <a:pt x="146" y="289"/>
                </a:lnTo>
                <a:lnTo>
                  <a:pt x="145" y="302"/>
                </a:lnTo>
                <a:lnTo>
                  <a:pt x="143" y="302"/>
                </a:lnTo>
                <a:lnTo>
                  <a:pt x="141" y="302"/>
                </a:lnTo>
                <a:lnTo>
                  <a:pt x="139" y="300"/>
                </a:lnTo>
                <a:lnTo>
                  <a:pt x="137" y="297"/>
                </a:lnTo>
                <a:lnTo>
                  <a:pt x="137" y="293"/>
                </a:lnTo>
                <a:lnTo>
                  <a:pt x="137" y="289"/>
                </a:lnTo>
                <a:lnTo>
                  <a:pt x="137" y="285"/>
                </a:lnTo>
                <a:lnTo>
                  <a:pt x="135" y="279"/>
                </a:lnTo>
                <a:lnTo>
                  <a:pt x="133" y="274"/>
                </a:lnTo>
                <a:lnTo>
                  <a:pt x="133" y="281"/>
                </a:lnTo>
                <a:lnTo>
                  <a:pt x="133" y="287"/>
                </a:lnTo>
                <a:lnTo>
                  <a:pt x="131" y="293"/>
                </a:lnTo>
                <a:lnTo>
                  <a:pt x="129" y="297"/>
                </a:lnTo>
                <a:lnTo>
                  <a:pt x="131" y="300"/>
                </a:lnTo>
                <a:lnTo>
                  <a:pt x="131" y="306"/>
                </a:lnTo>
                <a:lnTo>
                  <a:pt x="131" y="312"/>
                </a:lnTo>
                <a:lnTo>
                  <a:pt x="129" y="316"/>
                </a:lnTo>
                <a:lnTo>
                  <a:pt x="129" y="318"/>
                </a:lnTo>
                <a:lnTo>
                  <a:pt x="127" y="318"/>
                </a:lnTo>
                <a:lnTo>
                  <a:pt x="127" y="318"/>
                </a:lnTo>
                <a:lnTo>
                  <a:pt x="125" y="316"/>
                </a:lnTo>
                <a:lnTo>
                  <a:pt x="125" y="314"/>
                </a:lnTo>
                <a:lnTo>
                  <a:pt x="124" y="312"/>
                </a:lnTo>
                <a:lnTo>
                  <a:pt x="124" y="312"/>
                </a:lnTo>
                <a:lnTo>
                  <a:pt x="122" y="312"/>
                </a:lnTo>
                <a:lnTo>
                  <a:pt x="122" y="310"/>
                </a:lnTo>
                <a:lnTo>
                  <a:pt x="124" y="310"/>
                </a:lnTo>
                <a:lnTo>
                  <a:pt x="124" y="310"/>
                </a:lnTo>
                <a:lnTo>
                  <a:pt x="120" y="287"/>
                </a:lnTo>
                <a:lnTo>
                  <a:pt x="122" y="287"/>
                </a:lnTo>
                <a:lnTo>
                  <a:pt x="122" y="285"/>
                </a:lnTo>
                <a:lnTo>
                  <a:pt x="122" y="283"/>
                </a:lnTo>
                <a:lnTo>
                  <a:pt x="122" y="279"/>
                </a:lnTo>
                <a:lnTo>
                  <a:pt x="122" y="278"/>
                </a:lnTo>
                <a:lnTo>
                  <a:pt x="120" y="278"/>
                </a:lnTo>
                <a:lnTo>
                  <a:pt x="120" y="279"/>
                </a:lnTo>
                <a:lnTo>
                  <a:pt x="120" y="279"/>
                </a:lnTo>
                <a:lnTo>
                  <a:pt x="120" y="281"/>
                </a:lnTo>
                <a:lnTo>
                  <a:pt x="120" y="279"/>
                </a:lnTo>
                <a:lnTo>
                  <a:pt x="120" y="278"/>
                </a:lnTo>
                <a:lnTo>
                  <a:pt x="120" y="276"/>
                </a:lnTo>
                <a:lnTo>
                  <a:pt x="120" y="274"/>
                </a:lnTo>
                <a:lnTo>
                  <a:pt x="118" y="272"/>
                </a:lnTo>
                <a:lnTo>
                  <a:pt x="118" y="272"/>
                </a:lnTo>
                <a:lnTo>
                  <a:pt x="118" y="270"/>
                </a:lnTo>
                <a:lnTo>
                  <a:pt x="118" y="270"/>
                </a:lnTo>
                <a:lnTo>
                  <a:pt x="116" y="312"/>
                </a:lnTo>
                <a:lnTo>
                  <a:pt x="118" y="314"/>
                </a:lnTo>
                <a:lnTo>
                  <a:pt x="118" y="314"/>
                </a:lnTo>
                <a:lnTo>
                  <a:pt x="116" y="314"/>
                </a:lnTo>
                <a:close/>
                <a:moveTo>
                  <a:pt x="552" y="0"/>
                </a:moveTo>
                <a:lnTo>
                  <a:pt x="554" y="0"/>
                </a:lnTo>
                <a:lnTo>
                  <a:pt x="554" y="0"/>
                </a:lnTo>
                <a:lnTo>
                  <a:pt x="556" y="2"/>
                </a:lnTo>
                <a:lnTo>
                  <a:pt x="562" y="36"/>
                </a:lnTo>
                <a:lnTo>
                  <a:pt x="565" y="74"/>
                </a:lnTo>
                <a:lnTo>
                  <a:pt x="563" y="74"/>
                </a:lnTo>
                <a:lnTo>
                  <a:pt x="563" y="74"/>
                </a:lnTo>
                <a:lnTo>
                  <a:pt x="565" y="87"/>
                </a:lnTo>
                <a:lnTo>
                  <a:pt x="565" y="101"/>
                </a:lnTo>
                <a:lnTo>
                  <a:pt x="565" y="135"/>
                </a:lnTo>
                <a:lnTo>
                  <a:pt x="563" y="167"/>
                </a:lnTo>
                <a:lnTo>
                  <a:pt x="562" y="200"/>
                </a:lnTo>
                <a:lnTo>
                  <a:pt x="560" y="232"/>
                </a:lnTo>
                <a:lnTo>
                  <a:pt x="567" y="232"/>
                </a:lnTo>
                <a:lnTo>
                  <a:pt x="575" y="232"/>
                </a:lnTo>
                <a:lnTo>
                  <a:pt x="581" y="234"/>
                </a:lnTo>
                <a:lnTo>
                  <a:pt x="582" y="234"/>
                </a:lnTo>
                <a:lnTo>
                  <a:pt x="582" y="236"/>
                </a:lnTo>
                <a:lnTo>
                  <a:pt x="582" y="236"/>
                </a:lnTo>
                <a:lnTo>
                  <a:pt x="579" y="239"/>
                </a:lnTo>
                <a:lnTo>
                  <a:pt x="575" y="239"/>
                </a:lnTo>
                <a:lnTo>
                  <a:pt x="569" y="239"/>
                </a:lnTo>
                <a:lnTo>
                  <a:pt x="569" y="239"/>
                </a:lnTo>
                <a:lnTo>
                  <a:pt x="569" y="241"/>
                </a:lnTo>
                <a:lnTo>
                  <a:pt x="567" y="243"/>
                </a:lnTo>
                <a:lnTo>
                  <a:pt x="565" y="243"/>
                </a:lnTo>
                <a:lnTo>
                  <a:pt x="562" y="245"/>
                </a:lnTo>
                <a:lnTo>
                  <a:pt x="560" y="245"/>
                </a:lnTo>
                <a:lnTo>
                  <a:pt x="560" y="253"/>
                </a:lnTo>
                <a:lnTo>
                  <a:pt x="560" y="259"/>
                </a:lnTo>
                <a:lnTo>
                  <a:pt x="558" y="260"/>
                </a:lnTo>
                <a:lnTo>
                  <a:pt x="556" y="262"/>
                </a:lnTo>
                <a:lnTo>
                  <a:pt x="554" y="262"/>
                </a:lnTo>
                <a:lnTo>
                  <a:pt x="552" y="262"/>
                </a:lnTo>
                <a:lnTo>
                  <a:pt x="552" y="268"/>
                </a:lnTo>
                <a:lnTo>
                  <a:pt x="552" y="276"/>
                </a:lnTo>
                <a:lnTo>
                  <a:pt x="550" y="278"/>
                </a:lnTo>
                <a:lnTo>
                  <a:pt x="548" y="278"/>
                </a:lnTo>
                <a:lnTo>
                  <a:pt x="544" y="279"/>
                </a:lnTo>
                <a:lnTo>
                  <a:pt x="544" y="278"/>
                </a:lnTo>
                <a:lnTo>
                  <a:pt x="542" y="276"/>
                </a:lnTo>
                <a:lnTo>
                  <a:pt x="542" y="268"/>
                </a:lnTo>
                <a:lnTo>
                  <a:pt x="544" y="260"/>
                </a:lnTo>
                <a:lnTo>
                  <a:pt x="544" y="253"/>
                </a:lnTo>
                <a:lnTo>
                  <a:pt x="512" y="260"/>
                </a:lnTo>
                <a:lnTo>
                  <a:pt x="510" y="260"/>
                </a:lnTo>
                <a:lnTo>
                  <a:pt x="510" y="260"/>
                </a:lnTo>
                <a:lnTo>
                  <a:pt x="512" y="264"/>
                </a:lnTo>
                <a:lnTo>
                  <a:pt x="516" y="264"/>
                </a:lnTo>
                <a:lnTo>
                  <a:pt x="516" y="266"/>
                </a:lnTo>
                <a:lnTo>
                  <a:pt x="516" y="266"/>
                </a:lnTo>
                <a:lnTo>
                  <a:pt x="518" y="268"/>
                </a:lnTo>
                <a:lnTo>
                  <a:pt x="516" y="270"/>
                </a:lnTo>
                <a:lnTo>
                  <a:pt x="516" y="272"/>
                </a:lnTo>
                <a:lnTo>
                  <a:pt x="516" y="276"/>
                </a:lnTo>
                <a:lnTo>
                  <a:pt x="514" y="276"/>
                </a:lnTo>
                <a:lnTo>
                  <a:pt x="510" y="278"/>
                </a:lnTo>
                <a:lnTo>
                  <a:pt x="506" y="276"/>
                </a:lnTo>
                <a:lnTo>
                  <a:pt x="503" y="274"/>
                </a:lnTo>
                <a:lnTo>
                  <a:pt x="501" y="272"/>
                </a:lnTo>
                <a:lnTo>
                  <a:pt x="497" y="270"/>
                </a:lnTo>
                <a:lnTo>
                  <a:pt x="495" y="268"/>
                </a:lnTo>
                <a:lnTo>
                  <a:pt x="491" y="266"/>
                </a:lnTo>
                <a:lnTo>
                  <a:pt x="487" y="264"/>
                </a:lnTo>
                <a:lnTo>
                  <a:pt x="487" y="264"/>
                </a:lnTo>
                <a:lnTo>
                  <a:pt x="485" y="264"/>
                </a:lnTo>
                <a:lnTo>
                  <a:pt x="485" y="262"/>
                </a:lnTo>
                <a:lnTo>
                  <a:pt x="485" y="262"/>
                </a:lnTo>
                <a:lnTo>
                  <a:pt x="485" y="262"/>
                </a:lnTo>
                <a:lnTo>
                  <a:pt x="487" y="260"/>
                </a:lnTo>
                <a:lnTo>
                  <a:pt x="487" y="260"/>
                </a:lnTo>
                <a:lnTo>
                  <a:pt x="489" y="259"/>
                </a:lnTo>
                <a:lnTo>
                  <a:pt x="485" y="257"/>
                </a:lnTo>
                <a:lnTo>
                  <a:pt x="482" y="253"/>
                </a:lnTo>
                <a:lnTo>
                  <a:pt x="478" y="249"/>
                </a:lnTo>
                <a:lnTo>
                  <a:pt x="434" y="285"/>
                </a:lnTo>
                <a:lnTo>
                  <a:pt x="384" y="316"/>
                </a:lnTo>
                <a:lnTo>
                  <a:pt x="343" y="335"/>
                </a:lnTo>
                <a:lnTo>
                  <a:pt x="297" y="348"/>
                </a:lnTo>
                <a:lnTo>
                  <a:pt x="253" y="354"/>
                </a:lnTo>
                <a:lnTo>
                  <a:pt x="207" y="356"/>
                </a:lnTo>
                <a:lnTo>
                  <a:pt x="162" y="354"/>
                </a:lnTo>
                <a:lnTo>
                  <a:pt x="118" y="348"/>
                </a:lnTo>
                <a:lnTo>
                  <a:pt x="116" y="348"/>
                </a:lnTo>
                <a:lnTo>
                  <a:pt x="116" y="350"/>
                </a:lnTo>
                <a:lnTo>
                  <a:pt x="118" y="352"/>
                </a:lnTo>
                <a:lnTo>
                  <a:pt x="116" y="354"/>
                </a:lnTo>
                <a:lnTo>
                  <a:pt x="114" y="354"/>
                </a:lnTo>
                <a:lnTo>
                  <a:pt x="112" y="354"/>
                </a:lnTo>
                <a:lnTo>
                  <a:pt x="95" y="346"/>
                </a:lnTo>
                <a:lnTo>
                  <a:pt x="74" y="342"/>
                </a:lnTo>
                <a:lnTo>
                  <a:pt x="65" y="340"/>
                </a:lnTo>
                <a:lnTo>
                  <a:pt x="57" y="338"/>
                </a:lnTo>
                <a:lnTo>
                  <a:pt x="32" y="335"/>
                </a:lnTo>
                <a:lnTo>
                  <a:pt x="11" y="327"/>
                </a:lnTo>
                <a:lnTo>
                  <a:pt x="7" y="323"/>
                </a:lnTo>
                <a:lnTo>
                  <a:pt x="4" y="321"/>
                </a:lnTo>
                <a:lnTo>
                  <a:pt x="2" y="319"/>
                </a:lnTo>
                <a:lnTo>
                  <a:pt x="2" y="319"/>
                </a:lnTo>
                <a:lnTo>
                  <a:pt x="0" y="318"/>
                </a:lnTo>
                <a:lnTo>
                  <a:pt x="0" y="316"/>
                </a:lnTo>
                <a:lnTo>
                  <a:pt x="21" y="323"/>
                </a:lnTo>
                <a:lnTo>
                  <a:pt x="44" y="329"/>
                </a:lnTo>
                <a:lnTo>
                  <a:pt x="68" y="331"/>
                </a:lnTo>
                <a:lnTo>
                  <a:pt x="45" y="316"/>
                </a:lnTo>
                <a:lnTo>
                  <a:pt x="45" y="316"/>
                </a:lnTo>
                <a:lnTo>
                  <a:pt x="47" y="314"/>
                </a:lnTo>
                <a:lnTo>
                  <a:pt x="47" y="314"/>
                </a:lnTo>
                <a:lnTo>
                  <a:pt x="47" y="312"/>
                </a:lnTo>
                <a:lnTo>
                  <a:pt x="47" y="310"/>
                </a:lnTo>
                <a:lnTo>
                  <a:pt x="51" y="310"/>
                </a:lnTo>
                <a:lnTo>
                  <a:pt x="53" y="312"/>
                </a:lnTo>
                <a:lnTo>
                  <a:pt x="47" y="306"/>
                </a:lnTo>
                <a:lnTo>
                  <a:pt x="44" y="302"/>
                </a:lnTo>
                <a:lnTo>
                  <a:pt x="44" y="300"/>
                </a:lnTo>
                <a:lnTo>
                  <a:pt x="45" y="299"/>
                </a:lnTo>
                <a:lnTo>
                  <a:pt x="47" y="297"/>
                </a:lnTo>
                <a:lnTo>
                  <a:pt x="49" y="297"/>
                </a:lnTo>
                <a:lnTo>
                  <a:pt x="49" y="299"/>
                </a:lnTo>
                <a:lnTo>
                  <a:pt x="49" y="299"/>
                </a:lnTo>
                <a:lnTo>
                  <a:pt x="51" y="300"/>
                </a:lnTo>
                <a:lnTo>
                  <a:pt x="53" y="302"/>
                </a:lnTo>
                <a:lnTo>
                  <a:pt x="55" y="302"/>
                </a:lnTo>
                <a:lnTo>
                  <a:pt x="55" y="300"/>
                </a:lnTo>
                <a:lnTo>
                  <a:pt x="55" y="300"/>
                </a:lnTo>
                <a:lnTo>
                  <a:pt x="55" y="300"/>
                </a:lnTo>
                <a:lnTo>
                  <a:pt x="61" y="278"/>
                </a:lnTo>
                <a:lnTo>
                  <a:pt x="61" y="253"/>
                </a:lnTo>
                <a:lnTo>
                  <a:pt x="61" y="251"/>
                </a:lnTo>
                <a:lnTo>
                  <a:pt x="63" y="249"/>
                </a:lnTo>
                <a:lnTo>
                  <a:pt x="63" y="247"/>
                </a:lnTo>
                <a:lnTo>
                  <a:pt x="63" y="249"/>
                </a:lnTo>
                <a:lnTo>
                  <a:pt x="61" y="249"/>
                </a:lnTo>
                <a:lnTo>
                  <a:pt x="59" y="249"/>
                </a:lnTo>
                <a:lnTo>
                  <a:pt x="57" y="249"/>
                </a:lnTo>
                <a:lnTo>
                  <a:pt x="57" y="247"/>
                </a:lnTo>
                <a:lnTo>
                  <a:pt x="59" y="245"/>
                </a:lnTo>
                <a:lnTo>
                  <a:pt x="61" y="243"/>
                </a:lnTo>
                <a:lnTo>
                  <a:pt x="63" y="241"/>
                </a:lnTo>
                <a:lnTo>
                  <a:pt x="63" y="241"/>
                </a:lnTo>
                <a:lnTo>
                  <a:pt x="61" y="241"/>
                </a:lnTo>
                <a:lnTo>
                  <a:pt x="59" y="241"/>
                </a:lnTo>
                <a:lnTo>
                  <a:pt x="59" y="238"/>
                </a:lnTo>
                <a:lnTo>
                  <a:pt x="59" y="236"/>
                </a:lnTo>
                <a:lnTo>
                  <a:pt x="61" y="236"/>
                </a:lnTo>
                <a:lnTo>
                  <a:pt x="66" y="228"/>
                </a:lnTo>
                <a:lnTo>
                  <a:pt x="66" y="228"/>
                </a:lnTo>
                <a:lnTo>
                  <a:pt x="65" y="226"/>
                </a:lnTo>
                <a:lnTo>
                  <a:pt x="65" y="226"/>
                </a:lnTo>
                <a:lnTo>
                  <a:pt x="63" y="228"/>
                </a:lnTo>
                <a:lnTo>
                  <a:pt x="61" y="228"/>
                </a:lnTo>
                <a:lnTo>
                  <a:pt x="61" y="226"/>
                </a:lnTo>
                <a:lnTo>
                  <a:pt x="61" y="226"/>
                </a:lnTo>
                <a:lnTo>
                  <a:pt x="61" y="224"/>
                </a:lnTo>
                <a:lnTo>
                  <a:pt x="61" y="224"/>
                </a:lnTo>
                <a:lnTo>
                  <a:pt x="55" y="226"/>
                </a:lnTo>
                <a:lnTo>
                  <a:pt x="49" y="228"/>
                </a:lnTo>
                <a:lnTo>
                  <a:pt x="47" y="228"/>
                </a:lnTo>
                <a:lnTo>
                  <a:pt x="47" y="228"/>
                </a:lnTo>
                <a:lnTo>
                  <a:pt x="45" y="224"/>
                </a:lnTo>
                <a:lnTo>
                  <a:pt x="45" y="222"/>
                </a:lnTo>
                <a:lnTo>
                  <a:pt x="47" y="220"/>
                </a:lnTo>
                <a:lnTo>
                  <a:pt x="51" y="217"/>
                </a:lnTo>
                <a:lnTo>
                  <a:pt x="59" y="211"/>
                </a:lnTo>
                <a:lnTo>
                  <a:pt x="65" y="207"/>
                </a:lnTo>
                <a:lnTo>
                  <a:pt x="68" y="205"/>
                </a:lnTo>
                <a:lnTo>
                  <a:pt x="72" y="203"/>
                </a:lnTo>
                <a:lnTo>
                  <a:pt x="74" y="203"/>
                </a:lnTo>
                <a:lnTo>
                  <a:pt x="74" y="201"/>
                </a:lnTo>
                <a:lnTo>
                  <a:pt x="74" y="201"/>
                </a:lnTo>
                <a:lnTo>
                  <a:pt x="63" y="198"/>
                </a:lnTo>
                <a:lnTo>
                  <a:pt x="55" y="194"/>
                </a:lnTo>
                <a:lnTo>
                  <a:pt x="45" y="190"/>
                </a:lnTo>
                <a:lnTo>
                  <a:pt x="44" y="188"/>
                </a:lnTo>
                <a:lnTo>
                  <a:pt x="44" y="184"/>
                </a:lnTo>
                <a:lnTo>
                  <a:pt x="65" y="192"/>
                </a:lnTo>
                <a:lnTo>
                  <a:pt x="87" y="196"/>
                </a:lnTo>
                <a:lnTo>
                  <a:pt x="103" y="188"/>
                </a:lnTo>
                <a:lnTo>
                  <a:pt x="120" y="180"/>
                </a:lnTo>
                <a:lnTo>
                  <a:pt x="122" y="180"/>
                </a:lnTo>
                <a:lnTo>
                  <a:pt x="122" y="180"/>
                </a:lnTo>
                <a:lnTo>
                  <a:pt x="124" y="182"/>
                </a:lnTo>
                <a:lnTo>
                  <a:pt x="125" y="184"/>
                </a:lnTo>
                <a:lnTo>
                  <a:pt x="124" y="188"/>
                </a:lnTo>
                <a:lnTo>
                  <a:pt x="124" y="188"/>
                </a:lnTo>
                <a:lnTo>
                  <a:pt x="120" y="190"/>
                </a:lnTo>
                <a:lnTo>
                  <a:pt x="118" y="192"/>
                </a:lnTo>
                <a:lnTo>
                  <a:pt x="116" y="194"/>
                </a:lnTo>
                <a:lnTo>
                  <a:pt x="135" y="198"/>
                </a:lnTo>
                <a:lnTo>
                  <a:pt x="154" y="200"/>
                </a:lnTo>
                <a:lnTo>
                  <a:pt x="181" y="203"/>
                </a:lnTo>
                <a:lnTo>
                  <a:pt x="207" y="201"/>
                </a:lnTo>
                <a:lnTo>
                  <a:pt x="232" y="198"/>
                </a:lnTo>
                <a:lnTo>
                  <a:pt x="274" y="182"/>
                </a:lnTo>
                <a:lnTo>
                  <a:pt x="312" y="165"/>
                </a:lnTo>
                <a:lnTo>
                  <a:pt x="341" y="150"/>
                </a:lnTo>
                <a:lnTo>
                  <a:pt x="363" y="131"/>
                </a:lnTo>
                <a:lnTo>
                  <a:pt x="363" y="131"/>
                </a:lnTo>
                <a:lnTo>
                  <a:pt x="363" y="129"/>
                </a:lnTo>
                <a:lnTo>
                  <a:pt x="362" y="127"/>
                </a:lnTo>
                <a:lnTo>
                  <a:pt x="360" y="127"/>
                </a:lnTo>
                <a:lnTo>
                  <a:pt x="358" y="125"/>
                </a:lnTo>
                <a:lnTo>
                  <a:pt x="358" y="125"/>
                </a:lnTo>
                <a:lnTo>
                  <a:pt x="356" y="125"/>
                </a:lnTo>
                <a:lnTo>
                  <a:pt x="356" y="123"/>
                </a:lnTo>
                <a:lnTo>
                  <a:pt x="354" y="121"/>
                </a:lnTo>
                <a:lnTo>
                  <a:pt x="354" y="121"/>
                </a:lnTo>
                <a:lnTo>
                  <a:pt x="352" y="121"/>
                </a:lnTo>
                <a:lnTo>
                  <a:pt x="352" y="121"/>
                </a:lnTo>
                <a:lnTo>
                  <a:pt x="350" y="121"/>
                </a:lnTo>
                <a:lnTo>
                  <a:pt x="350" y="120"/>
                </a:lnTo>
                <a:lnTo>
                  <a:pt x="350" y="116"/>
                </a:lnTo>
                <a:lnTo>
                  <a:pt x="348" y="114"/>
                </a:lnTo>
                <a:lnTo>
                  <a:pt x="346" y="116"/>
                </a:lnTo>
                <a:lnTo>
                  <a:pt x="344" y="116"/>
                </a:lnTo>
                <a:lnTo>
                  <a:pt x="344" y="114"/>
                </a:lnTo>
                <a:lnTo>
                  <a:pt x="344" y="112"/>
                </a:lnTo>
                <a:lnTo>
                  <a:pt x="344" y="110"/>
                </a:lnTo>
                <a:lnTo>
                  <a:pt x="343" y="110"/>
                </a:lnTo>
                <a:lnTo>
                  <a:pt x="341" y="110"/>
                </a:lnTo>
                <a:lnTo>
                  <a:pt x="341" y="108"/>
                </a:lnTo>
                <a:lnTo>
                  <a:pt x="341" y="106"/>
                </a:lnTo>
                <a:lnTo>
                  <a:pt x="341" y="106"/>
                </a:lnTo>
                <a:lnTo>
                  <a:pt x="339" y="106"/>
                </a:lnTo>
                <a:lnTo>
                  <a:pt x="337" y="106"/>
                </a:lnTo>
                <a:lnTo>
                  <a:pt x="337" y="102"/>
                </a:lnTo>
                <a:lnTo>
                  <a:pt x="333" y="99"/>
                </a:lnTo>
                <a:lnTo>
                  <a:pt x="333" y="101"/>
                </a:lnTo>
                <a:lnTo>
                  <a:pt x="331" y="102"/>
                </a:lnTo>
                <a:lnTo>
                  <a:pt x="331" y="104"/>
                </a:lnTo>
                <a:lnTo>
                  <a:pt x="329" y="104"/>
                </a:lnTo>
                <a:lnTo>
                  <a:pt x="329" y="104"/>
                </a:lnTo>
                <a:lnTo>
                  <a:pt x="329" y="106"/>
                </a:lnTo>
                <a:lnTo>
                  <a:pt x="327" y="108"/>
                </a:lnTo>
                <a:lnTo>
                  <a:pt x="325" y="110"/>
                </a:lnTo>
                <a:lnTo>
                  <a:pt x="322" y="108"/>
                </a:lnTo>
                <a:lnTo>
                  <a:pt x="318" y="106"/>
                </a:lnTo>
                <a:lnTo>
                  <a:pt x="322" y="101"/>
                </a:lnTo>
                <a:lnTo>
                  <a:pt x="324" y="95"/>
                </a:lnTo>
                <a:lnTo>
                  <a:pt x="325" y="87"/>
                </a:lnTo>
                <a:lnTo>
                  <a:pt x="327" y="87"/>
                </a:lnTo>
                <a:lnTo>
                  <a:pt x="327" y="85"/>
                </a:lnTo>
                <a:lnTo>
                  <a:pt x="331" y="80"/>
                </a:lnTo>
                <a:lnTo>
                  <a:pt x="333" y="76"/>
                </a:lnTo>
                <a:lnTo>
                  <a:pt x="337" y="70"/>
                </a:lnTo>
                <a:lnTo>
                  <a:pt x="339" y="64"/>
                </a:lnTo>
                <a:lnTo>
                  <a:pt x="341" y="62"/>
                </a:lnTo>
                <a:lnTo>
                  <a:pt x="341" y="62"/>
                </a:lnTo>
                <a:lnTo>
                  <a:pt x="343" y="61"/>
                </a:lnTo>
                <a:lnTo>
                  <a:pt x="341" y="59"/>
                </a:lnTo>
                <a:lnTo>
                  <a:pt x="339" y="55"/>
                </a:lnTo>
                <a:lnTo>
                  <a:pt x="341" y="51"/>
                </a:lnTo>
                <a:lnTo>
                  <a:pt x="341" y="51"/>
                </a:lnTo>
                <a:lnTo>
                  <a:pt x="343" y="51"/>
                </a:lnTo>
                <a:lnTo>
                  <a:pt x="343" y="49"/>
                </a:lnTo>
                <a:lnTo>
                  <a:pt x="346" y="45"/>
                </a:lnTo>
                <a:lnTo>
                  <a:pt x="346" y="43"/>
                </a:lnTo>
                <a:lnTo>
                  <a:pt x="348" y="38"/>
                </a:lnTo>
                <a:lnTo>
                  <a:pt x="350" y="38"/>
                </a:lnTo>
                <a:lnTo>
                  <a:pt x="352" y="36"/>
                </a:lnTo>
                <a:lnTo>
                  <a:pt x="352" y="34"/>
                </a:lnTo>
                <a:lnTo>
                  <a:pt x="352" y="34"/>
                </a:lnTo>
                <a:lnTo>
                  <a:pt x="352" y="32"/>
                </a:lnTo>
                <a:lnTo>
                  <a:pt x="352" y="32"/>
                </a:lnTo>
                <a:lnTo>
                  <a:pt x="354" y="32"/>
                </a:lnTo>
                <a:lnTo>
                  <a:pt x="356" y="32"/>
                </a:lnTo>
                <a:lnTo>
                  <a:pt x="358" y="32"/>
                </a:lnTo>
                <a:lnTo>
                  <a:pt x="360" y="34"/>
                </a:lnTo>
                <a:lnTo>
                  <a:pt x="362" y="38"/>
                </a:lnTo>
                <a:lnTo>
                  <a:pt x="360" y="41"/>
                </a:lnTo>
                <a:lnTo>
                  <a:pt x="392" y="36"/>
                </a:lnTo>
                <a:lnTo>
                  <a:pt x="426" y="32"/>
                </a:lnTo>
                <a:lnTo>
                  <a:pt x="430" y="32"/>
                </a:lnTo>
                <a:lnTo>
                  <a:pt x="432" y="30"/>
                </a:lnTo>
                <a:lnTo>
                  <a:pt x="436" y="30"/>
                </a:lnTo>
                <a:lnTo>
                  <a:pt x="440" y="30"/>
                </a:lnTo>
                <a:lnTo>
                  <a:pt x="445" y="30"/>
                </a:lnTo>
                <a:lnTo>
                  <a:pt x="449" y="28"/>
                </a:lnTo>
                <a:lnTo>
                  <a:pt x="480" y="24"/>
                </a:lnTo>
                <a:lnTo>
                  <a:pt x="510" y="21"/>
                </a:lnTo>
                <a:lnTo>
                  <a:pt x="518" y="19"/>
                </a:lnTo>
                <a:lnTo>
                  <a:pt x="525" y="17"/>
                </a:lnTo>
                <a:lnTo>
                  <a:pt x="535" y="19"/>
                </a:lnTo>
                <a:lnTo>
                  <a:pt x="535" y="15"/>
                </a:lnTo>
                <a:lnTo>
                  <a:pt x="535" y="11"/>
                </a:lnTo>
                <a:lnTo>
                  <a:pt x="535" y="9"/>
                </a:lnTo>
                <a:lnTo>
                  <a:pt x="537" y="7"/>
                </a:lnTo>
                <a:lnTo>
                  <a:pt x="537" y="5"/>
                </a:lnTo>
                <a:lnTo>
                  <a:pt x="537" y="5"/>
                </a:lnTo>
                <a:lnTo>
                  <a:pt x="539" y="5"/>
                </a:lnTo>
                <a:lnTo>
                  <a:pt x="541" y="3"/>
                </a:lnTo>
                <a:lnTo>
                  <a:pt x="542" y="3"/>
                </a:lnTo>
                <a:lnTo>
                  <a:pt x="544" y="3"/>
                </a:lnTo>
                <a:lnTo>
                  <a:pt x="546" y="9"/>
                </a:lnTo>
                <a:lnTo>
                  <a:pt x="546" y="17"/>
                </a:lnTo>
                <a:lnTo>
                  <a:pt x="548" y="17"/>
                </a:lnTo>
                <a:lnTo>
                  <a:pt x="548" y="17"/>
                </a:lnTo>
                <a:lnTo>
                  <a:pt x="548" y="13"/>
                </a:lnTo>
                <a:lnTo>
                  <a:pt x="548" y="7"/>
                </a:lnTo>
                <a:lnTo>
                  <a:pt x="548" y="2"/>
                </a:lnTo>
                <a:lnTo>
                  <a:pt x="548" y="2"/>
                </a:lnTo>
                <a:lnTo>
                  <a:pt x="548" y="0"/>
                </a:lnTo>
                <a:lnTo>
                  <a:pt x="550" y="0"/>
                </a:lnTo>
                <a:lnTo>
                  <a:pt x="552" y="0"/>
                </a:lnTo>
                <a:close/>
              </a:path>
            </a:pathLst>
          </a:custGeom>
          <a:solidFill>
            <a:schemeClr val="accent4"/>
          </a:solidFill>
          <a:ln w="0">
            <a:solidFill>
              <a:schemeClr val="accent4"/>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72"/>
          <p:cNvSpPr>
            <a:spLocks noEditPoints="1"/>
          </p:cNvSpPr>
          <p:nvPr/>
        </p:nvSpPr>
        <p:spPr bwMode="auto">
          <a:xfrm>
            <a:off x="4438362" y="2241710"/>
            <a:ext cx="2146733" cy="1758168"/>
          </a:xfrm>
          <a:custGeom>
            <a:avLst/>
            <a:gdLst>
              <a:gd name="T0" fmla="*/ 327 w 558"/>
              <a:gd name="T1" fmla="*/ 198 h 457"/>
              <a:gd name="T2" fmla="*/ 472 w 558"/>
              <a:gd name="T3" fmla="*/ 158 h 457"/>
              <a:gd name="T4" fmla="*/ 53 w 558"/>
              <a:gd name="T5" fmla="*/ 421 h 457"/>
              <a:gd name="T6" fmla="*/ 45 w 558"/>
              <a:gd name="T7" fmla="*/ 306 h 457"/>
              <a:gd name="T8" fmla="*/ 356 w 558"/>
              <a:gd name="T9" fmla="*/ 186 h 457"/>
              <a:gd name="T10" fmla="*/ 386 w 558"/>
              <a:gd name="T11" fmla="*/ 179 h 457"/>
              <a:gd name="T12" fmla="*/ 453 w 558"/>
              <a:gd name="T13" fmla="*/ 162 h 457"/>
              <a:gd name="T14" fmla="*/ 343 w 558"/>
              <a:gd name="T15" fmla="*/ 192 h 457"/>
              <a:gd name="T16" fmla="*/ 87 w 558"/>
              <a:gd name="T17" fmla="*/ 407 h 457"/>
              <a:gd name="T18" fmla="*/ 165 w 558"/>
              <a:gd name="T19" fmla="*/ 392 h 457"/>
              <a:gd name="T20" fmla="*/ 127 w 558"/>
              <a:gd name="T21" fmla="*/ 413 h 457"/>
              <a:gd name="T22" fmla="*/ 501 w 558"/>
              <a:gd name="T23" fmla="*/ 160 h 457"/>
              <a:gd name="T24" fmla="*/ 464 w 558"/>
              <a:gd name="T25" fmla="*/ 156 h 457"/>
              <a:gd name="T26" fmla="*/ 276 w 558"/>
              <a:gd name="T27" fmla="*/ 217 h 457"/>
              <a:gd name="T28" fmla="*/ 436 w 558"/>
              <a:gd name="T29" fmla="*/ 160 h 457"/>
              <a:gd name="T30" fmla="*/ 164 w 558"/>
              <a:gd name="T31" fmla="*/ 405 h 457"/>
              <a:gd name="T32" fmla="*/ 360 w 558"/>
              <a:gd name="T33" fmla="*/ 185 h 457"/>
              <a:gd name="T34" fmla="*/ 112 w 558"/>
              <a:gd name="T35" fmla="*/ 424 h 457"/>
              <a:gd name="T36" fmla="*/ 247 w 558"/>
              <a:gd name="T37" fmla="*/ 278 h 457"/>
              <a:gd name="T38" fmla="*/ 405 w 558"/>
              <a:gd name="T39" fmla="*/ 158 h 457"/>
              <a:gd name="T40" fmla="*/ 306 w 558"/>
              <a:gd name="T41" fmla="*/ 190 h 457"/>
              <a:gd name="T42" fmla="*/ 80 w 558"/>
              <a:gd name="T43" fmla="*/ 411 h 457"/>
              <a:gd name="T44" fmla="*/ 57 w 558"/>
              <a:gd name="T45" fmla="*/ 388 h 457"/>
              <a:gd name="T46" fmla="*/ 329 w 558"/>
              <a:gd name="T47" fmla="*/ 177 h 457"/>
              <a:gd name="T48" fmla="*/ 379 w 558"/>
              <a:gd name="T49" fmla="*/ 181 h 457"/>
              <a:gd name="T50" fmla="*/ 531 w 558"/>
              <a:gd name="T51" fmla="*/ 44 h 457"/>
              <a:gd name="T52" fmla="*/ 139 w 558"/>
              <a:gd name="T53" fmla="*/ 400 h 457"/>
              <a:gd name="T54" fmla="*/ 259 w 558"/>
              <a:gd name="T55" fmla="*/ 245 h 457"/>
              <a:gd name="T56" fmla="*/ 42 w 558"/>
              <a:gd name="T57" fmla="*/ 339 h 457"/>
              <a:gd name="T58" fmla="*/ 112 w 558"/>
              <a:gd name="T59" fmla="*/ 363 h 457"/>
              <a:gd name="T60" fmla="*/ 183 w 558"/>
              <a:gd name="T61" fmla="*/ 384 h 457"/>
              <a:gd name="T62" fmla="*/ 211 w 558"/>
              <a:gd name="T63" fmla="*/ 312 h 457"/>
              <a:gd name="T64" fmla="*/ 45 w 558"/>
              <a:gd name="T65" fmla="*/ 289 h 457"/>
              <a:gd name="T66" fmla="*/ 141 w 558"/>
              <a:gd name="T67" fmla="*/ 362 h 457"/>
              <a:gd name="T68" fmla="*/ 85 w 558"/>
              <a:gd name="T69" fmla="*/ 301 h 457"/>
              <a:gd name="T70" fmla="*/ 91 w 558"/>
              <a:gd name="T71" fmla="*/ 263 h 457"/>
              <a:gd name="T72" fmla="*/ 127 w 558"/>
              <a:gd name="T73" fmla="*/ 263 h 457"/>
              <a:gd name="T74" fmla="*/ 171 w 558"/>
              <a:gd name="T75" fmla="*/ 207 h 457"/>
              <a:gd name="T76" fmla="*/ 125 w 558"/>
              <a:gd name="T77" fmla="*/ 280 h 457"/>
              <a:gd name="T78" fmla="*/ 74 w 558"/>
              <a:gd name="T79" fmla="*/ 274 h 457"/>
              <a:gd name="T80" fmla="*/ 196 w 558"/>
              <a:gd name="T81" fmla="*/ 287 h 457"/>
              <a:gd name="T82" fmla="*/ 493 w 558"/>
              <a:gd name="T83" fmla="*/ 141 h 457"/>
              <a:gd name="T84" fmla="*/ 470 w 558"/>
              <a:gd name="T85" fmla="*/ 122 h 457"/>
              <a:gd name="T86" fmla="*/ 407 w 558"/>
              <a:gd name="T87" fmla="*/ 87 h 457"/>
              <a:gd name="T88" fmla="*/ 358 w 558"/>
              <a:gd name="T89" fmla="*/ 68 h 457"/>
              <a:gd name="T90" fmla="*/ 409 w 558"/>
              <a:gd name="T91" fmla="*/ 80 h 457"/>
              <a:gd name="T92" fmla="*/ 472 w 558"/>
              <a:gd name="T93" fmla="*/ 106 h 457"/>
              <a:gd name="T94" fmla="*/ 508 w 558"/>
              <a:gd name="T95" fmla="*/ 40 h 457"/>
              <a:gd name="T96" fmla="*/ 527 w 558"/>
              <a:gd name="T97" fmla="*/ 30 h 457"/>
              <a:gd name="T98" fmla="*/ 423 w 558"/>
              <a:gd name="T99" fmla="*/ 13 h 457"/>
              <a:gd name="T100" fmla="*/ 293 w 558"/>
              <a:gd name="T101" fmla="*/ 40 h 457"/>
              <a:gd name="T102" fmla="*/ 546 w 558"/>
              <a:gd name="T103" fmla="*/ 13 h 457"/>
              <a:gd name="T104" fmla="*/ 514 w 558"/>
              <a:gd name="T105" fmla="*/ 169 h 457"/>
              <a:gd name="T106" fmla="*/ 426 w 558"/>
              <a:gd name="T107" fmla="*/ 186 h 457"/>
              <a:gd name="T108" fmla="*/ 377 w 558"/>
              <a:gd name="T109" fmla="*/ 194 h 457"/>
              <a:gd name="T110" fmla="*/ 247 w 558"/>
              <a:gd name="T111" fmla="*/ 314 h 457"/>
              <a:gd name="T112" fmla="*/ 221 w 558"/>
              <a:gd name="T113" fmla="*/ 398 h 457"/>
              <a:gd name="T114" fmla="*/ 80 w 558"/>
              <a:gd name="T115" fmla="*/ 445 h 457"/>
              <a:gd name="T116" fmla="*/ 47 w 558"/>
              <a:gd name="T117" fmla="*/ 443 h 457"/>
              <a:gd name="T118" fmla="*/ 9 w 558"/>
              <a:gd name="T119" fmla="*/ 388 h 457"/>
              <a:gd name="T120" fmla="*/ 26 w 558"/>
              <a:gd name="T121" fmla="*/ 198 h 457"/>
              <a:gd name="T122" fmla="*/ 51 w 558"/>
              <a:gd name="T123" fmla="*/ 162 h 457"/>
              <a:gd name="T124" fmla="*/ 127 w 558"/>
              <a:gd name="T125" fmla="*/ 164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8" h="457">
                <a:moveTo>
                  <a:pt x="493" y="99"/>
                </a:moveTo>
                <a:lnTo>
                  <a:pt x="495" y="97"/>
                </a:lnTo>
                <a:lnTo>
                  <a:pt x="495" y="97"/>
                </a:lnTo>
                <a:lnTo>
                  <a:pt x="495" y="95"/>
                </a:lnTo>
                <a:lnTo>
                  <a:pt x="495" y="95"/>
                </a:lnTo>
                <a:lnTo>
                  <a:pt x="493" y="95"/>
                </a:lnTo>
                <a:lnTo>
                  <a:pt x="493" y="99"/>
                </a:lnTo>
                <a:close/>
                <a:moveTo>
                  <a:pt x="40" y="390"/>
                </a:moveTo>
                <a:lnTo>
                  <a:pt x="42" y="390"/>
                </a:lnTo>
                <a:lnTo>
                  <a:pt x="42" y="392"/>
                </a:lnTo>
                <a:lnTo>
                  <a:pt x="42" y="392"/>
                </a:lnTo>
                <a:lnTo>
                  <a:pt x="44" y="392"/>
                </a:lnTo>
                <a:lnTo>
                  <a:pt x="42" y="392"/>
                </a:lnTo>
                <a:lnTo>
                  <a:pt x="42" y="390"/>
                </a:lnTo>
                <a:lnTo>
                  <a:pt x="40" y="390"/>
                </a:lnTo>
                <a:close/>
                <a:moveTo>
                  <a:pt x="396" y="175"/>
                </a:moveTo>
                <a:lnTo>
                  <a:pt x="398" y="175"/>
                </a:lnTo>
                <a:lnTo>
                  <a:pt x="398" y="175"/>
                </a:lnTo>
                <a:lnTo>
                  <a:pt x="398" y="175"/>
                </a:lnTo>
                <a:lnTo>
                  <a:pt x="398" y="175"/>
                </a:lnTo>
                <a:lnTo>
                  <a:pt x="398" y="173"/>
                </a:lnTo>
                <a:lnTo>
                  <a:pt x="398" y="173"/>
                </a:lnTo>
                <a:lnTo>
                  <a:pt x="398" y="173"/>
                </a:lnTo>
                <a:lnTo>
                  <a:pt x="396" y="173"/>
                </a:lnTo>
                <a:lnTo>
                  <a:pt x="396" y="175"/>
                </a:lnTo>
                <a:lnTo>
                  <a:pt x="396" y="175"/>
                </a:lnTo>
                <a:close/>
                <a:moveTo>
                  <a:pt x="329" y="196"/>
                </a:moveTo>
                <a:lnTo>
                  <a:pt x="327" y="198"/>
                </a:lnTo>
                <a:lnTo>
                  <a:pt x="327" y="198"/>
                </a:lnTo>
                <a:lnTo>
                  <a:pt x="329" y="198"/>
                </a:lnTo>
                <a:lnTo>
                  <a:pt x="331" y="196"/>
                </a:lnTo>
                <a:lnTo>
                  <a:pt x="329" y="196"/>
                </a:lnTo>
                <a:close/>
                <a:moveTo>
                  <a:pt x="63" y="426"/>
                </a:moveTo>
                <a:lnTo>
                  <a:pt x="63" y="424"/>
                </a:lnTo>
                <a:lnTo>
                  <a:pt x="63" y="424"/>
                </a:lnTo>
                <a:lnTo>
                  <a:pt x="61" y="423"/>
                </a:lnTo>
                <a:lnTo>
                  <a:pt x="61" y="424"/>
                </a:lnTo>
                <a:lnTo>
                  <a:pt x="61" y="426"/>
                </a:lnTo>
                <a:lnTo>
                  <a:pt x="63" y="426"/>
                </a:lnTo>
                <a:close/>
                <a:moveTo>
                  <a:pt x="520" y="103"/>
                </a:moveTo>
                <a:lnTo>
                  <a:pt x="518" y="105"/>
                </a:lnTo>
                <a:lnTo>
                  <a:pt x="518" y="106"/>
                </a:lnTo>
                <a:lnTo>
                  <a:pt x="520" y="105"/>
                </a:lnTo>
                <a:lnTo>
                  <a:pt x="520" y="103"/>
                </a:lnTo>
                <a:lnTo>
                  <a:pt x="520" y="99"/>
                </a:lnTo>
                <a:lnTo>
                  <a:pt x="520" y="101"/>
                </a:lnTo>
                <a:lnTo>
                  <a:pt x="520" y="103"/>
                </a:lnTo>
                <a:close/>
                <a:moveTo>
                  <a:pt x="55" y="316"/>
                </a:moveTo>
                <a:lnTo>
                  <a:pt x="53" y="314"/>
                </a:lnTo>
                <a:lnTo>
                  <a:pt x="51" y="312"/>
                </a:lnTo>
                <a:lnTo>
                  <a:pt x="49" y="310"/>
                </a:lnTo>
                <a:lnTo>
                  <a:pt x="51" y="312"/>
                </a:lnTo>
                <a:lnTo>
                  <a:pt x="53" y="314"/>
                </a:lnTo>
                <a:lnTo>
                  <a:pt x="55" y="316"/>
                </a:lnTo>
                <a:close/>
                <a:moveTo>
                  <a:pt x="470" y="162"/>
                </a:moveTo>
                <a:lnTo>
                  <a:pt x="472" y="158"/>
                </a:lnTo>
                <a:lnTo>
                  <a:pt x="470" y="158"/>
                </a:lnTo>
                <a:lnTo>
                  <a:pt x="470" y="158"/>
                </a:lnTo>
                <a:lnTo>
                  <a:pt x="470" y="160"/>
                </a:lnTo>
                <a:lnTo>
                  <a:pt x="468" y="160"/>
                </a:lnTo>
                <a:lnTo>
                  <a:pt x="470" y="162"/>
                </a:lnTo>
                <a:close/>
                <a:moveTo>
                  <a:pt x="423" y="173"/>
                </a:moveTo>
                <a:lnTo>
                  <a:pt x="424" y="173"/>
                </a:lnTo>
                <a:lnTo>
                  <a:pt x="424" y="171"/>
                </a:lnTo>
                <a:lnTo>
                  <a:pt x="424" y="169"/>
                </a:lnTo>
                <a:lnTo>
                  <a:pt x="424" y="167"/>
                </a:lnTo>
                <a:lnTo>
                  <a:pt x="423" y="167"/>
                </a:lnTo>
                <a:lnTo>
                  <a:pt x="423" y="173"/>
                </a:lnTo>
                <a:close/>
                <a:moveTo>
                  <a:pt x="66" y="430"/>
                </a:moveTo>
                <a:lnTo>
                  <a:pt x="66" y="430"/>
                </a:lnTo>
                <a:lnTo>
                  <a:pt x="66" y="430"/>
                </a:lnTo>
                <a:lnTo>
                  <a:pt x="66" y="430"/>
                </a:lnTo>
                <a:lnTo>
                  <a:pt x="68" y="432"/>
                </a:lnTo>
                <a:lnTo>
                  <a:pt x="68" y="432"/>
                </a:lnTo>
                <a:lnTo>
                  <a:pt x="70" y="432"/>
                </a:lnTo>
                <a:lnTo>
                  <a:pt x="70" y="430"/>
                </a:lnTo>
                <a:lnTo>
                  <a:pt x="68" y="430"/>
                </a:lnTo>
                <a:lnTo>
                  <a:pt x="66" y="430"/>
                </a:lnTo>
                <a:close/>
                <a:moveTo>
                  <a:pt x="59" y="424"/>
                </a:moveTo>
                <a:lnTo>
                  <a:pt x="59" y="424"/>
                </a:lnTo>
                <a:lnTo>
                  <a:pt x="57" y="423"/>
                </a:lnTo>
                <a:lnTo>
                  <a:pt x="55" y="421"/>
                </a:lnTo>
                <a:lnTo>
                  <a:pt x="55" y="421"/>
                </a:lnTo>
                <a:lnTo>
                  <a:pt x="53" y="421"/>
                </a:lnTo>
                <a:lnTo>
                  <a:pt x="53" y="421"/>
                </a:lnTo>
                <a:lnTo>
                  <a:pt x="55" y="423"/>
                </a:lnTo>
                <a:lnTo>
                  <a:pt x="57" y="424"/>
                </a:lnTo>
                <a:lnTo>
                  <a:pt x="59" y="424"/>
                </a:lnTo>
                <a:close/>
                <a:moveTo>
                  <a:pt x="463" y="162"/>
                </a:moveTo>
                <a:lnTo>
                  <a:pt x="461" y="164"/>
                </a:lnTo>
                <a:lnTo>
                  <a:pt x="461" y="165"/>
                </a:lnTo>
                <a:lnTo>
                  <a:pt x="461" y="165"/>
                </a:lnTo>
                <a:lnTo>
                  <a:pt x="463" y="164"/>
                </a:lnTo>
                <a:lnTo>
                  <a:pt x="463" y="158"/>
                </a:lnTo>
                <a:lnTo>
                  <a:pt x="463" y="160"/>
                </a:lnTo>
                <a:lnTo>
                  <a:pt x="463" y="160"/>
                </a:lnTo>
                <a:lnTo>
                  <a:pt x="463" y="162"/>
                </a:lnTo>
                <a:close/>
                <a:moveTo>
                  <a:pt x="470" y="95"/>
                </a:moveTo>
                <a:lnTo>
                  <a:pt x="470" y="95"/>
                </a:lnTo>
                <a:lnTo>
                  <a:pt x="470" y="99"/>
                </a:lnTo>
                <a:lnTo>
                  <a:pt x="470" y="101"/>
                </a:lnTo>
                <a:lnTo>
                  <a:pt x="472" y="103"/>
                </a:lnTo>
                <a:lnTo>
                  <a:pt x="472" y="101"/>
                </a:lnTo>
                <a:lnTo>
                  <a:pt x="472" y="97"/>
                </a:lnTo>
                <a:lnTo>
                  <a:pt x="472" y="95"/>
                </a:lnTo>
                <a:lnTo>
                  <a:pt x="472" y="95"/>
                </a:lnTo>
                <a:lnTo>
                  <a:pt x="470" y="95"/>
                </a:lnTo>
                <a:lnTo>
                  <a:pt x="470" y="95"/>
                </a:lnTo>
                <a:close/>
                <a:moveTo>
                  <a:pt x="51" y="310"/>
                </a:moveTo>
                <a:lnTo>
                  <a:pt x="51" y="310"/>
                </a:lnTo>
                <a:lnTo>
                  <a:pt x="53" y="308"/>
                </a:lnTo>
                <a:lnTo>
                  <a:pt x="45" y="306"/>
                </a:lnTo>
                <a:lnTo>
                  <a:pt x="47" y="308"/>
                </a:lnTo>
                <a:lnTo>
                  <a:pt x="49" y="308"/>
                </a:lnTo>
                <a:lnTo>
                  <a:pt x="51" y="310"/>
                </a:lnTo>
                <a:close/>
                <a:moveTo>
                  <a:pt x="259" y="236"/>
                </a:moveTo>
                <a:lnTo>
                  <a:pt x="257" y="236"/>
                </a:lnTo>
                <a:lnTo>
                  <a:pt x="257" y="238"/>
                </a:lnTo>
                <a:lnTo>
                  <a:pt x="257" y="238"/>
                </a:lnTo>
                <a:lnTo>
                  <a:pt x="259" y="240"/>
                </a:lnTo>
                <a:lnTo>
                  <a:pt x="261" y="238"/>
                </a:lnTo>
                <a:lnTo>
                  <a:pt x="261" y="238"/>
                </a:lnTo>
                <a:lnTo>
                  <a:pt x="259" y="236"/>
                </a:lnTo>
                <a:lnTo>
                  <a:pt x="259" y="234"/>
                </a:lnTo>
                <a:lnTo>
                  <a:pt x="259" y="234"/>
                </a:lnTo>
                <a:lnTo>
                  <a:pt x="259" y="236"/>
                </a:lnTo>
                <a:close/>
                <a:moveTo>
                  <a:pt x="118" y="398"/>
                </a:moveTo>
                <a:lnTo>
                  <a:pt x="116" y="398"/>
                </a:lnTo>
                <a:lnTo>
                  <a:pt x="116" y="400"/>
                </a:lnTo>
                <a:lnTo>
                  <a:pt x="120" y="402"/>
                </a:lnTo>
                <a:lnTo>
                  <a:pt x="122" y="405"/>
                </a:lnTo>
                <a:lnTo>
                  <a:pt x="120" y="400"/>
                </a:lnTo>
                <a:lnTo>
                  <a:pt x="120" y="398"/>
                </a:lnTo>
                <a:lnTo>
                  <a:pt x="118" y="398"/>
                </a:lnTo>
                <a:lnTo>
                  <a:pt x="118" y="398"/>
                </a:lnTo>
                <a:close/>
                <a:moveTo>
                  <a:pt x="354" y="183"/>
                </a:moveTo>
                <a:lnTo>
                  <a:pt x="354" y="185"/>
                </a:lnTo>
                <a:lnTo>
                  <a:pt x="354" y="186"/>
                </a:lnTo>
                <a:lnTo>
                  <a:pt x="354" y="186"/>
                </a:lnTo>
                <a:lnTo>
                  <a:pt x="356" y="186"/>
                </a:lnTo>
                <a:lnTo>
                  <a:pt x="358" y="186"/>
                </a:lnTo>
                <a:lnTo>
                  <a:pt x="356" y="185"/>
                </a:lnTo>
                <a:lnTo>
                  <a:pt x="356" y="183"/>
                </a:lnTo>
                <a:lnTo>
                  <a:pt x="354" y="179"/>
                </a:lnTo>
                <a:lnTo>
                  <a:pt x="354" y="181"/>
                </a:lnTo>
                <a:lnTo>
                  <a:pt x="354" y="183"/>
                </a:lnTo>
                <a:close/>
                <a:moveTo>
                  <a:pt x="55" y="356"/>
                </a:moveTo>
                <a:lnTo>
                  <a:pt x="51" y="352"/>
                </a:lnTo>
                <a:lnTo>
                  <a:pt x="45" y="348"/>
                </a:lnTo>
                <a:lnTo>
                  <a:pt x="40" y="344"/>
                </a:lnTo>
                <a:lnTo>
                  <a:pt x="45" y="350"/>
                </a:lnTo>
                <a:lnTo>
                  <a:pt x="49" y="354"/>
                </a:lnTo>
                <a:lnTo>
                  <a:pt x="55" y="356"/>
                </a:lnTo>
                <a:close/>
                <a:moveTo>
                  <a:pt x="105" y="403"/>
                </a:moveTo>
                <a:lnTo>
                  <a:pt x="105" y="403"/>
                </a:lnTo>
                <a:lnTo>
                  <a:pt x="105" y="403"/>
                </a:lnTo>
                <a:lnTo>
                  <a:pt x="106" y="405"/>
                </a:lnTo>
                <a:lnTo>
                  <a:pt x="108" y="409"/>
                </a:lnTo>
                <a:lnTo>
                  <a:pt x="110" y="409"/>
                </a:lnTo>
                <a:lnTo>
                  <a:pt x="108" y="407"/>
                </a:lnTo>
                <a:lnTo>
                  <a:pt x="108" y="405"/>
                </a:lnTo>
                <a:lnTo>
                  <a:pt x="108" y="403"/>
                </a:lnTo>
                <a:lnTo>
                  <a:pt x="106" y="402"/>
                </a:lnTo>
                <a:lnTo>
                  <a:pt x="105" y="402"/>
                </a:lnTo>
                <a:lnTo>
                  <a:pt x="105" y="403"/>
                </a:lnTo>
                <a:close/>
                <a:moveTo>
                  <a:pt x="384" y="169"/>
                </a:moveTo>
                <a:lnTo>
                  <a:pt x="384" y="181"/>
                </a:lnTo>
                <a:lnTo>
                  <a:pt x="386" y="179"/>
                </a:lnTo>
                <a:lnTo>
                  <a:pt x="388" y="179"/>
                </a:lnTo>
                <a:lnTo>
                  <a:pt x="386" y="173"/>
                </a:lnTo>
                <a:lnTo>
                  <a:pt x="384" y="169"/>
                </a:lnTo>
                <a:close/>
                <a:moveTo>
                  <a:pt x="177" y="196"/>
                </a:moveTo>
                <a:lnTo>
                  <a:pt x="175" y="196"/>
                </a:lnTo>
                <a:lnTo>
                  <a:pt x="175" y="194"/>
                </a:lnTo>
                <a:lnTo>
                  <a:pt x="175" y="192"/>
                </a:lnTo>
                <a:lnTo>
                  <a:pt x="177" y="190"/>
                </a:lnTo>
                <a:lnTo>
                  <a:pt x="175" y="190"/>
                </a:lnTo>
                <a:lnTo>
                  <a:pt x="177" y="188"/>
                </a:lnTo>
                <a:lnTo>
                  <a:pt x="177" y="188"/>
                </a:lnTo>
                <a:lnTo>
                  <a:pt x="179" y="188"/>
                </a:lnTo>
                <a:lnTo>
                  <a:pt x="181" y="188"/>
                </a:lnTo>
                <a:lnTo>
                  <a:pt x="179" y="188"/>
                </a:lnTo>
                <a:lnTo>
                  <a:pt x="179" y="188"/>
                </a:lnTo>
                <a:lnTo>
                  <a:pt x="179" y="190"/>
                </a:lnTo>
                <a:lnTo>
                  <a:pt x="179" y="192"/>
                </a:lnTo>
                <a:lnTo>
                  <a:pt x="177" y="194"/>
                </a:lnTo>
                <a:lnTo>
                  <a:pt x="177" y="196"/>
                </a:lnTo>
                <a:close/>
                <a:moveTo>
                  <a:pt x="314" y="198"/>
                </a:moveTo>
                <a:lnTo>
                  <a:pt x="314" y="198"/>
                </a:lnTo>
                <a:lnTo>
                  <a:pt x="314" y="209"/>
                </a:lnTo>
                <a:lnTo>
                  <a:pt x="316" y="207"/>
                </a:lnTo>
                <a:lnTo>
                  <a:pt x="318" y="207"/>
                </a:lnTo>
                <a:lnTo>
                  <a:pt x="318" y="205"/>
                </a:lnTo>
                <a:lnTo>
                  <a:pt x="314" y="198"/>
                </a:lnTo>
                <a:lnTo>
                  <a:pt x="314" y="198"/>
                </a:lnTo>
                <a:close/>
                <a:moveTo>
                  <a:pt x="453" y="162"/>
                </a:moveTo>
                <a:lnTo>
                  <a:pt x="451" y="169"/>
                </a:lnTo>
                <a:lnTo>
                  <a:pt x="449" y="173"/>
                </a:lnTo>
                <a:lnTo>
                  <a:pt x="451" y="175"/>
                </a:lnTo>
                <a:lnTo>
                  <a:pt x="455" y="175"/>
                </a:lnTo>
                <a:lnTo>
                  <a:pt x="453" y="169"/>
                </a:lnTo>
                <a:lnTo>
                  <a:pt x="453" y="162"/>
                </a:lnTo>
                <a:close/>
                <a:moveTo>
                  <a:pt x="299" y="207"/>
                </a:moveTo>
                <a:lnTo>
                  <a:pt x="299" y="207"/>
                </a:lnTo>
                <a:lnTo>
                  <a:pt x="299" y="209"/>
                </a:lnTo>
                <a:lnTo>
                  <a:pt x="297" y="209"/>
                </a:lnTo>
                <a:lnTo>
                  <a:pt x="299" y="209"/>
                </a:lnTo>
                <a:lnTo>
                  <a:pt x="299" y="211"/>
                </a:lnTo>
                <a:lnTo>
                  <a:pt x="299" y="211"/>
                </a:lnTo>
                <a:lnTo>
                  <a:pt x="301" y="211"/>
                </a:lnTo>
                <a:lnTo>
                  <a:pt x="301" y="217"/>
                </a:lnTo>
                <a:lnTo>
                  <a:pt x="303" y="215"/>
                </a:lnTo>
                <a:lnTo>
                  <a:pt x="304" y="215"/>
                </a:lnTo>
                <a:lnTo>
                  <a:pt x="306" y="213"/>
                </a:lnTo>
                <a:lnTo>
                  <a:pt x="303" y="211"/>
                </a:lnTo>
                <a:lnTo>
                  <a:pt x="301" y="209"/>
                </a:lnTo>
                <a:lnTo>
                  <a:pt x="301" y="207"/>
                </a:lnTo>
                <a:lnTo>
                  <a:pt x="299" y="207"/>
                </a:lnTo>
                <a:lnTo>
                  <a:pt x="299" y="205"/>
                </a:lnTo>
                <a:lnTo>
                  <a:pt x="299" y="207"/>
                </a:lnTo>
                <a:close/>
                <a:moveTo>
                  <a:pt x="343" y="185"/>
                </a:moveTo>
                <a:lnTo>
                  <a:pt x="343" y="188"/>
                </a:lnTo>
                <a:lnTo>
                  <a:pt x="343" y="190"/>
                </a:lnTo>
                <a:lnTo>
                  <a:pt x="343" y="192"/>
                </a:lnTo>
                <a:lnTo>
                  <a:pt x="344" y="192"/>
                </a:lnTo>
                <a:lnTo>
                  <a:pt x="346" y="192"/>
                </a:lnTo>
                <a:lnTo>
                  <a:pt x="348" y="190"/>
                </a:lnTo>
                <a:lnTo>
                  <a:pt x="344" y="186"/>
                </a:lnTo>
                <a:lnTo>
                  <a:pt x="343" y="181"/>
                </a:lnTo>
                <a:lnTo>
                  <a:pt x="343" y="183"/>
                </a:lnTo>
                <a:lnTo>
                  <a:pt x="343" y="185"/>
                </a:lnTo>
                <a:close/>
                <a:moveTo>
                  <a:pt x="68" y="415"/>
                </a:moveTo>
                <a:lnTo>
                  <a:pt x="80" y="424"/>
                </a:lnTo>
                <a:lnTo>
                  <a:pt x="89" y="432"/>
                </a:lnTo>
                <a:lnTo>
                  <a:pt x="78" y="421"/>
                </a:lnTo>
                <a:lnTo>
                  <a:pt x="76" y="419"/>
                </a:lnTo>
                <a:lnTo>
                  <a:pt x="72" y="417"/>
                </a:lnTo>
                <a:lnTo>
                  <a:pt x="70" y="415"/>
                </a:lnTo>
                <a:lnTo>
                  <a:pt x="68" y="415"/>
                </a:lnTo>
                <a:close/>
                <a:moveTo>
                  <a:pt x="457" y="156"/>
                </a:moveTo>
                <a:lnTo>
                  <a:pt x="457" y="156"/>
                </a:lnTo>
                <a:lnTo>
                  <a:pt x="455" y="158"/>
                </a:lnTo>
                <a:lnTo>
                  <a:pt x="457" y="160"/>
                </a:lnTo>
                <a:lnTo>
                  <a:pt x="457" y="164"/>
                </a:lnTo>
                <a:lnTo>
                  <a:pt x="457" y="167"/>
                </a:lnTo>
                <a:lnTo>
                  <a:pt x="459" y="162"/>
                </a:lnTo>
                <a:lnTo>
                  <a:pt x="461" y="156"/>
                </a:lnTo>
                <a:lnTo>
                  <a:pt x="459" y="156"/>
                </a:lnTo>
                <a:lnTo>
                  <a:pt x="457" y="156"/>
                </a:lnTo>
                <a:close/>
                <a:moveTo>
                  <a:pt x="91" y="407"/>
                </a:moveTo>
                <a:lnTo>
                  <a:pt x="89" y="407"/>
                </a:lnTo>
                <a:lnTo>
                  <a:pt x="87" y="407"/>
                </a:lnTo>
                <a:lnTo>
                  <a:pt x="97" y="415"/>
                </a:lnTo>
                <a:lnTo>
                  <a:pt x="97" y="417"/>
                </a:lnTo>
                <a:lnTo>
                  <a:pt x="99" y="417"/>
                </a:lnTo>
                <a:lnTo>
                  <a:pt x="101" y="419"/>
                </a:lnTo>
                <a:lnTo>
                  <a:pt x="101" y="419"/>
                </a:lnTo>
                <a:lnTo>
                  <a:pt x="97" y="415"/>
                </a:lnTo>
                <a:lnTo>
                  <a:pt x="95" y="411"/>
                </a:lnTo>
                <a:lnTo>
                  <a:pt x="93" y="407"/>
                </a:lnTo>
                <a:lnTo>
                  <a:pt x="93" y="407"/>
                </a:lnTo>
                <a:lnTo>
                  <a:pt x="91" y="407"/>
                </a:lnTo>
                <a:lnTo>
                  <a:pt x="91" y="407"/>
                </a:lnTo>
                <a:close/>
                <a:moveTo>
                  <a:pt x="419" y="160"/>
                </a:moveTo>
                <a:lnTo>
                  <a:pt x="417" y="164"/>
                </a:lnTo>
                <a:lnTo>
                  <a:pt x="417" y="167"/>
                </a:lnTo>
                <a:lnTo>
                  <a:pt x="417" y="167"/>
                </a:lnTo>
                <a:lnTo>
                  <a:pt x="417" y="169"/>
                </a:lnTo>
                <a:lnTo>
                  <a:pt x="417" y="171"/>
                </a:lnTo>
                <a:lnTo>
                  <a:pt x="417" y="171"/>
                </a:lnTo>
                <a:lnTo>
                  <a:pt x="417" y="171"/>
                </a:lnTo>
                <a:lnTo>
                  <a:pt x="419" y="171"/>
                </a:lnTo>
                <a:lnTo>
                  <a:pt x="419" y="171"/>
                </a:lnTo>
                <a:lnTo>
                  <a:pt x="421" y="165"/>
                </a:lnTo>
                <a:lnTo>
                  <a:pt x="421" y="158"/>
                </a:lnTo>
                <a:lnTo>
                  <a:pt x="421" y="156"/>
                </a:lnTo>
                <a:lnTo>
                  <a:pt x="419" y="156"/>
                </a:lnTo>
                <a:lnTo>
                  <a:pt x="419" y="158"/>
                </a:lnTo>
                <a:lnTo>
                  <a:pt x="419" y="160"/>
                </a:lnTo>
                <a:close/>
                <a:moveTo>
                  <a:pt x="165" y="392"/>
                </a:moveTo>
                <a:lnTo>
                  <a:pt x="169" y="402"/>
                </a:lnTo>
                <a:lnTo>
                  <a:pt x="171" y="402"/>
                </a:lnTo>
                <a:lnTo>
                  <a:pt x="175" y="402"/>
                </a:lnTo>
                <a:lnTo>
                  <a:pt x="173" y="398"/>
                </a:lnTo>
                <a:lnTo>
                  <a:pt x="171" y="398"/>
                </a:lnTo>
                <a:lnTo>
                  <a:pt x="169" y="396"/>
                </a:lnTo>
                <a:lnTo>
                  <a:pt x="169" y="394"/>
                </a:lnTo>
                <a:lnTo>
                  <a:pt x="167" y="392"/>
                </a:lnTo>
                <a:lnTo>
                  <a:pt x="165" y="392"/>
                </a:lnTo>
                <a:lnTo>
                  <a:pt x="165" y="392"/>
                </a:lnTo>
                <a:close/>
                <a:moveTo>
                  <a:pt x="411" y="162"/>
                </a:moveTo>
                <a:lnTo>
                  <a:pt x="409" y="173"/>
                </a:lnTo>
                <a:lnTo>
                  <a:pt x="413" y="173"/>
                </a:lnTo>
                <a:lnTo>
                  <a:pt x="415" y="173"/>
                </a:lnTo>
                <a:lnTo>
                  <a:pt x="413" y="167"/>
                </a:lnTo>
                <a:lnTo>
                  <a:pt x="413" y="162"/>
                </a:lnTo>
                <a:lnTo>
                  <a:pt x="413" y="156"/>
                </a:lnTo>
                <a:lnTo>
                  <a:pt x="411" y="160"/>
                </a:lnTo>
                <a:lnTo>
                  <a:pt x="411" y="162"/>
                </a:lnTo>
                <a:close/>
                <a:moveTo>
                  <a:pt x="129" y="405"/>
                </a:moveTo>
                <a:lnTo>
                  <a:pt x="129" y="405"/>
                </a:lnTo>
                <a:lnTo>
                  <a:pt x="129" y="403"/>
                </a:lnTo>
                <a:lnTo>
                  <a:pt x="127" y="403"/>
                </a:lnTo>
                <a:lnTo>
                  <a:pt x="125" y="402"/>
                </a:lnTo>
                <a:lnTo>
                  <a:pt x="125" y="402"/>
                </a:lnTo>
                <a:lnTo>
                  <a:pt x="124" y="400"/>
                </a:lnTo>
                <a:lnTo>
                  <a:pt x="125" y="407"/>
                </a:lnTo>
                <a:lnTo>
                  <a:pt x="127" y="413"/>
                </a:lnTo>
                <a:lnTo>
                  <a:pt x="131" y="417"/>
                </a:lnTo>
                <a:lnTo>
                  <a:pt x="133" y="417"/>
                </a:lnTo>
                <a:lnTo>
                  <a:pt x="133" y="417"/>
                </a:lnTo>
                <a:lnTo>
                  <a:pt x="131" y="413"/>
                </a:lnTo>
                <a:lnTo>
                  <a:pt x="129" y="409"/>
                </a:lnTo>
                <a:lnTo>
                  <a:pt x="129" y="407"/>
                </a:lnTo>
                <a:lnTo>
                  <a:pt x="129" y="407"/>
                </a:lnTo>
                <a:lnTo>
                  <a:pt x="129" y="405"/>
                </a:lnTo>
                <a:close/>
                <a:moveTo>
                  <a:pt x="226" y="325"/>
                </a:moveTo>
                <a:lnTo>
                  <a:pt x="230" y="331"/>
                </a:lnTo>
                <a:lnTo>
                  <a:pt x="236" y="337"/>
                </a:lnTo>
                <a:lnTo>
                  <a:pt x="236" y="333"/>
                </a:lnTo>
                <a:lnTo>
                  <a:pt x="236" y="329"/>
                </a:lnTo>
                <a:lnTo>
                  <a:pt x="226" y="325"/>
                </a:lnTo>
                <a:close/>
                <a:moveTo>
                  <a:pt x="501" y="160"/>
                </a:moveTo>
                <a:lnTo>
                  <a:pt x="497" y="158"/>
                </a:lnTo>
                <a:lnTo>
                  <a:pt x="495" y="158"/>
                </a:lnTo>
                <a:lnTo>
                  <a:pt x="491" y="158"/>
                </a:lnTo>
                <a:lnTo>
                  <a:pt x="491" y="160"/>
                </a:lnTo>
                <a:lnTo>
                  <a:pt x="491" y="162"/>
                </a:lnTo>
                <a:lnTo>
                  <a:pt x="489" y="164"/>
                </a:lnTo>
                <a:lnTo>
                  <a:pt x="491" y="165"/>
                </a:lnTo>
                <a:lnTo>
                  <a:pt x="491" y="167"/>
                </a:lnTo>
                <a:lnTo>
                  <a:pt x="495" y="165"/>
                </a:lnTo>
                <a:lnTo>
                  <a:pt x="499" y="162"/>
                </a:lnTo>
                <a:lnTo>
                  <a:pt x="501" y="160"/>
                </a:lnTo>
                <a:lnTo>
                  <a:pt x="501" y="160"/>
                </a:lnTo>
                <a:lnTo>
                  <a:pt x="501" y="160"/>
                </a:lnTo>
                <a:lnTo>
                  <a:pt x="501" y="160"/>
                </a:lnTo>
                <a:close/>
                <a:moveTo>
                  <a:pt x="449" y="162"/>
                </a:moveTo>
                <a:lnTo>
                  <a:pt x="449" y="156"/>
                </a:lnTo>
                <a:lnTo>
                  <a:pt x="445" y="156"/>
                </a:lnTo>
                <a:lnTo>
                  <a:pt x="445" y="160"/>
                </a:lnTo>
                <a:lnTo>
                  <a:pt x="445" y="162"/>
                </a:lnTo>
                <a:lnTo>
                  <a:pt x="445" y="164"/>
                </a:lnTo>
                <a:lnTo>
                  <a:pt x="443" y="164"/>
                </a:lnTo>
                <a:lnTo>
                  <a:pt x="443" y="169"/>
                </a:lnTo>
                <a:lnTo>
                  <a:pt x="445" y="173"/>
                </a:lnTo>
                <a:lnTo>
                  <a:pt x="447" y="169"/>
                </a:lnTo>
                <a:lnTo>
                  <a:pt x="447" y="165"/>
                </a:lnTo>
                <a:lnTo>
                  <a:pt x="449" y="162"/>
                </a:lnTo>
                <a:close/>
                <a:moveTo>
                  <a:pt x="464" y="156"/>
                </a:moveTo>
                <a:lnTo>
                  <a:pt x="464" y="158"/>
                </a:lnTo>
                <a:lnTo>
                  <a:pt x="464" y="160"/>
                </a:lnTo>
                <a:lnTo>
                  <a:pt x="463" y="167"/>
                </a:lnTo>
                <a:lnTo>
                  <a:pt x="459" y="177"/>
                </a:lnTo>
                <a:lnTo>
                  <a:pt x="461" y="177"/>
                </a:lnTo>
                <a:lnTo>
                  <a:pt x="463" y="177"/>
                </a:lnTo>
                <a:lnTo>
                  <a:pt x="464" y="177"/>
                </a:lnTo>
                <a:lnTo>
                  <a:pt x="464" y="171"/>
                </a:lnTo>
                <a:lnTo>
                  <a:pt x="464" y="165"/>
                </a:lnTo>
                <a:lnTo>
                  <a:pt x="466" y="160"/>
                </a:lnTo>
                <a:lnTo>
                  <a:pt x="466" y="158"/>
                </a:lnTo>
                <a:lnTo>
                  <a:pt x="466" y="156"/>
                </a:lnTo>
                <a:lnTo>
                  <a:pt x="466" y="156"/>
                </a:lnTo>
                <a:lnTo>
                  <a:pt x="464" y="156"/>
                </a:lnTo>
                <a:close/>
                <a:moveTo>
                  <a:pt x="346" y="167"/>
                </a:moveTo>
                <a:lnTo>
                  <a:pt x="344" y="169"/>
                </a:lnTo>
                <a:lnTo>
                  <a:pt x="344" y="169"/>
                </a:lnTo>
                <a:lnTo>
                  <a:pt x="343" y="171"/>
                </a:lnTo>
                <a:lnTo>
                  <a:pt x="344" y="177"/>
                </a:lnTo>
                <a:lnTo>
                  <a:pt x="348" y="183"/>
                </a:lnTo>
                <a:lnTo>
                  <a:pt x="348" y="183"/>
                </a:lnTo>
                <a:lnTo>
                  <a:pt x="348" y="183"/>
                </a:lnTo>
                <a:lnTo>
                  <a:pt x="350" y="183"/>
                </a:lnTo>
                <a:lnTo>
                  <a:pt x="350" y="183"/>
                </a:lnTo>
                <a:lnTo>
                  <a:pt x="350" y="177"/>
                </a:lnTo>
                <a:lnTo>
                  <a:pt x="348" y="171"/>
                </a:lnTo>
                <a:lnTo>
                  <a:pt x="348" y="171"/>
                </a:lnTo>
                <a:lnTo>
                  <a:pt x="348" y="169"/>
                </a:lnTo>
                <a:lnTo>
                  <a:pt x="348" y="167"/>
                </a:lnTo>
                <a:lnTo>
                  <a:pt x="348" y="167"/>
                </a:lnTo>
                <a:lnTo>
                  <a:pt x="346" y="167"/>
                </a:lnTo>
                <a:close/>
                <a:moveTo>
                  <a:pt x="442" y="171"/>
                </a:moveTo>
                <a:lnTo>
                  <a:pt x="442" y="171"/>
                </a:lnTo>
                <a:lnTo>
                  <a:pt x="442" y="171"/>
                </a:lnTo>
                <a:lnTo>
                  <a:pt x="442" y="164"/>
                </a:lnTo>
                <a:lnTo>
                  <a:pt x="442" y="156"/>
                </a:lnTo>
                <a:lnTo>
                  <a:pt x="440" y="156"/>
                </a:lnTo>
                <a:lnTo>
                  <a:pt x="440" y="156"/>
                </a:lnTo>
                <a:lnTo>
                  <a:pt x="434" y="171"/>
                </a:lnTo>
                <a:lnTo>
                  <a:pt x="438" y="171"/>
                </a:lnTo>
                <a:lnTo>
                  <a:pt x="442" y="171"/>
                </a:lnTo>
                <a:close/>
                <a:moveTo>
                  <a:pt x="276" y="217"/>
                </a:moveTo>
                <a:lnTo>
                  <a:pt x="274" y="221"/>
                </a:lnTo>
                <a:lnTo>
                  <a:pt x="270" y="223"/>
                </a:lnTo>
                <a:lnTo>
                  <a:pt x="268" y="224"/>
                </a:lnTo>
                <a:lnTo>
                  <a:pt x="272" y="226"/>
                </a:lnTo>
                <a:lnTo>
                  <a:pt x="276" y="228"/>
                </a:lnTo>
                <a:lnTo>
                  <a:pt x="278" y="232"/>
                </a:lnTo>
                <a:lnTo>
                  <a:pt x="278" y="224"/>
                </a:lnTo>
                <a:lnTo>
                  <a:pt x="278" y="219"/>
                </a:lnTo>
                <a:lnTo>
                  <a:pt x="278" y="217"/>
                </a:lnTo>
                <a:lnTo>
                  <a:pt x="276" y="217"/>
                </a:lnTo>
                <a:lnTo>
                  <a:pt x="276" y="217"/>
                </a:lnTo>
                <a:close/>
                <a:moveTo>
                  <a:pt x="386" y="160"/>
                </a:moveTo>
                <a:lnTo>
                  <a:pt x="386" y="160"/>
                </a:lnTo>
                <a:lnTo>
                  <a:pt x="386" y="162"/>
                </a:lnTo>
                <a:lnTo>
                  <a:pt x="388" y="165"/>
                </a:lnTo>
                <a:lnTo>
                  <a:pt x="388" y="169"/>
                </a:lnTo>
                <a:lnTo>
                  <a:pt x="390" y="173"/>
                </a:lnTo>
                <a:lnTo>
                  <a:pt x="390" y="175"/>
                </a:lnTo>
                <a:lnTo>
                  <a:pt x="392" y="175"/>
                </a:lnTo>
                <a:lnTo>
                  <a:pt x="392" y="175"/>
                </a:lnTo>
                <a:lnTo>
                  <a:pt x="392" y="173"/>
                </a:lnTo>
                <a:lnTo>
                  <a:pt x="394" y="165"/>
                </a:lnTo>
                <a:lnTo>
                  <a:pt x="394" y="158"/>
                </a:lnTo>
                <a:lnTo>
                  <a:pt x="390" y="158"/>
                </a:lnTo>
                <a:lnTo>
                  <a:pt x="386" y="160"/>
                </a:lnTo>
                <a:close/>
                <a:moveTo>
                  <a:pt x="436" y="162"/>
                </a:moveTo>
                <a:lnTo>
                  <a:pt x="436" y="162"/>
                </a:lnTo>
                <a:lnTo>
                  <a:pt x="436" y="160"/>
                </a:lnTo>
                <a:lnTo>
                  <a:pt x="436" y="158"/>
                </a:lnTo>
                <a:lnTo>
                  <a:pt x="436" y="158"/>
                </a:lnTo>
                <a:lnTo>
                  <a:pt x="434" y="160"/>
                </a:lnTo>
                <a:lnTo>
                  <a:pt x="434" y="158"/>
                </a:lnTo>
                <a:lnTo>
                  <a:pt x="434" y="158"/>
                </a:lnTo>
                <a:lnTo>
                  <a:pt x="436" y="156"/>
                </a:lnTo>
                <a:lnTo>
                  <a:pt x="428" y="156"/>
                </a:lnTo>
                <a:lnTo>
                  <a:pt x="428" y="158"/>
                </a:lnTo>
                <a:lnTo>
                  <a:pt x="428" y="162"/>
                </a:lnTo>
                <a:lnTo>
                  <a:pt x="426" y="164"/>
                </a:lnTo>
                <a:lnTo>
                  <a:pt x="426" y="165"/>
                </a:lnTo>
                <a:lnTo>
                  <a:pt x="426" y="169"/>
                </a:lnTo>
                <a:lnTo>
                  <a:pt x="426" y="171"/>
                </a:lnTo>
                <a:lnTo>
                  <a:pt x="426" y="171"/>
                </a:lnTo>
                <a:lnTo>
                  <a:pt x="428" y="171"/>
                </a:lnTo>
                <a:lnTo>
                  <a:pt x="430" y="171"/>
                </a:lnTo>
                <a:lnTo>
                  <a:pt x="432" y="169"/>
                </a:lnTo>
                <a:lnTo>
                  <a:pt x="432" y="167"/>
                </a:lnTo>
                <a:lnTo>
                  <a:pt x="434" y="165"/>
                </a:lnTo>
                <a:lnTo>
                  <a:pt x="434" y="164"/>
                </a:lnTo>
                <a:lnTo>
                  <a:pt x="434" y="162"/>
                </a:lnTo>
                <a:lnTo>
                  <a:pt x="434" y="160"/>
                </a:lnTo>
                <a:lnTo>
                  <a:pt x="434" y="162"/>
                </a:lnTo>
                <a:lnTo>
                  <a:pt x="436" y="162"/>
                </a:lnTo>
                <a:close/>
                <a:moveTo>
                  <a:pt x="154" y="396"/>
                </a:moveTo>
                <a:lnTo>
                  <a:pt x="154" y="402"/>
                </a:lnTo>
                <a:lnTo>
                  <a:pt x="154" y="409"/>
                </a:lnTo>
                <a:lnTo>
                  <a:pt x="164" y="405"/>
                </a:lnTo>
                <a:lnTo>
                  <a:pt x="162" y="403"/>
                </a:lnTo>
                <a:lnTo>
                  <a:pt x="162" y="402"/>
                </a:lnTo>
                <a:lnTo>
                  <a:pt x="162" y="400"/>
                </a:lnTo>
                <a:lnTo>
                  <a:pt x="160" y="398"/>
                </a:lnTo>
                <a:lnTo>
                  <a:pt x="156" y="394"/>
                </a:lnTo>
                <a:lnTo>
                  <a:pt x="154" y="392"/>
                </a:lnTo>
                <a:lnTo>
                  <a:pt x="154" y="394"/>
                </a:lnTo>
                <a:lnTo>
                  <a:pt x="154" y="396"/>
                </a:lnTo>
                <a:close/>
                <a:moveTo>
                  <a:pt x="282" y="217"/>
                </a:moveTo>
                <a:lnTo>
                  <a:pt x="282" y="219"/>
                </a:lnTo>
                <a:lnTo>
                  <a:pt x="282" y="219"/>
                </a:lnTo>
                <a:lnTo>
                  <a:pt x="284" y="226"/>
                </a:lnTo>
                <a:lnTo>
                  <a:pt x="284" y="232"/>
                </a:lnTo>
                <a:lnTo>
                  <a:pt x="285" y="234"/>
                </a:lnTo>
                <a:lnTo>
                  <a:pt x="285" y="232"/>
                </a:lnTo>
                <a:lnTo>
                  <a:pt x="291" y="228"/>
                </a:lnTo>
                <a:lnTo>
                  <a:pt x="295" y="224"/>
                </a:lnTo>
                <a:lnTo>
                  <a:pt x="282" y="217"/>
                </a:lnTo>
                <a:close/>
                <a:moveTo>
                  <a:pt x="360" y="164"/>
                </a:moveTo>
                <a:lnTo>
                  <a:pt x="356" y="164"/>
                </a:lnTo>
                <a:lnTo>
                  <a:pt x="354" y="165"/>
                </a:lnTo>
                <a:lnTo>
                  <a:pt x="358" y="179"/>
                </a:lnTo>
                <a:lnTo>
                  <a:pt x="360" y="179"/>
                </a:lnTo>
                <a:lnTo>
                  <a:pt x="360" y="179"/>
                </a:lnTo>
                <a:lnTo>
                  <a:pt x="358" y="181"/>
                </a:lnTo>
                <a:lnTo>
                  <a:pt x="360" y="183"/>
                </a:lnTo>
                <a:lnTo>
                  <a:pt x="360" y="183"/>
                </a:lnTo>
                <a:lnTo>
                  <a:pt x="360" y="185"/>
                </a:lnTo>
                <a:lnTo>
                  <a:pt x="362" y="185"/>
                </a:lnTo>
                <a:lnTo>
                  <a:pt x="362" y="175"/>
                </a:lnTo>
                <a:lnTo>
                  <a:pt x="362" y="167"/>
                </a:lnTo>
                <a:lnTo>
                  <a:pt x="362" y="165"/>
                </a:lnTo>
                <a:lnTo>
                  <a:pt x="362" y="164"/>
                </a:lnTo>
                <a:lnTo>
                  <a:pt x="362" y="164"/>
                </a:lnTo>
                <a:lnTo>
                  <a:pt x="360" y="164"/>
                </a:lnTo>
                <a:close/>
                <a:moveTo>
                  <a:pt x="59" y="419"/>
                </a:moveTo>
                <a:lnTo>
                  <a:pt x="59" y="419"/>
                </a:lnTo>
                <a:lnTo>
                  <a:pt x="59" y="419"/>
                </a:lnTo>
                <a:lnTo>
                  <a:pt x="66" y="426"/>
                </a:lnTo>
                <a:lnTo>
                  <a:pt x="74" y="432"/>
                </a:lnTo>
                <a:lnTo>
                  <a:pt x="76" y="436"/>
                </a:lnTo>
                <a:lnTo>
                  <a:pt x="80" y="436"/>
                </a:lnTo>
                <a:lnTo>
                  <a:pt x="82" y="436"/>
                </a:lnTo>
                <a:lnTo>
                  <a:pt x="82" y="434"/>
                </a:lnTo>
                <a:lnTo>
                  <a:pt x="82" y="434"/>
                </a:lnTo>
                <a:lnTo>
                  <a:pt x="72" y="426"/>
                </a:lnTo>
                <a:lnTo>
                  <a:pt x="63" y="419"/>
                </a:lnTo>
                <a:lnTo>
                  <a:pt x="63" y="417"/>
                </a:lnTo>
                <a:lnTo>
                  <a:pt x="61" y="417"/>
                </a:lnTo>
                <a:lnTo>
                  <a:pt x="59" y="419"/>
                </a:lnTo>
                <a:close/>
                <a:moveTo>
                  <a:pt x="97" y="405"/>
                </a:moveTo>
                <a:lnTo>
                  <a:pt x="97" y="405"/>
                </a:lnTo>
                <a:lnTo>
                  <a:pt x="101" y="415"/>
                </a:lnTo>
                <a:lnTo>
                  <a:pt x="108" y="424"/>
                </a:lnTo>
                <a:lnTo>
                  <a:pt x="110" y="424"/>
                </a:lnTo>
                <a:lnTo>
                  <a:pt x="112" y="424"/>
                </a:lnTo>
                <a:lnTo>
                  <a:pt x="114" y="424"/>
                </a:lnTo>
                <a:lnTo>
                  <a:pt x="110" y="419"/>
                </a:lnTo>
                <a:lnTo>
                  <a:pt x="106" y="413"/>
                </a:lnTo>
                <a:lnTo>
                  <a:pt x="103" y="407"/>
                </a:lnTo>
                <a:lnTo>
                  <a:pt x="99" y="405"/>
                </a:lnTo>
                <a:lnTo>
                  <a:pt x="97" y="405"/>
                </a:lnTo>
                <a:close/>
                <a:moveTo>
                  <a:pt x="122" y="415"/>
                </a:moveTo>
                <a:lnTo>
                  <a:pt x="118" y="409"/>
                </a:lnTo>
                <a:lnTo>
                  <a:pt x="116" y="405"/>
                </a:lnTo>
                <a:lnTo>
                  <a:pt x="114" y="400"/>
                </a:lnTo>
                <a:lnTo>
                  <a:pt x="108" y="400"/>
                </a:lnTo>
                <a:lnTo>
                  <a:pt x="114" y="411"/>
                </a:lnTo>
                <a:lnTo>
                  <a:pt x="120" y="423"/>
                </a:lnTo>
                <a:lnTo>
                  <a:pt x="122" y="421"/>
                </a:lnTo>
                <a:lnTo>
                  <a:pt x="124" y="421"/>
                </a:lnTo>
                <a:lnTo>
                  <a:pt x="122" y="415"/>
                </a:lnTo>
                <a:close/>
                <a:moveTo>
                  <a:pt x="249" y="274"/>
                </a:moveTo>
                <a:lnTo>
                  <a:pt x="245" y="272"/>
                </a:lnTo>
                <a:lnTo>
                  <a:pt x="244" y="270"/>
                </a:lnTo>
                <a:lnTo>
                  <a:pt x="240" y="270"/>
                </a:lnTo>
                <a:lnTo>
                  <a:pt x="240" y="278"/>
                </a:lnTo>
                <a:lnTo>
                  <a:pt x="236" y="285"/>
                </a:lnTo>
                <a:lnTo>
                  <a:pt x="234" y="291"/>
                </a:lnTo>
                <a:lnTo>
                  <a:pt x="238" y="289"/>
                </a:lnTo>
                <a:lnTo>
                  <a:pt x="240" y="285"/>
                </a:lnTo>
                <a:lnTo>
                  <a:pt x="242" y="282"/>
                </a:lnTo>
                <a:lnTo>
                  <a:pt x="244" y="280"/>
                </a:lnTo>
                <a:lnTo>
                  <a:pt x="247" y="278"/>
                </a:lnTo>
                <a:lnTo>
                  <a:pt x="249" y="274"/>
                </a:lnTo>
                <a:close/>
                <a:moveTo>
                  <a:pt x="186" y="386"/>
                </a:moveTo>
                <a:lnTo>
                  <a:pt x="184" y="388"/>
                </a:lnTo>
                <a:lnTo>
                  <a:pt x="184" y="390"/>
                </a:lnTo>
                <a:lnTo>
                  <a:pt x="183" y="392"/>
                </a:lnTo>
                <a:lnTo>
                  <a:pt x="183" y="394"/>
                </a:lnTo>
                <a:lnTo>
                  <a:pt x="183" y="396"/>
                </a:lnTo>
                <a:lnTo>
                  <a:pt x="183" y="398"/>
                </a:lnTo>
                <a:lnTo>
                  <a:pt x="204" y="390"/>
                </a:lnTo>
                <a:lnTo>
                  <a:pt x="196" y="388"/>
                </a:lnTo>
                <a:lnTo>
                  <a:pt x="188" y="386"/>
                </a:lnTo>
                <a:lnTo>
                  <a:pt x="186" y="386"/>
                </a:lnTo>
                <a:lnTo>
                  <a:pt x="186" y="386"/>
                </a:lnTo>
                <a:close/>
                <a:moveTo>
                  <a:pt x="402" y="158"/>
                </a:moveTo>
                <a:lnTo>
                  <a:pt x="400" y="158"/>
                </a:lnTo>
                <a:lnTo>
                  <a:pt x="400" y="158"/>
                </a:lnTo>
                <a:lnTo>
                  <a:pt x="400" y="160"/>
                </a:lnTo>
                <a:lnTo>
                  <a:pt x="400" y="162"/>
                </a:lnTo>
                <a:lnTo>
                  <a:pt x="400" y="164"/>
                </a:lnTo>
                <a:lnTo>
                  <a:pt x="402" y="165"/>
                </a:lnTo>
                <a:lnTo>
                  <a:pt x="402" y="171"/>
                </a:lnTo>
                <a:lnTo>
                  <a:pt x="400" y="175"/>
                </a:lnTo>
                <a:lnTo>
                  <a:pt x="402" y="175"/>
                </a:lnTo>
                <a:lnTo>
                  <a:pt x="403" y="175"/>
                </a:lnTo>
                <a:lnTo>
                  <a:pt x="405" y="175"/>
                </a:lnTo>
                <a:lnTo>
                  <a:pt x="407" y="165"/>
                </a:lnTo>
                <a:lnTo>
                  <a:pt x="407" y="156"/>
                </a:lnTo>
                <a:lnTo>
                  <a:pt x="405" y="158"/>
                </a:lnTo>
                <a:lnTo>
                  <a:pt x="402" y="158"/>
                </a:lnTo>
                <a:close/>
                <a:moveTo>
                  <a:pt x="291" y="204"/>
                </a:moveTo>
                <a:lnTo>
                  <a:pt x="285" y="207"/>
                </a:lnTo>
                <a:lnTo>
                  <a:pt x="282" y="211"/>
                </a:lnTo>
                <a:lnTo>
                  <a:pt x="287" y="215"/>
                </a:lnTo>
                <a:lnTo>
                  <a:pt x="295" y="219"/>
                </a:lnTo>
                <a:lnTo>
                  <a:pt x="295" y="213"/>
                </a:lnTo>
                <a:lnTo>
                  <a:pt x="293" y="207"/>
                </a:lnTo>
                <a:lnTo>
                  <a:pt x="293" y="205"/>
                </a:lnTo>
                <a:lnTo>
                  <a:pt x="293" y="204"/>
                </a:lnTo>
                <a:lnTo>
                  <a:pt x="291" y="204"/>
                </a:lnTo>
                <a:close/>
                <a:moveTo>
                  <a:pt x="70" y="318"/>
                </a:moveTo>
                <a:lnTo>
                  <a:pt x="68" y="316"/>
                </a:lnTo>
                <a:lnTo>
                  <a:pt x="68" y="314"/>
                </a:lnTo>
                <a:lnTo>
                  <a:pt x="66" y="314"/>
                </a:lnTo>
                <a:lnTo>
                  <a:pt x="66" y="312"/>
                </a:lnTo>
                <a:lnTo>
                  <a:pt x="65" y="312"/>
                </a:lnTo>
                <a:lnTo>
                  <a:pt x="63" y="310"/>
                </a:lnTo>
                <a:lnTo>
                  <a:pt x="59" y="306"/>
                </a:lnTo>
                <a:lnTo>
                  <a:pt x="57" y="304"/>
                </a:lnTo>
                <a:lnTo>
                  <a:pt x="51" y="301"/>
                </a:lnTo>
                <a:lnTo>
                  <a:pt x="45" y="295"/>
                </a:lnTo>
                <a:lnTo>
                  <a:pt x="45" y="299"/>
                </a:lnTo>
                <a:lnTo>
                  <a:pt x="45" y="301"/>
                </a:lnTo>
                <a:lnTo>
                  <a:pt x="45" y="301"/>
                </a:lnTo>
                <a:lnTo>
                  <a:pt x="57" y="310"/>
                </a:lnTo>
                <a:lnTo>
                  <a:pt x="70" y="318"/>
                </a:lnTo>
                <a:close/>
                <a:moveTo>
                  <a:pt x="306" y="190"/>
                </a:moveTo>
                <a:lnTo>
                  <a:pt x="304" y="192"/>
                </a:lnTo>
                <a:lnTo>
                  <a:pt x="303" y="192"/>
                </a:lnTo>
                <a:lnTo>
                  <a:pt x="301" y="194"/>
                </a:lnTo>
                <a:lnTo>
                  <a:pt x="301" y="196"/>
                </a:lnTo>
                <a:lnTo>
                  <a:pt x="299" y="198"/>
                </a:lnTo>
                <a:lnTo>
                  <a:pt x="299" y="198"/>
                </a:lnTo>
                <a:lnTo>
                  <a:pt x="303" y="204"/>
                </a:lnTo>
                <a:lnTo>
                  <a:pt x="308" y="209"/>
                </a:lnTo>
                <a:lnTo>
                  <a:pt x="310" y="204"/>
                </a:lnTo>
                <a:lnTo>
                  <a:pt x="308" y="196"/>
                </a:lnTo>
                <a:lnTo>
                  <a:pt x="308" y="194"/>
                </a:lnTo>
                <a:lnTo>
                  <a:pt x="308" y="192"/>
                </a:lnTo>
                <a:lnTo>
                  <a:pt x="308" y="190"/>
                </a:lnTo>
                <a:lnTo>
                  <a:pt x="306" y="190"/>
                </a:lnTo>
                <a:close/>
                <a:moveTo>
                  <a:pt x="318" y="183"/>
                </a:moveTo>
                <a:lnTo>
                  <a:pt x="314" y="185"/>
                </a:lnTo>
                <a:lnTo>
                  <a:pt x="312" y="186"/>
                </a:lnTo>
                <a:lnTo>
                  <a:pt x="316" y="192"/>
                </a:lnTo>
                <a:lnTo>
                  <a:pt x="318" y="198"/>
                </a:lnTo>
                <a:lnTo>
                  <a:pt x="322" y="204"/>
                </a:lnTo>
                <a:lnTo>
                  <a:pt x="324" y="202"/>
                </a:lnTo>
                <a:lnTo>
                  <a:pt x="324" y="202"/>
                </a:lnTo>
                <a:lnTo>
                  <a:pt x="324" y="190"/>
                </a:lnTo>
                <a:lnTo>
                  <a:pt x="322" y="181"/>
                </a:lnTo>
                <a:lnTo>
                  <a:pt x="318" y="183"/>
                </a:lnTo>
                <a:close/>
                <a:moveTo>
                  <a:pt x="84" y="409"/>
                </a:moveTo>
                <a:lnTo>
                  <a:pt x="82" y="409"/>
                </a:lnTo>
                <a:lnTo>
                  <a:pt x="80" y="411"/>
                </a:lnTo>
                <a:lnTo>
                  <a:pt x="82" y="413"/>
                </a:lnTo>
                <a:lnTo>
                  <a:pt x="84" y="417"/>
                </a:lnTo>
                <a:lnTo>
                  <a:pt x="85" y="417"/>
                </a:lnTo>
                <a:lnTo>
                  <a:pt x="85" y="419"/>
                </a:lnTo>
                <a:lnTo>
                  <a:pt x="85" y="419"/>
                </a:lnTo>
                <a:lnTo>
                  <a:pt x="91" y="424"/>
                </a:lnTo>
                <a:lnTo>
                  <a:pt x="97" y="430"/>
                </a:lnTo>
                <a:lnTo>
                  <a:pt x="99" y="430"/>
                </a:lnTo>
                <a:lnTo>
                  <a:pt x="103" y="428"/>
                </a:lnTo>
                <a:lnTo>
                  <a:pt x="103" y="428"/>
                </a:lnTo>
                <a:lnTo>
                  <a:pt x="103" y="428"/>
                </a:lnTo>
                <a:lnTo>
                  <a:pt x="89" y="415"/>
                </a:lnTo>
                <a:lnTo>
                  <a:pt x="87" y="415"/>
                </a:lnTo>
                <a:lnTo>
                  <a:pt x="85" y="413"/>
                </a:lnTo>
                <a:lnTo>
                  <a:pt x="85" y="411"/>
                </a:lnTo>
                <a:lnTo>
                  <a:pt x="85" y="409"/>
                </a:lnTo>
                <a:lnTo>
                  <a:pt x="84" y="409"/>
                </a:lnTo>
                <a:close/>
                <a:moveTo>
                  <a:pt x="40" y="379"/>
                </a:moveTo>
                <a:lnTo>
                  <a:pt x="40" y="379"/>
                </a:lnTo>
                <a:lnTo>
                  <a:pt x="40" y="379"/>
                </a:lnTo>
                <a:lnTo>
                  <a:pt x="40" y="381"/>
                </a:lnTo>
                <a:lnTo>
                  <a:pt x="40" y="381"/>
                </a:lnTo>
                <a:lnTo>
                  <a:pt x="42" y="383"/>
                </a:lnTo>
                <a:lnTo>
                  <a:pt x="42" y="381"/>
                </a:lnTo>
                <a:lnTo>
                  <a:pt x="44" y="384"/>
                </a:lnTo>
                <a:lnTo>
                  <a:pt x="47" y="388"/>
                </a:lnTo>
                <a:lnTo>
                  <a:pt x="51" y="390"/>
                </a:lnTo>
                <a:lnTo>
                  <a:pt x="57" y="388"/>
                </a:lnTo>
                <a:lnTo>
                  <a:pt x="61" y="386"/>
                </a:lnTo>
                <a:lnTo>
                  <a:pt x="51" y="381"/>
                </a:lnTo>
                <a:lnTo>
                  <a:pt x="42" y="375"/>
                </a:lnTo>
                <a:lnTo>
                  <a:pt x="40" y="375"/>
                </a:lnTo>
                <a:lnTo>
                  <a:pt x="40" y="377"/>
                </a:lnTo>
                <a:lnTo>
                  <a:pt x="40" y="379"/>
                </a:lnTo>
                <a:close/>
                <a:moveTo>
                  <a:pt x="482" y="167"/>
                </a:moveTo>
                <a:lnTo>
                  <a:pt x="485" y="164"/>
                </a:lnTo>
                <a:lnTo>
                  <a:pt x="489" y="158"/>
                </a:lnTo>
                <a:lnTo>
                  <a:pt x="485" y="158"/>
                </a:lnTo>
                <a:lnTo>
                  <a:pt x="482" y="158"/>
                </a:lnTo>
                <a:lnTo>
                  <a:pt x="476" y="158"/>
                </a:lnTo>
                <a:lnTo>
                  <a:pt x="476" y="162"/>
                </a:lnTo>
                <a:lnTo>
                  <a:pt x="474" y="164"/>
                </a:lnTo>
                <a:lnTo>
                  <a:pt x="474" y="167"/>
                </a:lnTo>
                <a:lnTo>
                  <a:pt x="474" y="167"/>
                </a:lnTo>
                <a:lnTo>
                  <a:pt x="474" y="167"/>
                </a:lnTo>
                <a:lnTo>
                  <a:pt x="472" y="167"/>
                </a:lnTo>
                <a:lnTo>
                  <a:pt x="472" y="169"/>
                </a:lnTo>
                <a:lnTo>
                  <a:pt x="470" y="171"/>
                </a:lnTo>
                <a:lnTo>
                  <a:pt x="470" y="173"/>
                </a:lnTo>
                <a:lnTo>
                  <a:pt x="470" y="175"/>
                </a:lnTo>
                <a:lnTo>
                  <a:pt x="476" y="175"/>
                </a:lnTo>
                <a:lnTo>
                  <a:pt x="480" y="171"/>
                </a:lnTo>
                <a:lnTo>
                  <a:pt x="482" y="167"/>
                </a:lnTo>
                <a:close/>
                <a:moveTo>
                  <a:pt x="335" y="173"/>
                </a:moveTo>
                <a:lnTo>
                  <a:pt x="331" y="175"/>
                </a:lnTo>
                <a:lnTo>
                  <a:pt x="329" y="177"/>
                </a:lnTo>
                <a:lnTo>
                  <a:pt x="325" y="179"/>
                </a:lnTo>
                <a:lnTo>
                  <a:pt x="325" y="181"/>
                </a:lnTo>
                <a:lnTo>
                  <a:pt x="325" y="183"/>
                </a:lnTo>
                <a:lnTo>
                  <a:pt x="327" y="185"/>
                </a:lnTo>
                <a:lnTo>
                  <a:pt x="331" y="188"/>
                </a:lnTo>
                <a:lnTo>
                  <a:pt x="335" y="192"/>
                </a:lnTo>
                <a:lnTo>
                  <a:pt x="335" y="194"/>
                </a:lnTo>
                <a:lnTo>
                  <a:pt x="337" y="194"/>
                </a:lnTo>
                <a:lnTo>
                  <a:pt x="337" y="192"/>
                </a:lnTo>
                <a:lnTo>
                  <a:pt x="339" y="186"/>
                </a:lnTo>
                <a:lnTo>
                  <a:pt x="339" y="181"/>
                </a:lnTo>
                <a:lnTo>
                  <a:pt x="337" y="173"/>
                </a:lnTo>
                <a:lnTo>
                  <a:pt x="337" y="173"/>
                </a:lnTo>
                <a:lnTo>
                  <a:pt x="335" y="173"/>
                </a:lnTo>
                <a:close/>
                <a:moveTo>
                  <a:pt x="371" y="160"/>
                </a:moveTo>
                <a:lnTo>
                  <a:pt x="369" y="162"/>
                </a:lnTo>
                <a:lnTo>
                  <a:pt x="367" y="162"/>
                </a:lnTo>
                <a:lnTo>
                  <a:pt x="369" y="167"/>
                </a:lnTo>
                <a:lnTo>
                  <a:pt x="369" y="173"/>
                </a:lnTo>
                <a:lnTo>
                  <a:pt x="369" y="175"/>
                </a:lnTo>
                <a:lnTo>
                  <a:pt x="369" y="177"/>
                </a:lnTo>
                <a:lnTo>
                  <a:pt x="371" y="177"/>
                </a:lnTo>
                <a:lnTo>
                  <a:pt x="373" y="179"/>
                </a:lnTo>
                <a:lnTo>
                  <a:pt x="373" y="181"/>
                </a:lnTo>
                <a:lnTo>
                  <a:pt x="373" y="181"/>
                </a:lnTo>
                <a:lnTo>
                  <a:pt x="375" y="183"/>
                </a:lnTo>
                <a:lnTo>
                  <a:pt x="377" y="183"/>
                </a:lnTo>
                <a:lnTo>
                  <a:pt x="379" y="181"/>
                </a:lnTo>
                <a:lnTo>
                  <a:pt x="379" y="175"/>
                </a:lnTo>
                <a:lnTo>
                  <a:pt x="381" y="167"/>
                </a:lnTo>
                <a:lnTo>
                  <a:pt x="379" y="160"/>
                </a:lnTo>
                <a:lnTo>
                  <a:pt x="375" y="160"/>
                </a:lnTo>
                <a:lnTo>
                  <a:pt x="371" y="160"/>
                </a:lnTo>
                <a:close/>
                <a:moveTo>
                  <a:pt x="49" y="207"/>
                </a:moveTo>
                <a:lnTo>
                  <a:pt x="44" y="242"/>
                </a:lnTo>
                <a:lnTo>
                  <a:pt x="42" y="278"/>
                </a:lnTo>
                <a:lnTo>
                  <a:pt x="42" y="278"/>
                </a:lnTo>
                <a:lnTo>
                  <a:pt x="42" y="278"/>
                </a:lnTo>
                <a:lnTo>
                  <a:pt x="44" y="278"/>
                </a:lnTo>
                <a:lnTo>
                  <a:pt x="45" y="261"/>
                </a:lnTo>
                <a:lnTo>
                  <a:pt x="47" y="242"/>
                </a:lnTo>
                <a:lnTo>
                  <a:pt x="49" y="240"/>
                </a:lnTo>
                <a:lnTo>
                  <a:pt x="47" y="240"/>
                </a:lnTo>
                <a:lnTo>
                  <a:pt x="51" y="207"/>
                </a:lnTo>
                <a:lnTo>
                  <a:pt x="51" y="207"/>
                </a:lnTo>
                <a:lnTo>
                  <a:pt x="51" y="205"/>
                </a:lnTo>
                <a:lnTo>
                  <a:pt x="49" y="204"/>
                </a:lnTo>
                <a:lnTo>
                  <a:pt x="49" y="205"/>
                </a:lnTo>
                <a:lnTo>
                  <a:pt x="49" y="207"/>
                </a:lnTo>
                <a:close/>
                <a:moveTo>
                  <a:pt x="535" y="32"/>
                </a:moveTo>
                <a:lnTo>
                  <a:pt x="533" y="36"/>
                </a:lnTo>
                <a:lnTo>
                  <a:pt x="533" y="38"/>
                </a:lnTo>
                <a:lnTo>
                  <a:pt x="533" y="40"/>
                </a:lnTo>
                <a:lnTo>
                  <a:pt x="533" y="42"/>
                </a:lnTo>
                <a:lnTo>
                  <a:pt x="531" y="44"/>
                </a:lnTo>
                <a:lnTo>
                  <a:pt x="531" y="44"/>
                </a:lnTo>
                <a:lnTo>
                  <a:pt x="531" y="42"/>
                </a:lnTo>
                <a:lnTo>
                  <a:pt x="529" y="49"/>
                </a:lnTo>
                <a:lnTo>
                  <a:pt x="529" y="55"/>
                </a:lnTo>
                <a:lnTo>
                  <a:pt x="529" y="59"/>
                </a:lnTo>
                <a:lnTo>
                  <a:pt x="527" y="61"/>
                </a:lnTo>
                <a:lnTo>
                  <a:pt x="527" y="63"/>
                </a:lnTo>
                <a:lnTo>
                  <a:pt x="527" y="65"/>
                </a:lnTo>
                <a:lnTo>
                  <a:pt x="527" y="66"/>
                </a:lnTo>
                <a:lnTo>
                  <a:pt x="525" y="76"/>
                </a:lnTo>
                <a:lnTo>
                  <a:pt x="523" y="84"/>
                </a:lnTo>
                <a:lnTo>
                  <a:pt x="522" y="93"/>
                </a:lnTo>
                <a:lnTo>
                  <a:pt x="522" y="95"/>
                </a:lnTo>
                <a:lnTo>
                  <a:pt x="522" y="95"/>
                </a:lnTo>
                <a:lnTo>
                  <a:pt x="522" y="97"/>
                </a:lnTo>
                <a:lnTo>
                  <a:pt x="522" y="97"/>
                </a:lnTo>
                <a:lnTo>
                  <a:pt x="531" y="66"/>
                </a:lnTo>
                <a:lnTo>
                  <a:pt x="539" y="34"/>
                </a:lnTo>
                <a:lnTo>
                  <a:pt x="537" y="34"/>
                </a:lnTo>
                <a:lnTo>
                  <a:pt x="537" y="32"/>
                </a:lnTo>
                <a:lnTo>
                  <a:pt x="535" y="32"/>
                </a:lnTo>
                <a:close/>
                <a:moveTo>
                  <a:pt x="150" y="386"/>
                </a:moveTo>
                <a:lnTo>
                  <a:pt x="148" y="388"/>
                </a:lnTo>
                <a:lnTo>
                  <a:pt x="146" y="388"/>
                </a:lnTo>
                <a:lnTo>
                  <a:pt x="125" y="396"/>
                </a:lnTo>
                <a:lnTo>
                  <a:pt x="133" y="405"/>
                </a:lnTo>
                <a:lnTo>
                  <a:pt x="139" y="415"/>
                </a:lnTo>
                <a:lnTo>
                  <a:pt x="143" y="413"/>
                </a:lnTo>
                <a:lnTo>
                  <a:pt x="139" y="400"/>
                </a:lnTo>
                <a:lnTo>
                  <a:pt x="139" y="398"/>
                </a:lnTo>
                <a:lnTo>
                  <a:pt x="141" y="396"/>
                </a:lnTo>
                <a:lnTo>
                  <a:pt x="143" y="396"/>
                </a:lnTo>
                <a:lnTo>
                  <a:pt x="143" y="398"/>
                </a:lnTo>
                <a:lnTo>
                  <a:pt x="145" y="400"/>
                </a:lnTo>
                <a:lnTo>
                  <a:pt x="145" y="403"/>
                </a:lnTo>
                <a:lnTo>
                  <a:pt x="146" y="407"/>
                </a:lnTo>
                <a:lnTo>
                  <a:pt x="148" y="411"/>
                </a:lnTo>
                <a:lnTo>
                  <a:pt x="150" y="411"/>
                </a:lnTo>
                <a:lnTo>
                  <a:pt x="150" y="409"/>
                </a:lnTo>
                <a:lnTo>
                  <a:pt x="152" y="409"/>
                </a:lnTo>
                <a:lnTo>
                  <a:pt x="152" y="407"/>
                </a:lnTo>
                <a:lnTo>
                  <a:pt x="150" y="405"/>
                </a:lnTo>
                <a:lnTo>
                  <a:pt x="150" y="405"/>
                </a:lnTo>
                <a:lnTo>
                  <a:pt x="150" y="400"/>
                </a:lnTo>
                <a:lnTo>
                  <a:pt x="150" y="392"/>
                </a:lnTo>
                <a:lnTo>
                  <a:pt x="150" y="386"/>
                </a:lnTo>
                <a:close/>
                <a:moveTo>
                  <a:pt x="263" y="230"/>
                </a:moveTo>
                <a:lnTo>
                  <a:pt x="263" y="230"/>
                </a:lnTo>
                <a:lnTo>
                  <a:pt x="263" y="230"/>
                </a:lnTo>
                <a:lnTo>
                  <a:pt x="263" y="234"/>
                </a:lnTo>
                <a:lnTo>
                  <a:pt x="264" y="238"/>
                </a:lnTo>
                <a:lnTo>
                  <a:pt x="264" y="240"/>
                </a:lnTo>
                <a:lnTo>
                  <a:pt x="266" y="244"/>
                </a:lnTo>
                <a:lnTo>
                  <a:pt x="264" y="245"/>
                </a:lnTo>
                <a:lnTo>
                  <a:pt x="263" y="247"/>
                </a:lnTo>
                <a:lnTo>
                  <a:pt x="261" y="247"/>
                </a:lnTo>
                <a:lnTo>
                  <a:pt x="259" y="245"/>
                </a:lnTo>
                <a:lnTo>
                  <a:pt x="257" y="244"/>
                </a:lnTo>
                <a:lnTo>
                  <a:pt x="255" y="244"/>
                </a:lnTo>
                <a:lnTo>
                  <a:pt x="257" y="249"/>
                </a:lnTo>
                <a:lnTo>
                  <a:pt x="257" y="257"/>
                </a:lnTo>
                <a:lnTo>
                  <a:pt x="255" y="263"/>
                </a:lnTo>
                <a:lnTo>
                  <a:pt x="253" y="268"/>
                </a:lnTo>
                <a:lnTo>
                  <a:pt x="266" y="253"/>
                </a:lnTo>
                <a:lnTo>
                  <a:pt x="278" y="240"/>
                </a:lnTo>
                <a:lnTo>
                  <a:pt x="276" y="236"/>
                </a:lnTo>
                <a:lnTo>
                  <a:pt x="272" y="234"/>
                </a:lnTo>
                <a:lnTo>
                  <a:pt x="270" y="232"/>
                </a:lnTo>
                <a:lnTo>
                  <a:pt x="266" y="230"/>
                </a:lnTo>
                <a:lnTo>
                  <a:pt x="266" y="228"/>
                </a:lnTo>
                <a:lnTo>
                  <a:pt x="264" y="228"/>
                </a:lnTo>
                <a:lnTo>
                  <a:pt x="263" y="230"/>
                </a:lnTo>
                <a:close/>
                <a:moveTo>
                  <a:pt x="42" y="354"/>
                </a:moveTo>
                <a:lnTo>
                  <a:pt x="42" y="358"/>
                </a:lnTo>
                <a:lnTo>
                  <a:pt x="42" y="360"/>
                </a:lnTo>
                <a:lnTo>
                  <a:pt x="44" y="362"/>
                </a:lnTo>
                <a:lnTo>
                  <a:pt x="51" y="369"/>
                </a:lnTo>
                <a:lnTo>
                  <a:pt x="61" y="377"/>
                </a:lnTo>
                <a:lnTo>
                  <a:pt x="70" y="384"/>
                </a:lnTo>
                <a:lnTo>
                  <a:pt x="85" y="381"/>
                </a:lnTo>
                <a:lnTo>
                  <a:pt x="55" y="362"/>
                </a:lnTo>
                <a:lnTo>
                  <a:pt x="49" y="358"/>
                </a:lnTo>
                <a:lnTo>
                  <a:pt x="42" y="354"/>
                </a:lnTo>
                <a:close/>
                <a:moveTo>
                  <a:pt x="42" y="339"/>
                </a:moveTo>
                <a:lnTo>
                  <a:pt x="42" y="339"/>
                </a:lnTo>
                <a:lnTo>
                  <a:pt x="42" y="341"/>
                </a:lnTo>
                <a:lnTo>
                  <a:pt x="93" y="377"/>
                </a:lnTo>
                <a:lnTo>
                  <a:pt x="110" y="375"/>
                </a:lnTo>
                <a:lnTo>
                  <a:pt x="42" y="337"/>
                </a:lnTo>
                <a:lnTo>
                  <a:pt x="42" y="337"/>
                </a:lnTo>
                <a:lnTo>
                  <a:pt x="42" y="337"/>
                </a:lnTo>
                <a:lnTo>
                  <a:pt x="42" y="339"/>
                </a:lnTo>
                <a:close/>
                <a:moveTo>
                  <a:pt x="55" y="316"/>
                </a:moveTo>
                <a:lnTo>
                  <a:pt x="61" y="322"/>
                </a:lnTo>
                <a:lnTo>
                  <a:pt x="66" y="327"/>
                </a:lnTo>
                <a:lnTo>
                  <a:pt x="122" y="371"/>
                </a:lnTo>
                <a:lnTo>
                  <a:pt x="127" y="369"/>
                </a:lnTo>
                <a:lnTo>
                  <a:pt x="135" y="369"/>
                </a:lnTo>
                <a:lnTo>
                  <a:pt x="143" y="369"/>
                </a:lnTo>
                <a:lnTo>
                  <a:pt x="103" y="344"/>
                </a:lnTo>
                <a:lnTo>
                  <a:pt x="55" y="316"/>
                </a:lnTo>
                <a:close/>
                <a:moveTo>
                  <a:pt x="44" y="331"/>
                </a:moveTo>
                <a:lnTo>
                  <a:pt x="45" y="331"/>
                </a:lnTo>
                <a:lnTo>
                  <a:pt x="45" y="333"/>
                </a:lnTo>
                <a:lnTo>
                  <a:pt x="47" y="333"/>
                </a:lnTo>
                <a:lnTo>
                  <a:pt x="82" y="352"/>
                </a:lnTo>
                <a:lnTo>
                  <a:pt x="116" y="371"/>
                </a:lnTo>
                <a:lnTo>
                  <a:pt x="118" y="371"/>
                </a:lnTo>
                <a:lnTo>
                  <a:pt x="118" y="371"/>
                </a:lnTo>
                <a:lnTo>
                  <a:pt x="120" y="369"/>
                </a:lnTo>
                <a:lnTo>
                  <a:pt x="118" y="369"/>
                </a:lnTo>
                <a:lnTo>
                  <a:pt x="114" y="365"/>
                </a:lnTo>
                <a:lnTo>
                  <a:pt x="112" y="363"/>
                </a:lnTo>
                <a:lnTo>
                  <a:pt x="110" y="363"/>
                </a:lnTo>
                <a:lnTo>
                  <a:pt x="108" y="363"/>
                </a:lnTo>
                <a:lnTo>
                  <a:pt x="108" y="363"/>
                </a:lnTo>
                <a:lnTo>
                  <a:pt x="108" y="363"/>
                </a:lnTo>
                <a:lnTo>
                  <a:pt x="105" y="362"/>
                </a:lnTo>
                <a:lnTo>
                  <a:pt x="101" y="360"/>
                </a:lnTo>
                <a:lnTo>
                  <a:pt x="99" y="358"/>
                </a:lnTo>
                <a:lnTo>
                  <a:pt x="95" y="354"/>
                </a:lnTo>
                <a:lnTo>
                  <a:pt x="93" y="354"/>
                </a:lnTo>
                <a:lnTo>
                  <a:pt x="93" y="352"/>
                </a:lnTo>
                <a:lnTo>
                  <a:pt x="93" y="350"/>
                </a:lnTo>
                <a:lnTo>
                  <a:pt x="91" y="350"/>
                </a:lnTo>
                <a:lnTo>
                  <a:pt x="89" y="352"/>
                </a:lnTo>
                <a:lnTo>
                  <a:pt x="89" y="350"/>
                </a:lnTo>
                <a:lnTo>
                  <a:pt x="89" y="350"/>
                </a:lnTo>
                <a:lnTo>
                  <a:pt x="87" y="350"/>
                </a:lnTo>
                <a:lnTo>
                  <a:pt x="44" y="312"/>
                </a:lnTo>
                <a:lnTo>
                  <a:pt x="44" y="320"/>
                </a:lnTo>
                <a:lnTo>
                  <a:pt x="42" y="325"/>
                </a:lnTo>
                <a:lnTo>
                  <a:pt x="42" y="329"/>
                </a:lnTo>
                <a:lnTo>
                  <a:pt x="44" y="331"/>
                </a:lnTo>
                <a:close/>
                <a:moveTo>
                  <a:pt x="179" y="398"/>
                </a:moveTo>
                <a:lnTo>
                  <a:pt x="179" y="398"/>
                </a:lnTo>
                <a:lnTo>
                  <a:pt x="181" y="400"/>
                </a:lnTo>
                <a:lnTo>
                  <a:pt x="179" y="394"/>
                </a:lnTo>
                <a:lnTo>
                  <a:pt x="179" y="392"/>
                </a:lnTo>
                <a:lnTo>
                  <a:pt x="181" y="386"/>
                </a:lnTo>
                <a:lnTo>
                  <a:pt x="183" y="384"/>
                </a:lnTo>
                <a:lnTo>
                  <a:pt x="186" y="383"/>
                </a:lnTo>
                <a:lnTo>
                  <a:pt x="190" y="383"/>
                </a:lnTo>
                <a:lnTo>
                  <a:pt x="196" y="383"/>
                </a:lnTo>
                <a:lnTo>
                  <a:pt x="202" y="384"/>
                </a:lnTo>
                <a:lnTo>
                  <a:pt x="205" y="386"/>
                </a:lnTo>
                <a:lnTo>
                  <a:pt x="209" y="388"/>
                </a:lnTo>
                <a:lnTo>
                  <a:pt x="213" y="386"/>
                </a:lnTo>
                <a:lnTo>
                  <a:pt x="217" y="384"/>
                </a:lnTo>
                <a:lnTo>
                  <a:pt x="219" y="375"/>
                </a:lnTo>
                <a:lnTo>
                  <a:pt x="223" y="365"/>
                </a:lnTo>
                <a:lnTo>
                  <a:pt x="188" y="375"/>
                </a:lnTo>
                <a:lnTo>
                  <a:pt x="154" y="386"/>
                </a:lnTo>
                <a:lnTo>
                  <a:pt x="160" y="392"/>
                </a:lnTo>
                <a:lnTo>
                  <a:pt x="162" y="392"/>
                </a:lnTo>
                <a:lnTo>
                  <a:pt x="162" y="390"/>
                </a:lnTo>
                <a:lnTo>
                  <a:pt x="162" y="390"/>
                </a:lnTo>
                <a:lnTo>
                  <a:pt x="160" y="388"/>
                </a:lnTo>
                <a:lnTo>
                  <a:pt x="162" y="386"/>
                </a:lnTo>
                <a:lnTo>
                  <a:pt x="162" y="384"/>
                </a:lnTo>
                <a:lnTo>
                  <a:pt x="164" y="386"/>
                </a:lnTo>
                <a:lnTo>
                  <a:pt x="171" y="392"/>
                </a:lnTo>
                <a:lnTo>
                  <a:pt x="179" y="398"/>
                </a:lnTo>
                <a:close/>
                <a:moveTo>
                  <a:pt x="249" y="245"/>
                </a:moveTo>
                <a:lnTo>
                  <a:pt x="230" y="270"/>
                </a:lnTo>
                <a:lnTo>
                  <a:pt x="211" y="295"/>
                </a:lnTo>
                <a:lnTo>
                  <a:pt x="207" y="301"/>
                </a:lnTo>
                <a:lnTo>
                  <a:pt x="205" y="306"/>
                </a:lnTo>
                <a:lnTo>
                  <a:pt x="211" y="312"/>
                </a:lnTo>
                <a:lnTo>
                  <a:pt x="215" y="318"/>
                </a:lnTo>
                <a:lnTo>
                  <a:pt x="230" y="299"/>
                </a:lnTo>
                <a:lnTo>
                  <a:pt x="232" y="282"/>
                </a:lnTo>
                <a:lnTo>
                  <a:pt x="234" y="264"/>
                </a:lnTo>
                <a:lnTo>
                  <a:pt x="240" y="264"/>
                </a:lnTo>
                <a:lnTo>
                  <a:pt x="245" y="264"/>
                </a:lnTo>
                <a:lnTo>
                  <a:pt x="247" y="266"/>
                </a:lnTo>
                <a:lnTo>
                  <a:pt x="249" y="261"/>
                </a:lnTo>
                <a:lnTo>
                  <a:pt x="251" y="257"/>
                </a:lnTo>
                <a:lnTo>
                  <a:pt x="251" y="249"/>
                </a:lnTo>
                <a:lnTo>
                  <a:pt x="251" y="249"/>
                </a:lnTo>
                <a:lnTo>
                  <a:pt x="251" y="247"/>
                </a:lnTo>
                <a:lnTo>
                  <a:pt x="249" y="245"/>
                </a:lnTo>
                <a:lnTo>
                  <a:pt x="249" y="245"/>
                </a:lnTo>
                <a:close/>
                <a:moveTo>
                  <a:pt x="65" y="297"/>
                </a:moveTo>
                <a:lnTo>
                  <a:pt x="65" y="295"/>
                </a:lnTo>
                <a:lnTo>
                  <a:pt x="63" y="293"/>
                </a:lnTo>
                <a:lnTo>
                  <a:pt x="61" y="293"/>
                </a:lnTo>
                <a:lnTo>
                  <a:pt x="59" y="291"/>
                </a:lnTo>
                <a:lnTo>
                  <a:pt x="57" y="289"/>
                </a:lnTo>
                <a:lnTo>
                  <a:pt x="55" y="289"/>
                </a:lnTo>
                <a:lnTo>
                  <a:pt x="51" y="289"/>
                </a:lnTo>
                <a:lnTo>
                  <a:pt x="51" y="287"/>
                </a:lnTo>
                <a:lnTo>
                  <a:pt x="49" y="285"/>
                </a:lnTo>
                <a:lnTo>
                  <a:pt x="47" y="285"/>
                </a:lnTo>
                <a:lnTo>
                  <a:pt x="47" y="287"/>
                </a:lnTo>
                <a:lnTo>
                  <a:pt x="47" y="289"/>
                </a:lnTo>
                <a:lnTo>
                  <a:pt x="45" y="289"/>
                </a:lnTo>
                <a:lnTo>
                  <a:pt x="47" y="289"/>
                </a:lnTo>
                <a:lnTo>
                  <a:pt x="47" y="291"/>
                </a:lnTo>
                <a:lnTo>
                  <a:pt x="80" y="320"/>
                </a:lnTo>
                <a:lnTo>
                  <a:pt x="116" y="344"/>
                </a:lnTo>
                <a:lnTo>
                  <a:pt x="116" y="346"/>
                </a:lnTo>
                <a:lnTo>
                  <a:pt x="118" y="346"/>
                </a:lnTo>
                <a:lnTo>
                  <a:pt x="118" y="348"/>
                </a:lnTo>
                <a:lnTo>
                  <a:pt x="120" y="348"/>
                </a:lnTo>
                <a:lnTo>
                  <a:pt x="122" y="348"/>
                </a:lnTo>
                <a:lnTo>
                  <a:pt x="124" y="350"/>
                </a:lnTo>
                <a:lnTo>
                  <a:pt x="124" y="350"/>
                </a:lnTo>
                <a:lnTo>
                  <a:pt x="125" y="352"/>
                </a:lnTo>
                <a:lnTo>
                  <a:pt x="125" y="352"/>
                </a:lnTo>
                <a:lnTo>
                  <a:pt x="127" y="354"/>
                </a:lnTo>
                <a:lnTo>
                  <a:pt x="129" y="354"/>
                </a:lnTo>
                <a:lnTo>
                  <a:pt x="129" y="354"/>
                </a:lnTo>
                <a:lnTo>
                  <a:pt x="131" y="356"/>
                </a:lnTo>
                <a:lnTo>
                  <a:pt x="133" y="356"/>
                </a:lnTo>
                <a:lnTo>
                  <a:pt x="135" y="356"/>
                </a:lnTo>
                <a:lnTo>
                  <a:pt x="135" y="356"/>
                </a:lnTo>
                <a:lnTo>
                  <a:pt x="135" y="358"/>
                </a:lnTo>
                <a:lnTo>
                  <a:pt x="135" y="358"/>
                </a:lnTo>
                <a:lnTo>
                  <a:pt x="137" y="358"/>
                </a:lnTo>
                <a:lnTo>
                  <a:pt x="139" y="358"/>
                </a:lnTo>
                <a:lnTo>
                  <a:pt x="139" y="360"/>
                </a:lnTo>
                <a:lnTo>
                  <a:pt x="139" y="360"/>
                </a:lnTo>
                <a:lnTo>
                  <a:pt x="139" y="360"/>
                </a:lnTo>
                <a:lnTo>
                  <a:pt x="141" y="362"/>
                </a:lnTo>
                <a:lnTo>
                  <a:pt x="141" y="362"/>
                </a:lnTo>
                <a:lnTo>
                  <a:pt x="145" y="363"/>
                </a:lnTo>
                <a:lnTo>
                  <a:pt x="150" y="365"/>
                </a:lnTo>
                <a:lnTo>
                  <a:pt x="154" y="363"/>
                </a:lnTo>
                <a:lnTo>
                  <a:pt x="160" y="362"/>
                </a:lnTo>
                <a:lnTo>
                  <a:pt x="110" y="331"/>
                </a:lnTo>
                <a:lnTo>
                  <a:pt x="65" y="299"/>
                </a:lnTo>
                <a:lnTo>
                  <a:pt x="63" y="297"/>
                </a:lnTo>
                <a:lnTo>
                  <a:pt x="65" y="297"/>
                </a:lnTo>
                <a:close/>
                <a:moveTo>
                  <a:pt x="105" y="320"/>
                </a:moveTo>
                <a:lnTo>
                  <a:pt x="105" y="320"/>
                </a:lnTo>
                <a:lnTo>
                  <a:pt x="103" y="318"/>
                </a:lnTo>
                <a:lnTo>
                  <a:pt x="103" y="318"/>
                </a:lnTo>
                <a:lnTo>
                  <a:pt x="103" y="316"/>
                </a:lnTo>
                <a:lnTo>
                  <a:pt x="103" y="316"/>
                </a:lnTo>
                <a:lnTo>
                  <a:pt x="103" y="316"/>
                </a:lnTo>
                <a:lnTo>
                  <a:pt x="101" y="316"/>
                </a:lnTo>
                <a:lnTo>
                  <a:pt x="99" y="314"/>
                </a:lnTo>
                <a:lnTo>
                  <a:pt x="99" y="312"/>
                </a:lnTo>
                <a:lnTo>
                  <a:pt x="97" y="312"/>
                </a:lnTo>
                <a:lnTo>
                  <a:pt x="97" y="312"/>
                </a:lnTo>
                <a:lnTo>
                  <a:pt x="95" y="312"/>
                </a:lnTo>
                <a:lnTo>
                  <a:pt x="93" y="310"/>
                </a:lnTo>
                <a:lnTo>
                  <a:pt x="93" y="308"/>
                </a:lnTo>
                <a:lnTo>
                  <a:pt x="91" y="306"/>
                </a:lnTo>
                <a:lnTo>
                  <a:pt x="91" y="304"/>
                </a:lnTo>
                <a:lnTo>
                  <a:pt x="89" y="304"/>
                </a:lnTo>
                <a:lnTo>
                  <a:pt x="85" y="301"/>
                </a:lnTo>
                <a:lnTo>
                  <a:pt x="82" y="297"/>
                </a:lnTo>
                <a:lnTo>
                  <a:pt x="78" y="293"/>
                </a:lnTo>
                <a:lnTo>
                  <a:pt x="76" y="293"/>
                </a:lnTo>
                <a:lnTo>
                  <a:pt x="76" y="289"/>
                </a:lnTo>
                <a:lnTo>
                  <a:pt x="74" y="289"/>
                </a:lnTo>
                <a:lnTo>
                  <a:pt x="74" y="289"/>
                </a:lnTo>
                <a:lnTo>
                  <a:pt x="72" y="287"/>
                </a:lnTo>
                <a:lnTo>
                  <a:pt x="68" y="284"/>
                </a:lnTo>
                <a:lnTo>
                  <a:pt x="65" y="278"/>
                </a:lnTo>
                <a:lnTo>
                  <a:pt x="61" y="272"/>
                </a:lnTo>
                <a:lnTo>
                  <a:pt x="61" y="272"/>
                </a:lnTo>
                <a:lnTo>
                  <a:pt x="59" y="270"/>
                </a:lnTo>
                <a:lnTo>
                  <a:pt x="59" y="270"/>
                </a:lnTo>
                <a:lnTo>
                  <a:pt x="55" y="266"/>
                </a:lnTo>
                <a:lnTo>
                  <a:pt x="51" y="261"/>
                </a:lnTo>
                <a:lnTo>
                  <a:pt x="51" y="259"/>
                </a:lnTo>
                <a:lnTo>
                  <a:pt x="53" y="259"/>
                </a:lnTo>
                <a:lnTo>
                  <a:pt x="55" y="259"/>
                </a:lnTo>
                <a:lnTo>
                  <a:pt x="116" y="301"/>
                </a:lnTo>
                <a:lnTo>
                  <a:pt x="118" y="301"/>
                </a:lnTo>
                <a:lnTo>
                  <a:pt x="116" y="301"/>
                </a:lnTo>
                <a:lnTo>
                  <a:pt x="116" y="299"/>
                </a:lnTo>
                <a:lnTo>
                  <a:pt x="116" y="299"/>
                </a:lnTo>
                <a:lnTo>
                  <a:pt x="99" y="284"/>
                </a:lnTo>
                <a:lnTo>
                  <a:pt x="87" y="264"/>
                </a:lnTo>
                <a:lnTo>
                  <a:pt x="87" y="264"/>
                </a:lnTo>
                <a:lnTo>
                  <a:pt x="89" y="263"/>
                </a:lnTo>
                <a:lnTo>
                  <a:pt x="91" y="263"/>
                </a:lnTo>
                <a:lnTo>
                  <a:pt x="95" y="264"/>
                </a:lnTo>
                <a:lnTo>
                  <a:pt x="116" y="272"/>
                </a:lnTo>
                <a:lnTo>
                  <a:pt x="137" y="282"/>
                </a:lnTo>
                <a:lnTo>
                  <a:pt x="158" y="293"/>
                </a:lnTo>
                <a:lnTo>
                  <a:pt x="154" y="289"/>
                </a:lnTo>
                <a:lnTo>
                  <a:pt x="154" y="287"/>
                </a:lnTo>
                <a:lnTo>
                  <a:pt x="152" y="285"/>
                </a:lnTo>
                <a:lnTo>
                  <a:pt x="150" y="285"/>
                </a:lnTo>
                <a:lnTo>
                  <a:pt x="146" y="284"/>
                </a:lnTo>
                <a:lnTo>
                  <a:pt x="146" y="282"/>
                </a:lnTo>
                <a:lnTo>
                  <a:pt x="146" y="282"/>
                </a:lnTo>
                <a:lnTo>
                  <a:pt x="148" y="284"/>
                </a:lnTo>
                <a:lnTo>
                  <a:pt x="150" y="284"/>
                </a:lnTo>
                <a:lnTo>
                  <a:pt x="146" y="280"/>
                </a:lnTo>
                <a:lnTo>
                  <a:pt x="146" y="280"/>
                </a:lnTo>
                <a:lnTo>
                  <a:pt x="146" y="282"/>
                </a:lnTo>
                <a:lnTo>
                  <a:pt x="145" y="282"/>
                </a:lnTo>
                <a:lnTo>
                  <a:pt x="145" y="282"/>
                </a:lnTo>
                <a:lnTo>
                  <a:pt x="143" y="280"/>
                </a:lnTo>
                <a:lnTo>
                  <a:pt x="139" y="276"/>
                </a:lnTo>
                <a:lnTo>
                  <a:pt x="139" y="274"/>
                </a:lnTo>
                <a:lnTo>
                  <a:pt x="137" y="274"/>
                </a:lnTo>
                <a:lnTo>
                  <a:pt x="137" y="274"/>
                </a:lnTo>
                <a:lnTo>
                  <a:pt x="137" y="274"/>
                </a:lnTo>
                <a:lnTo>
                  <a:pt x="137" y="272"/>
                </a:lnTo>
                <a:lnTo>
                  <a:pt x="135" y="272"/>
                </a:lnTo>
                <a:lnTo>
                  <a:pt x="131" y="268"/>
                </a:lnTo>
                <a:lnTo>
                  <a:pt x="127" y="263"/>
                </a:lnTo>
                <a:lnTo>
                  <a:pt x="127" y="261"/>
                </a:lnTo>
                <a:lnTo>
                  <a:pt x="129" y="261"/>
                </a:lnTo>
                <a:lnTo>
                  <a:pt x="131" y="261"/>
                </a:lnTo>
                <a:lnTo>
                  <a:pt x="137" y="261"/>
                </a:lnTo>
                <a:lnTo>
                  <a:pt x="143" y="263"/>
                </a:lnTo>
                <a:lnTo>
                  <a:pt x="145" y="263"/>
                </a:lnTo>
                <a:lnTo>
                  <a:pt x="145" y="263"/>
                </a:lnTo>
                <a:lnTo>
                  <a:pt x="146" y="263"/>
                </a:lnTo>
                <a:lnTo>
                  <a:pt x="146" y="263"/>
                </a:lnTo>
                <a:lnTo>
                  <a:pt x="146" y="263"/>
                </a:lnTo>
                <a:lnTo>
                  <a:pt x="145" y="261"/>
                </a:lnTo>
                <a:lnTo>
                  <a:pt x="145" y="259"/>
                </a:lnTo>
                <a:lnTo>
                  <a:pt x="146" y="259"/>
                </a:lnTo>
                <a:lnTo>
                  <a:pt x="150" y="257"/>
                </a:lnTo>
                <a:lnTo>
                  <a:pt x="152" y="255"/>
                </a:lnTo>
                <a:lnTo>
                  <a:pt x="154" y="251"/>
                </a:lnTo>
                <a:lnTo>
                  <a:pt x="158" y="249"/>
                </a:lnTo>
                <a:lnTo>
                  <a:pt x="160" y="244"/>
                </a:lnTo>
                <a:lnTo>
                  <a:pt x="162" y="238"/>
                </a:lnTo>
                <a:lnTo>
                  <a:pt x="164" y="232"/>
                </a:lnTo>
                <a:lnTo>
                  <a:pt x="165" y="226"/>
                </a:lnTo>
                <a:lnTo>
                  <a:pt x="165" y="219"/>
                </a:lnTo>
                <a:lnTo>
                  <a:pt x="169" y="213"/>
                </a:lnTo>
                <a:lnTo>
                  <a:pt x="169" y="211"/>
                </a:lnTo>
                <a:lnTo>
                  <a:pt x="169" y="209"/>
                </a:lnTo>
                <a:lnTo>
                  <a:pt x="171" y="207"/>
                </a:lnTo>
                <a:lnTo>
                  <a:pt x="171" y="207"/>
                </a:lnTo>
                <a:lnTo>
                  <a:pt x="171" y="207"/>
                </a:lnTo>
                <a:lnTo>
                  <a:pt x="171" y="205"/>
                </a:lnTo>
                <a:lnTo>
                  <a:pt x="171" y="204"/>
                </a:lnTo>
                <a:lnTo>
                  <a:pt x="173" y="200"/>
                </a:lnTo>
                <a:lnTo>
                  <a:pt x="173" y="198"/>
                </a:lnTo>
                <a:lnTo>
                  <a:pt x="175" y="198"/>
                </a:lnTo>
                <a:lnTo>
                  <a:pt x="177" y="196"/>
                </a:lnTo>
                <a:lnTo>
                  <a:pt x="175" y="205"/>
                </a:lnTo>
                <a:lnTo>
                  <a:pt x="171" y="215"/>
                </a:lnTo>
                <a:lnTo>
                  <a:pt x="169" y="223"/>
                </a:lnTo>
                <a:lnTo>
                  <a:pt x="165" y="238"/>
                </a:lnTo>
                <a:lnTo>
                  <a:pt x="160" y="251"/>
                </a:lnTo>
                <a:lnTo>
                  <a:pt x="152" y="263"/>
                </a:lnTo>
                <a:lnTo>
                  <a:pt x="152" y="264"/>
                </a:lnTo>
                <a:lnTo>
                  <a:pt x="152" y="266"/>
                </a:lnTo>
                <a:lnTo>
                  <a:pt x="150" y="266"/>
                </a:lnTo>
                <a:lnTo>
                  <a:pt x="145" y="266"/>
                </a:lnTo>
                <a:lnTo>
                  <a:pt x="139" y="264"/>
                </a:lnTo>
                <a:lnTo>
                  <a:pt x="133" y="264"/>
                </a:lnTo>
                <a:lnTo>
                  <a:pt x="146" y="278"/>
                </a:lnTo>
                <a:lnTo>
                  <a:pt x="160" y="291"/>
                </a:lnTo>
                <a:lnTo>
                  <a:pt x="162" y="293"/>
                </a:lnTo>
                <a:lnTo>
                  <a:pt x="162" y="293"/>
                </a:lnTo>
                <a:lnTo>
                  <a:pt x="162" y="295"/>
                </a:lnTo>
                <a:lnTo>
                  <a:pt x="160" y="297"/>
                </a:lnTo>
                <a:lnTo>
                  <a:pt x="158" y="297"/>
                </a:lnTo>
                <a:lnTo>
                  <a:pt x="141" y="291"/>
                </a:lnTo>
                <a:lnTo>
                  <a:pt x="125" y="282"/>
                </a:lnTo>
                <a:lnTo>
                  <a:pt x="125" y="280"/>
                </a:lnTo>
                <a:lnTo>
                  <a:pt x="125" y="280"/>
                </a:lnTo>
                <a:lnTo>
                  <a:pt x="124" y="280"/>
                </a:lnTo>
                <a:lnTo>
                  <a:pt x="122" y="278"/>
                </a:lnTo>
                <a:lnTo>
                  <a:pt x="118" y="276"/>
                </a:lnTo>
                <a:lnTo>
                  <a:pt x="116" y="274"/>
                </a:lnTo>
                <a:lnTo>
                  <a:pt x="112" y="272"/>
                </a:lnTo>
                <a:lnTo>
                  <a:pt x="106" y="270"/>
                </a:lnTo>
                <a:lnTo>
                  <a:pt x="103" y="270"/>
                </a:lnTo>
                <a:lnTo>
                  <a:pt x="97" y="268"/>
                </a:lnTo>
                <a:lnTo>
                  <a:pt x="93" y="268"/>
                </a:lnTo>
                <a:lnTo>
                  <a:pt x="114" y="291"/>
                </a:lnTo>
                <a:lnTo>
                  <a:pt x="137" y="310"/>
                </a:lnTo>
                <a:lnTo>
                  <a:pt x="162" y="327"/>
                </a:lnTo>
                <a:lnTo>
                  <a:pt x="165" y="329"/>
                </a:lnTo>
                <a:lnTo>
                  <a:pt x="167" y="333"/>
                </a:lnTo>
                <a:lnTo>
                  <a:pt x="169" y="335"/>
                </a:lnTo>
                <a:lnTo>
                  <a:pt x="167" y="337"/>
                </a:lnTo>
                <a:lnTo>
                  <a:pt x="164" y="337"/>
                </a:lnTo>
                <a:lnTo>
                  <a:pt x="162" y="335"/>
                </a:lnTo>
                <a:lnTo>
                  <a:pt x="118" y="308"/>
                </a:lnTo>
                <a:lnTo>
                  <a:pt x="76" y="278"/>
                </a:lnTo>
                <a:lnTo>
                  <a:pt x="78" y="278"/>
                </a:lnTo>
                <a:lnTo>
                  <a:pt x="78" y="278"/>
                </a:lnTo>
                <a:lnTo>
                  <a:pt x="80" y="278"/>
                </a:lnTo>
                <a:lnTo>
                  <a:pt x="78" y="276"/>
                </a:lnTo>
                <a:lnTo>
                  <a:pt x="76" y="274"/>
                </a:lnTo>
                <a:lnTo>
                  <a:pt x="74" y="272"/>
                </a:lnTo>
                <a:lnTo>
                  <a:pt x="74" y="274"/>
                </a:lnTo>
                <a:lnTo>
                  <a:pt x="72" y="274"/>
                </a:lnTo>
                <a:lnTo>
                  <a:pt x="68" y="270"/>
                </a:lnTo>
                <a:lnTo>
                  <a:pt x="65" y="266"/>
                </a:lnTo>
                <a:lnTo>
                  <a:pt x="59" y="264"/>
                </a:lnTo>
                <a:lnTo>
                  <a:pt x="61" y="266"/>
                </a:lnTo>
                <a:lnTo>
                  <a:pt x="61" y="266"/>
                </a:lnTo>
                <a:lnTo>
                  <a:pt x="95" y="304"/>
                </a:lnTo>
                <a:lnTo>
                  <a:pt x="135" y="339"/>
                </a:lnTo>
                <a:lnTo>
                  <a:pt x="135" y="337"/>
                </a:lnTo>
                <a:lnTo>
                  <a:pt x="135" y="339"/>
                </a:lnTo>
                <a:lnTo>
                  <a:pt x="137" y="339"/>
                </a:lnTo>
                <a:lnTo>
                  <a:pt x="135" y="339"/>
                </a:lnTo>
                <a:lnTo>
                  <a:pt x="137" y="339"/>
                </a:lnTo>
                <a:lnTo>
                  <a:pt x="137" y="341"/>
                </a:lnTo>
                <a:lnTo>
                  <a:pt x="139" y="343"/>
                </a:lnTo>
                <a:lnTo>
                  <a:pt x="167" y="360"/>
                </a:lnTo>
                <a:lnTo>
                  <a:pt x="192" y="352"/>
                </a:lnTo>
                <a:lnTo>
                  <a:pt x="221" y="346"/>
                </a:lnTo>
                <a:lnTo>
                  <a:pt x="223" y="346"/>
                </a:lnTo>
                <a:lnTo>
                  <a:pt x="223" y="346"/>
                </a:lnTo>
                <a:lnTo>
                  <a:pt x="224" y="346"/>
                </a:lnTo>
                <a:lnTo>
                  <a:pt x="224" y="344"/>
                </a:lnTo>
                <a:lnTo>
                  <a:pt x="207" y="327"/>
                </a:lnTo>
                <a:lnTo>
                  <a:pt x="192" y="310"/>
                </a:lnTo>
                <a:lnTo>
                  <a:pt x="190" y="306"/>
                </a:lnTo>
                <a:lnTo>
                  <a:pt x="190" y="304"/>
                </a:lnTo>
                <a:lnTo>
                  <a:pt x="192" y="295"/>
                </a:lnTo>
                <a:lnTo>
                  <a:pt x="196" y="287"/>
                </a:lnTo>
                <a:lnTo>
                  <a:pt x="200" y="282"/>
                </a:lnTo>
                <a:lnTo>
                  <a:pt x="213" y="261"/>
                </a:lnTo>
                <a:lnTo>
                  <a:pt x="228" y="242"/>
                </a:lnTo>
                <a:lnTo>
                  <a:pt x="253" y="215"/>
                </a:lnTo>
                <a:lnTo>
                  <a:pt x="282" y="192"/>
                </a:lnTo>
                <a:lnTo>
                  <a:pt x="301" y="177"/>
                </a:lnTo>
                <a:lnTo>
                  <a:pt x="322" y="164"/>
                </a:lnTo>
                <a:lnTo>
                  <a:pt x="343" y="148"/>
                </a:lnTo>
                <a:lnTo>
                  <a:pt x="365" y="139"/>
                </a:lnTo>
                <a:lnTo>
                  <a:pt x="394" y="133"/>
                </a:lnTo>
                <a:lnTo>
                  <a:pt x="426" y="133"/>
                </a:lnTo>
                <a:lnTo>
                  <a:pt x="430" y="133"/>
                </a:lnTo>
                <a:lnTo>
                  <a:pt x="434" y="133"/>
                </a:lnTo>
                <a:lnTo>
                  <a:pt x="438" y="133"/>
                </a:lnTo>
                <a:lnTo>
                  <a:pt x="442" y="133"/>
                </a:lnTo>
                <a:lnTo>
                  <a:pt x="443" y="133"/>
                </a:lnTo>
                <a:lnTo>
                  <a:pt x="443" y="135"/>
                </a:lnTo>
                <a:lnTo>
                  <a:pt x="453" y="135"/>
                </a:lnTo>
                <a:lnTo>
                  <a:pt x="455" y="133"/>
                </a:lnTo>
                <a:lnTo>
                  <a:pt x="455" y="131"/>
                </a:lnTo>
                <a:lnTo>
                  <a:pt x="457" y="131"/>
                </a:lnTo>
                <a:lnTo>
                  <a:pt x="459" y="133"/>
                </a:lnTo>
                <a:lnTo>
                  <a:pt x="459" y="135"/>
                </a:lnTo>
                <a:lnTo>
                  <a:pt x="461" y="135"/>
                </a:lnTo>
                <a:lnTo>
                  <a:pt x="478" y="139"/>
                </a:lnTo>
                <a:lnTo>
                  <a:pt x="491" y="145"/>
                </a:lnTo>
                <a:lnTo>
                  <a:pt x="493" y="143"/>
                </a:lnTo>
                <a:lnTo>
                  <a:pt x="493" y="141"/>
                </a:lnTo>
                <a:lnTo>
                  <a:pt x="495" y="141"/>
                </a:lnTo>
                <a:lnTo>
                  <a:pt x="497" y="141"/>
                </a:lnTo>
                <a:lnTo>
                  <a:pt x="497" y="141"/>
                </a:lnTo>
                <a:lnTo>
                  <a:pt x="497" y="143"/>
                </a:lnTo>
                <a:lnTo>
                  <a:pt x="497" y="145"/>
                </a:lnTo>
                <a:lnTo>
                  <a:pt x="497" y="146"/>
                </a:lnTo>
                <a:lnTo>
                  <a:pt x="499" y="146"/>
                </a:lnTo>
                <a:lnTo>
                  <a:pt x="499" y="145"/>
                </a:lnTo>
                <a:lnTo>
                  <a:pt x="497" y="143"/>
                </a:lnTo>
                <a:lnTo>
                  <a:pt x="501" y="110"/>
                </a:lnTo>
                <a:lnTo>
                  <a:pt x="499" y="118"/>
                </a:lnTo>
                <a:lnTo>
                  <a:pt x="495" y="125"/>
                </a:lnTo>
                <a:lnTo>
                  <a:pt x="493" y="125"/>
                </a:lnTo>
                <a:lnTo>
                  <a:pt x="491" y="125"/>
                </a:lnTo>
                <a:lnTo>
                  <a:pt x="491" y="124"/>
                </a:lnTo>
                <a:lnTo>
                  <a:pt x="491" y="101"/>
                </a:lnTo>
                <a:lnTo>
                  <a:pt x="493" y="80"/>
                </a:lnTo>
                <a:lnTo>
                  <a:pt x="491" y="82"/>
                </a:lnTo>
                <a:lnTo>
                  <a:pt x="491" y="84"/>
                </a:lnTo>
                <a:lnTo>
                  <a:pt x="491" y="84"/>
                </a:lnTo>
                <a:lnTo>
                  <a:pt x="489" y="86"/>
                </a:lnTo>
                <a:lnTo>
                  <a:pt x="489" y="86"/>
                </a:lnTo>
                <a:lnTo>
                  <a:pt x="491" y="86"/>
                </a:lnTo>
                <a:lnTo>
                  <a:pt x="483" y="105"/>
                </a:lnTo>
                <a:lnTo>
                  <a:pt x="476" y="122"/>
                </a:lnTo>
                <a:lnTo>
                  <a:pt x="474" y="122"/>
                </a:lnTo>
                <a:lnTo>
                  <a:pt x="472" y="124"/>
                </a:lnTo>
                <a:lnTo>
                  <a:pt x="470" y="122"/>
                </a:lnTo>
                <a:lnTo>
                  <a:pt x="470" y="120"/>
                </a:lnTo>
                <a:lnTo>
                  <a:pt x="470" y="116"/>
                </a:lnTo>
                <a:lnTo>
                  <a:pt x="468" y="87"/>
                </a:lnTo>
                <a:lnTo>
                  <a:pt x="470" y="55"/>
                </a:lnTo>
                <a:lnTo>
                  <a:pt x="468" y="61"/>
                </a:lnTo>
                <a:lnTo>
                  <a:pt x="468" y="66"/>
                </a:lnTo>
                <a:lnTo>
                  <a:pt x="468" y="70"/>
                </a:lnTo>
                <a:lnTo>
                  <a:pt x="466" y="72"/>
                </a:lnTo>
                <a:lnTo>
                  <a:pt x="466" y="72"/>
                </a:lnTo>
                <a:lnTo>
                  <a:pt x="464" y="82"/>
                </a:lnTo>
                <a:lnTo>
                  <a:pt x="463" y="91"/>
                </a:lnTo>
                <a:lnTo>
                  <a:pt x="457" y="101"/>
                </a:lnTo>
                <a:lnTo>
                  <a:pt x="457" y="103"/>
                </a:lnTo>
                <a:lnTo>
                  <a:pt x="455" y="106"/>
                </a:lnTo>
                <a:lnTo>
                  <a:pt x="451" y="106"/>
                </a:lnTo>
                <a:lnTo>
                  <a:pt x="447" y="103"/>
                </a:lnTo>
                <a:lnTo>
                  <a:pt x="443" y="97"/>
                </a:lnTo>
                <a:lnTo>
                  <a:pt x="442" y="93"/>
                </a:lnTo>
                <a:lnTo>
                  <a:pt x="426" y="46"/>
                </a:lnTo>
                <a:lnTo>
                  <a:pt x="424" y="49"/>
                </a:lnTo>
                <a:lnTo>
                  <a:pt x="423" y="53"/>
                </a:lnTo>
                <a:lnTo>
                  <a:pt x="423" y="57"/>
                </a:lnTo>
                <a:lnTo>
                  <a:pt x="421" y="66"/>
                </a:lnTo>
                <a:lnTo>
                  <a:pt x="419" y="72"/>
                </a:lnTo>
                <a:lnTo>
                  <a:pt x="415" y="80"/>
                </a:lnTo>
                <a:lnTo>
                  <a:pt x="411" y="86"/>
                </a:lnTo>
                <a:lnTo>
                  <a:pt x="409" y="87"/>
                </a:lnTo>
                <a:lnTo>
                  <a:pt x="407" y="87"/>
                </a:lnTo>
                <a:lnTo>
                  <a:pt x="407" y="86"/>
                </a:lnTo>
                <a:lnTo>
                  <a:pt x="398" y="72"/>
                </a:lnTo>
                <a:lnTo>
                  <a:pt x="388" y="59"/>
                </a:lnTo>
                <a:lnTo>
                  <a:pt x="388" y="65"/>
                </a:lnTo>
                <a:lnTo>
                  <a:pt x="386" y="70"/>
                </a:lnTo>
                <a:lnTo>
                  <a:pt x="386" y="74"/>
                </a:lnTo>
                <a:lnTo>
                  <a:pt x="384" y="78"/>
                </a:lnTo>
                <a:lnTo>
                  <a:pt x="384" y="82"/>
                </a:lnTo>
                <a:lnTo>
                  <a:pt x="381" y="84"/>
                </a:lnTo>
                <a:lnTo>
                  <a:pt x="379" y="84"/>
                </a:lnTo>
                <a:lnTo>
                  <a:pt x="373" y="80"/>
                </a:lnTo>
                <a:lnTo>
                  <a:pt x="369" y="76"/>
                </a:lnTo>
                <a:lnTo>
                  <a:pt x="363" y="72"/>
                </a:lnTo>
                <a:lnTo>
                  <a:pt x="362" y="72"/>
                </a:lnTo>
                <a:lnTo>
                  <a:pt x="362" y="74"/>
                </a:lnTo>
                <a:lnTo>
                  <a:pt x="360" y="76"/>
                </a:lnTo>
                <a:lnTo>
                  <a:pt x="358" y="76"/>
                </a:lnTo>
                <a:lnTo>
                  <a:pt x="358" y="76"/>
                </a:lnTo>
                <a:lnTo>
                  <a:pt x="346" y="76"/>
                </a:lnTo>
                <a:lnTo>
                  <a:pt x="339" y="78"/>
                </a:lnTo>
                <a:lnTo>
                  <a:pt x="331" y="80"/>
                </a:lnTo>
                <a:lnTo>
                  <a:pt x="327" y="84"/>
                </a:lnTo>
                <a:lnTo>
                  <a:pt x="322" y="87"/>
                </a:lnTo>
                <a:lnTo>
                  <a:pt x="314" y="89"/>
                </a:lnTo>
                <a:lnTo>
                  <a:pt x="325" y="80"/>
                </a:lnTo>
                <a:lnTo>
                  <a:pt x="341" y="72"/>
                </a:lnTo>
                <a:lnTo>
                  <a:pt x="358" y="70"/>
                </a:lnTo>
                <a:lnTo>
                  <a:pt x="358" y="68"/>
                </a:lnTo>
                <a:lnTo>
                  <a:pt x="360" y="68"/>
                </a:lnTo>
                <a:lnTo>
                  <a:pt x="360" y="66"/>
                </a:lnTo>
                <a:lnTo>
                  <a:pt x="365" y="68"/>
                </a:lnTo>
                <a:lnTo>
                  <a:pt x="369" y="70"/>
                </a:lnTo>
                <a:lnTo>
                  <a:pt x="373" y="72"/>
                </a:lnTo>
                <a:lnTo>
                  <a:pt x="375" y="76"/>
                </a:lnTo>
                <a:lnTo>
                  <a:pt x="377" y="76"/>
                </a:lnTo>
                <a:lnTo>
                  <a:pt x="377" y="78"/>
                </a:lnTo>
                <a:lnTo>
                  <a:pt x="379" y="78"/>
                </a:lnTo>
                <a:lnTo>
                  <a:pt x="379" y="78"/>
                </a:lnTo>
                <a:lnTo>
                  <a:pt x="383" y="70"/>
                </a:lnTo>
                <a:lnTo>
                  <a:pt x="384" y="63"/>
                </a:lnTo>
                <a:lnTo>
                  <a:pt x="386" y="53"/>
                </a:lnTo>
                <a:lnTo>
                  <a:pt x="386" y="53"/>
                </a:lnTo>
                <a:lnTo>
                  <a:pt x="388" y="51"/>
                </a:lnTo>
                <a:lnTo>
                  <a:pt x="390" y="53"/>
                </a:lnTo>
                <a:lnTo>
                  <a:pt x="394" y="57"/>
                </a:lnTo>
                <a:lnTo>
                  <a:pt x="396" y="61"/>
                </a:lnTo>
                <a:lnTo>
                  <a:pt x="398" y="63"/>
                </a:lnTo>
                <a:lnTo>
                  <a:pt x="396" y="65"/>
                </a:lnTo>
                <a:lnTo>
                  <a:pt x="396" y="66"/>
                </a:lnTo>
                <a:lnTo>
                  <a:pt x="398" y="65"/>
                </a:lnTo>
                <a:lnTo>
                  <a:pt x="398" y="65"/>
                </a:lnTo>
                <a:lnTo>
                  <a:pt x="398" y="66"/>
                </a:lnTo>
                <a:lnTo>
                  <a:pt x="403" y="72"/>
                </a:lnTo>
                <a:lnTo>
                  <a:pt x="407" y="80"/>
                </a:lnTo>
                <a:lnTo>
                  <a:pt x="409" y="82"/>
                </a:lnTo>
                <a:lnTo>
                  <a:pt x="409" y="80"/>
                </a:lnTo>
                <a:lnTo>
                  <a:pt x="417" y="61"/>
                </a:lnTo>
                <a:lnTo>
                  <a:pt x="424" y="42"/>
                </a:lnTo>
                <a:lnTo>
                  <a:pt x="424" y="40"/>
                </a:lnTo>
                <a:lnTo>
                  <a:pt x="426" y="40"/>
                </a:lnTo>
                <a:lnTo>
                  <a:pt x="428" y="42"/>
                </a:lnTo>
                <a:lnTo>
                  <a:pt x="430" y="42"/>
                </a:lnTo>
                <a:lnTo>
                  <a:pt x="432" y="44"/>
                </a:lnTo>
                <a:lnTo>
                  <a:pt x="436" y="61"/>
                </a:lnTo>
                <a:lnTo>
                  <a:pt x="442" y="78"/>
                </a:lnTo>
                <a:lnTo>
                  <a:pt x="442" y="80"/>
                </a:lnTo>
                <a:lnTo>
                  <a:pt x="442" y="80"/>
                </a:lnTo>
                <a:lnTo>
                  <a:pt x="443" y="80"/>
                </a:lnTo>
                <a:lnTo>
                  <a:pt x="442" y="82"/>
                </a:lnTo>
                <a:lnTo>
                  <a:pt x="442" y="82"/>
                </a:lnTo>
                <a:lnTo>
                  <a:pt x="443" y="84"/>
                </a:lnTo>
                <a:lnTo>
                  <a:pt x="443" y="86"/>
                </a:lnTo>
                <a:lnTo>
                  <a:pt x="447" y="93"/>
                </a:lnTo>
                <a:lnTo>
                  <a:pt x="451" y="101"/>
                </a:lnTo>
                <a:lnTo>
                  <a:pt x="459" y="89"/>
                </a:lnTo>
                <a:lnTo>
                  <a:pt x="464" y="66"/>
                </a:lnTo>
                <a:lnTo>
                  <a:pt x="468" y="42"/>
                </a:lnTo>
                <a:lnTo>
                  <a:pt x="472" y="42"/>
                </a:lnTo>
                <a:lnTo>
                  <a:pt x="474" y="42"/>
                </a:lnTo>
                <a:lnTo>
                  <a:pt x="474" y="44"/>
                </a:lnTo>
                <a:lnTo>
                  <a:pt x="474" y="70"/>
                </a:lnTo>
                <a:lnTo>
                  <a:pt x="474" y="99"/>
                </a:lnTo>
                <a:lnTo>
                  <a:pt x="474" y="103"/>
                </a:lnTo>
                <a:lnTo>
                  <a:pt x="472" y="106"/>
                </a:lnTo>
                <a:lnTo>
                  <a:pt x="472" y="106"/>
                </a:lnTo>
                <a:lnTo>
                  <a:pt x="472" y="108"/>
                </a:lnTo>
                <a:lnTo>
                  <a:pt x="472" y="110"/>
                </a:lnTo>
                <a:lnTo>
                  <a:pt x="474" y="112"/>
                </a:lnTo>
                <a:lnTo>
                  <a:pt x="474" y="112"/>
                </a:lnTo>
                <a:lnTo>
                  <a:pt x="474" y="114"/>
                </a:lnTo>
                <a:lnTo>
                  <a:pt x="474" y="114"/>
                </a:lnTo>
                <a:lnTo>
                  <a:pt x="483" y="91"/>
                </a:lnTo>
                <a:lnTo>
                  <a:pt x="491" y="66"/>
                </a:lnTo>
                <a:lnTo>
                  <a:pt x="495" y="47"/>
                </a:lnTo>
                <a:lnTo>
                  <a:pt x="497" y="28"/>
                </a:lnTo>
                <a:lnTo>
                  <a:pt x="499" y="28"/>
                </a:lnTo>
                <a:lnTo>
                  <a:pt x="501" y="30"/>
                </a:lnTo>
                <a:lnTo>
                  <a:pt x="503" y="32"/>
                </a:lnTo>
                <a:lnTo>
                  <a:pt x="499" y="65"/>
                </a:lnTo>
                <a:lnTo>
                  <a:pt x="497" y="99"/>
                </a:lnTo>
                <a:lnTo>
                  <a:pt x="497" y="103"/>
                </a:lnTo>
                <a:lnTo>
                  <a:pt x="495" y="106"/>
                </a:lnTo>
                <a:lnTo>
                  <a:pt x="493" y="108"/>
                </a:lnTo>
                <a:lnTo>
                  <a:pt x="493" y="110"/>
                </a:lnTo>
                <a:lnTo>
                  <a:pt x="493" y="112"/>
                </a:lnTo>
                <a:lnTo>
                  <a:pt x="495" y="114"/>
                </a:lnTo>
                <a:lnTo>
                  <a:pt x="495" y="114"/>
                </a:lnTo>
                <a:lnTo>
                  <a:pt x="495" y="112"/>
                </a:lnTo>
                <a:lnTo>
                  <a:pt x="497" y="110"/>
                </a:lnTo>
                <a:lnTo>
                  <a:pt x="497" y="110"/>
                </a:lnTo>
                <a:lnTo>
                  <a:pt x="504" y="78"/>
                </a:lnTo>
                <a:lnTo>
                  <a:pt x="508" y="40"/>
                </a:lnTo>
                <a:lnTo>
                  <a:pt x="508" y="38"/>
                </a:lnTo>
                <a:lnTo>
                  <a:pt x="508" y="34"/>
                </a:lnTo>
                <a:lnTo>
                  <a:pt x="510" y="30"/>
                </a:lnTo>
                <a:lnTo>
                  <a:pt x="510" y="28"/>
                </a:lnTo>
                <a:lnTo>
                  <a:pt x="512" y="28"/>
                </a:lnTo>
                <a:lnTo>
                  <a:pt x="514" y="28"/>
                </a:lnTo>
                <a:lnTo>
                  <a:pt x="514" y="30"/>
                </a:lnTo>
                <a:lnTo>
                  <a:pt x="514" y="32"/>
                </a:lnTo>
                <a:lnTo>
                  <a:pt x="514" y="38"/>
                </a:lnTo>
                <a:lnTo>
                  <a:pt x="514" y="46"/>
                </a:lnTo>
                <a:lnTo>
                  <a:pt x="510" y="72"/>
                </a:lnTo>
                <a:lnTo>
                  <a:pt x="506" y="101"/>
                </a:lnTo>
                <a:lnTo>
                  <a:pt x="506" y="110"/>
                </a:lnTo>
                <a:lnTo>
                  <a:pt x="506" y="120"/>
                </a:lnTo>
                <a:lnTo>
                  <a:pt x="504" y="127"/>
                </a:lnTo>
                <a:lnTo>
                  <a:pt x="504" y="129"/>
                </a:lnTo>
                <a:lnTo>
                  <a:pt x="503" y="131"/>
                </a:lnTo>
                <a:lnTo>
                  <a:pt x="503" y="131"/>
                </a:lnTo>
                <a:lnTo>
                  <a:pt x="504" y="133"/>
                </a:lnTo>
                <a:lnTo>
                  <a:pt x="510" y="105"/>
                </a:lnTo>
                <a:lnTo>
                  <a:pt x="516" y="76"/>
                </a:lnTo>
                <a:lnTo>
                  <a:pt x="518" y="44"/>
                </a:lnTo>
                <a:lnTo>
                  <a:pt x="520" y="44"/>
                </a:lnTo>
                <a:lnTo>
                  <a:pt x="522" y="44"/>
                </a:lnTo>
                <a:lnTo>
                  <a:pt x="523" y="44"/>
                </a:lnTo>
                <a:lnTo>
                  <a:pt x="523" y="44"/>
                </a:lnTo>
                <a:lnTo>
                  <a:pt x="525" y="36"/>
                </a:lnTo>
                <a:lnTo>
                  <a:pt x="527" y="30"/>
                </a:lnTo>
                <a:lnTo>
                  <a:pt x="516" y="25"/>
                </a:lnTo>
                <a:lnTo>
                  <a:pt x="503" y="21"/>
                </a:lnTo>
                <a:lnTo>
                  <a:pt x="501" y="21"/>
                </a:lnTo>
                <a:lnTo>
                  <a:pt x="499" y="19"/>
                </a:lnTo>
                <a:lnTo>
                  <a:pt x="497" y="19"/>
                </a:lnTo>
                <a:lnTo>
                  <a:pt x="495" y="19"/>
                </a:lnTo>
                <a:lnTo>
                  <a:pt x="495" y="19"/>
                </a:lnTo>
                <a:lnTo>
                  <a:pt x="495" y="19"/>
                </a:lnTo>
                <a:lnTo>
                  <a:pt x="495" y="19"/>
                </a:lnTo>
                <a:lnTo>
                  <a:pt x="493" y="17"/>
                </a:lnTo>
                <a:lnTo>
                  <a:pt x="489" y="17"/>
                </a:lnTo>
                <a:lnTo>
                  <a:pt x="482" y="17"/>
                </a:lnTo>
                <a:lnTo>
                  <a:pt x="482" y="17"/>
                </a:lnTo>
                <a:lnTo>
                  <a:pt x="480" y="17"/>
                </a:lnTo>
                <a:lnTo>
                  <a:pt x="478" y="15"/>
                </a:lnTo>
                <a:lnTo>
                  <a:pt x="478" y="15"/>
                </a:lnTo>
                <a:lnTo>
                  <a:pt x="476" y="15"/>
                </a:lnTo>
                <a:lnTo>
                  <a:pt x="440" y="11"/>
                </a:lnTo>
                <a:lnTo>
                  <a:pt x="440" y="11"/>
                </a:lnTo>
                <a:lnTo>
                  <a:pt x="438" y="11"/>
                </a:lnTo>
                <a:lnTo>
                  <a:pt x="438" y="11"/>
                </a:lnTo>
                <a:lnTo>
                  <a:pt x="438" y="13"/>
                </a:lnTo>
                <a:lnTo>
                  <a:pt x="434" y="13"/>
                </a:lnTo>
                <a:lnTo>
                  <a:pt x="430" y="11"/>
                </a:lnTo>
                <a:lnTo>
                  <a:pt x="426" y="11"/>
                </a:lnTo>
                <a:lnTo>
                  <a:pt x="423" y="13"/>
                </a:lnTo>
                <a:lnTo>
                  <a:pt x="423" y="13"/>
                </a:lnTo>
                <a:lnTo>
                  <a:pt x="423" y="13"/>
                </a:lnTo>
                <a:lnTo>
                  <a:pt x="423" y="11"/>
                </a:lnTo>
                <a:lnTo>
                  <a:pt x="423" y="11"/>
                </a:lnTo>
                <a:lnTo>
                  <a:pt x="421" y="11"/>
                </a:lnTo>
                <a:lnTo>
                  <a:pt x="419" y="11"/>
                </a:lnTo>
                <a:lnTo>
                  <a:pt x="417" y="13"/>
                </a:lnTo>
                <a:lnTo>
                  <a:pt x="417" y="11"/>
                </a:lnTo>
                <a:lnTo>
                  <a:pt x="417" y="11"/>
                </a:lnTo>
                <a:lnTo>
                  <a:pt x="417" y="9"/>
                </a:lnTo>
                <a:lnTo>
                  <a:pt x="415" y="9"/>
                </a:lnTo>
                <a:lnTo>
                  <a:pt x="415" y="11"/>
                </a:lnTo>
                <a:lnTo>
                  <a:pt x="415" y="9"/>
                </a:lnTo>
                <a:lnTo>
                  <a:pt x="409" y="9"/>
                </a:lnTo>
                <a:lnTo>
                  <a:pt x="403" y="11"/>
                </a:lnTo>
                <a:lnTo>
                  <a:pt x="402" y="11"/>
                </a:lnTo>
                <a:lnTo>
                  <a:pt x="398" y="11"/>
                </a:lnTo>
                <a:lnTo>
                  <a:pt x="394" y="11"/>
                </a:lnTo>
                <a:lnTo>
                  <a:pt x="396" y="11"/>
                </a:lnTo>
                <a:lnTo>
                  <a:pt x="398" y="13"/>
                </a:lnTo>
                <a:lnTo>
                  <a:pt x="384" y="15"/>
                </a:lnTo>
                <a:lnTo>
                  <a:pt x="371" y="17"/>
                </a:lnTo>
                <a:lnTo>
                  <a:pt x="375" y="15"/>
                </a:lnTo>
                <a:lnTo>
                  <a:pt x="371" y="15"/>
                </a:lnTo>
                <a:lnTo>
                  <a:pt x="369" y="17"/>
                </a:lnTo>
                <a:lnTo>
                  <a:pt x="367" y="17"/>
                </a:lnTo>
                <a:lnTo>
                  <a:pt x="367" y="17"/>
                </a:lnTo>
                <a:lnTo>
                  <a:pt x="365" y="15"/>
                </a:lnTo>
                <a:lnTo>
                  <a:pt x="327" y="26"/>
                </a:lnTo>
                <a:lnTo>
                  <a:pt x="293" y="40"/>
                </a:lnTo>
                <a:lnTo>
                  <a:pt x="261" y="57"/>
                </a:lnTo>
                <a:lnTo>
                  <a:pt x="255" y="61"/>
                </a:lnTo>
                <a:lnTo>
                  <a:pt x="251" y="65"/>
                </a:lnTo>
                <a:lnTo>
                  <a:pt x="230" y="80"/>
                </a:lnTo>
                <a:lnTo>
                  <a:pt x="209" y="97"/>
                </a:lnTo>
                <a:lnTo>
                  <a:pt x="204" y="103"/>
                </a:lnTo>
                <a:lnTo>
                  <a:pt x="196" y="106"/>
                </a:lnTo>
                <a:lnTo>
                  <a:pt x="190" y="112"/>
                </a:lnTo>
                <a:lnTo>
                  <a:pt x="122" y="192"/>
                </a:lnTo>
                <a:lnTo>
                  <a:pt x="112" y="209"/>
                </a:lnTo>
                <a:lnTo>
                  <a:pt x="103" y="230"/>
                </a:lnTo>
                <a:lnTo>
                  <a:pt x="93" y="228"/>
                </a:lnTo>
                <a:lnTo>
                  <a:pt x="84" y="226"/>
                </a:lnTo>
                <a:lnTo>
                  <a:pt x="78" y="221"/>
                </a:lnTo>
                <a:lnTo>
                  <a:pt x="70" y="217"/>
                </a:lnTo>
                <a:lnTo>
                  <a:pt x="63" y="213"/>
                </a:lnTo>
                <a:lnTo>
                  <a:pt x="55" y="209"/>
                </a:lnTo>
                <a:lnTo>
                  <a:pt x="51" y="245"/>
                </a:lnTo>
                <a:lnTo>
                  <a:pt x="47" y="282"/>
                </a:lnTo>
                <a:lnTo>
                  <a:pt x="78" y="301"/>
                </a:lnTo>
                <a:lnTo>
                  <a:pt x="105" y="320"/>
                </a:lnTo>
                <a:close/>
                <a:moveTo>
                  <a:pt x="379" y="0"/>
                </a:moveTo>
                <a:lnTo>
                  <a:pt x="423" y="0"/>
                </a:lnTo>
                <a:lnTo>
                  <a:pt x="466" y="2"/>
                </a:lnTo>
                <a:lnTo>
                  <a:pt x="508" y="9"/>
                </a:lnTo>
                <a:lnTo>
                  <a:pt x="542" y="21"/>
                </a:lnTo>
                <a:lnTo>
                  <a:pt x="544" y="17"/>
                </a:lnTo>
                <a:lnTo>
                  <a:pt x="546" y="13"/>
                </a:lnTo>
                <a:lnTo>
                  <a:pt x="548" y="13"/>
                </a:lnTo>
                <a:lnTo>
                  <a:pt x="552" y="13"/>
                </a:lnTo>
                <a:lnTo>
                  <a:pt x="552" y="13"/>
                </a:lnTo>
                <a:lnTo>
                  <a:pt x="556" y="17"/>
                </a:lnTo>
                <a:lnTo>
                  <a:pt x="558" y="23"/>
                </a:lnTo>
                <a:lnTo>
                  <a:pt x="556" y="26"/>
                </a:lnTo>
                <a:lnTo>
                  <a:pt x="554" y="30"/>
                </a:lnTo>
                <a:lnTo>
                  <a:pt x="554" y="34"/>
                </a:lnTo>
                <a:lnTo>
                  <a:pt x="554" y="40"/>
                </a:lnTo>
                <a:lnTo>
                  <a:pt x="552" y="38"/>
                </a:lnTo>
                <a:lnTo>
                  <a:pt x="552" y="40"/>
                </a:lnTo>
                <a:lnTo>
                  <a:pt x="550" y="42"/>
                </a:lnTo>
                <a:lnTo>
                  <a:pt x="539" y="89"/>
                </a:lnTo>
                <a:lnTo>
                  <a:pt x="525" y="135"/>
                </a:lnTo>
                <a:lnTo>
                  <a:pt x="525" y="141"/>
                </a:lnTo>
                <a:lnTo>
                  <a:pt x="523" y="146"/>
                </a:lnTo>
                <a:lnTo>
                  <a:pt x="520" y="152"/>
                </a:lnTo>
                <a:lnTo>
                  <a:pt x="522" y="150"/>
                </a:lnTo>
                <a:lnTo>
                  <a:pt x="525" y="150"/>
                </a:lnTo>
                <a:lnTo>
                  <a:pt x="527" y="150"/>
                </a:lnTo>
                <a:lnTo>
                  <a:pt x="531" y="148"/>
                </a:lnTo>
                <a:lnTo>
                  <a:pt x="537" y="146"/>
                </a:lnTo>
                <a:lnTo>
                  <a:pt x="541" y="146"/>
                </a:lnTo>
                <a:lnTo>
                  <a:pt x="544" y="148"/>
                </a:lnTo>
                <a:lnTo>
                  <a:pt x="546" y="152"/>
                </a:lnTo>
                <a:lnTo>
                  <a:pt x="544" y="152"/>
                </a:lnTo>
                <a:lnTo>
                  <a:pt x="529" y="162"/>
                </a:lnTo>
                <a:lnTo>
                  <a:pt x="514" y="169"/>
                </a:lnTo>
                <a:lnTo>
                  <a:pt x="514" y="171"/>
                </a:lnTo>
                <a:lnTo>
                  <a:pt x="512" y="173"/>
                </a:lnTo>
                <a:lnTo>
                  <a:pt x="512" y="175"/>
                </a:lnTo>
                <a:lnTo>
                  <a:pt x="510" y="177"/>
                </a:lnTo>
                <a:lnTo>
                  <a:pt x="508" y="175"/>
                </a:lnTo>
                <a:lnTo>
                  <a:pt x="504" y="175"/>
                </a:lnTo>
                <a:lnTo>
                  <a:pt x="503" y="175"/>
                </a:lnTo>
                <a:lnTo>
                  <a:pt x="499" y="177"/>
                </a:lnTo>
                <a:lnTo>
                  <a:pt x="493" y="179"/>
                </a:lnTo>
                <a:lnTo>
                  <a:pt x="489" y="183"/>
                </a:lnTo>
                <a:lnTo>
                  <a:pt x="482" y="185"/>
                </a:lnTo>
                <a:lnTo>
                  <a:pt x="476" y="190"/>
                </a:lnTo>
                <a:lnTo>
                  <a:pt x="476" y="190"/>
                </a:lnTo>
                <a:lnTo>
                  <a:pt x="476" y="190"/>
                </a:lnTo>
                <a:lnTo>
                  <a:pt x="474" y="190"/>
                </a:lnTo>
                <a:lnTo>
                  <a:pt x="470" y="194"/>
                </a:lnTo>
                <a:lnTo>
                  <a:pt x="466" y="198"/>
                </a:lnTo>
                <a:lnTo>
                  <a:pt x="457" y="200"/>
                </a:lnTo>
                <a:lnTo>
                  <a:pt x="455" y="198"/>
                </a:lnTo>
                <a:lnTo>
                  <a:pt x="453" y="198"/>
                </a:lnTo>
                <a:lnTo>
                  <a:pt x="451" y="194"/>
                </a:lnTo>
                <a:lnTo>
                  <a:pt x="447" y="188"/>
                </a:lnTo>
                <a:lnTo>
                  <a:pt x="447" y="188"/>
                </a:lnTo>
                <a:lnTo>
                  <a:pt x="443" y="188"/>
                </a:lnTo>
                <a:lnTo>
                  <a:pt x="442" y="188"/>
                </a:lnTo>
                <a:lnTo>
                  <a:pt x="438" y="188"/>
                </a:lnTo>
                <a:lnTo>
                  <a:pt x="432" y="186"/>
                </a:lnTo>
                <a:lnTo>
                  <a:pt x="426" y="186"/>
                </a:lnTo>
                <a:lnTo>
                  <a:pt x="424" y="185"/>
                </a:lnTo>
                <a:lnTo>
                  <a:pt x="424" y="185"/>
                </a:lnTo>
                <a:lnTo>
                  <a:pt x="423" y="183"/>
                </a:lnTo>
                <a:lnTo>
                  <a:pt x="421" y="185"/>
                </a:lnTo>
                <a:lnTo>
                  <a:pt x="421" y="185"/>
                </a:lnTo>
                <a:lnTo>
                  <a:pt x="419" y="186"/>
                </a:lnTo>
                <a:lnTo>
                  <a:pt x="417" y="186"/>
                </a:lnTo>
                <a:lnTo>
                  <a:pt x="417" y="186"/>
                </a:lnTo>
                <a:lnTo>
                  <a:pt x="415" y="185"/>
                </a:lnTo>
                <a:lnTo>
                  <a:pt x="411" y="185"/>
                </a:lnTo>
                <a:lnTo>
                  <a:pt x="407" y="185"/>
                </a:lnTo>
                <a:lnTo>
                  <a:pt x="407" y="188"/>
                </a:lnTo>
                <a:lnTo>
                  <a:pt x="403" y="192"/>
                </a:lnTo>
                <a:lnTo>
                  <a:pt x="403" y="190"/>
                </a:lnTo>
                <a:lnTo>
                  <a:pt x="402" y="190"/>
                </a:lnTo>
                <a:lnTo>
                  <a:pt x="402" y="188"/>
                </a:lnTo>
                <a:lnTo>
                  <a:pt x="402" y="185"/>
                </a:lnTo>
                <a:lnTo>
                  <a:pt x="398" y="185"/>
                </a:lnTo>
                <a:lnTo>
                  <a:pt x="394" y="186"/>
                </a:lnTo>
                <a:lnTo>
                  <a:pt x="392" y="186"/>
                </a:lnTo>
                <a:lnTo>
                  <a:pt x="392" y="188"/>
                </a:lnTo>
                <a:lnTo>
                  <a:pt x="392" y="188"/>
                </a:lnTo>
                <a:lnTo>
                  <a:pt x="390" y="186"/>
                </a:lnTo>
                <a:lnTo>
                  <a:pt x="384" y="188"/>
                </a:lnTo>
                <a:lnTo>
                  <a:pt x="381" y="190"/>
                </a:lnTo>
                <a:lnTo>
                  <a:pt x="381" y="192"/>
                </a:lnTo>
                <a:lnTo>
                  <a:pt x="379" y="192"/>
                </a:lnTo>
                <a:lnTo>
                  <a:pt x="377" y="194"/>
                </a:lnTo>
                <a:lnTo>
                  <a:pt x="375" y="194"/>
                </a:lnTo>
                <a:lnTo>
                  <a:pt x="375" y="194"/>
                </a:lnTo>
                <a:lnTo>
                  <a:pt x="375" y="192"/>
                </a:lnTo>
                <a:lnTo>
                  <a:pt x="373" y="190"/>
                </a:lnTo>
                <a:lnTo>
                  <a:pt x="343" y="204"/>
                </a:lnTo>
                <a:lnTo>
                  <a:pt x="316" y="219"/>
                </a:lnTo>
                <a:lnTo>
                  <a:pt x="287" y="245"/>
                </a:lnTo>
                <a:lnTo>
                  <a:pt x="261" y="276"/>
                </a:lnTo>
                <a:lnTo>
                  <a:pt x="238" y="306"/>
                </a:lnTo>
                <a:lnTo>
                  <a:pt x="232" y="314"/>
                </a:lnTo>
                <a:lnTo>
                  <a:pt x="226" y="322"/>
                </a:lnTo>
                <a:lnTo>
                  <a:pt x="230" y="323"/>
                </a:lnTo>
                <a:lnTo>
                  <a:pt x="234" y="325"/>
                </a:lnTo>
                <a:lnTo>
                  <a:pt x="238" y="325"/>
                </a:lnTo>
                <a:lnTo>
                  <a:pt x="238" y="323"/>
                </a:lnTo>
                <a:lnTo>
                  <a:pt x="240" y="322"/>
                </a:lnTo>
                <a:lnTo>
                  <a:pt x="242" y="320"/>
                </a:lnTo>
                <a:lnTo>
                  <a:pt x="242" y="316"/>
                </a:lnTo>
                <a:lnTo>
                  <a:pt x="244" y="314"/>
                </a:lnTo>
                <a:lnTo>
                  <a:pt x="245" y="301"/>
                </a:lnTo>
                <a:lnTo>
                  <a:pt x="247" y="299"/>
                </a:lnTo>
                <a:lnTo>
                  <a:pt x="249" y="299"/>
                </a:lnTo>
                <a:lnTo>
                  <a:pt x="251" y="299"/>
                </a:lnTo>
                <a:lnTo>
                  <a:pt x="251" y="301"/>
                </a:lnTo>
                <a:lnTo>
                  <a:pt x="251" y="303"/>
                </a:lnTo>
                <a:lnTo>
                  <a:pt x="249" y="306"/>
                </a:lnTo>
                <a:lnTo>
                  <a:pt x="249" y="310"/>
                </a:lnTo>
                <a:lnTo>
                  <a:pt x="247" y="314"/>
                </a:lnTo>
                <a:lnTo>
                  <a:pt x="247" y="322"/>
                </a:lnTo>
                <a:lnTo>
                  <a:pt x="245" y="331"/>
                </a:lnTo>
                <a:lnTo>
                  <a:pt x="244" y="337"/>
                </a:lnTo>
                <a:lnTo>
                  <a:pt x="244" y="339"/>
                </a:lnTo>
                <a:lnTo>
                  <a:pt x="244" y="341"/>
                </a:lnTo>
                <a:lnTo>
                  <a:pt x="245" y="343"/>
                </a:lnTo>
                <a:lnTo>
                  <a:pt x="245" y="344"/>
                </a:lnTo>
                <a:lnTo>
                  <a:pt x="245" y="344"/>
                </a:lnTo>
                <a:lnTo>
                  <a:pt x="245" y="346"/>
                </a:lnTo>
                <a:lnTo>
                  <a:pt x="245" y="348"/>
                </a:lnTo>
                <a:lnTo>
                  <a:pt x="255" y="356"/>
                </a:lnTo>
                <a:lnTo>
                  <a:pt x="264" y="363"/>
                </a:lnTo>
                <a:lnTo>
                  <a:pt x="264" y="365"/>
                </a:lnTo>
                <a:lnTo>
                  <a:pt x="263" y="367"/>
                </a:lnTo>
                <a:lnTo>
                  <a:pt x="261" y="367"/>
                </a:lnTo>
                <a:lnTo>
                  <a:pt x="255" y="363"/>
                </a:lnTo>
                <a:lnTo>
                  <a:pt x="251" y="360"/>
                </a:lnTo>
                <a:lnTo>
                  <a:pt x="244" y="356"/>
                </a:lnTo>
                <a:lnTo>
                  <a:pt x="234" y="400"/>
                </a:lnTo>
                <a:lnTo>
                  <a:pt x="230" y="402"/>
                </a:lnTo>
                <a:lnTo>
                  <a:pt x="228" y="403"/>
                </a:lnTo>
                <a:lnTo>
                  <a:pt x="224" y="405"/>
                </a:lnTo>
                <a:lnTo>
                  <a:pt x="224" y="405"/>
                </a:lnTo>
                <a:lnTo>
                  <a:pt x="223" y="403"/>
                </a:lnTo>
                <a:lnTo>
                  <a:pt x="223" y="402"/>
                </a:lnTo>
                <a:lnTo>
                  <a:pt x="223" y="400"/>
                </a:lnTo>
                <a:lnTo>
                  <a:pt x="221" y="398"/>
                </a:lnTo>
                <a:lnTo>
                  <a:pt x="221" y="398"/>
                </a:lnTo>
                <a:lnTo>
                  <a:pt x="219" y="398"/>
                </a:lnTo>
                <a:lnTo>
                  <a:pt x="217" y="398"/>
                </a:lnTo>
                <a:lnTo>
                  <a:pt x="186" y="407"/>
                </a:lnTo>
                <a:lnTo>
                  <a:pt x="156" y="419"/>
                </a:lnTo>
                <a:lnTo>
                  <a:pt x="156" y="421"/>
                </a:lnTo>
                <a:lnTo>
                  <a:pt x="156" y="423"/>
                </a:lnTo>
                <a:lnTo>
                  <a:pt x="154" y="424"/>
                </a:lnTo>
                <a:lnTo>
                  <a:pt x="152" y="423"/>
                </a:lnTo>
                <a:lnTo>
                  <a:pt x="150" y="423"/>
                </a:lnTo>
                <a:lnTo>
                  <a:pt x="148" y="421"/>
                </a:lnTo>
                <a:lnTo>
                  <a:pt x="148" y="423"/>
                </a:lnTo>
                <a:lnTo>
                  <a:pt x="146" y="424"/>
                </a:lnTo>
                <a:lnTo>
                  <a:pt x="146" y="426"/>
                </a:lnTo>
                <a:lnTo>
                  <a:pt x="146" y="428"/>
                </a:lnTo>
                <a:lnTo>
                  <a:pt x="146" y="430"/>
                </a:lnTo>
                <a:lnTo>
                  <a:pt x="143" y="430"/>
                </a:lnTo>
                <a:lnTo>
                  <a:pt x="141" y="428"/>
                </a:lnTo>
                <a:lnTo>
                  <a:pt x="139" y="426"/>
                </a:lnTo>
                <a:lnTo>
                  <a:pt x="127" y="430"/>
                </a:lnTo>
                <a:lnTo>
                  <a:pt x="118" y="432"/>
                </a:lnTo>
                <a:lnTo>
                  <a:pt x="118" y="434"/>
                </a:lnTo>
                <a:lnTo>
                  <a:pt x="118" y="436"/>
                </a:lnTo>
                <a:lnTo>
                  <a:pt x="116" y="436"/>
                </a:lnTo>
                <a:lnTo>
                  <a:pt x="114" y="438"/>
                </a:lnTo>
                <a:lnTo>
                  <a:pt x="112" y="436"/>
                </a:lnTo>
                <a:lnTo>
                  <a:pt x="110" y="436"/>
                </a:lnTo>
                <a:lnTo>
                  <a:pt x="108" y="436"/>
                </a:lnTo>
                <a:lnTo>
                  <a:pt x="80" y="445"/>
                </a:lnTo>
                <a:lnTo>
                  <a:pt x="84" y="449"/>
                </a:lnTo>
                <a:lnTo>
                  <a:pt x="85" y="453"/>
                </a:lnTo>
                <a:lnTo>
                  <a:pt x="89" y="457"/>
                </a:lnTo>
                <a:lnTo>
                  <a:pt x="87" y="457"/>
                </a:lnTo>
                <a:lnTo>
                  <a:pt x="85" y="457"/>
                </a:lnTo>
                <a:lnTo>
                  <a:pt x="85" y="455"/>
                </a:lnTo>
                <a:lnTo>
                  <a:pt x="84" y="455"/>
                </a:lnTo>
                <a:lnTo>
                  <a:pt x="84" y="457"/>
                </a:lnTo>
                <a:lnTo>
                  <a:pt x="84" y="457"/>
                </a:lnTo>
                <a:lnTo>
                  <a:pt x="84" y="457"/>
                </a:lnTo>
                <a:lnTo>
                  <a:pt x="82" y="455"/>
                </a:lnTo>
                <a:lnTo>
                  <a:pt x="80" y="455"/>
                </a:lnTo>
                <a:lnTo>
                  <a:pt x="80" y="453"/>
                </a:lnTo>
                <a:lnTo>
                  <a:pt x="80" y="451"/>
                </a:lnTo>
                <a:lnTo>
                  <a:pt x="78" y="451"/>
                </a:lnTo>
                <a:lnTo>
                  <a:pt x="76" y="453"/>
                </a:lnTo>
                <a:lnTo>
                  <a:pt x="74" y="453"/>
                </a:lnTo>
                <a:lnTo>
                  <a:pt x="72" y="453"/>
                </a:lnTo>
                <a:lnTo>
                  <a:pt x="68" y="451"/>
                </a:lnTo>
                <a:lnTo>
                  <a:pt x="66" y="449"/>
                </a:lnTo>
                <a:lnTo>
                  <a:pt x="63" y="449"/>
                </a:lnTo>
                <a:lnTo>
                  <a:pt x="59" y="451"/>
                </a:lnTo>
                <a:lnTo>
                  <a:pt x="57" y="449"/>
                </a:lnTo>
                <a:lnTo>
                  <a:pt x="55" y="447"/>
                </a:lnTo>
                <a:lnTo>
                  <a:pt x="53" y="445"/>
                </a:lnTo>
                <a:lnTo>
                  <a:pt x="51" y="445"/>
                </a:lnTo>
                <a:lnTo>
                  <a:pt x="49" y="445"/>
                </a:lnTo>
                <a:lnTo>
                  <a:pt x="47" y="443"/>
                </a:lnTo>
                <a:lnTo>
                  <a:pt x="47" y="442"/>
                </a:lnTo>
                <a:lnTo>
                  <a:pt x="47" y="440"/>
                </a:lnTo>
                <a:lnTo>
                  <a:pt x="47" y="440"/>
                </a:lnTo>
                <a:lnTo>
                  <a:pt x="32" y="430"/>
                </a:lnTo>
                <a:lnTo>
                  <a:pt x="32" y="434"/>
                </a:lnTo>
                <a:lnTo>
                  <a:pt x="32" y="438"/>
                </a:lnTo>
                <a:lnTo>
                  <a:pt x="30" y="442"/>
                </a:lnTo>
                <a:lnTo>
                  <a:pt x="28" y="443"/>
                </a:lnTo>
                <a:lnTo>
                  <a:pt x="26" y="442"/>
                </a:lnTo>
                <a:lnTo>
                  <a:pt x="26" y="440"/>
                </a:lnTo>
                <a:lnTo>
                  <a:pt x="25" y="438"/>
                </a:lnTo>
                <a:lnTo>
                  <a:pt x="25" y="434"/>
                </a:lnTo>
                <a:lnTo>
                  <a:pt x="25" y="434"/>
                </a:lnTo>
                <a:lnTo>
                  <a:pt x="23" y="426"/>
                </a:lnTo>
                <a:lnTo>
                  <a:pt x="21" y="421"/>
                </a:lnTo>
                <a:lnTo>
                  <a:pt x="19" y="413"/>
                </a:lnTo>
                <a:lnTo>
                  <a:pt x="17" y="409"/>
                </a:lnTo>
                <a:lnTo>
                  <a:pt x="15" y="405"/>
                </a:lnTo>
                <a:lnTo>
                  <a:pt x="11" y="402"/>
                </a:lnTo>
                <a:lnTo>
                  <a:pt x="7" y="398"/>
                </a:lnTo>
                <a:lnTo>
                  <a:pt x="4" y="396"/>
                </a:lnTo>
                <a:lnTo>
                  <a:pt x="2" y="394"/>
                </a:lnTo>
                <a:lnTo>
                  <a:pt x="0" y="392"/>
                </a:lnTo>
                <a:lnTo>
                  <a:pt x="0" y="390"/>
                </a:lnTo>
                <a:lnTo>
                  <a:pt x="0" y="388"/>
                </a:lnTo>
                <a:lnTo>
                  <a:pt x="2" y="388"/>
                </a:lnTo>
                <a:lnTo>
                  <a:pt x="5" y="388"/>
                </a:lnTo>
                <a:lnTo>
                  <a:pt x="9" y="388"/>
                </a:lnTo>
                <a:lnTo>
                  <a:pt x="11" y="388"/>
                </a:lnTo>
                <a:lnTo>
                  <a:pt x="15" y="390"/>
                </a:lnTo>
                <a:lnTo>
                  <a:pt x="19" y="392"/>
                </a:lnTo>
                <a:lnTo>
                  <a:pt x="17" y="367"/>
                </a:lnTo>
                <a:lnTo>
                  <a:pt x="15" y="341"/>
                </a:lnTo>
                <a:lnTo>
                  <a:pt x="15" y="339"/>
                </a:lnTo>
                <a:lnTo>
                  <a:pt x="13" y="337"/>
                </a:lnTo>
                <a:lnTo>
                  <a:pt x="11" y="335"/>
                </a:lnTo>
                <a:lnTo>
                  <a:pt x="11" y="333"/>
                </a:lnTo>
                <a:lnTo>
                  <a:pt x="13" y="331"/>
                </a:lnTo>
                <a:lnTo>
                  <a:pt x="15" y="331"/>
                </a:lnTo>
                <a:lnTo>
                  <a:pt x="17" y="333"/>
                </a:lnTo>
                <a:lnTo>
                  <a:pt x="17" y="327"/>
                </a:lnTo>
                <a:lnTo>
                  <a:pt x="17" y="322"/>
                </a:lnTo>
                <a:lnTo>
                  <a:pt x="17" y="322"/>
                </a:lnTo>
                <a:lnTo>
                  <a:pt x="15" y="320"/>
                </a:lnTo>
                <a:lnTo>
                  <a:pt x="15" y="318"/>
                </a:lnTo>
                <a:lnTo>
                  <a:pt x="15" y="316"/>
                </a:lnTo>
                <a:lnTo>
                  <a:pt x="17" y="316"/>
                </a:lnTo>
                <a:lnTo>
                  <a:pt x="19" y="291"/>
                </a:lnTo>
                <a:lnTo>
                  <a:pt x="19" y="289"/>
                </a:lnTo>
                <a:lnTo>
                  <a:pt x="19" y="289"/>
                </a:lnTo>
                <a:lnTo>
                  <a:pt x="19" y="289"/>
                </a:lnTo>
                <a:lnTo>
                  <a:pt x="23" y="245"/>
                </a:lnTo>
                <a:lnTo>
                  <a:pt x="23" y="202"/>
                </a:lnTo>
                <a:lnTo>
                  <a:pt x="23" y="200"/>
                </a:lnTo>
                <a:lnTo>
                  <a:pt x="25" y="198"/>
                </a:lnTo>
                <a:lnTo>
                  <a:pt x="26" y="198"/>
                </a:lnTo>
                <a:lnTo>
                  <a:pt x="28" y="198"/>
                </a:lnTo>
                <a:lnTo>
                  <a:pt x="30" y="200"/>
                </a:lnTo>
                <a:lnTo>
                  <a:pt x="30" y="198"/>
                </a:lnTo>
                <a:lnTo>
                  <a:pt x="32" y="196"/>
                </a:lnTo>
                <a:lnTo>
                  <a:pt x="34" y="194"/>
                </a:lnTo>
                <a:lnTo>
                  <a:pt x="34" y="192"/>
                </a:lnTo>
                <a:lnTo>
                  <a:pt x="34" y="190"/>
                </a:lnTo>
                <a:lnTo>
                  <a:pt x="34" y="186"/>
                </a:lnTo>
                <a:lnTo>
                  <a:pt x="34" y="185"/>
                </a:lnTo>
                <a:lnTo>
                  <a:pt x="34" y="181"/>
                </a:lnTo>
                <a:lnTo>
                  <a:pt x="36" y="175"/>
                </a:lnTo>
                <a:lnTo>
                  <a:pt x="36" y="167"/>
                </a:lnTo>
                <a:lnTo>
                  <a:pt x="38" y="162"/>
                </a:lnTo>
                <a:lnTo>
                  <a:pt x="38" y="162"/>
                </a:lnTo>
                <a:lnTo>
                  <a:pt x="38" y="162"/>
                </a:lnTo>
                <a:lnTo>
                  <a:pt x="40" y="162"/>
                </a:lnTo>
                <a:lnTo>
                  <a:pt x="42" y="162"/>
                </a:lnTo>
                <a:lnTo>
                  <a:pt x="44" y="148"/>
                </a:lnTo>
                <a:lnTo>
                  <a:pt x="47" y="137"/>
                </a:lnTo>
                <a:lnTo>
                  <a:pt x="47" y="137"/>
                </a:lnTo>
                <a:lnTo>
                  <a:pt x="49" y="137"/>
                </a:lnTo>
                <a:lnTo>
                  <a:pt x="49" y="139"/>
                </a:lnTo>
                <a:lnTo>
                  <a:pt x="49" y="145"/>
                </a:lnTo>
                <a:lnTo>
                  <a:pt x="51" y="148"/>
                </a:lnTo>
                <a:lnTo>
                  <a:pt x="51" y="150"/>
                </a:lnTo>
                <a:lnTo>
                  <a:pt x="51" y="152"/>
                </a:lnTo>
                <a:lnTo>
                  <a:pt x="51" y="156"/>
                </a:lnTo>
                <a:lnTo>
                  <a:pt x="51" y="162"/>
                </a:lnTo>
                <a:lnTo>
                  <a:pt x="51" y="165"/>
                </a:lnTo>
                <a:lnTo>
                  <a:pt x="57" y="150"/>
                </a:lnTo>
                <a:lnTo>
                  <a:pt x="59" y="133"/>
                </a:lnTo>
                <a:lnTo>
                  <a:pt x="61" y="131"/>
                </a:lnTo>
                <a:lnTo>
                  <a:pt x="61" y="131"/>
                </a:lnTo>
                <a:lnTo>
                  <a:pt x="63" y="131"/>
                </a:lnTo>
                <a:lnTo>
                  <a:pt x="63" y="133"/>
                </a:lnTo>
                <a:lnTo>
                  <a:pt x="63" y="141"/>
                </a:lnTo>
                <a:lnTo>
                  <a:pt x="63" y="148"/>
                </a:lnTo>
                <a:lnTo>
                  <a:pt x="61" y="156"/>
                </a:lnTo>
                <a:lnTo>
                  <a:pt x="59" y="194"/>
                </a:lnTo>
                <a:lnTo>
                  <a:pt x="59" y="196"/>
                </a:lnTo>
                <a:lnTo>
                  <a:pt x="59" y="196"/>
                </a:lnTo>
                <a:lnTo>
                  <a:pt x="59" y="198"/>
                </a:lnTo>
                <a:lnTo>
                  <a:pt x="72" y="205"/>
                </a:lnTo>
                <a:lnTo>
                  <a:pt x="85" y="215"/>
                </a:lnTo>
                <a:lnTo>
                  <a:pt x="87" y="215"/>
                </a:lnTo>
                <a:lnTo>
                  <a:pt x="87" y="213"/>
                </a:lnTo>
                <a:lnTo>
                  <a:pt x="89" y="211"/>
                </a:lnTo>
                <a:lnTo>
                  <a:pt x="89" y="209"/>
                </a:lnTo>
                <a:lnTo>
                  <a:pt x="106" y="188"/>
                </a:lnTo>
                <a:lnTo>
                  <a:pt x="106" y="188"/>
                </a:lnTo>
                <a:lnTo>
                  <a:pt x="108" y="186"/>
                </a:lnTo>
                <a:lnTo>
                  <a:pt x="108" y="186"/>
                </a:lnTo>
                <a:lnTo>
                  <a:pt x="118" y="177"/>
                </a:lnTo>
                <a:lnTo>
                  <a:pt x="127" y="165"/>
                </a:lnTo>
                <a:lnTo>
                  <a:pt x="127" y="164"/>
                </a:lnTo>
                <a:lnTo>
                  <a:pt x="127" y="164"/>
                </a:lnTo>
                <a:lnTo>
                  <a:pt x="129" y="164"/>
                </a:lnTo>
                <a:lnTo>
                  <a:pt x="146" y="139"/>
                </a:lnTo>
                <a:lnTo>
                  <a:pt x="165" y="116"/>
                </a:lnTo>
                <a:lnTo>
                  <a:pt x="194" y="86"/>
                </a:lnTo>
                <a:lnTo>
                  <a:pt x="194" y="84"/>
                </a:lnTo>
                <a:lnTo>
                  <a:pt x="196" y="84"/>
                </a:lnTo>
                <a:lnTo>
                  <a:pt x="196" y="84"/>
                </a:lnTo>
                <a:lnTo>
                  <a:pt x="219" y="63"/>
                </a:lnTo>
                <a:lnTo>
                  <a:pt x="242" y="46"/>
                </a:lnTo>
                <a:lnTo>
                  <a:pt x="270" y="30"/>
                </a:lnTo>
                <a:lnTo>
                  <a:pt x="303" y="15"/>
                </a:lnTo>
                <a:lnTo>
                  <a:pt x="337" y="6"/>
                </a:lnTo>
                <a:lnTo>
                  <a:pt x="375" y="0"/>
                </a:lnTo>
                <a:lnTo>
                  <a:pt x="377" y="0"/>
                </a:lnTo>
                <a:lnTo>
                  <a:pt x="379" y="0"/>
                </a:lnTo>
                <a:close/>
              </a:path>
            </a:pathLst>
          </a:custGeom>
          <a:solidFill>
            <a:schemeClr val="accent1"/>
          </a:solidFill>
          <a:ln w="0">
            <a:solidFill>
              <a:schemeClr val="accent1"/>
            </a:solidFill>
            <a:prstDash val="solid"/>
            <a:round/>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矩形 7"/>
          <p:cNvSpPr/>
          <p:nvPr/>
        </p:nvSpPr>
        <p:spPr>
          <a:xfrm>
            <a:off x="926753" y="1648393"/>
            <a:ext cx="581266" cy="58126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Arial" panose="020B0604020202020204" pitchFamily="34" charset="0"/>
                <a:ea typeface="微软雅黑" panose="020B0503020204020204" pitchFamily="34" charset="-122"/>
                <a:sym typeface="Arial" panose="020B0604020202020204" pitchFamily="34" charset="0"/>
              </a:rPr>
              <a:t>1</a:t>
            </a:r>
            <a:endParaRPr lang="zh-CN" altLang="en-US" sz="2800" dirty="0">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nvSpPr>
        <p:spPr>
          <a:xfrm>
            <a:off x="186055" y="2229485"/>
            <a:ext cx="4252595" cy="1938020"/>
          </a:xfrm>
          <a:prstGeom prst="rect">
            <a:avLst/>
          </a:prstGeom>
          <a:noFill/>
        </p:spPr>
        <p:txBody>
          <a:bodyPr wrap="square" rtlCol="0">
            <a:spAutoFit/>
          </a:bodyPr>
          <a:lstStyle/>
          <a:p>
            <a:pPr marL="342900" indent="-342900">
              <a:lnSpc>
                <a:spcPct val="150000"/>
              </a:lnSpc>
              <a:buFont typeface="Wingdings" panose="05000000000000000000" charset="0"/>
              <a:buChar char="Ø"/>
            </a:pPr>
            <a:r>
              <a:rPr lang="en-US" altLang="zh-CN" sz="2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处理混合属性聚类的典型算法</a:t>
            </a:r>
          </a:p>
          <a:p>
            <a:pPr marL="342900" indent="-342900">
              <a:lnSpc>
                <a:spcPct val="150000"/>
              </a:lnSpc>
              <a:buFont typeface="Wingdings" panose="05000000000000000000" charset="0"/>
              <a:buChar char="Ø"/>
            </a:pPr>
            <a:r>
              <a:rPr lang="en-US" altLang="zh-CN" sz="2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继承Kmean算法和Kmode算</a:t>
            </a:r>
            <a:r>
              <a:rPr lang="zh-CN" altLang="en-US" sz="2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法</a:t>
            </a:r>
          </a:p>
          <a:p>
            <a:pPr marL="342900" indent="-342900">
              <a:lnSpc>
                <a:spcPct val="150000"/>
              </a:lnSpc>
              <a:buFont typeface="Wingdings" panose="05000000000000000000" charset="0"/>
              <a:buChar char="Ø"/>
            </a:pPr>
            <a:r>
              <a:rPr lang="en-US" altLang="zh-CN" sz="2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加入了描述数据簇的原型和混合属性数据之间的相异度计算公式</a:t>
            </a:r>
          </a:p>
        </p:txBody>
      </p:sp>
      <p:sp>
        <p:nvSpPr>
          <p:cNvPr id="10" name="文本框 9"/>
          <p:cNvSpPr txBox="1"/>
          <p:nvPr/>
        </p:nvSpPr>
        <p:spPr>
          <a:xfrm>
            <a:off x="1680104" y="1708828"/>
            <a:ext cx="792480" cy="460375"/>
          </a:xfrm>
          <a:prstGeom prst="rect">
            <a:avLst/>
          </a:prstGeom>
          <a:noFill/>
        </p:spPr>
        <p:txBody>
          <a:bodyPr wrap="none" rtlCol="0">
            <a:spAutoFit/>
          </a:bodyPr>
          <a:lstStyle/>
          <a:p>
            <a:r>
              <a:rPr lang="zh-CN" altLang="en-US" sz="2400" dirty="0">
                <a:blipFill>
                  <a:blip r:embed="rId3"/>
                  <a:stretch>
                    <a:fillRect/>
                  </a:stretch>
                </a:blipFill>
                <a:latin typeface="Arial" panose="020B0604020202020204" pitchFamily="34" charset="0"/>
                <a:ea typeface="微软雅黑" panose="020B0503020204020204" pitchFamily="34" charset="-122"/>
                <a:sym typeface="Arial" panose="020B0604020202020204" pitchFamily="34" charset="0"/>
              </a:rPr>
              <a:t>优点</a:t>
            </a:r>
          </a:p>
        </p:txBody>
      </p:sp>
      <p:sp>
        <p:nvSpPr>
          <p:cNvPr id="11" name="矩形 10"/>
          <p:cNvSpPr/>
          <p:nvPr/>
        </p:nvSpPr>
        <p:spPr>
          <a:xfrm>
            <a:off x="7513097" y="1999894"/>
            <a:ext cx="581266" cy="58126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Arial" panose="020B0604020202020204" pitchFamily="34" charset="0"/>
                <a:ea typeface="微软雅黑" panose="020B0503020204020204" pitchFamily="34" charset="-122"/>
                <a:sym typeface="Arial" panose="020B0604020202020204" pitchFamily="34" charset="0"/>
              </a:rPr>
              <a:t>2</a:t>
            </a:r>
            <a:endParaRPr lang="zh-CN" altLang="en-US" sz="2800" dirty="0">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p:cNvSpPr txBox="1"/>
          <p:nvPr/>
        </p:nvSpPr>
        <p:spPr>
          <a:xfrm>
            <a:off x="6968490" y="2634615"/>
            <a:ext cx="5165090" cy="2707005"/>
          </a:xfrm>
          <a:prstGeom prst="rect">
            <a:avLst/>
          </a:prstGeom>
          <a:noFill/>
        </p:spPr>
        <p:txBody>
          <a:bodyPr wrap="square" rtlCol="0">
            <a:spAutoFit/>
          </a:bodyPr>
          <a:lstStyle/>
          <a:p>
            <a:pPr marL="914400" lvl="1" indent="-457200">
              <a:lnSpc>
                <a:spcPct val="150000"/>
              </a:lnSpc>
              <a:buFont typeface="Wingdings" panose="05000000000000000000" charset="0"/>
              <a:buChar char="Ø"/>
            </a:pPr>
            <a:r>
              <a:rPr lang="zh-CN" altLang="en-US" sz="2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高维建模</a:t>
            </a:r>
            <a:r>
              <a:rPr lang="en-US" altLang="zh-CN" sz="2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----&gt; </a:t>
            </a:r>
            <a:r>
              <a:rPr lang="zh-CN" altLang="en-US" sz="2000" dirty="0">
                <a:solidFill>
                  <a:srgbClr val="FF0000"/>
                </a:solidFill>
                <a:latin typeface="Arial" panose="020B0604020202020204" pitchFamily="34" charset="0"/>
                <a:ea typeface="微软雅黑" panose="020B0503020204020204" pitchFamily="34" charset="-122"/>
                <a:sym typeface="Arial" panose="020B0604020202020204" pitchFamily="34" charset="0"/>
              </a:rPr>
              <a:t>余弦距离</a:t>
            </a:r>
            <a:endParaRPr lang="zh-CN" altLang="en-US" sz="2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a:p>
            <a:pPr marL="914400" lvl="1" indent="-457200">
              <a:lnSpc>
                <a:spcPct val="150000"/>
              </a:lnSpc>
              <a:buFont typeface="Wingdings" panose="05000000000000000000" charset="0"/>
              <a:buChar char="Ø"/>
            </a:pPr>
            <a:r>
              <a:rPr lang="zh-CN" altLang="en-US" sz="2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自行确定簇数</a:t>
            </a:r>
            <a:r>
              <a:rPr lang="en-US" altLang="zh-CN" sz="2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----&gt;</a:t>
            </a:r>
            <a:r>
              <a:rPr lang="zh-CN" altLang="en-US" sz="2000" dirty="0">
                <a:solidFill>
                  <a:srgbClr val="FF0000"/>
                </a:solidFill>
                <a:latin typeface="Arial" panose="020B0604020202020204" pitchFamily="34" charset="0"/>
                <a:ea typeface="微软雅黑" panose="020B0503020204020204" pitchFamily="34" charset="-122"/>
                <a:sym typeface="Arial" panose="020B0604020202020204" pitchFamily="34" charset="0"/>
              </a:rPr>
              <a:t>手肘法</a:t>
            </a:r>
          </a:p>
          <a:p>
            <a:pPr lvl="2" indent="-457200">
              <a:lnSpc>
                <a:spcPct val="150000"/>
              </a:lnSpc>
              <a:buFont typeface="Wingdings" panose="05000000000000000000" charset="0"/>
              <a:buChar char="Ø"/>
            </a:pPr>
            <a:r>
              <a:rPr lang="zh-CN" altLang="en-US" sz="2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难以可视化</a:t>
            </a:r>
            <a:r>
              <a:rPr lang="en-US" altLang="zh-CN" sz="2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----&gt;</a:t>
            </a:r>
            <a:r>
              <a:rPr lang="zh-CN" altLang="en-US" sz="2000" dirty="0">
                <a:solidFill>
                  <a:srgbClr val="FF0000"/>
                </a:solidFill>
                <a:latin typeface="Arial" panose="020B0604020202020204" pitchFamily="34" charset="0"/>
                <a:ea typeface="微软雅黑" panose="020B0503020204020204" pitchFamily="34" charset="-122"/>
                <a:sym typeface="Arial" panose="020B0604020202020204" pitchFamily="34" charset="0"/>
              </a:rPr>
              <a:t>饼图查看结构</a:t>
            </a:r>
          </a:p>
          <a:p>
            <a:pPr lvl="2" indent="-457200">
              <a:lnSpc>
                <a:spcPct val="150000"/>
              </a:lnSpc>
              <a:buFont typeface="Wingdings" panose="05000000000000000000" charset="0"/>
              <a:buChar char="Ø"/>
            </a:pPr>
            <a:r>
              <a:rPr lang="zh-CN" altLang="en-US" sz="2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聚类效果难评价</a:t>
            </a:r>
            <a:r>
              <a:rPr lang="en-US" altLang="zh-CN" sz="2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---&gt;</a:t>
            </a:r>
            <a:r>
              <a:rPr lang="zh-CN" altLang="en-US" sz="2000" dirty="0">
                <a:solidFill>
                  <a:srgbClr val="FF0000"/>
                </a:solidFill>
                <a:latin typeface="Arial" panose="020B0604020202020204" pitchFamily="34" charset="0"/>
                <a:ea typeface="微软雅黑" panose="020B0503020204020204" pitchFamily="34" charset="-122"/>
                <a:sym typeface="Arial" panose="020B0604020202020204" pitchFamily="34" charset="0"/>
              </a:rPr>
              <a:t>组内变量方差图</a:t>
            </a:r>
          </a:p>
          <a:p>
            <a:pPr marL="914400" lvl="1" indent="-457200">
              <a:lnSpc>
                <a:spcPct val="150000"/>
              </a:lnSpc>
              <a:buFont typeface="Wingdings" panose="05000000000000000000" charset="0"/>
              <a:buChar char="Ø"/>
            </a:pPr>
            <a:endParaRPr lang="zh-CN" altLang="en-US" sz="2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a:p>
            <a:pPr marL="914400" lvl="1" indent="-457200"/>
            <a:endParaRPr lang="zh-CN" altLang="en-US" sz="2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p:cNvSpPr txBox="1"/>
          <p:nvPr/>
        </p:nvSpPr>
        <p:spPr>
          <a:xfrm>
            <a:off x="8279148" y="2060329"/>
            <a:ext cx="792480" cy="460375"/>
          </a:xfrm>
          <a:prstGeom prst="rect">
            <a:avLst/>
          </a:prstGeom>
          <a:noFill/>
        </p:spPr>
        <p:txBody>
          <a:bodyPr wrap="none" rtlCol="0">
            <a:spAutoFit/>
          </a:bodyPr>
          <a:lstStyle/>
          <a:p>
            <a:r>
              <a:rPr lang="zh-CN" altLang="en-US" sz="2400" dirty="0">
                <a:blipFill>
                  <a:blip r:embed="rId3"/>
                  <a:stretch>
                    <a:fillRect/>
                  </a:stretch>
                </a:blipFill>
                <a:latin typeface="Arial" panose="020B0604020202020204" pitchFamily="34" charset="0"/>
                <a:ea typeface="微软雅黑" panose="020B0503020204020204" pitchFamily="34" charset="-122"/>
                <a:sym typeface="Arial" panose="020B0604020202020204" pitchFamily="34" charset="0"/>
              </a:rPr>
              <a:t>缺点</a:t>
            </a:r>
          </a:p>
        </p:txBody>
      </p:sp>
      <p:pic>
        <p:nvPicPr>
          <p:cNvPr id="15" name="图片 14" descr="428458842868073632"/>
          <p:cNvPicPr>
            <a:picLocks noChangeAspect="1"/>
          </p:cNvPicPr>
          <p:nvPr/>
        </p:nvPicPr>
        <p:blipFill>
          <a:blip r:embed="rId4"/>
          <a:stretch>
            <a:fillRect/>
          </a:stretch>
        </p:blipFill>
        <p:spPr>
          <a:xfrm>
            <a:off x="7456805" y="138430"/>
            <a:ext cx="4425315" cy="1570355"/>
          </a:xfrm>
          <a:prstGeom prst="rect">
            <a:avLst/>
          </a:prstGeom>
        </p:spPr>
      </p:pic>
      <p:pic>
        <p:nvPicPr>
          <p:cNvPr id="16" name="图片 15" descr="379596367345660061"/>
          <p:cNvPicPr>
            <a:picLocks noChangeAspect="1"/>
          </p:cNvPicPr>
          <p:nvPr/>
        </p:nvPicPr>
        <p:blipFill>
          <a:blip r:embed="rId5"/>
          <a:srcRect t="2561" r="2482" b="6976"/>
          <a:stretch>
            <a:fillRect/>
          </a:stretch>
        </p:blipFill>
        <p:spPr>
          <a:xfrm>
            <a:off x="4622800" y="4876165"/>
            <a:ext cx="2751455" cy="1697990"/>
          </a:xfrm>
          <a:prstGeom prst="rect">
            <a:avLst/>
          </a:prstGeom>
        </p:spPr>
      </p:pic>
      <p:sp>
        <p:nvSpPr>
          <p:cNvPr id="17" name="椭圆 16"/>
          <p:cNvSpPr/>
          <p:nvPr/>
        </p:nvSpPr>
        <p:spPr>
          <a:xfrm>
            <a:off x="6256020" y="5903595"/>
            <a:ext cx="194310" cy="234950"/>
          </a:xfrm>
          <a:prstGeom prst="ellipse">
            <a:avLst/>
          </a:prstGeom>
          <a:noFill/>
          <a:ln w="38100"/>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18" name="图片 17" descr="751215089148925682"/>
          <p:cNvPicPr>
            <a:picLocks noChangeAspect="1"/>
          </p:cNvPicPr>
          <p:nvPr/>
        </p:nvPicPr>
        <p:blipFill>
          <a:blip r:embed="rId6"/>
          <a:stretch>
            <a:fillRect/>
          </a:stretch>
        </p:blipFill>
        <p:spPr>
          <a:xfrm>
            <a:off x="7704455" y="4660900"/>
            <a:ext cx="3820160" cy="2128520"/>
          </a:xfrm>
          <a:prstGeom prst="rect">
            <a:avLst/>
          </a:prstGeom>
        </p:spPr>
      </p:pic>
      <p:pic>
        <p:nvPicPr>
          <p:cNvPr id="19" name="图片 18" descr="864216630377257405"/>
          <p:cNvPicPr>
            <a:picLocks noChangeAspect="1"/>
          </p:cNvPicPr>
          <p:nvPr/>
        </p:nvPicPr>
        <p:blipFill>
          <a:blip r:embed="rId7"/>
          <a:stretch>
            <a:fillRect/>
          </a:stretch>
        </p:blipFill>
        <p:spPr>
          <a:xfrm>
            <a:off x="330200" y="4569460"/>
            <a:ext cx="3624580" cy="2125980"/>
          </a:xfrm>
          <a:prstGeom prst="rect">
            <a:avLst/>
          </a:prstGeom>
        </p:spPr>
      </p:pic>
      <p:pic>
        <p:nvPicPr>
          <p:cNvPr id="20" name="图片 11" descr="1625198350(1)"/>
          <p:cNvPicPr>
            <a:picLocks noChangeAspect="1"/>
          </p:cNvPicPr>
          <p:nvPr/>
        </p:nvPicPr>
        <p:blipFill>
          <a:blip r:embed="rId8"/>
          <a:stretch>
            <a:fillRect/>
          </a:stretch>
        </p:blipFill>
        <p:spPr>
          <a:xfrm>
            <a:off x="2997835" y="4167505"/>
            <a:ext cx="1074420" cy="9601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4000"/>
            <a:lum/>
          </a:blip>
          <a:srcRect/>
          <a:stretch>
            <a:fillRect t="-6000" b="-6000"/>
          </a:stretch>
        </a:blipFill>
        <a:effectLst/>
      </p:bgPr>
    </p:bg>
    <p:spTree>
      <p:nvGrpSpPr>
        <p:cNvPr id="1" name=""/>
        <p:cNvGrpSpPr/>
        <p:nvPr/>
      </p:nvGrpSpPr>
      <p:grpSpPr>
        <a:xfrm>
          <a:off x="0" y="0"/>
          <a:ext cx="0" cy="0"/>
          <a:chOff x="0" y="0"/>
          <a:chExt cx="0" cy="0"/>
        </a:xfrm>
      </p:grpSpPr>
      <p:grpSp>
        <p:nvGrpSpPr>
          <p:cNvPr id="50" name="组合 49"/>
          <p:cNvGrpSpPr/>
          <p:nvPr/>
        </p:nvGrpSpPr>
        <p:grpSpPr>
          <a:xfrm>
            <a:off x="1440872" y="1330661"/>
            <a:ext cx="2854326" cy="4194994"/>
            <a:chOff x="7921626" y="3625851"/>
            <a:chExt cx="419100" cy="615950"/>
          </a:xfrm>
          <a:solidFill>
            <a:schemeClr val="accent1"/>
          </a:solidFill>
        </p:grpSpPr>
        <p:sp>
          <p:nvSpPr>
            <p:cNvPr id="8" name="Freeform 4175"/>
            <p:cNvSpPr>
              <a:spLocks noEditPoints="1"/>
            </p:cNvSpPr>
            <p:nvPr/>
          </p:nvSpPr>
          <p:spPr bwMode="auto">
            <a:xfrm>
              <a:off x="7986713" y="3649663"/>
              <a:ext cx="146050" cy="176213"/>
            </a:xfrm>
            <a:custGeom>
              <a:avLst/>
              <a:gdLst>
                <a:gd name="T0" fmla="*/ 50 w 92"/>
                <a:gd name="T1" fmla="*/ 2 h 111"/>
                <a:gd name="T2" fmla="*/ 34 w 92"/>
                <a:gd name="T3" fmla="*/ 8 h 111"/>
                <a:gd name="T4" fmla="*/ 19 w 92"/>
                <a:gd name="T5" fmla="*/ 18 h 111"/>
                <a:gd name="T6" fmla="*/ 11 w 92"/>
                <a:gd name="T7" fmla="*/ 29 h 111"/>
                <a:gd name="T8" fmla="*/ 6 w 92"/>
                <a:gd name="T9" fmla="*/ 42 h 111"/>
                <a:gd name="T10" fmla="*/ 3 w 92"/>
                <a:gd name="T11" fmla="*/ 56 h 111"/>
                <a:gd name="T12" fmla="*/ 7 w 92"/>
                <a:gd name="T13" fmla="*/ 76 h 111"/>
                <a:gd name="T14" fmla="*/ 15 w 92"/>
                <a:gd name="T15" fmla="*/ 93 h 111"/>
                <a:gd name="T16" fmla="*/ 28 w 92"/>
                <a:gd name="T17" fmla="*/ 104 h 111"/>
                <a:gd name="T18" fmla="*/ 44 w 92"/>
                <a:gd name="T19" fmla="*/ 108 h 111"/>
                <a:gd name="T20" fmla="*/ 59 w 92"/>
                <a:gd name="T21" fmla="*/ 104 h 111"/>
                <a:gd name="T22" fmla="*/ 74 w 92"/>
                <a:gd name="T23" fmla="*/ 93 h 111"/>
                <a:gd name="T24" fmla="*/ 82 w 92"/>
                <a:gd name="T25" fmla="*/ 82 h 111"/>
                <a:gd name="T26" fmla="*/ 87 w 92"/>
                <a:gd name="T27" fmla="*/ 69 h 111"/>
                <a:gd name="T28" fmla="*/ 88 w 92"/>
                <a:gd name="T29" fmla="*/ 56 h 111"/>
                <a:gd name="T30" fmla="*/ 86 w 92"/>
                <a:gd name="T31" fmla="*/ 35 h 111"/>
                <a:gd name="T32" fmla="*/ 78 w 92"/>
                <a:gd name="T33" fmla="*/ 18 h 111"/>
                <a:gd name="T34" fmla="*/ 70 w 92"/>
                <a:gd name="T35" fmla="*/ 10 h 111"/>
                <a:gd name="T36" fmla="*/ 61 w 92"/>
                <a:gd name="T37" fmla="*/ 5 h 111"/>
                <a:gd name="T38" fmla="*/ 50 w 92"/>
                <a:gd name="T39" fmla="*/ 2 h 111"/>
                <a:gd name="T40" fmla="*/ 50 w 92"/>
                <a:gd name="T41" fmla="*/ 2 h 111"/>
                <a:gd name="T42" fmla="*/ 50 w 92"/>
                <a:gd name="T43" fmla="*/ 0 h 111"/>
                <a:gd name="T44" fmla="*/ 65 w 92"/>
                <a:gd name="T45" fmla="*/ 2 h 111"/>
                <a:gd name="T46" fmla="*/ 75 w 92"/>
                <a:gd name="T47" fmla="*/ 10 h 111"/>
                <a:gd name="T48" fmla="*/ 84 w 92"/>
                <a:gd name="T49" fmla="*/ 23 h 111"/>
                <a:gd name="T50" fmla="*/ 89 w 92"/>
                <a:gd name="T51" fmla="*/ 38 h 111"/>
                <a:gd name="T52" fmla="*/ 92 w 92"/>
                <a:gd name="T53" fmla="*/ 56 h 111"/>
                <a:gd name="T54" fmla="*/ 89 w 92"/>
                <a:gd name="T55" fmla="*/ 73 h 111"/>
                <a:gd name="T56" fmla="*/ 82 w 92"/>
                <a:gd name="T57" fmla="*/ 89 h 111"/>
                <a:gd name="T58" fmla="*/ 71 w 92"/>
                <a:gd name="T59" fmla="*/ 101 h 111"/>
                <a:gd name="T60" fmla="*/ 58 w 92"/>
                <a:gd name="T61" fmla="*/ 108 h 111"/>
                <a:gd name="T62" fmla="*/ 44 w 92"/>
                <a:gd name="T63" fmla="*/ 111 h 111"/>
                <a:gd name="T64" fmla="*/ 29 w 92"/>
                <a:gd name="T65" fmla="*/ 108 h 111"/>
                <a:gd name="T66" fmla="*/ 17 w 92"/>
                <a:gd name="T67" fmla="*/ 101 h 111"/>
                <a:gd name="T68" fmla="*/ 8 w 92"/>
                <a:gd name="T69" fmla="*/ 89 h 111"/>
                <a:gd name="T70" fmla="*/ 3 w 92"/>
                <a:gd name="T71" fmla="*/ 73 h 111"/>
                <a:gd name="T72" fmla="*/ 0 w 92"/>
                <a:gd name="T73" fmla="*/ 56 h 111"/>
                <a:gd name="T74" fmla="*/ 3 w 92"/>
                <a:gd name="T75" fmla="*/ 38 h 111"/>
                <a:gd name="T76" fmla="*/ 11 w 92"/>
                <a:gd name="T77" fmla="*/ 22 h 111"/>
                <a:gd name="T78" fmla="*/ 23 w 92"/>
                <a:gd name="T79" fmla="*/ 10 h 111"/>
                <a:gd name="T80" fmla="*/ 36 w 92"/>
                <a:gd name="T81" fmla="*/ 2 h 111"/>
                <a:gd name="T82" fmla="*/ 50 w 92"/>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111">
                  <a:moveTo>
                    <a:pt x="50" y="2"/>
                  </a:moveTo>
                  <a:lnTo>
                    <a:pt x="34" y="8"/>
                  </a:lnTo>
                  <a:lnTo>
                    <a:pt x="19" y="18"/>
                  </a:lnTo>
                  <a:lnTo>
                    <a:pt x="11" y="29"/>
                  </a:lnTo>
                  <a:lnTo>
                    <a:pt x="6" y="42"/>
                  </a:lnTo>
                  <a:lnTo>
                    <a:pt x="3" y="56"/>
                  </a:lnTo>
                  <a:lnTo>
                    <a:pt x="7" y="76"/>
                  </a:lnTo>
                  <a:lnTo>
                    <a:pt x="15" y="93"/>
                  </a:lnTo>
                  <a:lnTo>
                    <a:pt x="28" y="104"/>
                  </a:lnTo>
                  <a:lnTo>
                    <a:pt x="44" y="108"/>
                  </a:lnTo>
                  <a:lnTo>
                    <a:pt x="59" y="104"/>
                  </a:lnTo>
                  <a:lnTo>
                    <a:pt x="74" y="93"/>
                  </a:lnTo>
                  <a:lnTo>
                    <a:pt x="82" y="82"/>
                  </a:lnTo>
                  <a:lnTo>
                    <a:pt x="87" y="69"/>
                  </a:lnTo>
                  <a:lnTo>
                    <a:pt x="88" y="56"/>
                  </a:lnTo>
                  <a:lnTo>
                    <a:pt x="86" y="35"/>
                  </a:lnTo>
                  <a:lnTo>
                    <a:pt x="78" y="18"/>
                  </a:lnTo>
                  <a:lnTo>
                    <a:pt x="70" y="10"/>
                  </a:lnTo>
                  <a:lnTo>
                    <a:pt x="61" y="5"/>
                  </a:lnTo>
                  <a:lnTo>
                    <a:pt x="50" y="2"/>
                  </a:lnTo>
                  <a:lnTo>
                    <a:pt x="50" y="2"/>
                  </a:lnTo>
                  <a:close/>
                  <a:moveTo>
                    <a:pt x="50" y="0"/>
                  </a:moveTo>
                  <a:lnTo>
                    <a:pt x="65" y="2"/>
                  </a:lnTo>
                  <a:lnTo>
                    <a:pt x="75" y="10"/>
                  </a:lnTo>
                  <a:lnTo>
                    <a:pt x="84" y="23"/>
                  </a:lnTo>
                  <a:lnTo>
                    <a:pt x="89" y="38"/>
                  </a:lnTo>
                  <a:lnTo>
                    <a:pt x="92" y="56"/>
                  </a:lnTo>
                  <a:lnTo>
                    <a:pt x="89" y="73"/>
                  </a:lnTo>
                  <a:lnTo>
                    <a:pt x="82" y="89"/>
                  </a:lnTo>
                  <a:lnTo>
                    <a:pt x="71" y="101"/>
                  </a:lnTo>
                  <a:lnTo>
                    <a:pt x="58" y="108"/>
                  </a:lnTo>
                  <a:lnTo>
                    <a:pt x="44" y="111"/>
                  </a:lnTo>
                  <a:lnTo>
                    <a:pt x="29" y="108"/>
                  </a:lnTo>
                  <a:lnTo>
                    <a:pt x="17" y="101"/>
                  </a:lnTo>
                  <a:lnTo>
                    <a:pt x="8" y="89"/>
                  </a:lnTo>
                  <a:lnTo>
                    <a:pt x="3" y="73"/>
                  </a:lnTo>
                  <a:lnTo>
                    <a:pt x="0" y="56"/>
                  </a:lnTo>
                  <a:lnTo>
                    <a:pt x="3" y="38"/>
                  </a:lnTo>
                  <a:lnTo>
                    <a:pt x="11" y="22"/>
                  </a:lnTo>
                  <a:lnTo>
                    <a:pt x="23" y="10"/>
                  </a:lnTo>
                  <a:lnTo>
                    <a:pt x="36" y="2"/>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4176"/>
            <p:cNvSpPr>
              <a:spLocks noEditPoints="1"/>
            </p:cNvSpPr>
            <p:nvPr/>
          </p:nvSpPr>
          <p:spPr bwMode="auto">
            <a:xfrm>
              <a:off x="7985126" y="3646488"/>
              <a:ext cx="149225" cy="180975"/>
            </a:xfrm>
            <a:custGeom>
              <a:avLst/>
              <a:gdLst>
                <a:gd name="T0" fmla="*/ 60 w 94"/>
                <a:gd name="T1" fmla="*/ 108 h 114"/>
                <a:gd name="T2" fmla="*/ 60 w 94"/>
                <a:gd name="T3" fmla="*/ 108 h 114"/>
                <a:gd name="T4" fmla="*/ 11 w 94"/>
                <a:gd name="T5" fmla="*/ 88 h 114"/>
                <a:gd name="T6" fmla="*/ 32 w 94"/>
                <a:gd name="T7" fmla="*/ 109 h 114"/>
                <a:gd name="T8" fmla="*/ 45 w 94"/>
                <a:gd name="T9" fmla="*/ 112 h 114"/>
                <a:gd name="T10" fmla="*/ 32 w 94"/>
                <a:gd name="T11" fmla="*/ 109 h 114"/>
                <a:gd name="T12" fmla="*/ 11 w 94"/>
                <a:gd name="T13" fmla="*/ 88 h 114"/>
                <a:gd name="T14" fmla="*/ 83 w 94"/>
                <a:gd name="T15" fmla="*/ 88 h 114"/>
                <a:gd name="T16" fmla="*/ 83 w 94"/>
                <a:gd name="T17" fmla="*/ 88 h 114"/>
                <a:gd name="T18" fmla="*/ 15 w 94"/>
                <a:gd name="T19" fmla="*/ 24 h 114"/>
                <a:gd name="T20" fmla="*/ 15 w 94"/>
                <a:gd name="T21" fmla="*/ 25 h 114"/>
                <a:gd name="T22" fmla="*/ 25 w 94"/>
                <a:gd name="T23" fmla="*/ 14 h 114"/>
                <a:gd name="T24" fmla="*/ 24 w 94"/>
                <a:gd name="T25" fmla="*/ 14 h 114"/>
                <a:gd name="T26" fmla="*/ 51 w 94"/>
                <a:gd name="T27" fmla="*/ 7 h 114"/>
                <a:gd name="T28" fmla="*/ 35 w 94"/>
                <a:gd name="T29" fmla="*/ 11 h 114"/>
                <a:gd name="T30" fmla="*/ 13 w 94"/>
                <a:gd name="T31" fmla="*/ 32 h 114"/>
                <a:gd name="T32" fmla="*/ 7 w 94"/>
                <a:gd name="T33" fmla="*/ 58 h 114"/>
                <a:gd name="T34" fmla="*/ 17 w 94"/>
                <a:gd name="T35" fmla="*/ 93 h 114"/>
                <a:gd name="T36" fmla="*/ 45 w 94"/>
                <a:gd name="T37" fmla="*/ 109 h 114"/>
                <a:gd name="T38" fmla="*/ 60 w 94"/>
                <a:gd name="T39" fmla="*/ 105 h 114"/>
                <a:gd name="T40" fmla="*/ 84 w 94"/>
                <a:gd name="T41" fmla="*/ 78 h 114"/>
                <a:gd name="T42" fmla="*/ 85 w 94"/>
                <a:gd name="T43" fmla="*/ 37 h 114"/>
                <a:gd name="T44" fmla="*/ 66 w 94"/>
                <a:gd name="T45" fmla="*/ 11 h 114"/>
                <a:gd name="T46" fmla="*/ 51 w 94"/>
                <a:gd name="T47" fmla="*/ 0 h 114"/>
                <a:gd name="T48" fmla="*/ 77 w 94"/>
                <a:gd name="T49" fmla="*/ 12 h 114"/>
                <a:gd name="T50" fmla="*/ 92 w 94"/>
                <a:gd name="T51" fmla="*/ 40 h 114"/>
                <a:gd name="T52" fmla="*/ 92 w 94"/>
                <a:gd name="T53" fmla="*/ 75 h 114"/>
                <a:gd name="T54" fmla="*/ 72 w 94"/>
                <a:gd name="T55" fmla="*/ 104 h 114"/>
                <a:gd name="T56" fmla="*/ 45 w 94"/>
                <a:gd name="T57" fmla="*/ 114 h 114"/>
                <a:gd name="T58" fmla="*/ 18 w 94"/>
                <a:gd name="T59" fmla="*/ 104 h 114"/>
                <a:gd name="T60" fmla="*/ 3 w 94"/>
                <a:gd name="T61" fmla="*/ 75 h 114"/>
                <a:gd name="T62" fmla="*/ 1 w 94"/>
                <a:gd name="T63" fmla="*/ 58 h 114"/>
                <a:gd name="T64" fmla="*/ 3 w 94"/>
                <a:gd name="T65" fmla="*/ 40 h 114"/>
                <a:gd name="T66" fmla="*/ 22 w 94"/>
                <a:gd name="T67" fmla="*/ 11 h 114"/>
                <a:gd name="T68" fmla="*/ 51 w 94"/>
                <a:gd name="T6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14">
                  <a:moveTo>
                    <a:pt x="76" y="96"/>
                  </a:moveTo>
                  <a:lnTo>
                    <a:pt x="60" y="108"/>
                  </a:lnTo>
                  <a:lnTo>
                    <a:pt x="47" y="110"/>
                  </a:lnTo>
                  <a:lnTo>
                    <a:pt x="60" y="108"/>
                  </a:lnTo>
                  <a:lnTo>
                    <a:pt x="76" y="96"/>
                  </a:lnTo>
                  <a:close/>
                  <a:moveTo>
                    <a:pt x="11" y="88"/>
                  </a:moveTo>
                  <a:lnTo>
                    <a:pt x="20" y="101"/>
                  </a:lnTo>
                  <a:lnTo>
                    <a:pt x="32" y="109"/>
                  </a:lnTo>
                  <a:lnTo>
                    <a:pt x="45" y="112"/>
                  </a:lnTo>
                  <a:lnTo>
                    <a:pt x="45" y="112"/>
                  </a:lnTo>
                  <a:lnTo>
                    <a:pt x="45" y="112"/>
                  </a:lnTo>
                  <a:lnTo>
                    <a:pt x="32" y="109"/>
                  </a:lnTo>
                  <a:lnTo>
                    <a:pt x="20" y="101"/>
                  </a:lnTo>
                  <a:lnTo>
                    <a:pt x="11" y="88"/>
                  </a:lnTo>
                  <a:close/>
                  <a:moveTo>
                    <a:pt x="85" y="83"/>
                  </a:moveTo>
                  <a:lnTo>
                    <a:pt x="83" y="88"/>
                  </a:lnTo>
                  <a:lnTo>
                    <a:pt x="79" y="92"/>
                  </a:lnTo>
                  <a:lnTo>
                    <a:pt x="83" y="88"/>
                  </a:lnTo>
                  <a:lnTo>
                    <a:pt x="85" y="83"/>
                  </a:lnTo>
                  <a:close/>
                  <a:moveTo>
                    <a:pt x="15" y="24"/>
                  </a:moveTo>
                  <a:lnTo>
                    <a:pt x="15" y="24"/>
                  </a:lnTo>
                  <a:lnTo>
                    <a:pt x="15" y="25"/>
                  </a:lnTo>
                  <a:lnTo>
                    <a:pt x="15" y="24"/>
                  </a:lnTo>
                  <a:close/>
                  <a:moveTo>
                    <a:pt x="25" y="14"/>
                  </a:moveTo>
                  <a:lnTo>
                    <a:pt x="24" y="14"/>
                  </a:lnTo>
                  <a:lnTo>
                    <a:pt x="24" y="14"/>
                  </a:lnTo>
                  <a:lnTo>
                    <a:pt x="25" y="14"/>
                  </a:lnTo>
                  <a:close/>
                  <a:moveTo>
                    <a:pt x="51" y="7"/>
                  </a:moveTo>
                  <a:lnTo>
                    <a:pt x="51" y="7"/>
                  </a:lnTo>
                  <a:lnTo>
                    <a:pt x="35" y="11"/>
                  </a:lnTo>
                  <a:lnTo>
                    <a:pt x="21" y="21"/>
                  </a:lnTo>
                  <a:lnTo>
                    <a:pt x="13" y="32"/>
                  </a:lnTo>
                  <a:lnTo>
                    <a:pt x="8" y="44"/>
                  </a:lnTo>
                  <a:lnTo>
                    <a:pt x="7" y="58"/>
                  </a:lnTo>
                  <a:lnTo>
                    <a:pt x="9" y="78"/>
                  </a:lnTo>
                  <a:lnTo>
                    <a:pt x="17" y="93"/>
                  </a:lnTo>
                  <a:lnTo>
                    <a:pt x="30" y="104"/>
                  </a:lnTo>
                  <a:lnTo>
                    <a:pt x="45" y="109"/>
                  </a:lnTo>
                  <a:lnTo>
                    <a:pt x="45" y="109"/>
                  </a:lnTo>
                  <a:lnTo>
                    <a:pt x="60" y="105"/>
                  </a:lnTo>
                  <a:lnTo>
                    <a:pt x="73" y="93"/>
                  </a:lnTo>
                  <a:lnTo>
                    <a:pt x="84" y="78"/>
                  </a:lnTo>
                  <a:lnTo>
                    <a:pt x="88" y="58"/>
                  </a:lnTo>
                  <a:lnTo>
                    <a:pt x="85" y="37"/>
                  </a:lnTo>
                  <a:lnTo>
                    <a:pt x="77" y="21"/>
                  </a:lnTo>
                  <a:lnTo>
                    <a:pt x="66" y="11"/>
                  </a:lnTo>
                  <a:lnTo>
                    <a:pt x="51" y="7"/>
                  </a:lnTo>
                  <a:close/>
                  <a:moveTo>
                    <a:pt x="51" y="0"/>
                  </a:moveTo>
                  <a:lnTo>
                    <a:pt x="66" y="3"/>
                  </a:lnTo>
                  <a:lnTo>
                    <a:pt x="77" y="12"/>
                  </a:lnTo>
                  <a:lnTo>
                    <a:pt x="87" y="24"/>
                  </a:lnTo>
                  <a:lnTo>
                    <a:pt x="92" y="40"/>
                  </a:lnTo>
                  <a:lnTo>
                    <a:pt x="94" y="58"/>
                  </a:lnTo>
                  <a:lnTo>
                    <a:pt x="92" y="75"/>
                  </a:lnTo>
                  <a:lnTo>
                    <a:pt x="84" y="91"/>
                  </a:lnTo>
                  <a:lnTo>
                    <a:pt x="72" y="104"/>
                  </a:lnTo>
                  <a:lnTo>
                    <a:pt x="59" y="112"/>
                  </a:lnTo>
                  <a:lnTo>
                    <a:pt x="45" y="114"/>
                  </a:lnTo>
                  <a:lnTo>
                    <a:pt x="30" y="112"/>
                  </a:lnTo>
                  <a:lnTo>
                    <a:pt x="18" y="104"/>
                  </a:lnTo>
                  <a:lnTo>
                    <a:pt x="8" y="91"/>
                  </a:lnTo>
                  <a:lnTo>
                    <a:pt x="3" y="75"/>
                  </a:lnTo>
                  <a:lnTo>
                    <a:pt x="0" y="58"/>
                  </a:lnTo>
                  <a:lnTo>
                    <a:pt x="1" y="58"/>
                  </a:lnTo>
                  <a:lnTo>
                    <a:pt x="0" y="58"/>
                  </a:lnTo>
                  <a:lnTo>
                    <a:pt x="3" y="40"/>
                  </a:lnTo>
                  <a:lnTo>
                    <a:pt x="11" y="24"/>
                  </a:lnTo>
                  <a:lnTo>
                    <a:pt x="22" y="11"/>
                  </a:lnTo>
                  <a:lnTo>
                    <a:pt x="37" y="3"/>
                  </a:lnTo>
                  <a:lnTo>
                    <a:pt x="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4177"/>
            <p:cNvSpPr>
              <a:spLocks/>
            </p:cNvSpPr>
            <p:nvPr/>
          </p:nvSpPr>
          <p:spPr bwMode="auto">
            <a:xfrm>
              <a:off x="8066088" y="3630613"/>
              <a:ext cx="33338" cy="26988"/>
            </a:xfrm>
            <a:custGeom>
              <a:avLst/>
              <a:gdLst>
                <a:gd name="T0" fmla="*/ 15 w 21"/>
                <a:gd name="T1" fmla="*/ 0 h 17"/>
                <a:gd name="T2" fmla="*/ 8 w 21"/>
                <a:gd name="T3" fmla="*/ 13 h 17"/>
                <a:gd name="T4" fmla="*/ 21 w 21"/>
                <a:gd name="T5" fmla="*/ 3 h 17"/>
                <a:gd name="T6" fmla="*/ 15 w 21"/>
                <a:gd name="T7" fmla="*/ 17 h 17"/>
                <a:gd name="T8" fmla="*/ 0 w 21"/>
                <a:gd name="T9" fmla="*/ 13 h 17"/>
                <a:gd name="T10" fmla="*/ 15 w 21"/>
                <a:gd name="T11" fmla="*/ 0 h 17"/>
              </a:gdLst>
              <a:ahLst/>
              <a:cxnLst>
                <a:cxn ang="0">
                  <a:pos x="T0" y="T1"/>
                </a:cxn>
                <a:cxn ang="0">
                  <a:pos x="T2" y="T3"/>
                </a:cxn>
                <a:cxn ang="0">
                  <a:pos x="T4" y="T5"/>
                </a:cxn>
                <a:cxn ang="0">
                  <a:pos x="T6" y="T7"/>
                </a:cxn>
                <a:cxn ang="0">
                  <a:pos x="T8" y="T9"/>
                </a:cxn>
                <a:cxn ang="0">
                  <a:pos x="T10" y="T11"/>
                </a:cxn>
              </a:cxnLst>
              <a:rect l="0" t="0" r="r" b="b"/>
              <a:pathLst>
                <a:path w="21" h="17">
                  <a:moveTo>
                    <a:pt x="15" y="0"/>
                  </a:moveTo>
                  <a:lnTo>
                    <a:pt x="8" y="13"/>
                  </a:lnTo>
                  <a:lnTo>
                    <a:pt x="21" y="3"/>
                  </a:lnTo>
                  <a:lnTo>
                    <a:pt x="15" y="17"/>
                  </a:lnTo>
                  <a:lnTo>
                    <a:pt x="0" y="13"/>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4178"/>
            <p:cNvSpPr>
              <a:spLocks/>
            </p:cNvSpPr>
            <p:nvPr/>
          </p:nvSpPr>
          <p:spPr bwMode="auto">
            <a:xfrm>
              <a:off x="8064501" y="3629026"/>
              <a:ext cx="36513" cy="28575"/>
            </a:xfrm>
            <a:custGeom>
              <a:avLst/>
              <a:gdLst>
                <a:gd name="T0" fmla="*/ 14 w 23"/>
                <a:gd name="T1" fmla="*/ 0 h 18"/>
                <a:gd name="T2" fmla="*/ 17 w 23"/>
                <a:gd name="T3" fmla="*/ 2 h 18"/>
                <a:gd name="T4" fmla="*/ 13 w 23"/>
                <a:gd name="T5" fmla="*/ 9 h 18"/>
                <a:gd name="T6" fmla="*/ 21 w 23"/>
                <a:gd name="T7" fmla="*/ 2 h 18"/>
                <a:gd name="T8" fmla="*/ 23 w 23"/>
                <a:gd name="T9" fmla="*/ 5 h 18"/>
                <a:gd name="T10" fmla="*/ 17 w 23"/>
                <a:gd name="T11" fmla="*/ 18 h 18"/>
                <a:gd name="T12" fmla="*/ 14 w 23"/>
                <a:gd name="T13" fmla="*/ 17 h 18"/>
                <a:gd name="T14" fmla="*/ 17 w 23"/>
                <a:gd name="T15" fmla="*/ 10 h 18"/>
                <a:gd name="T16" fmla="*/ 10 w 23"/>
                <a:gd name="T17" fmla="*/ 15 h 18"/>
                <a:gd name="T18" fmla="*/ 8 w 23"/>
                <a:gd name="T19" fmla="*/ 14 h 18"/>
                <a:gd name="T20" fmla="*/ 10 w 23"/>
                <a:gd name="T21" fmla="*/ 8 h 18"/>
                <a:gd name="T22" fmla="*/ 2 w 23"/>
                <a:gd name="T23" fmla="*/ 15 h 18"/>
                <a:gd name="T24" fmla="*/ 0 w 23"/>
                <a:gd name="T25" fmla="*/ 13 h 18"/>
                <a:gd name="T26" fmla="*/ 14 w 23"/>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8">
                  <a:moveTo>
                    <a:pt x="14" y="0"/>
                  </a:moveTo>
                  <a:lnTo>
                    <a:pt x="17" y="2"/>
                  </a:lnTo>
                  <a:lnTo>
                    <a:pt x="13" y="9"/>
                  </a:lnTo>
                  <a:lnTo>
                    <a:pt x="21" y="2"/>
                  </a:lnTo>
                  <a:lnTo>
                    <a:pt x="23" y="5"/>
                  </a:lnTo>
                  <a:lnTo>
                    <a:pt x="17" y="18"/>
                  </a:lnTo>
                  <a:lnTo>
                    <a:pt x="14" y="17"/>
                  </a:lnTo>
                  <a:lnTo>
                    <a:pt x="17" y="10"/>
                  </a:lnTo>
                  <a:lnTo>
                    <a:pt x="10" y="15"/>
                  </a:lnTo>
                  <a:lnTo>
                    <a:pt x="8" y="14"/>
                  </a:lnTo>
                  <a:lnTo>
                    <a:pt x="10" y="8"/>
                  </a:lnTo>
                  <a:lnTo>
                    <a:pt x="2" y="15"/>
                  </a:lnTo>
                  <a:lnTo>
                    <a:pt x="0" y="13"/>
                  </a:ln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4179"/>
            <p:cNvSpPr>
              <a:spLocks/>
            </p:cNvSpPr>
            <p:nvPr/>
          </p:nvSpPr>
          <p:spPr bwMode="auto">
            <a:xfrm>
              <a:off x="8064501" y="3629026"/>
              <a:ext cx="36513" cy="28575"/>
            </a:xfrm>
            <a:custGeom>
              <a:avLst/>
              <a:gdLst>
                <a:gd name="T0" fmla="*/ 14 w 23"/>
                <a:gd name="T1" fmla="*/ 0 h 18"/>
                <a:gd name="T2" fmla="*/ 17 w 23"/>
                <a:gd name="T3" fmla="*/ 2 h 18"/>
                <a:gd name="T4" fmla="*/ 13 w 23"/>
                <a:gd name="T5" fmla="*/ 9 h 18"/>
                <a:gd name="T6" fmla="*/ 21 w 23"/>
                <a:gd name="T7" fmla="*/ 2 h 18"/>
                <a:gd name="T8" fmla="*/ 23 w 23"/>
                <a:gd name="T9" fmla="*/ 5 h 18"/>
                <a:gd name="T10" fmla="*/ 17 w 23"/>
                <a:gd name="T11" fmla="*/ 18 h 18"/>
                <a:gd name="T12" fmla="*/ 14 w 23"/>
                <a:gd name="T13" fmla="*/ 17 h 18"/>
                <a:gd name="T14" fmla="*/ 17 w 23"/>
                <a:gd name="T15" fmla="*/ 10 h 18"/>
                <a:gd name="T16" fmla="*/ 10 w 23"/>
                <a:gd name="T17" fmla="*/ 15 h 18"/>
                <a:gd name="T18" fmla="*/ 8 w 23"/>
                <a:gd name="T19" fmla="*/ 14 h 18"/>
                <a:gd name="T20" fmla="*/ 10 w 23"/>
                <a:gd name="T21" fmla="*/ 8 h 18"/>
                <a:gd name="T22" fmla="*/ 2 w 23"/>
                <a:gd name="T23" fmla="*/ 15 h 18"/>
                <a:gd name="T24" fmla="*/ 0 w 23"/>
                <a:gd name="T25" fmla="*/ 13 h 18"/>
                <a:gd name="T26" fmla="*/ 14 w 23"/>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8">
                  <a:moveTo>
                    <a:pt x="14" y="0"/>
                  </a:moveTo>
                  <a:lnTo>
                    <a:pt x="17" y="2"/>
                  </a:lnTo>
                  <a:lnTo>
                    <a:pt x="13" y="9"/>
                  </a:lnTo>
                  <a:lnTo>
                    <a:pt x="21" y="2"/>
                  </a:lnTo>
                  <a:lnTo>
                    <a:pt x="23" y="5"/>
                  </a:lnTo>
                  <a:lnTo>
                    <a:pt x="17" y="18"/>
                  </a:lnTo>
                  <a:lnTo>
                    <a:pt x="14" y="17"/>
                  </a:lnTo>
                  <a:lnTo>
                    <a:pt x="17" y="10"/>
                  </a:lnTo>
                  <a:lnTo>
                    <a:pt x="10" y="15"/>
                  </a:lnTo>
                  <a:lnTo>
                    <a:pt x="8" y="14"/>
                  </a:lnTo>
                  <a:lnTo>
                    <a:pt x="10" y="8"/>
                  </a:lnTo>
                  <a:lnTo>
                    <a:pt x="2" y="15"/>
                  </a:lnTo>
                  <a:lnTo>
                    <a:pt x="0" y="13"/>
                  </a:ln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4180"/>
            <p:cNvSpPr>
              <a:spLocks noEditPoints="1"/>
            </p:cNvSpPr>
            <p:nvPr/>
          </p:nvSpPr>
          <p:spPr bwMode="auto">
            <a:xfrm>
              <a:off x="8062913" y="3625851"/>
              <a:ext cx="41275" cy="36513"/>
            </a:xfrm>
            <a:custGeom>
              <a:avLst/>
              <a:gdLst>
                <a:gd name="T0" fmla="*/ 13 w 26"/>
                <a:gd name="T1" fmla="*/ 11 h 23"/>
                <a:gd name="T2" fmla="*/ 11 w 26"/>
                <a:gd name="T3" fmla="*/ 15 h 23"/>
                <a:gd name="T4" fmla="*/ 11 w 26"/>
                <a:gd name="T5" fmla="*/ 16 h 23"/>
                <a:gd name="T6" fmla="*/ 15 w 26"/>
                <a:gd name="T7" fmla="*/ 12 h 23"/>
                <a:gd name="T8" fmla="*/ 13 w 26"/>
                <a:gd name="T9" fmla="*/ 11 h 23"/>
                <a:gd name="T10" fmla="*/ 22 w 26"/>
                <a:gd name="T11" fmla="*/ 7 h 23"/>
                <a:gd name="T12" fmla="*/ 17 w 26"/>
                <a:gd name="T13" fmla="*/ 11 h 23"/>
                <a:gd name="T14" fmla="*/ 19 w 26"/>
                <a:gd name="T15" fmla="*/ 12 h 23"/>
                <a:gd name="T16" fmla="*/ 19 w 26"/>
                <a:gd name="T17" fmla="*/ 13 h 23"/>
                <a:gd name="T18" fmla="*/ 22 w 26"/>
                <a:gd name="T19" fmla="*/ 7 h 23"/>
                <a:gd name="T20" fmla="*/ 22 w 26"/>
                <a:gd name="T21" fmla="*/ 7 h 23"/>
                <a:gd name="T22" fmla="*/ 15 w 26"/>
                <a:gd name="T23" fmla="*/ 4 h 23"/>
                <a:gd name="T24" fmla="*/ 6 w 26"/>
                <a:gd name="T25" fmla="*/ 13 h 23"/>
                <a:gd name="T26" fmla="*/ 11 w 26"/>
                <a:gd name="T27" fmla="*/ 8 h 23"/>
                <a:gd name="T28" fmla="*/ 13 w 26"/>
                <a:gd name="T29" fmla="*/ 10 h 23"/>
                <a:gd name="T30" fmla="*/ 15 w 26"/>
                <a:gd name="T31" fmla="*/ 4 h 23"/>
                <a:gd name="T32" fmla="*/ 15 w 26"/>
                <a:gd name="T33" fmla="*/ 4 h 23"/>
                <a:gd name="T34" fmla="*/ 15 w 26"/>
                <a:gd name="T35" fmla="*/ 0 h 23"/>
                <a:gd name="T36" fmla="*/ 19 w 26"/>
                <a:gd name="T37" fmla="*/ 3 h 23"/>
                <a:gd name="T38" fmla="*/ 19 w 26"/>
                <a:gd name="T39" fmla="*/ 4 h 23"/>
                <a:gd name="T40" fmla="*/ 18 w 26"/>
                <a:gd name="T41" fmla="*/ 6 h 23"/>
                <a:gd name="T42" fmla="*/ 22 w 26"/>
                <a:gd name="T43" fmla="*/ 3 h 23"/>
                <a:gd name="T44" fmla="*/ 26 w 26"/>
                <a:gd name="T45" fmla="*/ 6 h 23"/>
                <a:gd name="T46" fmla="*/ 18 w 26"/>
                <a:gd name="T47" fmla="*/ 23 h 23"/>
                <a:gd name="T48" fmla="*/ 14 w 26"/>
                <a:gd name="T49" fmla="*/ 20 h 23"/>
                <a:gd name="T50" fmla="*/ 13 w 26"/>
                <a:gd name="T51" fmla="*/ 20 h 23"/>
                <a:gd name="T52" fmla="*/ 13 w 26"/>
                <a:gd name="T53" fmla="*/ 19 h 23"/>
                <a:gd name="T54" fmla="*/ 11 w 26"/>
                <a:gd name="T55" fmla="*/ 20 h 23"/>
                <a:gd name="T56" fmla="*/ 7 w 26"/>
                <a:gd name="T57" fmla="*/ 16 h 23"/>
                <a:gd name="T58" fmla="*/ 7 w 26"/>
                <a:gd name="T59" fmla="*/ 16 h 23"/>
                <a:gd name="T60" fmla="*/ 3 w 26"/>
                <a:gd name="T61" fmla="*/ 20 h 23"/>
                <a:gd name="T62" fmla="*/ 0 w 26"/>
                <a:gd name="T63" fmla="*/ 15 h 23"/>
                <a:gd name="T64" fmla="*/ 15 w 26"/>
                <a:gd name="T6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 h="23">
                  <a:moveTo>
                    <a:pt x="13" y="11"/>
                  </a:moveTo>
                  <a:lnTo>
                    <a:pt x="11" y="15"/>
                  </a:lnTo>
                  <a:lnTo>
                    <a:pt x="11" y="16"/>
                  </a:lnTo>
                  <a:lnTo>
                    <a:pt x="15" y="12"/>
                  </a:lnTo>
                  <a:lnTo>
                    <a:pt x="13" y="11"/>
                  </a:lnTo>
                  <a:close/>
                  <a:moveTo>
                    <a:pt x="22" y="7"/>
                  </a:moveTo>
                  <a:lnTo>
                    <a:pt x="17" y="11"/>
                  </a:lnTo>
                  <a:lnTo>
                    <a:pt x="19" y="12"/>
                  </a:lnTo>
                  <a:lnTo>
                    <a:pt x="19" y="13"/>
                  </a:lnTo>
                  <a:lnTo>
                    <a:pt x="22" y="7"/>
                  </a:lnTo>
                  <a:lnTo>
                    <a:pt x="22" y="7"/>
                  </a:lnTo>
                  <a:close/>
                  <a:moveTo>
                    <a:pt x="15" y="4"/>
                  </a:moveTo>
                  <a:lnTo>
                    <a:pt x="6" y="13"/>
                  </a:lnTo>
                  <a:lnTo>
                    <a:pt x="11" y="8"/>
                  </a:lnTo>
                  <a:lnTo>
                    <a:pt x="13" y="10"/>
                  </a:lnTo>
                  <a:lnTo>
                    <a:pt x="15" y="4"/>
                  </a:lnTo>
                  <a:lnTo>
                    <a:pt x="15" y="4"/>
                  </a:lnTo>
                  <a:close/>
                  <a:moveTo>
                    <a:pt x="15" y="0"/>
                  </a:moveTo>
                  <a:lnTo>
                    <a:pt x="19" y="3"/>
                  </a:lnTo>
                  <a:lnTo>
                    <a:pt x="19" y="4"/>
                  </a:lnTo>
                  <a:lnTo>
                    <a:pt x="18" y="6"/>
                  </a:lnTo>
                  <a:lnTo>
                    <a:pt x="22" y="3"/>
                  </a:lnTo>
                  <a:lnTo>
                    <a:pt x="26" y="6"/>
                  </a:lnTo>
                  <a:lnTo>
                    <a:pt x="18" y="23"/>
                  </a:lnTo>
                  <a:lnTo>
                    <a:pt x="14" y="20"/>
                  </a:lnTo>
                  <a:lnTo>
                    <a:pt x="13" y="20"/>
                  </a:lnTo>
                  <a:lnTo>
                    <a:pt x="13" y="19"/>
                  </a:lnTo>
                  <a:lnTo>
                    <a:pt x="11" y="20"/>
                  </a:lnTo>
                  <a:lnTo>
                    <a:pt x="7" y="16"/>
                  </a:lnTo>
                  <a:lnTo>
                    <a:pt x="7" y="16"/>
                  </a:lnTo>
                  <a:lnTo>
                    <a:pt x="3" y="20"/>
                  </a:lnTo>
                  <a:lnTo>
                    <a:pt x="0" y="15"/>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Rectangle 4181"/>
            <p:cNvSpPr>
              <a:spLocks noChangeArrowheads="1"/>
            </p:cNvSpPr>
            <p:nvPr/>
          </p:nvSpPr>
          <p:spPr bwMode="auto">
            <a:xfrm>
              <a:off x="8032751" y="3692526"/>
              <a:ext cx="6350" cy="476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Rectangle 4182"/>
            <p:cNvSpPr>
              <a:spLocks noChangeArrowheads="1"/>
            </p:cNvSpPr>
            <p:nvPr/>
          </p:nvSpPr>
          <p:spPr bwMode="auto">
            <a:xfrm>
              <a:off x="8032751" y="3692526"/>
              <a:ext cx="6350" cy="476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Rectangle 4183"/>
            <p:cNvSpPr>
              <a:spLocks noChangeArrowheads="1"/>
            </p:cNvSpPr>
            <p:nvPr/>
          </p:nvSpPr>
          <p:spPr bwMode="auto">
            <a:xfrm>
              <a:off x="8031163" y="3689351"/>
              <a:ext cx="9525" cy="95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Rectangle 4184"/>
            <p:cNvSpPr>
              <a:spLocks noChangeArrowheads="1"/>
            </p:cNvSpPr>
            <p:nvPr/>
          </p:nvSpPr>
          <p:spPr bwMode="auto">
            <a:xfrm>
              <a:off x="8066088" y="3692526"/>
              <a:ext cx="6350" cy="476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Rectangle 4185"/>
            <p:cNvSpPr>
              <a:spLocks noChangeArrowheads="1"/>
            </p:cNvSpPr>
            <p:nvPr/>
          </p:nvSpPr>
          <p:spPr bwMode="auto">
            <a:xfrm>
              <a:off x="8066088" y="3692526"/>
              <a:ext cx="6350" cy="476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4186"/>
            <p:cNvSpPr>
              <a:spLocks noEditPoints="1"/>
            </p:cNvSpPr>
            <p:nvPr/>
          </p:nvSpPr>
          <p:spPr bwMode="auto">
            <a:xfrm>
              <a:off x="8064501" y="3689351"/>
              <a:ext cx="9525" cy="9525"/>
            </a:xfrm>
            <a:custGeom>
              <a:avLst/>
              <a:gdLst>
                <a:gd name="T0" fmla="*/ 2 w 6"/>
                <a:gd name="T1" fmla="*/ 4 h 6"/>
                <a:gd name="T2" fmla="*/ 2 w 6"/>
                <a:gd name="T3" fmla="*/ 4 h 6"/>
                <a:gd name="T4" fmla="*/ 4 w 6"/>
                <a:gd name="T5" fmla="*/ 4 h 6"/>
                <a:gd name="T6" fmla="*/ 4 w 6"/>
                <a:gd name="T7" fmla="*/ 4 h 6"/>
                <a:gd name="T8" fmla="*/ 2 w 6"/>
                <a:gd name="T9" fmla="*/ 4 h 6"/>
                <a:gd name="T10" fmla="*/ 0 w 6"/>
                <a:gd name="T11" fmla="*/ 0 h 6"/>
                <a:gd name="T12" fmla="*/ 6 w 6"/>
                <a:gd name="T13" fmla="*/ 0 h 6"/>
                <a:gd name="T14" fmla="*/ 6 w 6"/>
                <a:gd name="T15" fmla="*/ 6 h 6"/>
                <a:gd name="T16" fmla="*/ 0 w 6"/>
                <a:gd name="T17" fmla="*/ 6 h 6"/>
                <a:gd name="T18" fmla="*/ 0 w 6"/>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2" y="4"/>
                  </a:moveTo>
                  <a:lnTo>
                    <a:pt x="2" y="4"/>
                  </a:lnTo>
                  <a:lnTo>
                    <a:pt x="4" y="4"/>
                  </a:lnTo>
                  <a:lnTo>
                    <a:pt x="4" y="4"/>
                  </a:lnTo>
                  <a:lnTo>
                    <a:pt x="2" y="4"/>
                  </a:lnTo>
                  <a:close/>
                  <a:moveTo>
                    <a:pt x="0" y="0"/>
                  </a:moveTo>
                  <a:lnTo>
                    <a:pt x="6" y="0"/>
                  </a:lnTo>
                  <a:lnTo>
                    <a:pt x="6" y="6"/>
                  </a:lnTo>
                  <a:lnTo>
                    <a:pt x="0" y="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4187"/>
            <p:cNvSpPr>
              <a:spLocks/>
            </p:cNvSpPr>
            <p:nvPr/>
          </p:nvSpPr>
          <p:spPr bwMode="auto">
            <a:xfrm>
              <a:off x="8013701" y="3752851"/>
              <a:ext cx="87313" cy="34925"/>
            </a:xfrm>
            <a:custGeom>
              <a:avLst/>
              <a:gdLst>
                <a:gd name="T0" fmla="*/ 53 w 55"/>
                <a:gd name="T1" fmla="*/ 0 h 22"/>
                <a:gd name="T2" fmla="*/ 55 w 55"/>
                <a:gd name="T3" fmla="*/ 2 h 22"/>
                <a:gd name="T4" fmla="*/ 54 w 55"/>
                <a:gd name="T5" fmla="*/ 3 h 22"/>
                <a:gd name="T6" fmla="*/ 52 w 55"/>
                <a:gd name="T7" fmla="*/ 8 h 22"/>
                <a:gd name="T8" fmla="*/ 46 w 55"/>
                <a:gd name="T9" fmla="*/ 15 h 22"/>
                <a:gd name="T10" fmla="*/ 38 w 55"/>
                <a:gd name="T11" fmla="*/ 20 h 22"/>
                <a:gd name="T12" fmla="*/ 29 w 55"/>
                <a:gd name="T13" fmla="*/ 22 h 22"/>
                <a:gd name="T14" fmla="*/ 27 w 55"/>
                <a:gd name="T15" fmla="*/ 22 h 22"/>
                <a:gd name="T16" fmla="*/ 19 w 55"/>
                <a:gd name="T17" fmla="*/ 21 h 22"/>
                <a:gd name="T18" fmla="*/ 11 w 55"/>
                <a:gd name="T19" fmla="*/ 16 h 22"/>
                <a:gd name="T20" fmla="*/ 6 w 55"/>
                <a:gd name="T21" fmla="*/ 11 h 22"/>
                <a:gd name="T22" fmla="*/ 2 w 55"/>
                <a:gd name="T23" fmla="*/ 7 h 22"/>
                <a:gd name="T24" fmla="*/ 0 w 55"/>
                <a:gd name="T25" fmla="*/ 4 h 22"/>
                <a:gd name="T26" fmla="*/ 3 w 55"/>
                <a:gd name="T27" fmla="*/ 3 h 22"/>
                <a:gd name="T28" fmla="*/ 3 w 55"/>
                <a:gd name="T29" fmla="*/ 3 h 22"/>
                <a:gd name="T30" fmla="*/ 4 w 55"/>
                <a:gd name="T31" fmla="*/ 5 h 22"/>
                <a:gd name="T32" fmla="*/ 7 w 55"/>
                <a:gd name="T33" fmla="*/ 8 h 22"/>
                <a:gd name="T34" fmla="*/ 10 w 55"/>
                <a:gd name="T35" fmla="*/ 11 h 22"/>
                <a:gd name="T36" fmla="*/ 14 w 55"/>
                <a:gd name="T37" fmla="*/ 15 h 22"/>
                <a:gd name="T38" fmla="*/ 17 w 55"/>
                <a:gd name="T39" fmla="*/ 17 h 22"/>
                <a:gd name="T40" fmla="*/ 23 w 55"/>
                <a:gd name="T41" fmla="*/ 19 h 22"/>
                <a:gd name="T42" fmla="*/ 27 w 55"/>
                <a:gd name="T43" fmla="*/ 20 h 22"/>
                <a:gd name="T44" fmla="*/ 29 w 55"/>
                <a:gd name="T45" fmla="*/ 20 h 22"/>
                <a:gd name="T46" fmla="*/ 34 w 55"/>
                <a:gd name="T47" fmla="*/ 19 h 22"/>
                <a:gd name="T48" fmla="*/ 38 w 55"/>
                <a:gd name="T49" fmla="*/ 16 h 22"/>
                <a:gd name="T50" fmla="*/ 42 w 55"/>
                <a:gd name="T51" fmla="*/ 13 h 22"/>
                <a:gd name="T52" fmla="*/ 46 w 55"/>
                <a:gd name="T53" fmla="*/ 9 h 22"/>
                <a:gd name="T54" fmla="*/ 49 w 55"/>
                <a:gd name="T55" fmla="*/ 5 h 22"/>
                <a:gd name="T56" fmla="*/ 52 w 55"/>
                <a:gd name="T57" fmla="*/ 3 h 22"/>
                <a:gd name="T58" fmla="*/ 53 w 55"/>
                <a:gd name="T59" fmla="*/ 0 h 22"/>
                <a:gd name="T60" fmla="*/ 53 w 55"/>
                <a:gd name="T6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22">
                  <a:moveTo>
                    <a:pt x="53" y="0"/>
                  </a:moveTo>
                  <a:lnTo>
                    <a:pt x="55" y="2"/>
                  </a:lnTo>
                  <a:lnTo>
                    <a:pt x="54" y="3"/>
                  </a:lnTo>
                  <a:lnTo>
                    <a:pt x="52" y="8"/>
                  </a:lnTo>
                  <a:lnTo>
                    <a:pt x="46" y="15"/>
                  </a:lnTo>
                  <a:lnTo>
                    <a:pt x="38" y="20"/>
                  </a:lnTo>
                  <a:lnTo>
                    <a:pt x="29" y="22"/>
                  </a:lnTo>
                  <a:lnTo>
                    <a:pt x="27" y="22"/>
                  </a:lnTo>
                  <a:lnTo>
                    <a:pt x="19" y="21"/>
                  </a:lnTo>
                  <a:lnTo>
                    <a:pt x="11" y="16"/>
                  </a:lnTo>
                  <a:lnTo>
                    <a:pt x="6" y="11"/>
                  </a:lnTo>
                  <a:lnTo>
                    <a:pt x="2" y="7"/>
                  </a:lnTo>
                  <a:lnTo>
                    <a:pt x="0" y="4"/>
                  </a:lnTo>
                  <a:lnTo>
                    <a:pt x="3" y="3"/>
                  </a:lnTo>
                  <a:lnTo>
                    <a:pt x="3" y="3"/>
                  </a:lnTo>
                  <a:lnTo>
                    <a:pt x="4" y="5"/>
                  </a:lnTo>
                  <a:lnTo>
                    <a:pt x="7" y="8"/>
                  </a:lnTo>
                  <a:lnTo>
                    <a:pt x="10" y="11"/>
                  </a:lnTo>
                  <a:lnTo>
                    <a:pt x="14" y="15"/>
                  </a:lnTo>
                  <a:lnTo>
                    <a:pt x="17" y="17"/>
                  </a:lnTo>
                  <a:lnTo>
                    <a:pt x="23" y="19"/>
                  </a:lnTo>
                  <a:lnTo>
                    <a:pt x="27" y="20"/>
                  </a:lnTo>
                  <a:lnTo>
                    <a:pt x="29" y="20"/>
                  </a:lnTo>
                  <a:lnTo>
                    <a:pt x="34" y="19"/>
                  </a:lnTo>
                  <a:lnTo>
                    <a:pt x="38" y="16"/>
                  </a:lnTo>
                  <a:lnTo>
                    <a:pt x="42" y="13"/>
                  </a:lnTo>
                  <a:lnTo>
                    <a:pt x="46" y="9"/>
                  </a:lnTo>
                  <a:lnTo>
                    <a:pt x="49" y="5"/>
                  </a:lnTo>
                  <a:lnTo>
                    <a:pt x="52" y="3"/>
                  </a:lnTo>
                  <a:lnTo>
                    <a:pt x="53" y="0"/>
                  </a:lnTo>
                  <a:lnTo>
                    <a:pt x="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4188"/>
            <p:cNvSpPr>
              <a:spLocks noEditPoints="1"/>
            </p:cNvSpPr>
            <p:nvPr/>
          </p:nvSpPr>
          <p:spPr bwMode="auto">
            <a:xfrm>
              <a:off x="8008938" y="3749676"/>
              <a:ext cx="96838" cy="42863"/>
            </a:xfrm>
            <a:custGeom>
              <a:avLst/>
              <a:gdLst>
                <a:gd name="T0" fmla="*/ 30 w 61"/>
                <a:gd name="T1" fmla="*/ 23 h 27"/>
                <a:gd name="T2" fmla="*/ 30 w 61"/>
                <a:gd name="T3" fmla="*/ 23 h 27"/>
                <a:gd name="T4" fmla="*/ 30 w 61"/>
                <a:gd name="T5" fmla="*/ 23 h 27"/>
                <a:gd name="T6" fmla="*/ 7 w 61"/>
                <a:gd name="T7" fmla="*/ 10 h 27"/>
                <a:gd name="T8" fmla="*/ 11 w 61"/>
                <a:gd name="T9" fmla="*/ 14 h 27"/>
                <a:gd name="T10" fmla="*/ 18 w 61"/>
                <a:gd name="T11" fmla="*/ 19 h 27"/>
                <a:gd name="T12" fmla="*/ 11 w 61"/>
                <a:gd name="T13" fmla="*/ 14 h 27"/>
                <a:gd name="T14" fmla="*/ 7 w 61"/>
                <a:gd name="T15" fmla="*/ 10 h 27"/>
                <a:gd name="T16" fmla="*/ 51 w 61"/>
                <a:gd name="T17" fmla="*/ 13 h 27"/>
                <a:gd name="T18" fmla="*/ 51 w 61"/>
                <a:gd name="T19" fmla="*/ 13 h 27"/>
                <a:gd name="T20" fmla="*/ 56 w 61"/>
                <a:gd name="T21" fmla="*/ 0 h 27"/>
                <a:gd name="T22" fmla="*/ 60 w 61"/>
                <a:gd name="T23" fmla="*/ 4 h 27"/>
                <a:gd name="T24" fmla="*/ 58 w 61"/>
                <a:gd name="T25" fmla="*/ 6 h 27"/>
                <a:gd name="T26" fmla="*/ 56 w 61"/>
                <a:gd name="T27" fmla="*/ 10 h 27"/>
                <a:gd name="T28" fmla="*/ 49 w 61"/>
                <a:gd name="T29" fmla="*/ 18 h 27"/>
                <a:gd name="T30" fmla="*/ 39 w 61"/>
                <a:gd name="T31" fmla="*/ 24 h 27"/>
                <a:gd name="T32" fmla="*/ 30 w 61"/>
                <a:gd name="T33" fmla="*/ 27 h 27"/>
                <a:gd name="T34" fmla="*/ 11 w 61"/>
                <a:gd name="T35" fmla="*/ 18 h 27"/>
                <a:gd name="T36" fmla="*/ 2 w 61"/>
                <a:gd name="T37" fmla="*/ 7 h 27"/>
                <a:gd name="T38" fmla="*/ 5 w 61"/>
                <a:gd name="T39" fmla="*/ 4 h 27"/>
                <a:gd name="T40" fmla="*/ 7 w 61"/>
                <a:gd name="T41" fmla="*/ 4 h 27"/>
                <a:gd name="T42" fmla="*/ 7 w 61"/>
                <a:gd name="T43" fmla="*/ 4 h 27"/>
                <a:gd name="T44" fmla="*/ 7 w 61"/>
                <a:gd name="T45" fmla="*/ 4 h 27"/>
                <a:gd name="T46" fmla="*/ 7 w 61"/>
                <a:gd name="T47" fmla="*/ 4 h 27"/>
                <a:gd name="T48" fmla="*/ 9 w 61"/>
                <a:gd name="T49" fmla="*/ 6 h 27"/>
                <a:gd name="T50" fmla="*/ 14 w 61"/>
                <a:gd name="T51" fmla="*/ 13 h 27"/>
                <a:gd name="T52" fmla="*/ 22 w 61"/>
                <a:gd name="T53" fmla="*/ 18 h 27"/>
                <a:gd name="T54" fmla="*/ 30 w 61"/>
                <a:gd name="T55" fmla="*/ 21 h 27"/>
                <a:gd name="T56" fmla="*/ 32 w 61"/>
                <a:gd name="T57" fmla="*/ 21 h 27"/>
                <a:gd name="T58" fmla="*/ 41 w 61"/>
                <a:gd name="T59" fmla="*/ 17 h 27"/>
                <a:gd name="T60" fmla="*/ 48 w 61"/>
                <a:gd name="T61" fmla="*/ 10 h 27"/>
                <a:gd name="T62" fmla="*/ 53 w 61"/>
                <a:gd name="T63" fmla="*/ 4 h 27"/>
                <a:gd name="T64" fmla="*/ 55 w 61"/>
                <a:gd name="T65" fmla="*/ 1 h 27"/>
                <a:gd name="T66" fmla="*/ 55 w 61"/>
                <a:gd name="T6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27">
                  <a:moveTo>
                    <a:pt x="31" y="23"/>
                  </a:moveTo>
                  <a:lnTo>
                    <a:pt x="30" y="23"/>
                  </a:lnTo>
                  <a:lnTo>
                    <a:pt x="30" y="23"/>
                  </a:lnTo>
                  <a:lnTo>
                    <a:pt x="30" y="23"/>
                  </a:lnTo>
                  <a:lnTo>
                    <a:pt x="30" y="23"/>
                  </a:lnTo>
                  <a:lnTo>
                    <a:pt x="30" y="23"/>
                  </a:lnTo>
                  <a:lnTo>
                    <a:pt x="31" y="23"/>
                  </a:lnTo>
                  <a:close/>
                  <a:moveTo>
                    <a:pt x="7" y="10"/>
                  </a:moveTo>
                  <a:lnTo>
                    <a:pt x="10" y="13"/>
                  </a:lnTo>
                  <a:lnTo>
                    <a:pt x="11" y="14"/>
                  </a:lnTo>
                  <a:lnTo>
                    <a:pt x="15" y="17"/>
                  </a:lnTo>
                  <a:lnTo>
                    <a:pt x="18" y="19"/>
                  </a:lnTo>
                  <a:lnTo>
                    <a:pt x="15" y="17"/>
                  </a:lnTo>
                  <a:lnTo>
                    <a:pt x="11" y="14"/>
                  </a:lnTo>
                  <a:lnTo>
                    <a:pt x="10" y="11"/>
                  </a:lnTo>
                  <a:lnTo>
                    <a:pt x="7" y="10"/>
                  </a:lnTo>
                  <a:close/>
                  <a:moveTo>
                    <a:pt x="53" y="9"/>
                  </a:moveTo>
                  <a:lnTo>
                    <a:pt x="51" y="13"/>
                  </a:lnTo>
                  <a:lnTo>
                    <a:pt x="48" y="15"/>
                  </a:lnTo>
                  <a:lnTo>
                    <a:pt x="51" y="13"/>
                  </a:lnTo>
                  <a:lnTo>
                    <a:pt x="53" y="9"/>
                  </a:lnTo>
                  <a:close/>
                  <a:moveTo>
                    <a:pt x="56" y="0"/>
                  </a:moveTo>
                  <a:lnTo>
                    <a:pt x="61" y="4"/>
                  </a:lnTo>
                  <a:lnTo>
                    <a:pt x="60" y="4"/>
                  </a:lnTo>
                  <a:lnTo>
                    <a:pt x="60" y="5"/>
                  </a:lnTo>
                  <a:lnTo>
                    <a:pt x="58" y="6"/>
                  </a:lnTo>
                  <a:lnTo>
                    <a:pt x="58" y="7"/>
                  </a:lnTo>
                  <a:lnTo>
                    <a:pt x="56" y="10"/>
                  </a:lnTo>
                  <a:lnTo>
                    <a:pt x="53" y="14"/>
                  </a:lnTo>
                  <a:lnTo>
                    <a:pt x="49" y="18"/>
                  </a:lnTo>
                  <a:lnTo>
                    <a:pt x="44" y="22"/>
                  </a:lnTo>
                  <a:lnTo>
                    <a:pt x="39" y="24"/>
                  </a:lnTo>
                  <a:lnTo>
                    <a:pt x="32" y="26"/>
                  </a:lnTo>
                  <a:lnTo>
                    <a:pt x="30" y="27"/>
                  </a:lnTo>
                  <a:lnTo>
                    <a:pt x="19" y="23"/>
                  </a:lnTo>
                  <a:lnTo>
                    <a:pt x="11" y="18"/>
                  </a:lnTo>
                  <a:lnTo>
                    <a:pt x="5" y="11"/>
                  </a:lnTo>
                  <a:lnTo>
                    <a:pt x="2" y="7"/>
                  </a:lnTo>
                  <a:lnTo>
                    <a:pt x="0" y="6"/>
                  </a:lnTo>
                  <a:lnTo>
                    <a:pt x="5" y="4"/>
                  </a:lnTo>
                  <a:lnTo>
                    <a:pt x="6" y="4"/>
                  </a:lnTo>
                  <a:lnTo>
                    <a:pt x="7" y="4"/>
                  </a:lnTo>
                  <a:lnTo>
                    <a:pt x="7" y="4"/>
                  </a:lnTo>
                  <a:lnTo>
                    <a:pt x="7" y="4"/>
                  </a:lnTo>
                  <a:lnTo>
                    <a:pt x="7" y="4"/>
                  </a:lnTo>
                  <a:lnTo>
                    <a:pt x="7" y="4"/>
                  </a:lnTo>
                  <a:lnTo>
                    <a:pt x="7" y="4"/>
                  </a:lnTo>
                  <a:lnTo>
                    <a:pt x="7" y="4"/>
                  </a:lnTo>
                  <a:lnTo>
                    <a:pt x="7" y="5"/>
                  </a:lnTo>
                  <a:lnTo>
                    <a:pt x="9" y="6"/>
                  </a:lnTo>
                  <a:lnTo>
                    <a:pt x="11" y="9"/>
                  </a:lnTo>
                  <a:lnTo>
                    <a:pt x="14" y="13"/>
                  </a:lnTo>
                  <a:lnTo>
                    <a:pt x="18" y="15"/>
                  </a:lnTo>
                  <a:lnTo>
                    <a:pt x="22" y="18"/>
                  </a:lnTo>
                  <a:lnTo>
                    <a:pt x="26" y="19"/>
                  </a:lnTo>
                  <a:lnTo>
                    <a:pt x="30" y="21"/>
                  </a:lnTo>
                  <a:lnTo>
                    <a:pt x="30" y="21"/>
                  </a:lnTo>
                  <a:lnTo>
                    <a:pt x="32" y="21"/>
                  </a:lnTo>
                  <a:lnTo>
                    <a:pt x="36" y="19"/>
                  </a:lnTo>
                  <a:lnTo>
                    <a:pt x="41" y="17"/>
                  </a:lnTo>
                  <a:lnTo>
                    <a:pt x="45" y="14"/>
                  </a:lnTo>
                  <a:lnTo>
                    <a:pt x="48" y="10"/>
                  </a:lnTo>
                  <a:lnTo>
                    <a:pt x="51" y="7"/>
                  </a:lnTo>
                  <a:lnTo>
                    <a:pt x="53" y="4"/>
                  </a:lnTo>
                  <a:lnTo>
                    <a:pt x="55" y="2"/>
                  </a:lnTo>
                  <a:lnTo>
                    <a:pt x="55" y="1"/>
                  </a:lnTo>
                  <a:lnTo>
                    <a:pt x="55" y="1"/>
                  </a:lnTo>
                  <a:lnTo>
                    <a:pt x="55" y="1"/>
                  </a:lnTo>
                  <a:lnTo>
                    <a:pt x="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4189"/>
            <p:cNvSpPr>
              <a:spLocks/>
            </p:cNvSpPr>
            <p:nvPr/>
          </p:nvSpPr>
          <p:spPr bwMode="auto">
            <a:xfrm>
              <a:off x="8047038" y="3824288"/>
              <a:ext cx="20638" cy="28575"/>
            </a:xfrm>
            <a:custGeom>
              <a:avLst/>
              <a:gdLst>
                <a:gd name="T0" fmla="*/ 0 w 13"/>
                <a:gd name="T1" fmla="*/ 0 h 18"/>
                <a:gd name="T2" fmla="*/ 4 w 13"/>
                <a:gd name="T3" fmla="*/ 0 h 18"/>
                <a:gd name="T4" fmla="*/ 4 w 13"/>
                <a:gd name="T5" fmla="*/ 9 h 18"/>
                <a:gd name="T6" fmla="*/ 4 w 13"/>
                <a:gd name="T7" fmla="*/ 9 h 18"/>
                <a:gd name="T8" fmla="*/ 4 w 13"/>
                <a:gd name="T9" fmla="*/ 10 h 18"/>
                <a:gd name="T10" fmla="*/ 4 w 13"/>
                <a:gd name="T11" fmla="*/ 12 h 18"/>
                <a:gd name="T12" fmla="*/ 4 w 13"/>
                <a:gd name="T13" fmla="*/ 13 h 18"/>
                <a:gd name="T14" fmla="*/ 4 w 13"/>
                <a:gd name="T15" fmla="*/ 14 h 18"/>
                <a:gd name="T16" fmla="*/ 7 w 13"/>
                <a:gd name="T17" fmla="*/ 15 h 18"/>
                <a:gd name="T18" fmla="*/ 7 w 13"/>
                <a:gd name="T19" fmla="*/ 15 h 18"/>
                <a:gd name="T20" fmla="*/ 8 w 13"/>
                <a:gd name="T21" fmla="*/ 14 h 18"/>
                <a:gd name="T22" fmla="*/ 10 w 13"/>
                <a:gd name="T23" fmla="*/ 14 h 18"/>
                <a:gd name="T24" fmla="*/ 11 w 13"/>
                <a:gd name="T25" fmla="*/ 12 h 18"/>
                <a:gd name="T26" fmla="*/ 11 w 13"/>
                <a:gd name="T27" fmla="*/ 10 h 18"/>
                <a:gd name="T28" fmla="*/ 11 w 13"/>
                <a:gd name="T29" fmla="*/ 10 h 18"/>
                <a:gd name="T30" fmla="*/ 11 w 13"/>
                <a:gd name="T31" fmla="*/ 10 h 18"/>
                <a:gd name="T32" fmla="*/ 13 w 13"/>
                <a:gd name="T33" fmla="*/ 9 h 18"/>
                <a:gd name="T34" fmla="*/ 13 w 13"/>
                <a:gd name="T35" fmla="*/ 10 h 18"/>
                <a:gd name="T36" fmla="*/ 13 w 13"/>
                <a:gd name="T37" fmla="*/ 10 h 18"/>
                <a:gd name="T38" fmla="*/ 13 w 13"/>
                <a:gd name="T39" fmla="*/ 13 h 18"/>
                <a:gd name="T40" fmla="*/ 13 w 13"/>
                <a:gd name="T41" fmla="*/ 14 h 18"/>
                <a:gd name="T42" fmla="*/ 12 w 13"/>
                <a:gd name="T43" fmla="*/ 15 h 18"/>
                <a:gd name="T44" fmla="*/ 10 w 13"/>
                <a:gd name="T45" fmla="*/ 18 h 18"/>
                <a:gd name="T46" fmla="*/ 7 w 13"/>
                <a:gd name="T47" fmla="*/ 18 h 18"/>
                <a:gd name="T48" fmla="*/ 7 w 13"/>
                <a:gd name="T49" fmla="*/ 18 h 18"/>
                <a:gd name="T50" fmla="*/ 6 w 13"/>
                <a:gd name="T51" fmla="*/ 18 h 18"/>
                <a:gd name="T52" fmla="*/ 3 w 13"/>
                <a:gd name="T53" fmla="*/ 18 h 18"/>
                <a:gd name="T54" fmla="*/ 2 w 13"/>
                <a:gd name="T55" fmla="*/ 15 h 18"/>
                <a:gd name="T56" fmla="*/ 0 w 13"/>
                <a:gd name="T57" fmla="*/ 14 h 18"/>
                <a:gd name="T58" fmla="*/ 0 w 13"/>
                <a:gd name="T59" fmla="*/ 12 h 18"/>
                <a:gd name="T60" fmla="*/ 0 w 13"/>
                <a:gd name="T61" fmla="*/ 10 h 18"/>
                <a:gd name="T62" fmla="*/ 0 w 13"/>
                <a:gd name="T63" fmla="*/ 9 h 18"/>
                <a:gd name="T64" fmla="*/ 0 w 13"/>
                <a:gd name="T6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18">
                  <a:moveTo>
                    <a:pt x="0" y="0"/>
                  </a:moveTo>
                  <a:lnTo>
                    <a:pt x="4" y="0"/>
                  </a:lnTo>
                  <a:lnTo>
                    <a:pt x="4" y="9"/>
                  </a:lnTo>
                  <a:lnTo>
                    <a:pt x="4" y="9"/>
                  </a:lnTo>
                  <a:lnTo>
                    <a:pt x="4" y="10"/>
                  </a:lnTo>
                  <a:lnTo>
                    <a:pt x="4" y="12"/>
                  </a:lnTo>
                  <a:lnTo>
                    <a:pt x="4" y="13"/>
                  </a:lnTo>
                  <a:lnTo>
                    <a:pt x="4" y="14"/>
                  </a:lnTo>
                  <a:lnTo>
                    <a:pt x="7" y="15"/>
                  </a:lnTo>
                  <a:lnTo>
                    <a:pt x="7" y="15"/>
                  </a:lnTo>
                  <a:lnTo>
                    <a:pt x="8" y="14"/>
                  </a:lnTo>
                  <a:lnTo>
                    <a:pt x="10" y="14"/>
                  </a:lnTo>
                  <a:lnTo>
                    <a:pt x="11" y="12"/>
                  </a:lnTo>
                  <a:lnTo>
                    <a:pt x="11" y="10"/>
                  </a:lnTo>
                  <a:lnTo>
                    <a:pt x="11" y="10"/>
                  </a:lnTo>
                  <a:lnTo>
                    <a:pt x="11" y="10"/>
                  </a:lnTo>
                  <a:lnTo>
                    <a:pt x="13" y="9"/>
                  </a:lnTo>
                  <a:lnTo>
                    <a:pt x="13" y="10"/>
                  </a:lnTo>
                  <a:lnTo>
                    <a:pt x="13" y="10"/>
                  </a:lnTo>
                  <a:lnTo>
                    <a:pt x="13" y="13"/>
                  </a:lnTo>
                  <a:lnTo>
                    <a:pt x="13" y="14"/>
                  </a:lnTo>
                  <a:lnTo>
                    <a:pt x="12" y="15"/>
                  </a:lnTo>
                  <a:lnTo>
                    <a:pt x="10" y="18"/>
                  </a:lnTo>
                  <a:lnTo>
                    <a:pt x="7" y="18"/>
                  </a:lnTo>
                  <a:lnTo>
                    <a:pt x="7" y="18"/>
                  </a:lnTo>
                  <a:lnTo>
                    <a:pt x="6" y="18"/>
                  </a:lnTo>
                  <a:lnTo>
                    <a:pt x="3" y="18"/>
                  </a:lnTo>
                  <a:lnTo>
                    <a:pt x="2" y="15"/>
                  </a:lnTo>
                  <a:lnTo>
                    <a:pt x="0" y="14"/>
                  </a:lnTo>
                  <a:lnTo>
                    <a:pt x="0" y="12"/>
                  </a:lnTo>
                  <a:lnTo>
                    <a:pt x="0" y="10"/>
                  </a:lnTo>
                  <a:lnTo>
                    <a:pt x="0" y="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4190"/>
            <p:cNvSpPr>
              <a:spLocks noEditPoints="1"/>
            </p:cNvSpPr>
            <p:nvPr/>
          </p:nvSpPr>
          <p:spPr bwMode="auto">
            <a:xfrm>
              <a:off x="8045451" y="3821113"/>
              <a:ext cx="25400" cy="33338"/>
            </a:xfrm>
            <a:custGeom>
              <a:avLst/>
              <a:gdLst>
                <a:gd name="T0" fmla="*/ 8 w 16"/>
                <a:gd name="T1" fmla="*/ 19 h 21"/>
                <a:gd name="T2" fmla="*/ 8 w 16"/>
                <a:gd name="T3" fmla="*/ 19 h 21"/>
                <a:gd name="T4" fmla="*/ 8 w 16"/>
                <a:gd name="T5" fmla="*/ 19 h 21"/>
                <a:gd name="T6" fmla="*/ 8 w 16"/>
                <a:gd name="T7" fmla="*/ 19 h 21"/>
                <a:gd name="T8" fmla="*/ 8 w 16"/>
                <a:gd name="T9" fmla="*/ 19 h 21"/>
                <a:gd name="T10" fmla="*/ 4 w 16"/>
                <a:gd name="T11" fmla="*/ 17 h 21"/>
                <a:gd name="T12" fmla="*/ 3 w 16"/>
                <a:gd name="T13" fmla="*/ 17 h 21"/>
                <a:gd name="T14" fmla="*/ 4 w 16"/>
                <a:gd name="T15" fmla="*/ 17 h 21"/>
                <a:gd name="T16" fmla="*/ 4 w 16"/>
                <a:gd name="T17" fmla="*/ 17 h 21"/>
                <a:gd name="T18" fmla="*/ 13 w 16"/>
                <a:gd name="T19" fmla="*/ 14 h 21"/>
                <a:gd name="T20" fmla="*/ 13 w 16"/>
                <a:gd name="T21" fmla="*/ 15 h 21"/>
                <a:gd name="T22" fmla="*/ 13 w 16"/>
                <a:gd name="T23" fmla="*/ 14 h 21"/>
                <a:gd name="T24" fmla="*/ 13 w 16"/>
                <a:gd name="T25" fmla="*/ 14 h 21"/>
                <a:gd name="T26" fmla="*/ 4 w 16"/>
                <a:gd name="T27" fmla="*/ 11 h 21"/>
                <a:gd name="T28" fmla="*/ 3 w 16"/>
                <a:gd name="T29" fmla="*/ 11 h 21"/>
                <a:gd name="T30" fmla="*/ 3 w 16"/>
                <a:gd name="T31" fmla="*/ 12 h 21"/>
                <a:gd name="T32" fmla="*/ 3 w 16"/>
                <a:gd name="T33" fmla="*/ 11 h 21"/>
                <a:gd name="T34" fmla="*/ 4 w 16"/>
                <a:gd name="T35" fmla="*/ 11 h 21"/>
                <a:gd name="T36" fmla="*/ 0 w 16"/>
                <a:gd name="T37" fmla="*/ 0 h 21"/>
                <a:gd name="T38" fmla="*/ 7 w 16"/>
                <a:gd name="T39" fmla="*/ 0 h 21"/>
                <a:gd name="T40" fmla="*/ 7 w 16"/>
                <a:gd name="T41" fmla="*/ 11 h 21"/>
                <a:gd name="T42" fmla="*/ 7 w 16"/>
                <a:gd name="T43" fmla="*/ 11 h 21"/>
                <a:gd name="T44" fmla="*/ 7 w 16"/>
                <a:gd name="T45" fmla="*/ 12 h 21"/>
                <a:gd name="T46" fmla="*/ 7 w 16"/>
                <a:gd name="T47" fmla="*/ 12 h 21"/>
                <a:gd name="T48" fmla="*/ 7 w 16"/>
                <a:gd name="T49" fmla="*/ 14 h 21"/>
                <a:gd name="T50" fmla="*/ 7 w 16"/>
                <a:gd name="T51" fmla="*/ 15 h 21"/>
                <a:gd name="T52" fmla="*/ 7 w 16"/>
                <a:gd name="T53" fmla="*/ 15 h 21"/>
                <a:gd name="T54" fmla="*/ 7 w 16"/>
                <a:gd name="T55" fmla="*/ 15 h 21"/>
                <a:gd name="T56" fmla="*/ 8 w 16"/>
                <a:gd name="T57" fmla="*/ 16 h 21"/>
                <a:gd name="T58" fmla="*/ 8 w 16"/>
                <a:gd name="T59" fmla="*/ 16 h 21"/>
                <a:gd name="T60" fmla="*/ 9 w 16"/>
                <a:gd name="T61" fmla="*/ 15 h 21"/>
                <a:gd name="T62" fmla="*/ 9 w 16"/>
                <a:gd name="T63" fmla="*/ 15 h 21"/>
                <a:gd name="T64" fmla="*/ 9 w 16"/>
                <a:gd name="T65" fmla="*/ 14 h 21"/>
                <a:gd name="T66" fmla="*/ 11 w 16"/>
                <a:gd name="T67" fmla="*/ 12 h 21"/>
                <a:gd name="T68" fmla="*/ 11 w 16"/>
                <a:gd name="T69" fmla="*/ 12 h 21"/>
                <a:gd name="T70" fmla="*/ 9 w 16"/>
                <a:gd name="T71" fmla="*/ 11 h 21"/>
                <a:gd name="T72" fmla="*/ 16 w 16"/>
                <a:gd name="T73" fmla="*/ 10 h 21"/>
                <a:gd name="T74" fmla="*/ 16 w 16"/>
                <a:gd name="T75" fmla="*/ 11 h 21"/>
                <a:gd name="T76" fmla="*/ 16 w 16"/>
                <a:gd name="T77" fmla="*/ 11 h 21"/>
                <a:gd name="T78" fmla="*/ 16 w 16"/>
                <a:gd name="T79" fmla="*/ 12 h 21"/>
                <a:gd name="T80" fmla="*/ 16 w 16"/>
                <a:gd name="T81" fmla="*/ 14 h 21"/>
                <a:gd name="T82" fmla="*/ 16 w 16"/>
                <a:gd name="T83" fmla="*/ 15 h 21"/>
                <a:gd name="T84" fmla="*/ 16 w 16"/>
                <a:gd name="T85" fmla="*/ 17 h 21"/>
                <a:gd name="T86" fmla="*/ 13 w 16"/>
                <a:gd name="T87" fmla="*/ 19 h 21"/>
                <a:gd name="T88" fmla="*/ 12 w 16"/>
                <a:gd name="T89" fmla="*/ 21 h 21"/>
                <a:gd name="T90" fmla="*/ 8 w 16"/>
                <a:gd name="T91" fmla="*/ 21 h 21"/>
                <a:gd name="T92" fmla="*/ 8 w 16"/>
                <a:gd name="T93" fmla="*/ 21 h 21"/>
                <a:gd name="T94" fmla="*/ 7 w 16"/>
                <a:gd name="T95" fmla="*/ 21 h 21"/>
                <a:gd name="T96" fmla="*/ 5 w 16"/>
                <a:gd name="T97" fmla="*/ 21 h 21"/>
                <a:gd name="T98" fmla="*/ 3 w 16"/>
                <a:gd name="T99" fmla="*/ 20 h 21"/>
                <a:gd name="T100" fmla="*/ 1 w 16"/>
                <a:gd name="T101" fmla="*/ 19 h 21"/>
                <a:gd name="T102" fmla="*/ 1 w 16"/>
                <a:gd name="T103" fmla="*/ 19 h 21"/>
                <a:gd name="T104" fmla="*/ 0 w 16"/>
                <a:gd name="T105" fmla="*/ 16 h 21"/>
                <a:gd name="T106" fmla="*/ 0 w 16"/>
                <a:gd name="T107" fmla="*/ 14 h 21"/>
                <a:gd name="T108" fmla="*/ 0 w 16"/>
                <a:gd name="T109" fmla="*/ 12 h 21"/>
                <a:gd name="T110" fmla="*/ 0 w 16"/>
                <a:gd name="T111" fmla="*/ 11 h 21"/>
                <a:gd name="T112" fmla="*/ 0 w 16"/>
                <a:gd name="T11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 h="21">
                  <a:moveTo>
                    <a:pt x="8" y="19"/>
                  </a:moveTo>
                  <a:lnTo>
                    <a:pt x="8" y="19"/>
                  </a:lnTo>
                  <a:lnTo>
                    <a:pt x="8" y="19"/>
                  </a:lnTo>
                  <a:lnTo>
                    <a:pt x="8" y="19"/>
                  </a:lnTo>
                  <a:lnTo>
                    <a:pt x="8" y="19"/>
                  </a:lnTo>
                  <a:close/>
                  <a:moveTo>
                    <a:pt x="4" y="17"/>
                  </a:moveTo>
                  <a:lnTo>
                    <a:pt x="3" y="17"/>
                  </a:lnTo>
                  <a:lnTo>
                    <a:pt x="4" y="17"/>
                  </a:lnTo>
                  <a:lnTo>
                    <a:pt x="4" y="17"/>
                  </a:lnTo>
                  <a:close/>
                  <a:moveTo>
                    <a:pt x="13" y="14"/>
                  </a:moveTo>
                  <a:lnTo>
                    <a:pt x="13" y="15"/>
                  </a:lnTo>
                  <a:lnTo>
                    <a:pt x="13" y="14"/>
                  </a:lnTo>
                  <a:lnTo>
                    <a:pt x="13" y="14"/>
                  </a:lnTo>
                  <a:close/>
                  <a:moveTo>
                    <a:pt x="4" y="11"/>
                  </a:moveTo>
                  <a:lnTo>
                    <a:pt x="3" y="11"/>
                  </a:lnTo>
                  <a:lnTo>
                    <a:pt x="3" y="12"/>
                  </a:lnTo>
                  <a:lnTo>
                    <a:pt x="3" y="11"/>
                  </a:lnTo>
                  <a:lnTo>
                    <a:pt x="4" y="11"/>
                  </a:lnTo>
                  <a:close/>
                  <a:moveTo>
                    <a:pt x="0" y="0"/>
                  </a:moveTo>
                  <a:lnTo>
                    <a:pt x="7" y="0"/>
                  </a:lnTo>
                  <a:lnTo>
                    <a:pt x="7" y="11"/>
                  </a:lnTo>
                  <a:lnTo>
                    <a:pt x="7" y="11"/>
                  </a:lnTo>
                  <a:lnTo>
                    <a:pt x="7" y="12"/>
                  </a:lnTo>
                  <a:lnTo>
                    <a:pt x="7" y="12"/>
                  </a:lnTo>
                  <a:lnTo>
                    <a:pt x="7" y="14"/>
                  </a:lnTo>
                  <a:lnTo>
                    <a:pt x="7" y="15"/>
                  </a:lnTo>
                  <a:lnTo>
                    <a:pt x="7" y="15"/>
                  </a:lnTo>
                  <a:lnTo>
                    <a:pt x="7" y="15"/>
                  </a:lnTo>
                  <a:lnTo>
                    <a:pt x="8" y="16"/>
                  </a:lnTo>
                  <a:lnTo>
                    <a:pt x="8" y="16"/>
                  </a:lnTo>
                  <a:lnTo>
                    <a:pt x="9" y="15"/>
                  </a:lnTo>
                  <a:lnTo>
                    <a:pt x="9" y="15"/>
                  </a:lnTo>
                  <a:lnTo>
                    <a:pt x="9" y="14"/>
                  </a:lnTo>
                  <a:lnTo>
                    <a:pt x="11" y="12"/>
                  </a:lnTo>
                  <a:lnTo>
                    <a:pt x="11" y="12"/>
                  </a:lnTo>
                  <a:lnTo>
                    <a:pt x="9" y="11"/>
                  </a:lnTo>
                  <a:lnTo>
                    <a:pt x="16" y="10"/>
                  </a:lnTo>
                  <a:lnTo>
                    <a:pt x="16" y="11"/>
                  </a:lnTo>
                  <a:lnTo>
                    <a:pt x="16" y="11"/>
                  </a:lnTo>
                  <a:lnTo>
                    <a:pt x="16" y="12"/>
                  </a:lnTo>
                  <a:lnTo>
                    <a:pt x="16" y="14"/>
                  </a:lnTo>
                  <a:lnTo>
                    <a:pt x="16" y="15"/>
                  </a:lnTo>
                  <a:lnTo>
                    <a:pt x="16" y="17"/>
                  </a:lnTo>
                  <a:lnTo>
                    <a:pt x="13" y="19"/>
                  </a:lnTo>
                  <a:lnTo>
                    <a:pt x="12" y="21"/>
                  </a:lnTo>
                  <a:lnTo>
                    <a:pt x="8" y="21"/>
                  </a:lnTo>
                  <a:lnTo>
                    <a:pt x="8" y="21"/>
                  </a:lnTo>
                  <a:lnTo>
                    <a:pt x="7" y="21"/>
                  </a:lnTo>
                  <a:lnTo>
                    <a:pt x="5" y="21"/>
                  </a:lnTo>
                  <a:lnTo>
                    <a:pt x="3" y="20"/>
                  </a:lnTo>
                  <a:lnTo>
                    <a:pt x="1" y="19"/>
                  </a:lnTo>
                  <a:lnTo>
                    <a:pt x="1" y="19"/>
                  </a:lnTo>
                  <a:lnTo>
                    <a:pt x="0" y="16"/>
                  </a:lnTo>
                  <a:lnTo>
                    <a:pt x="0" y="14"/>
                  </a:lnTo>
                  <a:lnTo>
                    <a:pt x="0" y="12"/>
                  </a:lnTo>
                  <a:lnTo>
                    <a:pt x="0" y="1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4191"/>
            <p:cNvSpPr>
              <a:spLocks noEditPoints="1"/>
            </p:cNvSpPr>
            <p:nvPr/>
          </p:nvSpPr>
          <p:spPr bwMode="auto">
            <a:xfrm>
              <a:off x="7991476" y="3832226"/>
              <a:ext cx="106363" cy="163513"/>
            </a:xfrm>
            <a:custGeom>
              <a:avLst/>
              <a:gdLst>
                <a:gd name="T0" fmla="*/ 37 w 67"/>
                <a:gd name="T1" fmla="*/ 4 h 103"/>
                <a:gd name="T2" fmla="*/ 28 w 67"/>
                <a:gd name="T3" fmla="*/ 7 h 103"/>
                <a:gd name="T4" fmla="*/ 18 w 67"/>
                <a:gd name="T5" fmla="*/ 14 h 103"/>
                <a:gd name="T6" fmla="*/ 11 w 67"/>
                <a:gd name="T7" fmla="*/ 26 h 103"/>
                <a:gd name="T8" fmla="*/ 4 w 67"/>
                <a:gd name="T9" fmla="*/ 44 h 103"/>
                <a:gd name="T10" fmla="*/ 4 w 67"/>
                <a:gd name="T11" fmla="*/ 52 h 103"/>
                <a:gd name="T12" fmla="*/ 3 w 67"/>
                <a:gd name="T13" fmla="*/ 59 h 103"/>
                <a:gd name="T14" fmla="*/ 4 w 67"/>
                <a:gd name="T15" fmla="*/ 75 h 103"/>
                <a:gd name="T16" fmla="*/ 9 w 67"/>
                <a:gd name="T17" fmla="*/ 88 h 103"/>
                <a:gd name="T18" fmla="*/ 14 w 67"/>
                <a:gd name="T19" fmla="*/ 97 h 103"/>
                <a:gd name="T20" fmla="*/ 22 w 67"/>
                <a:gd name="T21" fmla="*/ 101 h 103"/>
                <a:gd name="T22" fmla="*/ 24 w 67"/>
                <a:gd name="T23" fmla="*/ 101 h 103"/>
                <a:gd name="T24" fmla="*/ 30 w 67"/>
                <a:gd name="T25" fmla="*/ 98 h 103"/>
                <a:gd name="T26" fmla="*/ 38 w 67"/>
                <a:gd name="T27" fmla="*/ 93 h 103"/>
                <a:gd name="T28" fmla="*/ 46 w 67"/>
                <a:gd name="T29" fmla="*/ 82 h 103"/>
                <a:gd name="T30" fmla="*/ 56 w 67"/>
                <a:gd name="T31" fmla="*/ 65 h 103"/>
                <a:gd name="T32" fmla="*/ 63 w 67"/>
                <a:gd name="T33" fmla="*/ 46 h 103"/>
                <a:gd name="T34" fmla="*/ 64 w 67"/>
                <a:gd name="T35" fmla="*/ 41 h 103"/>
                <a:gd name="T36" fmla="*/ 64 w 67"/>
                <a:gd name="T37" fmla="*/ 37 h 103"/>
                <a:gd name="T38" fmla="*/ 62 w 67"/>
                <a:gd name="T39" fmla="*/ 22 h 103"/>
                <a:gd name="T40" fmla="*/ 55 w 67"/>
                <a:gd name="T41" fmla="*/ 12 h 103"/>
                <a:gd name="T42" fmla="*/ 46 w 67"/>
                <a:gd name="T43" fmla="*/ 5 h 103"/>
                <a:gd name="T44" fmla="*/ 37 w 67"/>
                <a:gd name="T45" fmla="*/ 4 h 103"/>
                <a:gd name="T46" fmla="*/ 37 w 67"/>
                <a:gd name="T47" fmla="*/ 4 h 103"/>
                <a:gd name="T48" fmla="*/ 37 w 67"/>
                <a:gd name="T49" fmla="*/ 0 h 103"/>
                <a:gd name="T50" fmla="*/ 38 w 67"/>
                <a:gd name="T51" fmla="*/ 0 h 103"/>
                <a:gd name="T52" fmla="*/ 47 w 67"/>
                <a:gd name="T53" fmla="*/ 3 h 103"/>
                <a:gd name="T54" fmla="*/ 58 w 67"/>
                <a:gd name="T55" fmla="*/ 10 h 103"/>
                <a:gd name="T56" fmla="*/ 64 w 67"/>
                <a:gd name="T57" fmla="*/ 21 h 103"/>
                <a:gd name="T58" fmla="*/ 67 w 67"/>
                <a:gd name="T59" fmla="*/ 37 h 103"/>
                <a:gd name="T60" fmla="*/ 67 w 67"/>
                <a:gd name="T61" fmla="*/ 42 h 103"/>
                <a:gd name="T62" fmla="*/ 67 w 67"/>
                <a:gd name="T63" fmla="*/ 46 h 103"/>
                <a:gd name="T64" fmla="*/ 60 w 67"/>
                <a:gd name="T65" fmla="*/ 67 h 103"/>
                <a:gd name="T66" fmla="*/ 48 w 67"/>
                <a:gd name="T67" fmla="*/ 85 h 103"/>
                <a:gd name="T68" fmla="*/ 41 w 67"/>
                <a:gd name="T69" fmla="*/ 94 h 103"/>
                <a:gd name="T70" fmla="*/ 31 w 67"/>
                <a:gd name="T71" fmla="*/ 101 h 103"/>
                <a:gd name="T72" fmla="*/ 24 w 67"/>
                <a:gd name="T73" fmla="*/ 103 h 103"/>
                <a:gd name="T74" fmla="*/ 21 w 67"/>
                <a:gd name="T75" fmla="*/ 103 h 103"/>
                <a:gd name="T76" fmla="*/ 13 w 67"/>
                <a:gd name="T77" fmla="*/ 98 h 103"/>
                <a:gd name="T78" fmla="*/ 7 w 67"/>
                <a:gd name="T79" fmla="*/ 89 h 103"/>
                <a:gd name="T80" fmla="*/ 1 w 67"/>
                <a:gd name="T81" fmla="*/ 75 h 103"/>
                <a:gd name="T82" fmla="*/ 0 w 67"/>
                <a:gd name="T83" fmla="*/ 59 h 103"/>
                <a:gd name="T84" fmla="*/ 0 w 67"/>
                <a:gd name="T85" fmla="*/ 51 h 103"/>
                <a:gd name="T86" fmla="*/ 1 w 67"/>
                <a:gd name="T87" fmla="*/ 43 h 103"/>
                <a:gd name="T88" fmla="*/ 7 w 67"/>
                <a:gd name="T89" fmla="*/ 25 h 103"/>
                <a:gd name="T90" fmla="*/ 16 w 67"/>
                <a:gd name="T91" fmla="*/ 12 h 103"/>
                <a:gd name="T92" fmla="*/ 26 w 67"/>
                <a:gd name="T93" fmla="*/ 4 h 103"/>
                <a:gd name="T94" fmla="*/ 37 w 67"/>
                <a:gd name="T9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 h="103">
                  <a:moveTo>
                    <a:pt x="37" y="4"/>
                  </a:moveTo>
                  <a:lnTo>
                    <a:pt x="28" y="7"/>
                  </a:lnTo>
                  <a:lnTo>
                    <a:pt x="18" y="14"/>
                  </a:lnTo>
                  <a:lnTo>
                    <a:pt x="11" y="26"/>
                  </a:lnTo>
                  <a:lnTo>
                    <a:pt x="4" y="44"/>
                  </a:lnTo>
                  <a:lnTo>
                    <a:pt x="4" y="52"/>
                  </a:lnTo>
                  <a:lnTo>
                    <a:pt x="3" y="59"/>
                  </a:lnTo>
                  <a:lnTo>
                    <a:pt x="4" y="75"/>
                  </a:lnTo>
                  <a:lnTo>
                    <a:pt x="9" y="88"/>
                  </a:lnTo>
                  <a:lnTo>
                    <a:pt x="14" y="97"/>
                  </a:lnTo>
                  <a:lnTo>
                    <a:pt x="22" y="101"/>
                  </a:lnTo>
                  <a:lnTo>
                    <a:pt x="24" y="101"/>
                  </a:lnTo>
                  <a:lnTo>
                    <a:pt x="30" y="98"/>
                  </a:lnTo>
                  <a:lnTo>
                    <a:pt x="38" y="93"/>
                  </a:lnTo>
                  <a:lnTo>
                    <a:pt x="46" y="82"/>
                  </a:lnTo>
                  <a:lnTo>
                    <a:pt x="56" y="65"/>
                  </a:lnTo>
                  <a:lnTo>
                    <a:pt x="63" y="46"/>
                  </a:lnTo>
                  <a:lnTo>
                    <a:pt x="64" y="41"/>
                  </a:lnTo>
                  <a:lnTo>
                    <a:pt x="64" y="37"/>
                  </a:lnTo>
                  <a:lnTo>
                    <a:pt x="62" y="22"/>
                  </a:lnTo>
                  <a:lnTo>
                    <a:pt x="55" y="12"/>
                  </a:lnTo>
                  <a:lnTo>
                    <a:pt x="46" y="5"/>
                  </a:lnTo>
                  <a:lnTo>
                    <a:pt x="37" y="4"/>
                  </a:lnTo>
                  <a:lnTo>
                    <a:pt x="37" y="4"/>
                  </a:lnTo>
                  <a:close/>
                  <a:moveTo>
                    <a:pt x="37" y="0"/>
                  </a:moveTo>
                  <a:lnTo>
                    <a:pt x="38" y="0"/>
                  </a:lnTo>
                  <a:lnTo>
                    <a:pt x="47" y="3"/>
                  </a:lnTo>
                  <a:lnTo>
                    <a:pt x="58" y="10"/>
                  </a:lnTo>
                  <a:lnTo>
                    <a:pt x="64" y="21"/>
                  </a:lnTo>
                  <a:lnTo>
                    <a:pt x="67" y="37"/>
                  </a:lnTo>
                  <a:lnTo>
                    <a:pt x="67" y="42"/>
                  </a:lnTo>
                  <a:lnTo>
                    <a:pt x="67" y="46"/>
                  </a:lnTo>
                  <a:lnTo>
                    <a:pt x="60" y="67"/>
                  </a:lnTo>
                  <a:lnTo>
                    <a:pt x="48" y="85"/>
                  </a:lnTo>
                  <a:lnTo>
                    <a:pt x="41" y="94"/>
                  </a:lnTo>
                  <a:lnTo>
                    <a:pt x="31" y="101"/>
                  </a:lnTo>
                  <a:lnTo>
                    <a:pt x="24" y="103"/>
                  </a:lnTo>
                  <a:lnTo>
                    <a:pt x="21" y="103"/>
                  </a:lnTo>
                  <a:lnTo>
                    <a:pt x="13" y="98"/>
                  </a:lnTo>
                  <a:lnTo>
                    <a:pt x="7" y="89"/>
                  </a:lnTo>
                  <a:lnTo>
                    <a:pt x="1" y="75"/>
                  </a:lnTo>
                  <a:lnTo>
                    <a:pt x="0" y="59"/>
                  </a:lnTo>
                  <a:lnTo>
                    <a:pt x="0" y="51"/>
                  </a:lnTo>
                  <a:lnTo>
                    <a:pt x="1" y="43"/>
                  </a:lnTo>
                  <a:lnTo>
                    <a:pt x="7" y="25"/>
                  </a:lnTo>
                  <a:lnTo>
                    <a:pt x="16" y="12"/>
                  </a:lnTo>
                  <a:lnTo>
                    <a:pt x="26" y="4"/>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4192"/>
            <p:cNvSpPr>
              <a:spLocks noEditPoints="1"/>
            </p:cNvSpPr>
            <p:nvPr/>
          </p:nvSpPr>
          <p:spPr bwMode="auto">
            <a:xfrm>
              <a:off x="7989888" y="3830638"/>
              <a:ext cx="111125" cy="168275"/>
            </a:xfrm>
            <a:custGeom>
              <a:avLst/>
              <a:gdLst>
                <a:gd name="T0" fmla="*/ 23 w 70"/>
                <a:gd name="T1" fmla="*/ 103 h 106"/>
                <a:gd name="T2" fmla="*/ 25 w 70"/>
                <a:gd name="T3" fmla="*/ 103 h 106"/>
                <a:gd name="T4" fmla="*/ 25 w 70"/>
                <a:gd name="T5" fmla="*/ 103 h 106"/>
                <a:gd name="T6" fmla="*/ 19 w 70"/>
                <a:gd name="T7" fmla="*/ 102 h 106"/>
                <a:gd name="T8" fmla="*/ 29 w 70"/>
                <a:gd name="T9" fmla="*/ 102 h 106"/>
                <a:gd name="T10" fmla="*/ 32 w 70"/>
                <a:gd name="T11" fmla="*/ 100 h 106"/>
                <a:gd name="T12" fmla="*/ 67 w 70"/>
                <a:gd name="T13" fmla="*/ 47 h 106"/>
                <a:gd name="T14" fmla="*/ 48 w 70"/>
                <a:gd name="T15" fmla="*/ 85 h 106"/>
                <a:gd name="T16" fmla="*/ 36 w 70"/>
                <a:gd name="T17" fmla="*/ 98 h 106"/>
                <a:gd name="T18" fmla="*/ 48 w 70"/>
                <a:gd name="T19" fmla="*/ 85 h 106"/>
                <a:gd name="T20" fmla="*/ 67 w 70"/>
                <a:gd name="T21" fmla="*/ 47 h 106"/>
                <a:gd name="T22" fmla="*/ 65 w 70"/>
                <a:gd name="T23" fmla="*/ 31 h 106"/>
                <a:gd name="T24" fmla="*/ 67 w 70"/>
                <a:gd name="T25" fmla="*/ 38 h 106"/>
                <a:gd name="T26" fmla="*/ 38 w 70"/>
                <a:gd name="T27" fmla="*/ 6 h 106"/>
                <a:gd name="T28" fmla="*/ 19 w 70"/>
                <a:gd name="T29" fmla="*/ 15 h 106"/>
                <a:gd name="T30" fmla="*/ 8 w 70"/>
                <a:gd name="T31" fmla="*/ 45 h 106"/>
                <a:gd name="T32" fmla="*/ 5 w 70"/>
                <a:gd name="T33" fmla="*/ 60 h 106"/>
                <a:gd name="T34" fmla="*/ 8 w 70"/>
                <a:gd name="T35" fmla="*/ 76 h 106"/>
                <a:gd name="T36" fmla="*/ 17 w 70"/>
                <a:gd name="T37" fmla="*/ 97 h 106"/>
                <a:gd name="T38" fmla="*/ 25 w 70"/>
                <a:gd name="T39" fmla="*/ 100 h 106"/>
                <a:gd name="T40" fmla="*/ 25 w 70"/>
                <a:gd name="T41" fmla="*/ 100 h 106"/>
                <a:gd name="T42" fmla="*/ 25 w 70"/>
                <a:gd name="T43" fmla="*/ 100 h 106"/>
                <a:gd name="T44" fmla="*/ 39 w 70"/>
                <a:gd name="T45" fmla="*/ 93 h 106"/>
                <a:gd name="T46" fmla="*/ 47 w 70"/>
                <a:gd name="T47" fmla="*/ 83 h 106"/>
                <a:gd name="T48" fmla="*/ 56 w 70"/>
                <a:gd name="T49" fmla="*/ 65 h 106"/>
                <a:gd name="T50" fmla="*/ 64 w 70"/>
                <a:gd name="T51" fmla="*/ 42 h 106"/>
                <a:gd name="T52" fmla="*/ 64 w 70"/>
                <a:gd name="T53" fmla="*/ 38 h 106"/>
                <a:gd name="T54" fmla="*/ 55 w 70"/>
                <a:gd name="T55" fmla="*/ 14 h 106"/>
                <a:gd name="T56" fmla="*/ 38 w 70"/>
                <a:gd name="T57" fmla="*/ 6 h 106"/>
                <a:gd name="T58" fmla="*/ 38 w 70"/>
                <a:gd name="T59" fmla="*/ 2 h 106"/>
                <a:gd name="T60" fmla="*/ 38 w 70"/>
                <a:gd name="T61" fmla="*/ 2 h 106"/>
                <a:gd name="T62" fmla="*/ 38 w 70"/>
                <a:gd name="T63" fmla="*/ 0 h 106"/>
                <a:gd name="T64" fmla="*/ 49 w 70"/>
                <a:gd name="T65" fmla="*/ 2 h 106"/>
                <a:gd name="T66" fmla="*/ 67 w 70"/>
                <a:gd name="T67" fmla="*/ 22 h 106"/>
                <a:gd name="T68" fmla="*/ 70 w 70"/>
                <a:gd name="T69" fmla="*/ 38 h 106"/>
                <a:gd name="T70" fmla="*/ 69 w 70"/>
                <a:gd name="T71" fmla="*/ 48 h 106"/>
                <a:gd name="T72" fmla="*/ 51 w 70"/>
                <a:gd name="T73" fmla="*/ 87 h 106"/>
                <a:gd name="T74" fmla="*/ 34 w 70"/>
                <a:gd name="T75" fmla="*/ 103 h 106"/>
                <a:gd name="T76" fmla="*/ 22 w 70"/>
                <a:gd name="T77" fmla="*/ 106 h 106"/>
                <a:gd name="T78" fmla="*/ 22 w 70"/>
                <a:gd name="T79" fmla="*/ 106 h 106"/>
                <a:gd name="T80" fmla="*/ 5 w 70"/>
                <a:gd name="T81" fmla="*/ 90 h 106"/>
                <a:gd name="T82" fmla="*/ 0 w 70"/>
                <a:gd name="T83" fmla="*/ 60 h 106"/>
                <a:gd name="T84" fmla="*/ 1 w 70"/>
                <a:gd name="T85" fmla="*/ 44 h 106"/>
                <a:gd name="T86" fmla="*/ 15 w 70"/>
                <a:gd name="T87" fmla="*/ 11 h 106"/>
                <a:gd name="T88" fmla="*/ 38 w 70"/>
                <a:gd name="T8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 h="106">
                  <a:moveTo>
                    <a:pt x="19" y="102"/>
                  </a:moveTo>
                  <a:lnTo>
                    <a:pt x="23" y="103"/>
                  </a:lnTo>
                  <a:lnTo>
                    <a:pt x="25" y="103"/>
                  </a:lnTo>
                  <a:lnTo>
                    <a:pt x="25" y="103"/>
                  </a:lnTo>
                  <a:lnTo>
                    <a:pt x="25" y="103"/>
                  </a:lnTo>
                  <a:lnTo>
                    <a:pt x="25" y="103"/>
                  </a:lnTo>
                  <a:lnTo>
                    <a:pt x="23" y="103"/>
                  </a:lnTo>
                  <a:lnTo>
                    <a:pt x="19" y="102"/>
                  </a:lnTo>
                  <a:close/>
                  <a:moveTo>
                    <a:pt x="32" y="100"/>
                  </a:moveTo>
                  <a:lnTo>
                    <a:pt x="29" y="102"/>
                  </a:lnTo>
                  <a:lnTo>
                    <a:pt x="32" y="100"/>
                  </a:lnTo>
                  <a:lnTo>
                    <a:pt x="32" y="100"/>
                  </a:lnTo>
                  <a:close/>
                  <a:moveTo>
                    <a:pt x="67" y="47"/>
                  </a:moveTo>
                  <a:lnTo>
                    <a:pt x="67" y="47"/>
                  </a:lnTo>
                  <a:lnTo>
                    <a:pt x="59" y="66"/>
                  </a:lnTo>
                  <a:lnTo>
                    <a:pt x="48" y="85"/>
                  </a:lnTo>
                  <a:lnTo>
                    <a:pt x="40" y="94"/>
                  </a:lnTo>
                  <a:lnTo>
                    <a:pt x="36" y="98"/>
                  </a:lnTo>
                  <a:lnTo>
                    <a:pt x="40" y="94"/>
                  </a:lnTo>
                  <a:lnTo>
                    <a:pt x="48" y="85"/>
                  </a:lnTo>
                  <a:lnTo>
                    <a:pt x="59" y="66"/>
                  </a:lnTo>
                  <a:lnTo>
                    <a:pt x="67" y="47"/>
                  </a:lnTo>
                  <a:lnTo>
                    <a:pt x="67" y="47"/>
                  </a:lnTo>
                  <a:close/>
                  <a:moveTo>
                    <a:pt x="65" y="31"/>
                  </a:moveTo>
                  <a:lnTo>
                    <a:pt x="67" y="38"/>
                  </a:lnTo>
                  <a:lnTo>
                    <a:pt x="67" y="38"/>
                  </a:lnTo>
                  <a:lnTo>
                    <a:pt x="65" y="31"/>
                  </a:lnTo>
                  <a:close/>
                  <a:moveTo>
                    <a:pt x="38" y="6"/>
                  </a:moveTo>
                  <a:lnTo>
                    <a:pt x="29" y="9"/>
                  </a:lnTo>
                  <a:lnTo>
                    <a:pt x="19" y="15"/>
                  </a:lnTo>
                  <a:lnTo>
                    <a:pt x="13" y="28"/>
                  </a:lnTo>
                  <a:lnTo>
                    <a:pt x="8" y="45"/>
                  </a:lnTo>
                  <a:lnTo>
                    <a:pt x="6" y="53"/>
                  </a:lnTo>
                  <a:lnTo>
                    <a:pt x="5" y="60"/>
                  </a:lnTo>
                  <a:lnTo>
                    <a:pt x="5" y="60"/>
                  </a:lnTo>
                  <a:lnTo>
                    <a:pt x="8" y="76"/>
                  </a:lnTo>
                  <a:lnTo>
                    <a:pt x="12" y="87"/>
                  </a:lnTo>
                  <a:lnTo>
                    <a:pt x="17" y="97"/>
                  </a:lnTo>
                  <a:lnTo>
                    <a:pt x="23" y="100"/>
                  </a:lnTo>
                  <a:lnTo>
                    <a:pt x="25" y="100"/>
                  </a:lnTo>
                  <a:lnTo>
                    <a:pt x="25" y="100"/>
                  </a:lnTo>
                  <a:lnTo>
                    <a:pt x="25" y="100"/>
                  </a:lnTo>
                  <a:lnTo>
                    <a:pt x="25" y="100"/>
                  </a:lnTo>
                  <a:lnTo>
                    <a:pt x="25" y="100"/>
                  </a:lnTo>
                  <a:lnTo>
                    <a:pt x="31" y="98"/>
                  </a:lnTo>
                  <a:lnTo>
                    <a:pt x="39" y="93"/>
                  </a:lnTo>
                  <a:lnTo>
                    <a:pt x="46" y="83"/>
                  </a:lnTo>
                  <a:lnTo>
                    <a:pt x="47" y="83"/>
                  </a:lnTo>
                  <a:lnTo>
                    <a:pt x="46" y="83"/>
                  </a:lnTo>
                  <a:lnTo>
                    <a:pt x="56" y="65"/>
                  </a:lnTo>
                  <a:lnTo>
                    <a:pt x="63" y="47"/>
                  </a:lnTo>
                  <a:lnTo>
                    <a:pt x="64" y="42"/>
                  </a:lnTo>
                  <a:lnTo>
                    <a:pt x="64" y="38"/>
                  </a:lnTo>
                  <a:lnTo>
                    <a:pt x="64" y="38"/>
                  </a:lnTo>
                  <a:lnTo>
                    <a:pt x="61" y="25"/>
                  </a:lnTo>
                  <a:lnTo>
                    <a:pt x="55" y="14"/>
                  </a:lnTo>
                  <a:lnTo>
                    <a:pt x="47" y="9"/>
                  </a:lnTo>
                  <a:lnTo>
                    <a:pt x="38" y="6"/>
                  </a:lnTo>
                  <a:lnTo>
                    <a:pt x="38" y="6"/>
                  </a:lnTo>
                  <a:close/>
                  <a:moveTo>
                    <a:pt x="38" y="2"/>
                  </a:moveTo>
                  <a:lnTo>
                    <a:pt x="38" y="4"/>
                  </a:lnTo>
                  <a:lnTo>
                    <a:pt x="38" y="2"/>
                  </a:lnTo>
                  <a:lnTo>
                    <a:pt x="38" y="2"/>
                  </a:lnTo>
                  <a:close/>
                  <a:moveTo>
                    <a:pt x="38" y="0"/>
                  </a:moveTo>
                  <a:lnTo>
                    <a:pt x="39" y="0"/>
                  </a:lnTo>
                  <a:lnTo>
                    <a:pt x="49" y="2"/>
                  </a:lnTo>
                  <a:lnTo>
                    <a:pt x="60" y="10"/>
                  </a:lnTo>
                  <a:lnTo>
                    <a:pt x="67" y="22"/>
                  </a:lnTo>
                  <a:lnTo>
                    <a:pt x="70" y="38"/>
                  </a:lnTo>
                  <a:lnTo>
                    <a:pt x="70" y="38"/>
                  </a:lnTo>
                  <a:lnTo>
                    <a:pt x="69" y="43"/>
                  </a:lnTo>
                  <a:lnTo>
                    <a:pt x="69" y="48"/>
                  </a:lnTo>
                  <a:lnTo>
                    <a:pt x="63" y="68"/>
                  </a:lnTo>
                  <a:lnTo>
                    <a:pt x="51" y="87"/>
                  </a:lnTo>
                  <a:lnTo>
                    <a:pt x="43" y="97"/>
                  </a:lnTo>
                  <a:lnTo>
                    <a:pt x="34" y="103"/>
                  </a:lnTo>
                  <a:lnTo>
                    <a:pt x="25" y="106"/>
                  </a:lnTo>
                  <a:lnTo>
                    <a:pt x="22" y="106"/>
                  </a:lnTo>
                  <a:lnTo>
                    <a:pt x="22" y="104"/>
                  </a:lnTo>
                  <a:lnTo>
                    <a:pt x="22" y="106"/>
                  </a:lnTo>
                  <a:lnTo>
                    <a:pt x="13" y="100"/>
                  </a:lnTo>
                  <a:lnTo>
                    <a:pt x="5" y="90"/>
                  </a:lnTo>
                  <a:lnTo>
                    <a:pt x="1" y="76"/>
                  </a:lnTo>
                  <a:lnTo>
                    <a:pt x="0" y="60"/>
                  </a:lnTo>
                  <a:lnTo>
                    <a:pt x="0" y="52"/>
                  </a:lnTo>
                  <a:lnTo>
                    <a:pt x="1" y="44"/>
                  </a:lnTo>
                  <a:lnTo>
                    <a:pt x="6" y="26"/>
                  </a:lnTo>
                  <a:lnTo>
                    <a:pt x="15" y="11"/>
                  </a:lnTo>
                  <a:lnTo>
                    <a:pt x="26" y="4"/>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4193"/>
            <p:cNvSpPr>
              <a:spLocks/>
            </p:cNvSpPr>
            <p:nvPr/>
          </p:nvSpPr>
          <p:spPr bwMode="auto">
            <a:xfrm>
              <a:off x="8026401" y="3833813"/>
              <a:ext cx="20638" cy="19050"/>
            </a:xfrm>
            <a:custGeom>
              <a:avLst/>
              <a:gdLst>
                <a:gd name="T0" fmla="*/ 11 w 13"/>
                <a:gd name="T1" fmla="*/ 0 h 12"/>
                <a:gd name="T2" fmla="*/ 13 w 13"/>
                <a:gd name="T3" fmla="*/ 2 h 12"/>
                <a:gd name="T4" fmla="*/ 12 w 13"/>
                <a:gd name="T5" fmla="*/ 3 h 12"/>
                <a:gd name="T6" fmla="*/ 12 w 13"/>
                <a:gd name="T7" fmla="*/ 4 h 12"/>
                <a:gd name="T8" fmla="*/ 11 w 13"/>
                <a:gd name="T9" fmla="*/ 6 h 12"/>
                <a:gd name="T10" fmla="*/ 9 w 13"/>
                <a:gd name="T11" fmla="*/ 7 h 12"/>
                <a:gd name="T12" fmla="*/ 7 w 13"/>
                <a:gd name="T13" fmla="*/ 9 h 12"/>
                <a:gd name="T14" fmla="*/ 6 w 13"/>
                <a:gd name="T15" fmla="*/ 11 h 12"/>
                <a:gd name="T16" fmla="*/ 3 w 13"/>
                <a:gd name="T17" fmla="*/ 12 h 12"/>
                <a:gd name="T18" fmla="*/ 3 w 13"/>
                <a:gd name="T19" fmla="*/ 12 h 12"/>
                <a:gd name="T20" fmla="*/ 2 w 13"/>
                <a:gd name="T21" fmla="*/ 12 h 12"/>
                <a:gd name="T22" fmla="*/ 0 w 13"/>
                <a:gd name="T23" fmla="*/ 11 h 12"/>
                <a:gd name="T24" fmla="*/ 0 w 13"/>
                <a:gd name="T25" fmla="*/ 9 h 12"/>
                <a:gd name="T26" fmla="*/ 0 w 13"/>
                <a:gd name="T27" fmla="*/ 7 h 12"/>
                <a:gd name="T28" fmla="*/ 0 w 13"/>
                <a:gd name="T29" fmla="*/ 6 h 12"/>
                <a:gd name="T30" fmla="*/ 2 w 13"/>
                <a:gd name="T31" fmla="*/ 4 h 12"/>
                <a:gd name="T32" fmla="*/ 4 w 13"/>
                <a:gd name="T33" fmla="*/ 6 h 12"/>
                <a:gd name="T34" fmla="*/ 4 w 13"/>
                <a:gd name="T35" fmla="*/ 6 h 12"/>
                <a:gd name="T36" fmla="*/ 3 w 13"/>
                <a:gd name="T37" fmla="*/ 7 h 12"/>
                <a:gd name="T38" fmla="*/ 3 w 13"/>
                <a:gd name="T39" fmla="*/ 9 h 12"/>
                <a:gd name="T40" fmla="*/ 4 w 13"/>
                <a:gd name="T41" fmla="*/ 8 h 12"/>
                <a:gd name="T42" fmla="*/ 6 w 13"/>
                <a:gd name="T43" fmla="*/ 7 h 12"/>
                <a:gd name="T44" fmla="*/ 7 w 13"/>
                <a:gd name="T45" fmla="*/ 6 h 12"/>
                <a:gd name="T46" fmla="*/ 8 w 13"/>
                <a:gd name="T47" fmla="*/ 3 h 12"/>
                <a:gd name="T48" fmla="*/ 9 w 13"/>
                <a:gd name="T49" fmla="*/ 2 h 12"/>
                <a:gd name="T50" fmla="*/ 11 w 13"/>
                <a:gd name="T51" fmla="*/ 0 h 12"/>
                <a:gd name="T52" fmla="*/ 11 w 13"/>
                <a:gd name="T5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 h="12">
                  <a:moveTo>
                    <a:pt x="11" y="0"/>
                  </a:moveTo>
                  <a:lnTo>
                    <a:pt x="13" y="2"/>
                  </a:lnTo>
                  <a:lnTo>
                    <a:pt x="12" y="3"/>
                  </a:lnTo>
                  <a:lnTo>
                    <a:pt x="12" y="4"/>
                  </a:lnTo>
                  <a:lnTo>
                    <a:pt x="11" y="6"/>
                  </a:lnTo>
                  <a:lnTo>
                    <a:pt x="9" y="7"/>
                  </a:lnTo>
                  <a:lnTo>
                    <a:pt x="7" y="9"/>
                  </a:lnTo>
                  <a:lnTo>
                    <a:pt x="6" y="11"/>
                  </a:lnTo>
                  <a:lnTo>
                    <a:pt x="3" y="12"/>
                  </a:lnTo>
                  <a:lnTo>
                    <a:pt x="3" y="12"/>
                  </a:lnTo>
                  <a:lnTo>
                    <a:pt x="2" y="12"/>
                  </a:lnTo>
                  <a:lnTo>
                    <a:pt x="0" y="11"/>
                  </a:lnTo>
                  <a:lnTo>
                    <a:pt x="0" y="9"/>
                  </a:lnTo>
                  <a:lnTo>
                    <a:pt x="0" y="7"/>
                  </a:lnTo>
                  <a:lnTo>
                    <a:pt x="0" y="6"/>
                  </a:lnTo>
                  <a:lnTo>
                    <a:pt x="2" y="4"/>
                  </a:lnTo>
                  <a:lnTo>
                    <a:pt x="4" y="6"/>
                  </a:lnTo>
                  <a:lnTo>
                    <a:pt x="4" y="6"/>
                  </a:lnTo>
                  <a:lnTo>
                    <a:pt x="3" y="7"/>
                  </a:lnTo>
                  <a:lnTo>
                    <a:pt x="3" y="9"/>
                  </a:lnTo>
                  <a:lnTo>
                    <a:pt x="4" y="8"/>
                  </a:lnTo>
                  <a:lnTo>
                    <a:pt x="6" y="7"/>
                  </a:lnTo>
                  <a:lnTo>
                    <a:pt x="7" y="6"/>
                  </a:lnTo>
                  <a:lnTo>
                    <a:pt x="8" y="3"/>
                  </a:lnTo>
                  <a:lnTo>
                    <a:pt x="9" y="2"/>
                  </a:lnTo>
                  <a:lnTo>
                    <a:pt x="11"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4194"/>
            <p:cNvSpPr>
              <a:spLocks noEditPoints="1"/>
            </p:cNvSpPr>
            <p:nvPr/>
          </p:nvSpPr>
          <p:spPr bwMode="auto">
            <a:xfrm>
              <a:off x="8023226" y="3832226"/>
              <a:ext cx="26988" cy="22225"/>
            </a:xfrm>
            <a:custGeom>
              <a:avLst/>
              <a:gdLst>
                <a:gd name="T0" fmla="*/ 4 w 17"/>
                <a:gd name="T1" fmla="*/ 12 h 14"/>
                <a:gd name="T2" fmla="*/ 2 w 17"/>
                <a:gd name="T3" fmla="*/ 12 h 14"/>
                <a:gd name="T4" fmla="*/ 4 w 17"/>
                <a:gd name="T5" fmla="*/ 12 h 14"/>
                <a:gd name="T6" fmla="*/ 4 w 17"/>
                <a:gd name="T7" fmla="*/ 12 h 14"/>
                <a:gd name="T8" fmla="*/ 4 w 17"/>
                <a:gd name="T9" fmla="*/ 8 h 14"/>
                <a:gd name="T10" fmla="*/ 4 w 17"/>
                <a:gd name="T11" fmla="*/ 8 h 14"/>
                <a:gd name="T12" fmla="*/ 4 w 17"/>
                <a:gd name="T13" fmla="*/ 9 h 14"/>
                <a:gd name="T14" fmla="*/ 4 w 17"/>
                <a:gd name="T15" fmla="*/ 8 h 14"/>
                <a:gd name="T16" fmla="*/ 4 w 17"/>
                <a:gd name="T17" fmla="*/ 8 h 14"/>
                <a:gd name="T18" fmla="*/ 13 w 17"/>
                <a:gd name="T19" fmla="*/ 0 h 14"/>
                <a:gd name="T20" fmla="*/ 13 w 17"/>
                <a:gd name="T21" fmla="*/ 0 h 14"/>
                <a:gd name="T22" fmla="*/ 17 w 17"/>
                <a:gd name="T23" fmla="*/ 3 h 14"/>
                <a:gd name="T24" fmla="*/ 17 w 17"/>
                <a:gd name="T25" fmla="*/ 4 h 14"/>
                <a:gd name="T26" fmla="*/ 15 w 17"/>
                <a:gd name="T27" fmla="*/ 4 h 14"/>
                <a:gd name="T28" fmla="*/ 15 w 17"/>
                <a:gd name="T29" fmla="*/ 5 h 14"/>
                <a:gd name="T30" fmla="*/ 14 w 17"/>
                <a:gd name="T31" fmla="*/ 7 h 14"/>
                <a:gd name="T32" fmla="*/ 13 w 17"/>
                <a:gd name="T33" fmla="*/ 9 h 14"/>
                <a:gd name="T34" fmla="*/ 10 w 17"/>
                <a:gd name="T35" fmla="*/ 10 h 14"/>
                <a:gd name="T36" fmla="*/ 9 w 17"/>
                <a:gd name="T37" fmla="*/ 13 h 14"/>
                <a:gd name="T38" fmla="*/ 8 w 17"/>
                <a:gd name="T39" fmla="*/ 14 h 14"/>
                <a:gd name="T40" fmla="*/ 5 w 17"/>
                <a:gd name="T41" fmla="*/ 14 h 14"/>
                <a:gd name="T42" fmla="*/ 5 w 17"/>
                <a:gd name="T43" fmla="*/ 14 h 14"/>
                <a:gd name="T44" fmla="*/ 2 w 17"/>
                <a:gd name="T45" fmla="*/ 14 h 14"/>
                <a:gd name="T46" fmla="*/ 1 w 17"/>
                <a:gd name="T47" fmla="*/ 13 h 14"/>
                <a:gd name="T48" fmla="*/ 1 w 17"/>
                <a:gd name="T49" fmla="*/ 13 h 14"/>
                <a:gd name="T50" fmla="*/ 0 w 17"/>
                <a:gd name="T51" fmla="*/ 12 h 14"/>
                <a:gd name="T52" fmla="*/ 0 w 17"/>
                <a:gd name="T53" fmla="*/ 10 h 14"/>
                <a:gd name="T54" fmla="*/ 1 w 17"/>
                <a:gd name="T55" fmla="*/ 8 h 14"/>
                <a:gd name="T56" fmla="*/ 1 w 17"/>
                <a:gd name="T57" fmla="*/ 7 h 14"/>
                <a:gd name="T58" fmla="*/ 1 w 17"/>
                <a:gd name="T59" fmla="*/ 5 h 14"/>
                <a:gd name="T60" fmla="*/ 2 w 17"/>
                <a:gd name="T61" fmla="*/ 3 h 14"/>
                <a:gd name="T62" fmla="*/ 4 w 17"/>
                <a:gd name="T63" fmla="*/ 4 h 14"/>
                <a:gd name="T64" fmla="*/ 6 w 17"/>
                <a:gd name="T65" fmla="*/ 5 h 14"/>
                <a:gd name="T66" fmla="*/ 6 w 17"/>
                <a:gd name="T67" fmla="*/ 5 h 14"/>
                <a:gd name="T68" fmla="*/ 6 w 17"/>
                <a:gd name="T69" fmla="*/ 5 h 14"/>
                <a:gd name="T70" fmla="*/ 6 w 17"/>
                <a:gd name="T71" fmla="*/ 5 h 14"/>
                <a:gd name="T72" fmla="*/ 8 w 17"/>
                <a:gd name="T73" fmla="*/ 5 h 14"/>
                <a:gd name="T74" fmla="*/ 8 w 17"/>
                <a:gd name="T75" fmla="*/ 5 h 14"/>
                <a:gd name="T76" fmla="*/ 8 w 17"/>
                <a:gd name="T77" fmla="*/ 5 h 14"/>
                <a:gd name="T78" fmla="*/ 9 w 17"/>
                <a:gd name="T79" fmla="*/ 3 h 14"/>
                <a:gd name="T80" fmla="*/ 10 w 17"/>
                <a:gd name="T81" fmla="*/ 1 h 14"/>
                <a:gd name="T82" fmla="*/ 11 w 17"/>
                <a:gd name="T83" fmla="*/ 0 h 14"/>
                <a:gd name="T84" fmla="*/ 11 w 17"/>
                <a:gd name="T85" fmla="*/ 0 h 14"/>
                <a:gd name="T86" fmla="*/ 11 w 17"/>
                <a:gd name="T87" fmla="*/ 0 h 14"/>
                <a:gd name="T88" fmla="*/ 13 w 17"/>
                <a:gd name="T8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14">
                  <a:moveTo>
                    <a:pt x="4" y="12"/>
                  </a:moveTo>
                  <a:lnTo>
                    <a:pt x="2" y="12"/>
                  </a:lnTo>
                  <a:lnTo>
                    <a:pt x="4" y="12"/>
                  </a:lnTo>
                  <a:lnTo>
                    <a:pt x="4" y="12"/>
                  </a:lnTo>
                  <a:close/>
                  <a:moveTo>
                    <a:pt x="4" y="8"/>
                  </a:moveTo>
                  <a:lnTo>
                    <a:pt x="4" y="8"/>
                  </a:lnTo>
                  <a:lnTo>
                    <a:pt x="4" y="9"/>
                  </a:lnTo>
                  <a:lnTo>
                    <a:pt x="4" y="8"/>
                  </a:lnTo>
                  <a:lnTo>
                    <a:pt x="4" y="8"/>
                  </a:lnTo>
                  <a:close/>
                  <a:moveTo>
                    <a:pt x="13" y="0"/>
                  </a:moveTo>
                  <a:lnTo>
                    <a:pt x="13" y="0"/>
                  </a:lnTo>
                  <a:lnTo>
                    <a:pt x="17" y="3"/>
                  </a:lnTo>
                  <a:lnTo>
                    <a:pt x="17" y="4"/>
                  </a:lnTo>
                  <a:lnTo>
                    <a:pt x="15" y="4"/>
                  </a:lnTo>
                  <a:lnTo>
                    <a:pt x="15" y="5"/>
                  </a:lnTo>
                  <a:lnTo>
                    <a:pt x="14" y="7"/>
                  </a:lnTo>
                  <a:lnTo>
                    <a:pt x="13" y="9"/>
                  </a:lnTo>
                  <a:lnTo>
                    <a:pt x="10" y="10"/>
                  </a:lnTo>
                  <a:lnTo>
                    <a:pt x="9" y="13"/>
                  </a:lnTo>
                  <a:lnTo>
                    <a:pt x="8" y="14"/>
                  </a:lnTo>
                  <a:lnTo>
                    <a:pt x="5" y="14"/>
                  </a:lnTo>
                  <a:lnTo>
                    <a:pt x="5" y="14"/>
                  </a:lnTo>
                  <a:lnTo>
                    <a:pt x="2" y="14"/>
                  </a:lnTo>
                  <a:lnTo>
                    <a:pt x="1" y="13"/>
                  </a:lnTo>
                  <a:lnTo>
                    <a:pt x="1" y="13"/>
                  </a:lnTo>
                  <a:lnTo>
                    <a:pt x="0" y="12"/>
                  </a:lnTo>
                  <a:lnTo>
                    <a:pt x="0" y="10"/>
                  </a:lnTo>
                  <a:lnTo>
                    <a:pt x="1" y="8"/>
                  </a:lnTo>
                  <a:lnTo>
                    <a:pt x="1" y="7"/>
                  </a:lnTo>
                  <a:lnTo>
                    <a:pt x="1" y="5"/>
                  </a:lnTo>
                  <a:lnTo>
                    <a:pt x="2" y="3"/>
                  </a:lnTo>
                  <a:lnTo>
                    <a:pt x="4" y="4"/>
                  </a:lnTo>
                  <a:lnTo>
                    <a:pt x="6" y="5"/>
                  </a:lnTo>
                  <a:lnTo>
                    <a:pt x="6" y="5"/>
                  </a:lnTo>
                  <a:lnTo>
                    <a:pt x="6" y="5"/>
                  </a:lnTo>
                  <a:lnTo>
                    <a:pt x="6" y="5"/>
                  </a:lnTo>
                  <a:lnTo>
                    <a:pt x="8" y="5"/>
                  </a:lnTo>
                  <a:lnTo>
                    <a:pt x="8" y="5"/>
                  </a:lnTo>
                  <a:lnTo>
                    <a:pt x="8" y="5"/>
                  </a:lnTo>
                  <a:lnTo>
                    <a:pt x="9" y="3"/>
                  </a:lnTo>
                  <a:lnTo>
                    <a:pt x="10" y="1"/>
                  </a:lnTo>
                  <a:lnTo>
                    <a:pt x="11" y="0"/>
                  </a:lnTo>
                  <a:lnTo>
                    <a:pt x="11" y="0"/>
                  </a:lnTo>
                  <a:lnTo>
                    <a:pt x="11"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4195"/>
            <p:cNvSpPr>
              <a:spLocks/>
            </p:cNvSpPr>
            <p:nvPr/>
          </p:nvSpPr>
          <p:spPr bwMode="auto">
            <a:xfrm>
              <a:off x="8020051" y="3843338"/>
              <a:ext cx="33338" cy="123825"/>
            </a:xfrm>
            <a:custGeom>
              <a:avLst/>
              <a:gdLst>
                <a:gd name="T0" fmla="*/ 17 w 21"/>
                <a:gd name="T1" fmla="*/ 0 h 78"/>
                <a:gd name="T2" fmla="*/ 21 w 21"/>
                <a:gd name="T3" fmla="*/ 0 h 78"/>
                <a:gd name="T4" fmla="*/ 21 w 21"/>
                <a:gd name="T5" fmla="*/ 53 h 78"/>
                <a:gd name="T6" fmla="*/ 7 w 21"/>
                <a:gd name="T7" fmla="*/ 78 h 78"/>
                <a:gd name="T8" fmla="*/ 0 w 21"/>
                <a:gd name="T9" fmla="*/ 57 h 78"/>
                <a:gd name="T10" fmla="*/ 10 w 21"/>
                <a:gd name="T11" fmla="*/ 1 h 78"/>
                <a:gd name="T12" fmla="*/ 12 w 21"/>
                <a:gd name="T13" fmla="*/ 2 h 78"/>
                <a:gd name="T14" fmla="*/ 3 w 21"/>
                <a:gd name="T15" fmla="*/ 56 h 78"/>
                <a:gd name="T16" fmla="*/ 8 w 21"/>
                <a:gd name="T17" fmla="*/ 70 h 78"/>
                <a:gd name="T18" fmla="*/ 17 w 21"/>
                <a:gd name="T19" fmla="*/ 52 h 78"/>
                <a:gd name="T20" fmla="*/ 17 w 21"/>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78">
                  <a:moveTo>
                    <a:pt x="17" y="0"/>
                  </a:moveTo>
                  <a:lnTo>
                    <a:pt x="21" y="0"/>
                  </a:lnTo>
                  <a:lnTo>
                    <a:pt x="21" y="53"/>
                  </a:lnTo>
                  <a:lnTo>
                    <a:pt x="7" y="78"/>
                  </a:lnTo>
                  <a:lnTo>
                    <a:pt x="0" y="57"/>
                  </a:lnTo>
                  <a:lnTo>
                    <a:pt x="10" y="1"/>
                  </a:lnTo>
                  <a:lnTo>
                    <a:pt x="12" y="2"/>
                  </a:lnTo>
                  <a:lnTo>
                    <a:pt x="3" y="56"/>
                  </a:lnTo>
                  <a:lnTo>
                    <a:pt x="8" y="70"/>
                  </a:lnTo>
                  <a:lnTo>
                    <a:pt x="17" y="5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4196"/>
            <p:cNvSpPr>
              <a:spLocks noEditPoints="1"/>
            </p:cNvSpPr>
            <p:nvPr/>
          </p:nvSpPr>
          <p:spPr bwMode="auto">
            <a:xfrm>
              <a:off x="8016876" y="3840163"/>
              <a:ext cx="39688" cy="131763"/>
            </a:xfrm>
            <a:custGeom>
              <a:avLst/>
              <a:gdLst>
                <a:gd name="T0" fmla="*/ 4 w 25"/>
                <a:gd name="T1" fmla="*/ 59 h 83"/>
                <a:gd name="T2" fmla="*/ 4 w 25"/>
                <a:gd name="T3" fmla="*/ 59 h 83"/>
                <a:gd name="T4" fmla="*/ 9 w 25"/>
                <a:gd name="T5" fmla="*/ 76 h 83"/>
                <a:gd name="T6" fmla="*/ 13 w 25"/>
                <a:gd name="T7" fmla="*/ 68 h 83"/>
                <a:gd name="T8" fmla="*/ 9 w 25"/>
                <a:gd name="T9" fmla="*/ 76 h 83"/>
                <a:gd name="T10" fmla="*/ 4 w 25"/>
                <a:gd name="T11" fmla="*/ 59 h 83"/>
                <a:gd name="T12" fmla="*/ 18 w 25"/>
                <a:gd name="T13" fmla="*/ 0 h 83"/>
                <a:gd name="T14" fmla="*/ 25 w 25"/>
                <a:gd name="T15" fmla="*/ 0 h 83"/>
                <a:gd name="T16" fmla="*/ 25 w 25"/>
                <a:gd name="T17" fmla="*/ 55 h 83"/>
                <a:gd name="T18" fmla="*/ 9 w 25"/>
                <a:gd name="T19" fmla="*/ 83 h 83"/>
                <a:gd name="T20" fmla="*/ 1 w 25"/>
                <a:gd name="T21" fmla="*/ 59 h 83"/>
                <a:gd name="T22" fmla="*/ 0 w 25"/>
                <a:gd name="T23" fmla="*/ 59 h 83"/>
                <a:gd name="T24" fmla="*/ 10 w 25"/>
                <a:gd name="T25" fmla="*/ 2 h 83"/>
                <a:gd name="T26" fmla="*/ 12 w 25"/>
                <a:gd name="T27" fmla="*/ 2 h 83"/>
                <a:gd name="T28" fmla="*/ 15 w 25"/>
                <a:gd name="T29" fmla="*/ 3 h 83"/>
                <a:gd name="T30" fmla="*/ 6 w 25"/>
                <a:gd name="T31" fmla="*/ 58 h 83"/>
                <a:gd name="T32" fmla="*/ 10 w 25"/>
                <a:gd name="T33" fmla="*/ 68 h 83"/>
                <a:gd name="T34" fmla="*/ 18 w 25"/>
                <a:gd name="T35" fmla="*/ 54 h 83"/>
                <a:gd name="T36" fmla="*/ 18 w 25"/>
                <a:gd name="T3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83">
                  <a:moveTo>
                    <a:pt x="4" y="59"/>
                  </a:moveTo>
                  <a:lnTo>
                    <a:pt x="4" y="59"/>
                  </a:lnTo>
                  <a:lnTo>
                    <a:pt x="9" y="76"/>
                  </a:lnTo>
                  <a:lnTo>
                    <a:pt x="13" y="68"/>
                  </a:lnTo>
                  <a:lnTo>
                    <a:pt x="9" y="76"/>
                  </a:lnTo>
                  <a:lnTo>
                    <a:pt x="4" y="59"/>
                  </a:lnTo>
                  <a:close/>
                  <a:moveTo>
                    <a:pt x="18" y="0"/>
                  </a:moveTo>
                  <a:lnTo>
                    <a:pt x="25" y="0"/>
                  </a:lnTo>
                  <a:lnTo>
                    <a:pt x="25" y="55"/>
                  </a:lnTo>
                  <a:lnTo>
                    <a:pt x="9" y="83"/>
                  </a:lnTo>
                  <a:lnTo>
                    <a:pt x="1" y="59"/>
                  </a:lnTo>
                  <a:lnTo>
                    <a:pt x="0" y="59"/>
                  </a:lnTo>
                  <a:lnTo>
                    <a:pt x="10" y="2"/>
                  </a:lnTo>
                  <a:lnTo>
                    <a:pt x="12" y="2"/>
                  </a:lnTo>
                  <a:lnTo>
                    <a:pt x="15" y="3"/>
                  </a:lnTo>
                  <a:lnTo>
                    <a:pt x="6" y="58"/>
                  </a:lnTo>
                  <a:lnTo>
                    <a:pt x="10" y="68"/>
                  </a:lnTo>
                  <a:lnTo>
                    <a:pt x="18" y="54"/>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4197"/>
            <p:cNvSpPr>
              <a:spLocks/>
            </p:cNvSpPr>
            <p:nvPr/>
          </p:nvSpPr>
          <p:spPr bwMode="auto">
            <a:xfrm>
              <a:off x="8078788" y="3846513"/>
              <a:ext cx="80963" cy="133350"/>
            </a:xfrm>
            <a:custGeom>
              <a:avLst/>
              <a:gdLst>
                <a:gd name="T0" fmla="*/ 1 w 51"/>
                <a:gd name="T1" fmla="*/ 0 h 84"/>
                <a:gd name="T2" fmla="*/ 4 w 51"/>
                <a:gd name="T3" fmla="*/ 1 h 84"/>
                <a:gd name="T4" fmla="*/ 11 w 51"/>
                <a:gd name="T5" fmla="*/ 5 h 84"/>
                <a:gd name="T6" fmla="*/ 21 w 51"/>
                <a:gd name="T7" fmla="*/ 12 h 84"/>
                <a:gd name="T8" fmla="*/ 31 w 51"/>
                <a:gd name="T9" fmla="*/ 18 h 84"/>
                <a:gd name="T10" fmla="*/ 41 w 51"/>
                <a:gd name="T11" fmla="*/ 25 h 84"/>
                <a:gd name="T12" fmla="*/ 48 w 51"/>
                <a:gd name="T13" fmla="*/ 30 h 84"/>
                <a:gd name="T14" fmla="*/ 50 w 51"/>
                <a:gd name="T15" fmla="*/ 33 h 84"/>
                <a:gd name="T16" fmla="*/ 51 w 51"/>
                <a:gd name="T17" fmla="*/ 34 h 84"/>
                <a:gd name="T18" fmla="*/ 51 w 51"/>
                <a:gd name="T19" fmla="*/ 35 h 84"/>
                <a:gd name="T20" fmla="*/ 51 w 51"/>
                <a:gd name="T21" fmla="*/ 35 h 84"/>
                <a:gd name="T22" fmla="*/ 51 w 51"/>
                <a:gd name="T23" fmla="*/ 35 h 84"/>
                <a:gd name="T24" fmla="*/ 48 w 51"/>
                <a:gd name="T25" fmla="*/ 38 h 84"/>
                <a:gd name="T26" fmla="*/ 46 w 51"/>
                <a:gd name="T27" fmla="*/ 41 h 84"/>
                <a:gd name="T28" fmla="*/ 42 w 51"/>
                <a:gd name="T29" fmla="*/ 45 h 84"/>
                <a:gd name="T30" fmla="*/ 37 w 51"/>
                <a:gd name="T31" fmla="*/ 49 h 84"/>
                <a:gd name="T32" fmla="*/ 26 w 51"/>
                <a:gd name="T33" fmla="*/ 58 h 84"/>
                <a:gd name="T34" fmla="*/ 16 w 51"/>
                <a:gd name="T35" fmla="*/ 66 h 84"/>
                <a:gd name="T36" fmla="*/ 13 w 51"/>
                <a:gd name="T37" fmla="*/ 68 h 84"/>
                <a:gd name="T38" fmla="*/ 11 w 51"/>
                <a:gd name="T39" fmla="*/ 70 h 84"/>
                <a:gd name="T40" fmla="*/ 9 w 51"/>
                <a:gd name="T41" fmla="*/ 71 h 84"/>
                <a:gd name="T42" fmla="*/ 8 w 51"/>
                <a:gd name="T43" fmla="*/ 72 h 84"/>
                <a:gd name="T44" fmla="*/ 9 w 51"/>
                <a:gd name="T45" fmla="*/ 75 h 84"/>
                <a:gd name="T46" fmla="*/ 9 w 51"/>
                <a:gd name="T47" fmla="*/ 77 h 84"/>
                <a:gd name="T48" fmla="*/ 9 w 51"/>
                <a:gd name="T49" fmla="*/ 80 h 84"/>
                <a:gd name="T50" fmla="*/ 11 w 51"/>
                <a:gd name="T51" fmla="*/ 83 h 84"/>
                <a:gd name="T52" fmla="*/ 11 w 51"/>
                <a:gd name="T53" fmla="*/ 83 h 84"/>
                <a:gd name="T54" fmla="*/ 8 w 51"/>
                <a:gd name="T55" fmla="*/ 84 h 84"/>
                <a:gd name="T56" fmla="*/ 7 w 51"/>
                <a:gd name="T57" fmla="*/ 83 h 84"/>
                <a:gd name="T58" fmla="*/ 7 w 51"/>
                <a:gd name="T59" fmla="*/ 80 h 84"/>
                <a:gd name="T60" fmla="*/ 7 w 51"/>
                <a:gd name="T61" fmla="*/ 77 h 84"/>
                <a:gd name="T62" fmla="*/ 5 w 51"/>
                <a:gd name="T63" fmla="*/ 75 h 84"/>
                <a:gd name="T64" fmla="*/ 5 w 51"/>
                <a:gd name="T65" fmla="*/ 72 h 84"/>
                <a:gd name="T66" fmla="*/ 5 w 51"/>
                <a:gd name="T67" fmla="*/ 70 h 84"/>
                <a:gd name="T68" fmla="*/ 7 w 51"/>
                <a:gd name="T69" fmla="*/ 70 h 84"/>
                <a:gd name="T70" fmla="*/ 9 w 51"/>
                <a:gd name="T71" fmla="*/ 67 h 84"/>
                <a:gd name="T72" fmla="*/ 14 w 51"/>
                <a:gd name="T73" fmla="*/ 63 h 84"/>
                <a:gd name="T74" fmla="*/ 18 w 51"/>
                <a:gd name="T75" fmla="*/ 59 h 84"/>
                <a:gd name="T76" fmla="*/ 30 w 51"/>
                <a:gd name="T77" fmla="*/ 50 h 84"/>
                <a:gd name="T78" fmla="*/ 41 w 51"/>
                <a:gd name="T79" fmla="*/ 42 h 84"/>
                <a:gd name="T80" fmla="*/ 43 w 51"/>
                <a:gd name="T81" fmla="*/ 39 h 84"/>
                <a:gd name="T82" fmla="*/ 46 w 51"/>
                <a:gd name="T83" fmla="*/ 37 h 84"/>
                <a:gd name="T84" fmla="*/ 47 w 51"/>
                <a:gd name="T85" fmla="*/ 35 h 84"/>
                <a:gd name="T86" fmla="*/ 47 w 51"/>
                <a:gd name="T87" fmla="*/ 34 h 84"/>
                <a:gd name="T88" fmla="*/ 47 w 51"/>
                <a:gd name="T89" fmla="*/ 34 h 84"/>
                <a:gd name="T90" fmla="*/ 47 w 51"/>
                <a:gd name="T91" fmla="*/ 34 h 84"/>
                <a:gd name="T92" fmla="*/ 47 w 51"/>
                <a:gd name="T93" fmla="*/ 34 h 84"/>
                <a:gd name="T94" fmla="*/ 46 w 51"/>
                <a:gd name="T95" fmla="*/ 33 h 84"/>
                <a:gd name="T96" fmla="*/ 43 w 51"/>
                <a:gd name="T97" fmla="*/ 30 h 84"/>
                <a:gd name="T98" fmla="*/ 41 w 51"/>
                <a:gd name="T99" fmla="*/ 28 h 84"/>
                <a:gd name="T100" fmla="*/ 35 w 51"/>
                <a:gd name="T101" fmla="*/ 25 h 84"/>
                <a:gd name="T102" fmla="*/ 30 w 51"/>
                <a:gd name="T103" fmla="*/ 21 h 84"/>
                <a:gd name="T104" fmla="*/ 24 w 51"/>
                <a:gd name="T105" fmla="*/ 17 h 84"/>
                <a:gd name="T106" fmla="*/ 14 w 51"/>
                <a:gd name="T107" fmla="*/ 12 h 84"/>
                <a:gd name="T108" fmla="*/ 7 w 51"/>
                <a:gd name="T109" fmla="*/ 7 h 84"/>
                <a:gd name="T110" fmla="*/ 1 w 51"/>
                <a:gd name="T111" fmla="*/ 4 h 84"/>
                <a:gd name="T112" fmla="*/ 0 w 51"/>
                <a:gd name="T113" fmla="*/ 3 h 84"/>
                <a:gd name="T114" fmla="*/ 1 w 51"/>
                <a:gd name="T11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 h="84">
                  <a:moveTo>
                    <a:pt x="1" y="0"/>
                  </a:moveTo>
                  <a:lnTo>
                    <a:pt x="4" y="1"/>
                  </a:lnTo>
                  <a:lnTo>
                    <a:pt x="11" y="5"/>
                  </a:lnTo>
                  <a:lnTo>
                    <a:pt x="21" y="12"/>
                  </a:lnTo>
                  <a:lnTo>
                    <a:pt x="31" y="18"/>
                  </a:lnTo>
                  <a:lnTo>
                    <a:pt x="41" y="25"/>
                  </a:lnTo>
                  <a:lnTo>
                    <a:pt x="48" y="30"/>
                  </a:lnTo>
                  <a:lnTo>
                    <a:pt x="50" y="33"/>
                  </a:lnTo>
                  <a:lnTo>
                    <a:pt x="51" y="34"/>
                  </a:lnTo>
                  <a:lnTo>
                    <a:pt x="51" y="35"/>
                  </a:lnTo>
                  <a:lnTo>
                    <a:pt x="51" y="35"/>
                  </a:lnTo>
                  <a:lnTo>
                    <a:pt x="51" y="35"/>
                  </a:lnTo>
                  <a:lnTo>
                    <a:pt x="48" y="38"/>
                  </a:lnTo>
                  <a:lnTo>
                    <a:pt x="46" y="41"/>
                  </a:lnTo>
                  <a:lnTo>
                    <a:pt x="42" y="45"/>
                  </a:lnTo>
                  <a:lnTo>
                    <a:pt x="37" y="49"/>
                  </a:lnTo>
                  <a:lnTo>
                    <a:pt x="26" y="58"/>
                  </a:lnTo>
                  <a:lnTo>
                    <a:pt x="16" y="66"/>
                  </a:lnTo>
                  <a:lnTo>
                    <a:pt x="13" y="68"/>
                  </a:lnTo>
                  <a:lnTo>
                    <a:pt x="11" y="70"/>
                  </a:lnTo>
                  <a:lnTo>
                    <a:pt x="9" y="71"/>
                  </a:lnTo>
                  <a:lnTo>
                    <a:pt x="8" y="72"/>
                  </a:lnTo>
                  <a:lnTo>
                    <a:pt x="9" y="75"/>
                  </a:lnTo>
                  <a:lnTo>
                    <a:pt x="9" y="77"/>
                  </a:lnTo>
                  <a:lnTo>
                    <a:pt x="9" y="80"/>
                  </a:lnTo>
                  <a:lnTo>
                    <a:pt x="11" y="83"/>
                  </a:lnTo>
                  <a:lnTo>
                    <a:pt x="11" y="83"/>
                  </a:lnTo>
                  <a:lnTo>
                    <a:pt x="8" y="84"/>
                  </a:lnTo>
                  <a:lnTo>
                    <a:pt x="7" y="83"/>
                  </a:lnTo>
                  <a:lnTo>
                    <a:pt x="7" y="80"/>
                  </a:lnTo>
                  <a:lnTo>
                    <a:pt x="7" y="77"/>
                  </a:lnTo>
                  <a:lnTo>
                    <a:pt x="5" y="75"/>
                  </a:lnTo>
                  <a:lnTo>
                    <a:pt x="5" y="72"/>
                  </a:lnTo>
                  <a:lnTo>
                    <a:pt x="5" y="70"/>
                  </a:lnTo>
                  <a:lnTo>
                    <a:pt x="7" y="70"/>
                  </a:lnTo>
                  <a:lnTo>
                    <a:pt x="9" y="67"/>
                  </a:lnTo>
                  <a:lnTo>
                    <a:pt x="14" y="63"/>
                  </a:lnTo>
                  <a:lnTo>
                    <a:pt x="18" y="59"/>
                  </a:lnTo>
                  <a:lnTo>
                    <a:pt x="30" y="50"/>
                  </a:lnTo>
                  <a:lnTo>
                    <a:pt x="41" y="42"/>
                  </a:lnTo>
                  <a:lnTo>
                    <a:pt x="43" y="39"/>
                  </a:lnTo>
                  <a:lnTo>
                    <a:pt x="46" y="37"/>
                  </a:lnTo>
                  <a:lnTo>
                    <a:pt x="47" y="35"/>
                  </a:lnTo>
                  <a:lnTo>
                    <a:pt x="47" y="34"/>
                  </a:lnTo>
                  <a:lnTo>
                    <a:pt x="47" y="34"/>
                  </a:lnTo>
                  <a:lnTo>
                    <a:pt x="47" y="34"/>
                  </a:lnTo>
                  <a:lnTo>
                    <a:pt x="47" y="34"/>
                  </a:lnTo>
                  <a:lnTo>
                    <a:pt x="46" y="33"/>
                  </a:lnTo>
                  <a:lnTo>
                    <a:pt x="43" y="30"/>
                  </a:lnTo>
                  <a:lnTo>
                    <a:pt x="41" y="28"/>
                  </a:lnTo>
                  <a:lnTo>
                    <a:pt x="35" y="25"/>
                  </a:lnTo>
                  <a:lnTo>
                    <a:pt x="30" y="21"/>
                  </a:lnTo>
                  <a:lnTo>
                    <a:pt x="24" y="17"/>
                  </a:lnTo>
                  <a:lnTo>
                    <a:pt x="14" y="12"/>
                  </a:lnTo>
                  <a:lnTo>
                    <a:pt x="7" y="7"/>
                  </a:lnTo>
                  <a:lnTo>
                    <a:pt x="1" y="4"/>
                  </a:lnTo>
                  <a:lnTo>
                    <a:pt x="0" y="3"/>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4198"/>
            <p:cNvSpPr>
              <a:spLocks noEditPoints="1"/>
            </p:cNvSpPr>
            <p:nvPr/>
          </p:nvSpPr>
          <p:spPr bwMode="auto">
            <a:xfrm>
              <a:off x="8074026" y="3843338"/>
              <a:ext cx="87313" cy="138113"/>
            </a:xfrm>
            <a:custGeom>
              <a:avLst/>
              <a:gdLst>
                <a:gd name="T0" fmla="*/ 11 w 55"/>
                <a:gd name="T1" fmla="*/ 81 h 87"/>
                <a:gd name="T2" fmla="*/ 11 w 55"/>
                <a:gd name="T3" fmla="*/ 78 h 87"/>
                <a:gd name="T4" fmla="*/ 12 w 55"/>
                <a:gd name="T5" fmla="*/ 72 h 87"/>
                <a:gd name="T6" fmla="*/ 11 w 55"/>
                <a:gd name="T7" fmla="*/ 72 h 87"/>
                <a:gd name="T8" fmla="*/ 29 w 55"/>
                <a:gd name="T9" fmla="*/ 57 h 87"/>
                <a:gd name="T10" fmla="*/ 19 w 55"/>
                <a:gd name="T11" fmla="*/ 65 h 87"/>
                <a:gd name="T12" fmla="*/ 29 w 55"/>
                <a:gd name="T13" fmla="*/ 57 h 87"/>
                <a:gd name="T14" fmla="*/ 36 w 55"/>
                <a:gd name="T15" fmla="*/ 52 h 87"/>
                <a:gd name="T16" fmla="*/ 45 w 55"/>
                <a:gd name="T17" fmla="*/ 45 h 87"/>
                <a:gd name="T18" fmla="*/ 51 w 55"/>
                <a:gd name="T19" fmla="*/ 39 h 87"/>
                <a:gd name="T20" fmla="*/ 51 w 55"/>
                <a:gd name="T21" fmla="*/ 39 h 87"/>
                <a:gd name="T22" fmla="*/ 42 w 55"/>
                <a:gd name="T23" fmla="*/ 27 h 87"/>
                <a:gd name="T24" fmla="*/ 42 w 55"/>
                <a:gd name="T25" fmla="*/ 27 h 87"/>
                <a:gd name="T26" fmla="*/ 31 w 55"/>
                <a:gd name="T27" fmla="*/ 19 h 87"/>
                <a:gd name="T28" fmla="*/ 32 w 55"/>
                <a:gd name="T29" fmla="*/ 20 h 87"/>
                <a:gd name="T30" fmla="*/ 19 w 55"/>
                <a:gd name="T31" fmla="*/ 13 h 87"/>
                <a:gd name="T32" fmla="*/ 21 w 55"/>
                <a:gd name="T33" fmla="*/ 14 h 87"/>
                <a:gd name="T34" fmla="*/ 4 w 55"/>
                <a:gd name="T35" fmla="*/ 3 h 87"/>
                <a:gd name="T36" fmla="*/ 10 w 55"/>
                <a:gd name="T37" fmla="*/ 7 h 87"/>
                <a:gd name="T38" fmla="*/ 11 w 55"/>
                <a:gd name="T39" fmla="*/ 7 h 87"/>
                <a:gd name="T40" fmla="*/ 3 w 55"/>
                <a:gd name="T41" fmla="*/ 0 h 87"/>
                <a:gd name="T42" fmla="*/ 6 w 55"/>
                <a:gd name="T43" fmla="*/ 1 h 87"/>
                <a:gd name="T44" fmla="*/ 8 w 55"/>
                <a:gd name="T45" fmla="*/ 2 h 87"/>
                <a:gd name="T46" fmla="*/ 15 w 55"/>
                <a:gd name="T47" fmla="*/ 6 h 87"/>
                <a:gd name="T48" fmla="*/ 25 w 55"/>
                <a:gd name="T49" fmla="*/ 13 h 87"/>
                <a:gd name="T50" fmla="*/ 45 w 55"/>
                <a:gd name="T51" fmla="*/ 26 h 87"/>
                <a:gd name="T52" fmla="*/ 54 w 55"/>
                <a:gd name="T53" fmla="*/ 34 h 87"/>
                <a:gd name="T54" fmla="*/ 55 w 55"/>
                <a:gd name="T55" fmla="*/ 35 h 87"/>
                <a:gd name="T56" fmla="*/ 55 w 55"/>
                <a:gd name="T57" fmla="*/ 37 h 87"/>
                <a:gd name="T58" fmla="*/ 55 w 55"/>
                <a:gd name="T59" fmla="*/ 37 h 87"/>
                <a:gd name="T60" fmla="*/ 53 w 55"/>
                <a:gd name="T61" fmla="*/ 41 h 87"/>
                <a:gd name="T62" fmla="*/ 46 w 55"/>
                <a:gd name="T63" fmla="*/ 48 h 87"/>
                <a:gd name="T64" fmla="*/ 29 w 55"/>
                <a:gd name="T65" fmla="*/ 61 h 87"/>
                <a:gd name="T66" fmla="*/ 16 w 55"/>
                <a:gd name="T67" fmla="*/ 72 h 87"/>
                <a:gd name="T68" fmla="*/ 14 w 55"/>
                <a:gd name="T69" fmla="*/ 74 h 87"/>
                <a:gd name="T70" fmla="*/ 14 w 55"/>
                <a:gd name="T71" fmla="*/ 79 h 87"/>
                <a:gd name="T72" fmla="*/ 15 w 55"/>
                <a:gd name="T73" fmla="*/ 83 h 87"/>
                <a:gd name="T74" fmla="*/ 8 w 55"/>
                <a:gd name="T75" fmla="*/ 87 h 87"/>
                <a:gd name="T76" fmla="*/ 8 w 55"/>
                <a:gd name="T77" fmla="*/ 86 h 87"/>
                <a:gd name="T78" fmla="*/ 8 w 55"/>
                <a:gd name="T79" fmla="*/ 81 h 87"/>
                <a:gd name="T80" fmla="*/ 7 w 55"/>
                <a:gd name="T81" fmla="*/ 74 h 87"/>
                <a:gd name="T82" fmla="*/ 7 w 55"/>
                <a:gd name="T83" fmla="*/ 73 h 87"/>
                <a:gd name="T84" fmla="*/ 8 w 55"/>
                <a:gd name="T85" fmla="*/ 70 h 87"/>
                <a:gd name="T86" fmla="*/ 12 w 55"/>
                <a:gd name="T87" fmla="*/ 68 h 87"/>
                <a:gd name="T88" fmla="*/ 21 w 55"/>
                <a:gd name="T89" fmla="*/ 60 h 87"/>
                <a:gd name="T90" fmla="*/ 44 w 55"/>
                <a:gd name="T91" fmla="*/ 43 h 87"/>
                <a:gd name="T92" fmla="*/ 48 w 55"/>
                <a:gd name="T93" fmla="*/ 37 h 87"/>
                <a:gd name="T94" fmla="*/ 48 w 55"/>
                <a:gd name="T95" fmla="*/ 36 h 87"/>
                <a:gd name="T96" fmla="*/ 42 w 55"/>
                <a:gd name="T97" fmla="*/ 31 h 87"/>
                <a:gd name="T98" fmla="*/ 32 w 55"/>
                <a:gd name="T99" fmla="*/ 24 h 87"/>
                <a:gd name="T100" fmla="*/ 17 w 55"/>
                <a:gd name="T101" fmla="*/ 15 h 87"/>
                <a:gd name="T102" fmla="*/ 4 w 55"/>
                <a:gd name="T103" fmla="*/ 7 h 87"/>
                <a:gd name="T104" fmla="*/ 0 w 55"/>
                <a:gd name="T105" fmla="*/ 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87">
                  <a:moveTo>
                    <a:pt x="11" y="78"/>
                  </a:moveTo>
                  <a:lnTo>
                    <a:pt x="11" y="81"/>
                  </a:lnTo>
                  <a:lnTo>
                    <a:pt x="11" y="81"/>
                  </a:lnTo>
                  <a:lnTo>
                    <a:pt x="11" y="78"/>
                  </a:lnTo>
                  <a:close/>
                  <a:moveTo>
                    <a:pt x="14" y="70"/>
                  </a:moveTo>
                  <a:lnTo>
                    <a:pt x="12" y="72"/>
                  </a:lnTo>
                  <a:lnTo>
                    <a:pt x="11" y="72"/>
                  </a:lnTo>
                  <a:lnTo>
                    <a:pt x="11" y="72"/>
                  </a:lnTo>
                  <a:lnTo>
                    <a:pt x="14" y="70"/>
                  </a:lnTo>
                  <a:close/>
                  <a:moveTo>
                    <a:pt x="29" y="57"/>
                  </a:moveTo>
                  <a:lnTo>
                    <a:pt x="23" y="62"/>
                  </a:lnTo>
                  <a:lnTo>
                    <a:pt x="19" y="65"/>
                  </a:lnTo>
                  <a:lnTo>
                    <a:pt x="28" y="58"/>
                  </a:lnTo>
                  <a:lnTo>
                    <a:pt x="29" y="57"/>
                  </a:lnTo>
                  <a:close/>
                  <a:moveTo>
                    <a:pt x="45" y="45"/>
                  </a:moveTo>
                  <a:lnTo>
                    <a:pt x="36" y="52"/>
                  </a:lnTo>
                  <a:lnTo>
                    <a:pt x="38" y="49"/>
                  </a:lnTo>
                  <a:lnTo>
                    <a:pt x="45" y="45"/>
                  </a:lnTo>
                  <a:close/>
                  <a:moveTo>
                    <a:pt x="51" y="37"/>
                  </a:moveTo>
                  <a:lnTo>
                    <a:pt x="51" y="39"/>
                  </a:lnTo>
                  <a:lnTo>
                    <a:pt x="50" y="40"/>
                  </a:lnTo>
                  <a:lnTo>
                    <a:pt x="51" y="39"/>
                  </a:lnTo>
                  <a:lnTo>
                    <a:pt x="51" y="37"/>
                  </a:lnTo>
                  <a:close/>
                  <a:moveTo>
                    <a:pt x="42" y="27"/>
                  </a:moveTo>
                  <a:lnTo>
                    <a:pt x="44" y="28"/>
                  </a:lnTo>
                  <a:lnTo>
                    <a:pt x="42" y="27"/>
                  </a:lnTo>
                  <a:lnTo>
                    <a:pt x="42" y="27"/>
                  </a:lnTo>
                  <a:close/>
                  <a:moveTo>
                    <a:pt x="31" y="19"/>
                  </a:moveTo>
                  <a:lnTo>
                    <a:pt x="33" y="20"/>
                  </a:lnTo>
                  <a:lnTo>
                    <a:pt x="32" y="20"/>
                  </a:lnTo>
                  <a:lnTo>
                    <a:pt x="31" y="19"/>
                  </a:lnTo>
                  <a:close/>
                  <a:moveTo>
                    <a:pt x="19" y="13"/>
                  </a:moveTo>
                  <a:lnTo>
                    <a:pt x="24" y="15"/>
                  </a:lnTo>
                  <a:lnTo>
                    <a:pt x="21" y="14"/>
                  </a:lnTo>
                  <a:lnTo>
                    <a:pt x="19" y="13"/>
                  </a:lnTo>
                  <a:close/>
                  <a:moveTo>
                    <a:pt x="4" y="3"/>
                  </a:moveTo>
                  <a:lnTo>
                    <a:pt x="4" y="3"/>
                  </a:lnTo>
                  <a:lnTo>
                    <a:pt x="10" y="7"/>
                  </a:lnTo>
                  <a:lnTo>
                    <a:pt x="15" y="10"/>
                  </a:lnTo>
                  <a:lnTo>
                    <a:pt x="11" y="7"/>
                  </a:lnTo>
                  <a:lnTo>
                    <a:pt x="4" y="3"/>
                  </a:lnTo>
                  <a:close/>
                  <a:moveTo>
                    <a:pt x="3" y="0"/>
                  </a:moveTo>
                  <a:lnTo>
                    <a:pt x="4" y="1"/>
                  </a:lnTo>
                  <a:lnTo>
                    <a:pt x="6" y="1"/>
                  </a:lnTo>
                  <a:lnTo>
                    <a:pt x="7" y="1"/>
                  </a:lnTo>
                  <a:lnTo>
                    <a:pt x="8" y="2"/>
                  </a:lnTo>
                  <a:lnTo>
                    <a:pt x="11" y="3"/>
                  </a:lnTo>
                  <a:lnTo>
                    <a:pt x="15" y="6"/>
                  </a:lnTo>
                  <a:lnTo>
                    <a:pt x="20" y="9"/>
                  </a:lnTo>
                  <a:lnTo>
                    <a:pt x="25" y="13"/>
                  </a:lnTo>
                  <a:lnTo>
                    <a:pt x="36" y="19"/>
                  </a:lnTo>
                  <a:lnTo>
                    <a:pt x="45" y="26"/>
                  </a:lnTo>
                  <a:lnTo>
                    <a:pt x="53" y="31"/>
                  </a:lnTo>
                  <a:lnTo>
                    <a:pt x="54" y="34"/>
                  </a:lnTo>
                  <a:lnTo>
                    <a:pt x="55" y="35"/>
                  </a:lnTo>
                  <a:lnTo>
                    <a:pt x="55" y="35"/>
                  </a:lnTo>
                  <a:lnTo>
                    <a:pt x="55" y="36"/>
                  </a:lnTo>
                  <a:lnTo>
                    <a:pt x="55" y="37"/>
                  </a:lnTo>
                  <a:lnTo>
                    <a:pt x="55" y="37"/>
                  </a:lnTo>
                  <a:lnTo>
                    <a:pt x="55" y="37"/>
                  </a:lnTo>
                  <a:lnTo>
                    <a:pt x="54" y="40"/>
                  </a:lnTo>
                  <a:lnTo>
                    <a:pt x="53" y="41"/>
                  </a:lnTo>
                  <a:lnTo>
                    <a:pt x="50" y="44"/>
                  </a:lnTo>
                  <a:lnTo>
                    <a:pt x="46" y="48"/>
                  </a:lnTo>
                  <a:lnTo>
                    <a:pt x="41" y="52"/>
                  </a:lnTo>
                  <a:lnTo>
                    <a:pt x="29" y="61"/>
                  </a:lnTo>
                  <a:lnTo>
                    <a:pt x="19" y="69"/>
                  </a:lnTo>
                  <a:lnTo>
                    <a:pt x="16" y="72"/>
                  </a:lnTo>
                  <a:lnTo>
                    <a:pt x="15" y="73"/>
                  </a:lnTo>
                  <a:lnTo>
                    <a:pt x="14" y="74"/>
                  </a:lnTo>
                  <a:lnTo>
                    <a:pt x="14" y="77"/>
                  </a:lnTo>
                  <a:lnTo>
                    <a:pt x="14" y="79"/>
                  </a:lnTo>
                  <a:lnTo>
                    <a:pt x="15" y="82"/>
                  </a:lnTo>
                  <a:lnTo>
                    <a:pt x="15" y="83"/>
                  </a:lnTo>
                  <a:lnTo>
                    <a:pt x="17" y="86"/>
                  </a:lnTo>
                  <a:lnTo>
                    <a:pt x="8" y="87"/>
                  </a:lnTo>
                  <a:lnTo>
                    <a:pt x="8" y="86"/>
                  </a:lnTo>
                  <a:lnTo>
                    <a:pt x="8" y="86"/>
                  </a:lnTo>
                  <a:lnTo>
                    <a:pt x="8" y="85"/>
                  </a:lnTo>
                  <a:lnTo>
                    <a:pt x="8" y="81"/>
                  </a:lnTo>
                  <a:lnTo>
                    <a:pt x="7" y="77"/>
                  </a:lnTo>
                  <a:lnTo>
                    <a:pt x="7" y="74"/>
                  </a:lnTo>
                  <a:lnTo>
                    <a:pt x="8" y="74"/>
                  </a:lnTo>
                  <a:lnTo>
                    <a:pt x="7" y="73"/>
                  </a:lnTo>
                  <a:lnTo>
                    <a:pt x="7" y="72"/>
                  </a:lnTo>
                  <a:lnTo>
                    <a:pt x="8" y="70"/>
                  </a:lnTo>
                  <a:lnTo>
                    <a:pt x="8" y="70"/>
                  </a:lnTo>
                  <a:lnTo>
                    <a:pt x="12" y="68"/>
                  </a:lnTo>
                  <a:lnTo>
                    <a:pt x="16" y="64"/>
                  </a:lnTo>
                  <a:lnTo>
                    <a:pt x="21" y="60"/>
                  </a:lnTo>
                  <a:lnTo>
                    <a:pt x="33" y="51"/>
                  </a:lnTo>
                  <a:lnTo>
                    <a:pt x="44" y="43"/>
                  </a:lnTo>
                  <a:lnTo>
                    <a:pt x="45" y="40"/>
                  </a:lnTo>
                  <a:lnTo>
                    <a:pt x="48" y="37"/>
                  </a:lnTo>
                  <a:lnTo>
                    <a:pt x="49" y="36"/>
                  </a:lnTo>
                  <a:lnTo>
                    <a:pt x="48" y="36"/>
                  </a:lnTo>
                  <a:lnTo>
                    <a:pt x="46" y="34"/>
                  </a:lnTo>
                  <a:lnTo>
                    <a:pt x="42" y="31"/>
                  </a:lnTo>
                  <a:lnTo>
                    <a:pt x="37" y="28"/>
                  </a:lnTo>
                  <a:lnTo>
                    <a:pt x="32" y="24"/>
                  </a:lnTo>
                  <a:lnTo>
                    <a:pt x="27" y="20"/>
                  </a:lnTo>
                  <a:lnTo>
                    <a:pt x="17" y="15"/>
                  </a:lnTo>
                  <a:lnTo>
                    <a:pt x="10" y="10"/>
                  </a:lnTo>
                  <a:lnTo>
                    <a:pt x="4" y="7"/>
                  </a:lnTo>
                  <a:lnTo>
                    <a:pt x="2" y="6"/>
                  </a:lnTo>
                  <a:lnTo>
                    <a:pt x="0" y="5"/>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4199"/>
            <p:cNvSpPr>
              <a:spLocks/>
            </p:cNvSpPr>
            <p:nvPr/>
          </p:nvSpPr>
          <p:spPr bwMode="auto">
            <a:xfrm>
              <a:off x="8086726" y="3959226"/>
              <a:ext cx="14288" cy="14288"/>
            </a:xfrm>
            <a:custGeom>
              <a:avLst/>
              <a:gdLst>
                <a:gd name="T0" fmla="*/ 3 w 9"/>
                <a:gd name="T1" fmla="*/ 0 h 9"/>
                <a:gd name="T2" fmla="*/ 9 w 9"/>
                <a:gd name="T3" fmla="*/ 8 h 9"/>
                <a:gd name="T4" fmla="*/ 7 w 9"/>
                <a:gd name="T5" fmla="*/ 9 h 9"/>
                <a:gd name="T6" fmla="*/ 0 w 9"/>
                <a:gd name="T7" fmla="*/ 1 h 9"/>
                <a:gd name="T8" fmla="*/ 3 w 9"/>
                <a:gd name="T9" fmla="*/ 0 h 9"/>
              </a:gdLst>
              <a:ahLst/>
              <a:cxnLst>
                <a:cxn ang="0">
                  <a:pos x="T0" y="T1"/>
                </a:cxn>
                <a:cxn ang="0">
                  <a:pos x="T2" y="T3"/>
                </a:cxn>
                <a:cxn ang="0">
                  <a:pos x="T4" y="T5"/>
                </a:cxn>
                <a:cxn ang="0">
                  <a:pos x="T6" y="T7"/>
                </a:cxn>
                <a:cxn ang="0">
                  <a:pos x="T8" y="T9"/>
                </a:cxn>
              </a:cxnLst>
              <a:rect l="0" t="0" r="r" b="b"/>
              <a:pathLst>
                <a:path w="9" h="9">
                  <a:moveTo>
                    <a:pt x="3" y="0"/>
                  </a:moveTo>
                  <a:lnTo>
                    <a:pt x="9" y="8"/>
                  </a:lnTo>
                  <a:lnTo>
                    <a:pt x="7" y="9"/>
                  </a:lnTo>
                  <a:lnTo>
                    <a:pt x="0"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4200"/>
            <p:cNvSpPr>
              <a:spLocks/>
            </p:cNvSpPr>
            <p:nvPr/>
          </p:nvSpPr>
          <p:spPr bwMode="auto">
            <a:xfrm>
              <a:off x="8085138" y="3954463"/>
              <a:ext cx="20638" cy="23813"/>
            </a:xfrm>
            <a:custGeom>
              <a:avLst/>
              <a:gdLst>
                <a:gd name="T0" fmla="*/ 4 w 13"/>
                <a:gd name="T1" fmla="*/ 0 h 15"/>
                <a:gd name="T2" fmla="*/ 13 w 13"/>
                <a:gd name="T3" fmla="*/ 11 h 15"/>
                <a:gd name="T4" fmla="*/ 8 w 13"/>
                <a:gd name="T5" fmla="*/ 15 h 15"/>
                <a:gd name="T6" fmla="*/ 0 w 13"/>
                <a:gd name="T7" fmla="*/ 5 h 15"/>
                <a:gd name="T8" fmla="*/ 0 w 13"/>
                <a:gd name="T9" fmla="*/ 4 h 15"/>
                <a:gd name="T10" fmla="*/ 4 w 13"/>
                <a:gd name="T11" fmla="*/ 0 h 15"/>
              </a:gdLst>
              <a:ahLst/>
              <a:cxnLst>
                <a:cxn ang="0">
                  <a:pos x="T0" y="T1"/>
                </a:cxn>
                <a:cxn ang="0">
                  <a:pos x="T2" y="T3"/>
                </a:cxn>
                <a:cxn ang="0">
                  <a:pos x="T4" y="T5"/>
                </a:cxn>
                <a:cxn ang="0">
                  <a:pos x="T6" y="T7"/>
                </a:cxn>
                <a:cxn ang="0">
                  <a:pos x="T8" y="T9"/>
                </a:cxn>
                <a:cxn ang="0">
                  <a:pos x="T10" y="T11"/>
                </a:cxn>
              </a:cxnLst>
              <a:rect l="0" t="0" r="r" b="b"/>
              <a:pathLst>
                <a:path w="13" h="15">
                  <a:moveTo>
                    <a:pt x="4" y="0"/>
                  </a:moveTo>
                  <a:lnTo>
                    <a:pt x="13" y="11"/>
                  </a:lnTo>
                  <a:lnTo>
                    <a:pt x="8" y="15"/>
                  </a:lnTo>
                  <a:lnTo>
                    <a:pt x="0" y="5"/>
                  </a:lnTo>
                  <a:lnTo>
                    <a:pt x="0" y="4"/>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4201"/>
            <p:cNvSpPr>
              <a:spLocks/>
            </p:cNvSpPr>
            <p:nvPr/>
          </p:nvSpPr>
          <p:spPr bwMode="auto">
            <a:xfrm>
              <a:off x="8091488" y="3954463"/>
              <a:ext cx="15875" cy="7938"/>
            </a:xfrm>
            <a:custGeom>
              <a:avLst/>
              <a:gdLst>
                <a:gd name="T0" fmla="*/ 1 w 10"/>
                <a:gd name="T1" fmla="*/ 0 h 5"/>
                <a:gd name="T2" fmla="*/ 10 w 10"/>
                <a:gd name="T3" fmla="*/ 2 h 5"/>
                <a:gd name="T4" fmla="*/ 9 w 10"/>
                <a:gd name="T5" fmla="*/ 5 h 5"/>
                <a:gd name="T6" fmla="*/ 0 w 10"/>
                <a:gd name="T7" fmla="*/ 3 h 5"/>
                <a:gd name="T8" fmla="*/ 1 w 10"/>
                <a:gd name="T9" fmla="*/ 0 h 5"/>
              </a:gdLst>
              <a:ahLst/>
              <a:cxnLst>
                <a:cxn ang="0">
                  <a:pos x="T0" y="T1"/>
                </a:cxn>
                <a:cxn ang="0">
                  <a:pos x="T2" y="T3"/>
                </a:cxn>
                <a:cxn ang="0">
                  <a:pos x="T4" y="T5"/>
                </a:cxn>
                <a:cxn ang="0">
                  <a:pos x="T6" y="T7"/>
                </a:cxn>
                <a:cxn ang="0">
                  <a:pos x="T8" y="T9"/>
                </a:cxn>
              </a:cxnLst>
              <a:rect l="0" t="0" r="r" b="b"/>
              <a:pathLst>
                <a:path w="10" h="5">
                  <a:moveTo>
                    <a:pt x="1" y="0"/>
                  </a:moveTo>
                  <a:lnTo>
                    <a:pt x="10" y="2"/>
                  </a:lnTo>
                  <a:lnTo>
                    <a:pt x="9" y="5"/>
                  </a:lnTo>
                  <a:lnTo>
                    <a:pt x="0" y="3"/>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4202"/>
            <p:cNvSpPr>
              <a:spLocks noEditPoints="1"/>
            </p:cNvSpPr>
            <p:nvPr/>
          </p:nvSpPr>
          <p:spPr bwMode="auto">
            <a:xfrm>
              <a:off x="8089901" y="3951288"/>
              <a:ext cx="22225" cy="14288"/>
            </a:xfrm>
            <a:custGeom>
              <a:avLst/>
              <a:gdLst>
                <a:gd name="T0" fmla="*/ 4 w 14"/>
                <a:gd name="T1" fmla="*/ 4 h 9"/>
                <a:gd name="T2" fmla="*/ 4 w 14"/>
                <a:gd name="T3" fmla="*/ 4 h 9"/>
                <a:gd name="T4" fmla="*/ 10 w 14"/>
                <a:gd name="T5" fmla="*/ 5 h 9"/>
                <a:gd name="T6" fmla="*/ 4 w 14"/>
                <a:gd name="T7" fmla="*/ 4 h 9"/>
                <a:gd name="T8" fmla="*/ 1 w 14"/>
                <a:gd name="T9" fmla="*/ 0 h 9"/>
                <a:gd name="T10" fmla="*/ 14 w 14"/>
                <a:gd name="T11" fmla="*/ 4 h 9"/>
                <a:gd name="T12" fmla="*/ 11 w 14"/>
                <a:gd name="T13" fmla="*/ 9 h 9"/>
                <a:gd name="T14" fmla="*/ 1 w 14"/>
                <a:gd name="T15" fmla="*/ 6 h 9"/>
                <a:gd name="T16" fmla="*/ 0 w 14"/>
                <a:gd name="T17" fmla="*/ 6 h 9"/>
                <a:gd name="T18" fmla="*/ 1 w 1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9">
                  <a:moveTo>
                    <a:pt x="4" y="4"/>
                  </a:moveTo>
                  <a:lnTo>
                    <a:pt x="4" y="4"/>
                  </a:lnTo>
                  <a:lnTo>
                    <a:pt x="10" y="5"/>
                  </a:lnTo>
                  <a:lnTo>
                    <a:pt x="4" y="4"/>
                  </a:lnTo>
                  <a:close/>
                  <a:moveTo>
                    <a:pt x="1" y="0"/>
                  </a:moveTo>
                  <a:lnTo>
                    <a:pt x="14" y="4"/>
                  </a:lnTo>
                  <a:lnTo>
                    <a:pt x="11" y="9"/>
                  </a:lnTo>
                  <a:lnTo>
                    <a:pt x="1" y="6"/>
                  </a:lnTo>
                  <a:lnTo>
                    <a:pt x="0" y="6"/>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4203"/>
            <p:cNvSpPr>
              <a:spLocks/>
            </p:cNvSpPr>
            <p:nvPr/>
          </p:nvSpPr>
          <p:spPr bwMode="auto">
            <a:xfrm>
              <a:off x="7939088" y="3771901"/>
              <a:ext cx="74613" cy="120650"/>
            </a:xfrm>
            <a:custGeom>
              <a:avLst/>
              <a:gdLst>
                <a:gd name="T0" fmla="*/ 7 w 47"/>
                <a:gd name="T1" fmla="*/ 0 h 76"/>
                <a:gd name="T2" fmla="*/ 9 w 47"/>
                <a:gd name="T3" fmla="*/ 3 h 76"/>
                <a:gd name="T4" fmla="*/ 4 w 47"/>
                <a:gd name="T5" fmla="*/ 9 h 76"/>
                <a:gd name="T6" fmla="*/ 6 w 47"/>
                <a:gd name="T7" fmla="*/ 16 h 76"/>
                <a:gd name="T8" fmla="*/ 7 w 47"/>
                <a:gd name="T9" fmla="*/ 25 h 76"/>
                <a:gd name="T10" fmla="*/ 9 w 47"/>
                <a:gd name="T11" fmla="*/ 38 h 76"/>
                <a:gd name="T12" fmla="*/ 13 w 47"/>
                <a:gd name="T13" fmla="*/ 52 h 76"/>
                <a:gd name="T14" fmla="*/ 17 w 47"/>
                <a:gd name="T15" fmla="*/ 64 h 76"/>
                <a:gd name="T16" fmla="*/ 20 w 47"/>
                <a:gd name="T17" fmla="*/ 72 h 76"/>
                <a:gd name="T18" fmla="*/ 21 w 47"/>
                <a:gd name="T19" fmla="*/ 73 h 76"/>
                <a:gd name="T20" fmla="*/ 23 w 47"/>
                <a:gd name="T21" fmla="*/ 73 h 76"/>
                <a:gd name="T22" fmla="*/ 25 w 47"/>
                <a:gd name="T23" fmla="*/ 73 h 76"/>
                <a:gd name="T24" fmla="*/ 28 w 47"/>
                <a:gd name="T25" fmla="*/ 72 h 76"/>
                <a:gd name="T26" fmla="*/ 30 w 47"/>
                <a:gd name="T27" fmla="*/ 69 h 76"/>
                <a:gd name="T28" fmla="*/ 33 w 47"/>
                <a:gd name="T29" fmla="*/ 67 h 76"/>
                <a:gd name="T30" fmla="*/ 36 w 47"/>
                <a:gd name="T31" fmla="*/ 64 h 76"/>
                <a:gd name="T32" fmla="*/ 38 w 47"/>
                <a:gd name="T33" fmla="*/ 62 h 76"/>
                <a:gd name="T34" fmla="*/ 41 w 47"/>
                <a:gd name="T35" fmla="*/ 59 h 76"/>
                <a:gd name="T36" fmla="*/ 44 w 47"/>
                <a:gd name="T37" fmla="*/ 56 h 76"/>
                <a:gd name="T38" fmla="*/ 44 w 47"/>
                <a:gd name="T39" fmla="*/ 55 h 76"/>
                <a:gd name="T40" fmla="*/ 45 w 47"/>
                <a:gd name="T41" fmla="*/ 55 h 76"/>
                <a:gd name="T42" fmla="*/ 45 w 47"/>
                <a:gd name="T43" fmla="*/ 55 h 76"/>
                <a:gd name="T44" fmla="*/ 47 w 47"/>
                <a:gd name="T45" fmla="*/ 56 h 76"/>
                <a:gd name="T46" fmla="*/ 46 w 47"/>
                <a:gd name="T47" fmla="*/ 58 h 76"/>
                <a:gd name="T48" fmla="*/ 45 w 47"/>
                <a:gd name="T49" fmla="*/ 59 h 76"/>
                <a:gd name="T50" fmla="*/ 44 w 47"/>
                <a:gd name="T51" fmla="*/ 62 h 76"/>
                <a:gd name="T52" fmla="*/ 41 w 47"/>
                <a:gd name="T53" fmla="*/ 64 h 76"/>
                <a:gd name="T54" fmla="*/ 38 w 47"/>
                <a:gd name="T55" fmla="*/ 67 h 76"/>
                <a:gd name="T56" fmla="*/ 34 w 47"/>
                <a:gd name="T57" fmla="*/ 71 h 76"/>
                <a:gd name="T58" fmla="*/ 30 w 47"/>
                <a:gd name="T59" fmla="*/ 73 h 76"/>
                <a:gd name="T60" fmla="*/ 27 w 47"/>
                <a:gd name="T61" fmla="*/ 76 h 76"/>
                <a:gd name="T62" fmla="*/ 23 w 47"/>
                <a:gd name="T63" fmla="*/ 76 h 76"/>
                <a:gd name="T64" fmla="*/ 23 w 47"/>
                <a:gd name="T65" fmla="*/ 76 h 76"/>
                <a:gd name="T66" fmla="*/ 20 w 47"/>
                <a:gd name="T67" fmla="*/ 76 h 76"/>
                <a:gd name="T68" fmla="*/ 17 w 47"/>
                <a:gd name="T69" fmla="*/ 73 h 76"/>
                <a:gd name="T70" fmla="*/ 15 w 47"/>
                <a:gd name="T71" fmla="*/ 65 h 76"/>
                <a:gd name="T72" fmla="*/ 11 w 47"/>
                <a:gd name="T73" fmla="*/ 52 h 76"/>
                <a:gd name="T74" fmla="*/ 7 w 47"/>
                <a:gd name="T75" fmla="*/ 38 h 76"/>
                <a:gd name="T76" fmla="*/ 4 w 47"/>
                <a:gd name="T77" fmla="*/ 27 h 76"/>
                <a:gd name="T78" fmla="*/ 3 w 47"/>
                <a:gd name="T79" fmla="*/ 18 h 76"/>
                <a:gd name="T80" fmla="*/ 2 w 47"/>
                <a:gd name="T81" fmla="*/ 12 h 76"/>
                <a:gd name="T82" fmla="*/ 0 w 47"/>
                <a:gd name="T83" fmla="*/ 9 h 76"/>
                <a:gd name="T84" fmla="*/ 0 w 47"/>
                <a:gd name="T85" fmla="*/ 9 h 76"/>
                <a:gd name="T86" fmla="*/ 7 w 47"/>
                <a:gd name="T8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76">
                  <a:moveTo>
                    <a:pt x="7" y="0"/>
                  </a:moveTo>
                  <a:lnTo>
                    <a:pt x="9" y="3"/>
                  </a:lnTo>
                  <a:lnTo>
                    <a:pt x="4" y="9"/>
                  </a:lnTo>
                  <a:lnTo>
                    <a:pt x="6" y="16"/>
                  </a:lnTo>
                  <a:lnTo>
                    <a:pt x="7" y="25"/>
                  </a:lnTo>
                  <a:lnTo>
                    <a:pt x="9" y="38"/>
                  </a:lnTo>
                  <a:lnTo>
                    <a:pt x="13" y="52"/>
                  </a:lnTo>
                  <a:lnTo>
                    <a:pt x="17" y="64"/>
                  </a:lnTo>
                  <a:lnTo>
                    <a:pt x="20" y="72"/>
                  </a:lnTo>
                  <a:lnTo>
                    <a:pt x="21" y="73"/>
                  </a:lnTo>
                  <a:lnTo>
                    <a:pt x="23" y="73"/>
                  </a:lnTo>
                  <a:lnTo>
                    <a:pt x="25" y="73"/>
                  </a:lnTo>
                  <a:lnTo>
                    <a:pt x="28" y="72"/>
                  </a:lnTo>
                  <a:lnTo>
                    <a:pt x="30" y="69"/>
                  </a:lnTo>
                  <a:lnTo>
                    <a:pt x="33" y="67"/>
                  </a:lnTo>
                  <a:lnTo>
                    <a:pt x="36" y="64"/>
                  </a:lnTo>
                  <a:lnTo>
                    <a:pt x="38" y="62"/>
                  </a:lnTo>
                  <a:lnTo>
                    <a:pt x="41" y="59"/>
                  </a:lnTo>
                  <a:lnTo>
                    <a:pt x="44" y="56"/>
                  </a:lnTo>
                  <a:lnTo>
                    <a:pt x="44" y="55"/>
                  </a:lnTo>
                  <a:lnTo>
                    <a:pt x="45" y="55"/>
                  </a:lnTo>
                  <a:lnTo>
                    <a:pt x="45" y="55"/>
                  </a:lnTo>
                  <a:lnTo>
                    <a:pt x="47" y="56"/>
                  </a:lnTo>
                  <a:lnTo>
                    <a:pt x="46" y="58"/>
                  </a:lnTo>
                  <a:lnTo>
                    <a:pt x="45" y="59"/>
                  </a:lnTo>
                  <a:lnTo>
                    <a:pt x="44" y="62"/>
                  </a:lnTo>
                  <a:lnTo>
                    <a:pt x="41" y="64"/>
                  </a:lnTo>
                  <a:lnTo>
                    <a:pt x="38" y="67"/>
                  </a:lnTo>
                  <a:lnTo>
                    <a:pt x="34" y="71"/>
                  </a:lnTo>
                  <a:lnTo>
                    <a:pt x="30" y="73"/>
                  </a:lnTo>
                  <a:lnTo>
                    <a:pt x="27" y="76"/>
                  </a:lnTo>
                  <a:lnTo>
                    <a:pt x="23" y="76"/>
                  </a:lnTo>
                  <a:lnTo>
                    <a:pt x="23" y="76"/>
                  </a:lnTo>
                  <a:lnTo>
                    <a:pt x="20" y="76"/>
                  </a:lnTo>
                  <a:lnTo>
                    <a:pt x="17" y="73"/>
                  </a:lnTo>
                  <a:lnTo>
                    <a:pt x="15" y="65"/>
                  </a:lnTo>
                  <a:lnTo>
                    <a:pt x="11" y="52"/>
                  </a:lnTo>
                  <a:lnTo>
                    <a:pt x="7" y="38"/>
                  </a:lnTo>
                  <a:lnTo>
                    <a:pt x="4" y="27"/>
                  </a:lnTo>
                  <a:lnTo>
                    <a:pt x="3" y="18"/>
                  </a:lnTo>
                  <a:lnTo>
                    <a:pt x="2" y="12"/>
                  </a:lnTo>
                  <a:lnTo>
                    <a:pt x="0" y="9"/>
                  </a:lnTo>
                  <a:lnTo>
                    <a:pt x="0" y="9"/>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4204"/>
            <p:cNvSpPr>
              <a:spLocks noEditPoints="1"/>
            </p:cNvSpPr>
            <p:nvPr/>
          </p:nvSpPr>
          <p:spPr bwMode="auto">
            <a:xfrm>
              <a:off x="7937501" y="3770313"/>
              <a:ext cx="79375" cy="127000"/>
            </a:xfrm>
            <a:custGeom>
              <a:avLst/>
              <a:gdLst>
                <a:gd name="T0" fmla="*/ 18 w 50"/>
                <a:gd name="T1" fmla="*/ 74 h 80"/>
                <a:gd name="T2" fmla="*/ 20 w 50"/>
                <a:gd name="T3" fmla="*/ 74 h 80"/>
                <a:gd name="T4" fmla="*/ 41 w 50"/>
                <a:gd name="T5" fmla="*/ 64 h 80"/>
                <a:gd name="T6" fmla="*/ 35 w 50"/>
                <a:gd name="T7" fmla="*/ 69 h 80"/>
                <a:gd name="T8" fmla="*/ 29 w 50"/>
                <a:gd name="T9" fmla="*/ 74 h 80"/>
                <a:gd name="T10" fmla="*/ 29 w 50"/>
                <a:gd name="T11" fmla="*/ 74 h 80"/>
                <a:gd name="T12" fmla="*/ 35 w 50"/>
                <a:gd name="T13" fmla="*/ 69 h 80"/>
                <a:gd name="T14" fmla="*/ 41 w 50"/>
                <a:gd name="T15" fmla="*/ 64 h 80"/>
                <a:gd name="T16" fmla="*/ 45 w 50"/>
                <a:gd name="T17" fmla="*/ 60 h 80"/>
                <a:gd name="T18" fmla="*/ 46 w 50"/>
                <a:gd name="T19" fmla="*/ 59 h 80"/>
                <a:gd name="T20" fmla="*/ 3 w 50"/>
                <a:gd name="T21" fmla="*/ 10 h 80"/>
                <a:gd name="T22" fmla="*/ 3 w 50"/>
                <a:gd name="T23" fmla="*/ 10 h 80"/>
                <a:gd name="T24" fmla="*/ 8 w 50"/>
                <a:gd name="T25" fmla="*/ 4 h 80"/>
                <a:gd name="T26" fmla="*/ 12 w 50"/>
                <a:gd name="T27" fmla="*/ 2 h 80"/>
                <a:gd name="T28" fmla="*/ 8 w 50"/>
                <a:gd name="T29" fmla="*/ 17 h 80"/>
                <a:gd name="T30" fmla="*/ 13 w 50"/>
                <a:gd name="T31" fmla="*/ 38 h 80"/>
                <a:gd name="T32" fmla="*/ 20 w 50"/>
                <a:gd name="T33" fmla="*/ 65 h 80"/>
                <a:gd name="T34" fmla="*/ 24 w 50"/>
                <a:gd name="T35" fmla="*/ 73 h 80"/>
                <a:gd name="T36" fmla="*/ 24 w 50"/>
                <a:gd name="T37" fmla="*/ 73 h 80"/>
                <a:gd name="T38" fmla="*/ 25 w 50"/>
                <a:gd name="T39" fmla="*/ 73 h 80"/>
                <a:gd name="T40" fmla="*/ 30 w 50"/>
                <a:gd name="T41" fmla="*/ 69 h 80"/>
                <a:gd name="T42" fmla="*/ 37 w 50"/>
                <a:gd name="T43" fmla="*/ 64 h 80"/>
                <a:gd name="T44" fmla="*/ 42 w 50"/>
                <a:gd name="T45" fmla="*/ 59 h 80"/>
                <a:gd name="T46" fmla="*/ 45 w 50"/>
                <a:gd name="T47" fmla="*/ 55 h 80"/>
                <a:gd name="T48" fmla="*/ 45 w 50"/>
                <a:gd name="T49" fmla="*/ 55 h 80"/>
                <a:gd name="T50" fmla="*/ 45 w 50"/>
                <a:gd name="T51" fmla="*/ 56 h 80"/>
                <a:gd name="T52" fmla="*/ 46 w 50"/>
                <a:gd name="T53" fmla="*/ 56 h 80"/>
                <a:gd name="T54" fmla="*/ 50 w 50"/>
                <a:gd name="T55" fmla="*/ 57 h 80"/>
                <a:gd name="T56" fmla="*/ 48 w 50"/>
                <a:gd name="T57" fmla="*/ 60 h 80"/>
                <a:gd name="T58" fmla="*/ 46 w 50"/>
                <a:gd name="T59" fmla="*/ 63 h 80"/>
                <a:gd name="T60" fmla="*/ 41 w 50"/>
                <a:gd name="T61" fmla="*/ 69 h 80"/>
                <a:gd name="T62" fmla="*/ 33 w 50"/>
                <a:gd name="T63" fmla="*/ 76 h 80"/>
                <a:gd name="T64" fmla="*/ 24 w 50"/>
                <a:gd name="T65" fmla="*/ 80 h 80"/>
                <a:gd name="T66" fmla="*/ 21 w 50"/>
                <a:gd name="T67" fmla="*/ 78 h 80"/>
                <a:gd name="T68" fmla="*/ 17 w 50"/>
                <a:gd name="T69" fmla="*/ 76 h 80"/>
                <a:gd name="T70" fmla="*/ 14 w 50"/>
                <a:gd name="T71" fmla="*/ 68 h 80"/>
                <a:gd name="T72" fmla="*/ 7 w 50"/>
                <a:gd name="T73" fmla="*/ 39 h 80"/>
                <a:gd name="T74" fmla="*/ 1 w 50"/>
                <a:gd name="T75" fmla="*/ 17 h 80"/>
                <a:gd name="T76" fmla="*/ 0 w 50"/>
                <a:gd name="T77" fmla="*/ 11 h 80"/>
                <a:gd name="T78" fmla="*/ 0 w 50"/>
                <a:gd name="T79"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80">
                  <a:moveTo>
                    <a:pt x="20" y="74"/>
                  </a:moveTo>
                  <a:lnTo>
                    <a:pt x="18" y="74"/>
                  </a:lnTo>
                  <a:lnTo>
                    <a:pt x="20" y="74"/>
                  </a:lnTo>
                  <a:lnTo>
                    <a:pt x="20" y="74"/>
                  </a:lnTo>
                  <a:lnTo>
                    <a:pt x="20" y="74"/>
                  </a:lnTo>
                  <a:close/>
                  <a:moveTo>
                    <a:pt x="41" y="64"/>
                  </a:moveTo>
                  <a:lnTo>
                    <a:pt x="38" y="66"/>
                  </a:lnTo>
                  <a:lnTo>
                    <a:pt x="35" y="69"/>
                  </a:lnTo>
                  <a:lnTo>
                    <a:pt x="31" y="72"/>
                  </a:lnTo>
                  <a:lnTo>
                    <a:pt x="29" y="74"/>
                  </a:lnTo>
                  <a:lnTo>
                    <a:pt x="25" y="76"/>
                  </a:lnTo>
                  <a:lnTo>
                    <a:pt x="29" y="74"/>
                  </a:lnTo>
                  <a:lnTo>
                    <a:pt x="31" y="72"/>
                  </a:lnTo>
                  <a:lnTo>
                    <a:pt x="35" y="69"/>
                  </a:lnTo>
                  <a:lnTo>
                    <a:pt x="38" y="66"/>
                  </a:lnTo>
                  <a:lnTo>
                    <a:pt x="41" y="64"/>
                  </a:lnTo>
                  <a:close/>
                  <a:moveTo>
                    <a:pt x="46" y="59"/>
                  </a:moveTo>
                  <a:lnTo>
                    <a:pt x="45" y="60"/>
                  </a:lnTo>
                  <a:lnTo>
                    <a:pt x="43" y="61"/>
                  </a:lnTo>
                  <a:lnTo>
                    <a:pt x="46" y="59"/>
                  </a:lnTo>
                  <a:close/>
                  <a:moveTo>
                    <a:pt x="8" y="4"/>
                  </a:moveTo>
                  <a:lnTo>
                    <a:pt x="3" y="10"/>
                  </a:lnTo>
                  <a:lnTo>
                    <a:pt x="3" y="10"/>
                  </a:lnTo>
                  <a:lnTo>
                    <a:pt x="3" y="10"/>
                  </a:lnTo>
                  <a:lnTo>
                    <a:pt x="3" y="10"/>
                  </a:lnTo>
                  <a:lnTo>
                    <a:pt x="8" y="4"/>
                  </a:lnTo>
                  <a:close/>
                  <a:moveTo>
                    <a:pt x="8" y="0"/>
                  </a:moveTo>
                  <a:lnTo>
                    <a:pt x="12" y="2"/>
                  </a:lnTo>
                  <a:lnTo>
                    <a:pt x="7" y="11"/>
                  </a:lnTo>
                  <a:lnTo>
                    <a:pt x="8" y="17"/>
                  </a:lnTo>
                  <a:lnTo>
                    <a:pt x="10" y="27"/>
                  </a:lnTo>
                  <a:lnTo>
                    <a:pt x="13" y="38"/>
                  </a:lnTo>
                  <a:lnTo>
                    <a:pt x="16" y="52"/>
                  </a:lnTo>
                  <a:lnTo>
                    <a:pt x="20" y="65"/>
                  </a:lnTo>
                  <a:lnTo>
                    <a:pt x="22" y="72"/>
                  </a:lnTo>
                  <a:lnTo>
                    <a:pt x="24" y="73"/>
                  </a:lnTo>
                  <a:lnTo>
                    <a:pt x="24" y="73"/>
                  </a:lnTo>
                  <a:lnTo>
                    <a:pt x="24" y="73"/>
                  </a:lnTo>
                  <a:lnTo>
                    <a:pt x="24" y="73"/>
                  </a:lnTo>
                  <a:lnTo>
                    <a:pt x="25" y="73"/>
                  </a:lnTo>
                  <a:lnTo>
                    <a:pt x="28" y="72"/>
                  </a:lnTo>
                  <a:lnTo>
                    <a:pt x="30" y="69"/>
                  </a:lnTo>
                  <a:lnTo>
                    <a:pt x="33" y="66"/>
                  </a:lnTo>
                  <a:lnTo>
                    <a:pt x="37" y="64"/>
                  </a:lnTo>
                  <a:lnTo>
                    <a:pt x="39" y="61"/>
                  </a:lnTo>
                  <a:lnTo>
                    <a:pt x="42" y="59"/>
                  </a:lnTo>
                  <a:lnTo>
                    <a:pt x="43" y="56"/>
                  </a:lnTo>
                  <a:lnTo>
                    <a:pt x="45" y="55"/>
                  </a:lnTo>
                  <a:lnTo>
                    <a:pt x="45" y="55"/>
                  </a:lnTo>
                  <a:lnTo>
                    <a:pt x="45" y="55"/>
                  </a:lnTo>
                  <a:lnTo>
                    <a:pt x="45" y="55"/>
                  </a:lnTo>
                  <a:lnTo>
                    <a:pt x="45" y="56"/>
                  </a:lnTo>
                  <a:lnTo>
                    <a:pt x="45" y="56"/>
                  </a:lnTo>
                  <a:lnTo>
                    <a:pt x="46" y="56"/>
                  </a:lnTo>
                  <a:lnTo>
                    <a:pt x="47" y="55"/>
                  </a:lnTo>
                  <a:lnTo>
                    <a:pt x="50" y="57"/>
                  </a:lnTo>
                  <a:lnTo>
                    <a:pt x="50" y="59"/>
                  </a:lnTo>
                  <a:lnTo>
                    <a:pt x="48" y="60"/>
                  </a:lnTo>
                  <a:lnTo>
                    <a:pt x="47" y="61"/>
                  </a:lnTo>
                  <a:lnTo>
                    <a:pt x="46" y="63"/>
                  </a:lnTo>
                  <a:lnTo>
                    <a:pt x="43" y="65"/>
                  </a:lnTo>
                  <a:lnTo>
                    <a:pt x="41" y="69"/>
                  </a:lnTo>
                  <a:lnTo>
                    <a:pt x="37" y="72"/>
                  </a:lnTo>
                  <a:lnTo>
                    <a:pt x="33" y="76"/>
                  </a:lnTo>
                  <a:lnTo>
                    <a:pt x="29" y="78"/>
                  </a:lnTo>
                  <a:lnTo>
                    <a:pt x="24" y="80"/>
                  </a:lnTo>
                  <a:lnTo>
                    <a:pt x="24" y="80"/>
                  </a:lnTo>
                  <a:lnTo>
                    <a:pt x="21" y="78"/>
                  </a:lnTo>
                  <a:lnTo>
                    <a:pt x="20" y="77"/>
                  </a:lnTo>
                  <a:lnTo>
                    <a:pt x="17" y="76"/>
                  </a:lnTo>
                  <a:lnTo>
                    <a:pt x="17" y="76"/>
                  </a:lnTo>
                  <a:lnTo>
                    <a:pt x="14" y="68"/>
                  </a:lnTo>
                  <a:lnTo>
                    <a:pt x="10" y="55"/>
                  </a:lnTo>
                  <a:lnTo>
                    <a:pt x="7" y="39"/>
                  </a:lnTo>
                  <a:lnTo>
                    <a:pt x="4" y="26"/>
                  </a:lnTo>
                  <a:lnTo>
                    <a:pt x="1" y="17"/>
                  </a:lnTo>
                  <a:lnTo>
                    <a:pt x="0" y="11"/>
                  </a:lnTo>
                  <a:lnTo>
                    <a:pt x="0" y="11"/>
                  </a:lnTo>
                  <a:lnTo>
                    <a:pt x="0" y="11"/>
                  </a:lnTo>
                  <a:lnTo>
                    <a:pt x="0" y="10"/>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4205"/>
            <p:cNvSpPr>
              <a:spLocks/>
            </p:cNvSpPr>
            <p:nvPr/>
          </p:nvSpPr>
          <p:spPr bwMode="auto">
            <a:xfrm>
              <a:off x="7923213" y="3760788"/>
              <a:ext cx="22225" cy="30163"/>
            </a:xfrm>
            <a:custGeom>
              <a:avLst/>
              <a:gdLst>
                <a:gd name="T0" fmla="*/ 10 w 14"/>
                <a:gd name="T1" fmla="*/ 0 h 19"/>
                <a:gd name="T2" fmla="*/ 14 w 14"/>
                <a:gd name="T3" fmla="*/ 0 h 19"/>
                <a:gd name="T4" fmla="*/ 14 w 14"/>
                <a:gd name="T5" fmla="*/ 19 h 19"/>
                <a:gd name="T6" fmla="*/ 0 w 14"/>
                <a:gd name="T7" fmla="*/ 12 h 19"/>
                <a:gd name="T8" fmla="*/ 1 w 14"/>
                <a:gd name="T9" fmla="*/ 10 h 19"/>
                <a:gd name="T10" fmla="*/ 10 w 14"/>
                <a:gd name="T11" fmla="*/ 14 h 19"/>
                <a:gd name="T12" fmla="*/ 10 w 14"/>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4" h="19">
                  <a:moveTo>
                    <a:pt x="10" y="0"/>
                  </a:moveTo>
                  <a:lnTo>
                    <a:pt x="14" y="0"/>
                  </a:lnTo>
                  <a:lnTo>
                    <a:pt x="14" y="19"/>
                  </a:lnTo>
                  <a:lnTo>
                    <a:pt x="0" y="12"/>
                  </a:lnTo>
                  <a:lnTo>
                    <a:pt x="1" y="10"/>
                  </a:lnTo>
                  <a:lnTo>
                    <a:pt x="10" y="14"/>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4206"/>
            <p:cNvSpPr>
              <a:spLocks noEditPoints="1"/>
            </p:cNvSpPr>
            <p:nvPr/>
          </p:nvSpPr>
          <p:spPr bwMode="auto">
            <a:xfrm>
              <a:off x="7921626" y="3757613"/>
              <a:ext cx="26988" cy="36513"/>
            </a:xfrm>
            <a:custGeom>
              <a:avLst/>
              <a:gdLst>
                <a:gd name="T0" fmla="*/ 3 w 17"/>
                <a:gd name="T1" fmla="*/ 13 h 23"/>
                <a:gd name="T2" fmla="*/ 3 w 17"/>
                <a:gd name="T3" fmla="*/ 13 h 23"/>
                <a:gd name="T4" fmla="*/ 13 w 17"/>
                <a:gd name="T5" fmla="*/ 18 h 23"/>
                <a:gd name="T6" fmla="*/ 13 w 17"/>
                <a:gd name="T7" fmla="*/ 18 h 23"/>
                <a:gd name="T8" fmla="*/ 3 w 17"/>
                <a:gd name="T9" fmla="*/ 13 h 23"/>
                <a:gd name="T10" fmla="*/ 10 w 17"/>
                <a:gd name="T11" fmla="*/ 0 h 23"/>
                <a:gd name="T12" fmla="*/ 17 w 17"/>
                <a:gd name="T13" fmla="*/ 0 h 23"/>
                <a:gd name="T14" fmla="*/ 17 w 17"/>
                <a:gd name="T15" fmla="*/ 23 h 23"/>
                <a:gd name="T16" fmla="*/ 1 w 17"/>
                <a:gd name="T17" fmla="*/ 16 h 23"/>
                <a:gd name="T18" fmla="*/ 0 w 17"/>
                <a:gd name="T19" fmla="*/ 14 h 23"/>
                <a:gd name="T20" fmla="*/ 2 w 17"/>
                <a:gd name="T21" fmla="*/ 9 h 23"/>
                <a:gd name="T22" fmla="*/ 10 w 17"/>
                <a:gd name="T23" fmla="*/ 13 h 23"/>
                <a:gd name="T24" fmla="*/ 10 w 17"/>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23">
                  <a:moveTo>
                    <a:pt x="3" y="13"/>
                  </a:moveTo>
                  <a:lnTo>
                    <a:pt x="3" y="13"/>
                  </a:lnTo>
                  <a:lnTo>
                    <a:pt x="13" y="18"/>
                  </a:lnTo>
                  <a:lnTo>
                    <a:pt x="13" y="18"/>
                  </a:lnTo>
                  <a:lnTo>
                    <a:pt x="3" y="13"/>
                  </a:lnTo>
                  <a:close/>
                  <a:moveTo>
                    <a:pt x="10" y="0"/>
                  </a:moveTo>
                  <a:lnTo>
                    <a:pt x="17" y="0"/>
                  </a:lnTo>
                  <a:lnTo>
                    <a:pt x="17" y="23"/>
                  </a:lnTo>
                  <a:lnTo>
                    <a:pt x="1" y="16"/>
                  </a:lnTo>
                  <a:lnTo>
                    <a:pt x="0" y="14"/>
                  </a:lnTo>
                  <a:lnTo>
                    <a:pt x="2" y="9"/>
                  </a:lnTo>
                  <a:lnTo>
                    <a:pt x="10" y="13"/>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4207"/>
            <p:cNvSpPr>
              <a:spLocks/>
            </p:cNvSpPr>
            <p:nvPr/>
          </p:nvSpPr>
          <p:spPr bwMode="auto">
            <a:xfrm>
              <a:off x="7997826" y="3984626"/>
              <a:ext cx="26988" cy="242888"/>
            </a:xfrm>
            <a:custGeom>
              <a:avLst/>
              <a:gdLst>
                <a:gd name="T0" fmla="*/ 10 w 17"/>
                <a:gd name="T1" fmla="*/ 0 h 153"/>
                <a:gd name="T2" fmla="*/ 17 w 17"/>
                <a:gd name="T3" fmla="*/ 153 h 153"/>
                <a:gd name="T4" fmla="*/ 0 w 17"/>
                <a:gd name="T5" fmla="*/ 153 h 153"/>
                <a:gd name="T6" fmla="*/ 0 w 17"/>
                <a:gd name="T7" fmla="*/ 149 h 153"/>
                <a:gd name="T8" fmla="*/ 14 w 17"/>
                <a:gd name="T9" fmla="*/ 149 h 153"/>
                <a:gd name="T10" fmla="*/ 8 w 17"/>
                <a:gd name="T11" fmla="*/ 1 h 153"/>
                <a:gd name="T12" fmla="*/ 10 w 17"/>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17" h="153">
                  <a:moveTo>
                    <a:pt x="10" y="0"/>
                  </a:moveTo>
                  <a:lnTo>
                    <a:pt x="17" y="153"/>
                  </a:lnTo>
                  <a:lnTo>
                    <a:pt x="0" y="153"/>
                  </a:lnTo>
                  <a:lnTo>
                    <a:pt x="0" y="149"/>
                  </a:lnTo>
                  <a:lnTo>
                    <a:pt x="14" y="149"/>
                  </a:lnTo>
                  <a:lnTo>
                    <a:pt x="8" y="1"/>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4208"/>
            <p:cNvSpPr>
              <a:spLocks noEditPoints="1"/>
            </p:cNvSpPr>
            <p:nvPr/>
          </p:nvSpPr>
          <p:spPr bwMode="auto">
            <a:xfrm>
              <a:off x="7996238" y="3981451"/>
              <a:ext cx="30163" cy="247650"/>
            </a:xfrm>
            <a:custGeom>
              <a:avLst/>
              <a:gdLst>
                <a:gd name="T0" fmla="*/ 2 w 19"/>
                <a:gd name="T1" fmla="*/ 153 h 156"/>
                <a:gd name="T2" fmla="*/ 2 w 19"/>
                <a:gd name="T3" fmla="*/ 153 h 156"/>
                <a:gd name="T4" fmla="*/ 17 w 19"/>
                <a:gd name="T5" fmla="*/ 153 h 156"/>
                <a:gd name="T6" fmla="*/ 2 w 19"/>
                <a:gd name="T7" fmla="*/ 153 h 156"/>
                <a:gd name="T8" fmla="*/ 13 w 19"/>
                <a:gd name="T9" fmla="*/ 0 h 156"/>
                <a:gd name="T10" fmla="*/ 19 w 19"/>
                <a:gd name="T11" fmla="*/ 156 h 156"/>
                <a:gd name="T12" fmla="*/ 0 w 19"/>
                <a:gd name="T13" fmla="*/ 156 h 156"/>
                <a:gd name="T14" fmla="*/ 0 w 19"/>
                <a:gd name="T15" fmla="*/ 149 h 156"/>
                <a:gd name="T16" fmla="*/ 13 w 19"/>
                <a:gd name="T17" fmla="*/ 149 h 156"/>
                <a:gd name="T18" fmla="*/ 6 w 19"/>
                <a:gd name="T19" fmla="*/ 0 h 156"/>
                <a:gd name="T20" fmla="*/ 13 w 19"/>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56">
                  <a:moveTo>
                    <a:pt x="2" y="153"/>
                  </a:moveTo>
                  <a:lnTo>
                    <a:pt x="2" y="153"/>
                  </a:lnTo>
                  <a:lnTo>
                    <a:pt x="17" y="153"/>
                  </a:lnTo>
                  <a:lnTo>
                    <a:pt x="2" y="153"/>
                  </a:lnTo>
                  <a:close/>
                  <a:moveTo>
                    <a:pt x="13" y="0"/>
                  </a:moveTo>
                  <a:lnTo>
                    <a:pt x="19" y="156"/>
                  </a:lnTo>
                  <a:lnTo>
                    <a:pt x="0" y="156"/>
                  </a:lnTo>
                  <a:lnTo>
                    <a:pt x="0" y="149"/>
                  </a:lnTo>
                  <a:lnTo>
                    <a:pt x="13" y="149"/>
                  </a:lnTo>
                  <a:lnTo>
                    <a:pt x="6"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4209"/>
            <p:cNvSpPr>
              <a:spLocks/>
            </p:cNvSpPr>
            <p:nvPr/>
          </p:nvSpPr>
          <p:spPr bwMode="auto">
            <a:xfrm>
              <a:off x="8035926" y="3992563"/>
              <a:ext cx="42863" cy="234950"/>
            </a:xfrm>
            <a:custGeom>
              <a:avLst/>
              <a:gdLst>
                <a:gd name="T0" fmla="*/ 3 w 27"/>
                <a:gd name="T1" fmla="*/ 0 h 148"/>
                <a:gd name="T2" fmla="*/ 13 w 27"/>
                <a:gd name="T3" fmla="*/ 144 h 148"/>
                <a:gd name="T4" fmla="*/ 27 w 27"/>
                <a:gd name="T5" fmla="*/ 144 h 148"/>
                <a:gd name="T6" fmla="*/ 27 w 27"/>
                <a:gd name="T7" fmla="*/ 148 h 148"/>
                <a:gd name="T8" fmla="*/ 10 w 27"/>
                <a:gd name="T9" fmla="*/ 148 h 148"/>
                <a:gd name="T10" fmla="*/ 0 w 27"/>
                <a:gd name="T11" fmla="*/ 0 h 148"/>
                <a:gd name="T12" fmla="*/ 3 w 27"/>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27" h="148">
                  <a:moveTo>
                    <a:pt x="3" y="0"/>
                  </a:moveTo>
                  <a:lnTo>
                    <a:pt x="13" y="144"/>
                  </a:lnTo>
                  <a:lnTo>
                    <a:pt x="27" y="144"/>
                  </a:lnTo>
                  <a:lnTo>
                    <a:pt x="27" y="148"/>
                  </a:lnTo>
                  <a:lnTo>
                    <a:pt x="10" y="148"/>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4210"/>
            <p:cNvSpPr>
              <a:spLocks noEditPoints="1"/>
            </p:cNvSpPr>
            <p:nvPr/>
          </p:nvSpPr>
          <p:spPr bwMode="auto">
            <a:xfrm>
              <a:off x="8032751" y="3989388"/>
              <a:ext cx="47625" cy="239713"/>
            </a:xfrm>
            <a:custGeom>
              <a:avLst/>
              <a:gdLst>
                <a:gd name="T0" fmla="*/ 13 w 30"/>
                <a:gd name="T1" fmla="*/ 148 h 151"/>
                <a:gd name="T2" fmla="*/ 13 w 30"/>
                <a:gd name="T3" fmla="*/ 148 h 151"/>
                <a:gd name="T4" fmla="*/ 28 w 30"/>
                <a:gd name="T5" fmla="*/ 148 h 151"/>
                <a:gd name="T6" fmla="*/ 13 w 30"/>
                <a:gd name="T7" fmla="*/ 148 h 151"/>
                <a:gd name="T8" fmla="*/ 7 w 30"/>
                <a:gd name="T9" fmla="*/ 0 h 151"/>
                <a:gd name="T10" fmla="*/ 16 w 30"/>
                <a:gd name="T11" fmla="*/ 144 h 151"/>
                <a:gd name="T12" fmla="*/ 30 w 30"/>
                <a:gd name="T13" fmla="*/ 144 h 151"/>
                <a:gd name="T14" fmla="*/ 30 w 30"/>
                <a:gd name="T15" fmla="*/ 151 h 151"/>
                <a:gd name="T16" fmla="*/ 9 w 30"/>
                <a:gd name="T17" fmla="*/ 151 h 151"/>
                <a:gd name="T18" fmla="*/ 0 w 30"/>
                <a:gd name="T19" fmla="*/ 0 h 151"/>
                <a:gd name="T20" fmla="*/ 7 w 30"/>
                <a:gd name="T2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51">
                  <a:moveTo>
                    <a:pt x="13" y="148"/>
                  </a:moveTo>
                  <a:lnTo>
                    <a:pt x="13" y="148"/>
                  </a:lnTo>
                  <a:lnTo>
                    <a:pt x="28" y="148"/>
                  </a:lnTo>
                  <a:lnTo>
                    <a:pt x="13" y="148"/>
                  </a:lnTo>
                  <a:close/>
                  <a:moveTo>
                    <a:pt x="7" y="0"/>
                  </a:moveTo>
                  <a:lnTo>
                    <a:pt x="16" y="144"/>
                  </a:lnTo>
                  <a:lnTo>
                    <a:pt x="30" y="144"/>
                  </a:lnTo>
                  <a:lnTo>
                    <a:pt x="30" y="151"/>
                  </a:lnTo>
                  <a:lnTo>
                    <a:pt x="9" y="151"/>
                  </a:lnTo>
                  <a:lnTo>
                    <a:pt x="0" y="0"/>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4211"/>
            <p:cNvSpPr>
              <a:spLocks noEditPoints="1"/>
            </p:cNvSpPr>
            <p:nvPr/>
          </p:nvSpPr>
          <p:spPr bwMode="auto">
            <a:xfrm>
              <a:off x="8097838" y="3898901"/>
              <a:ext cx="238125" cy="341313"/>
            </a:xfrm>
            <a:custGeom>
              <a:avLst/>
              <a:gdLst>
                <a:gd name="T0" fmla="*/ 145 w 150"/>
                <a:gd name="T1" fmla="*/ 4 h 215"/>
                <a:gd name="T2" fmla="*/ 4 w 150"/>
                <a:gd name="T3" fmla="*/ 10 h 215"/>
                <a:gd name="T4" fmla="*/ 22 w 150"/>
                <a:gd name="T5" fmla="*/ 212 h 215"/>
                <a:gd name="T6" fmla="*/ 148 w 150"/>
                <a:gd name="T7" fmla="*/ 204 h 215"/>
                <a:gd name="T8" fmla="*/ 145 w 150"/>
                <a:gd name="T9" fmla="*/ 4 h 215"/>
                <a:gd name="T10" fmla="*/ 148 w 150"/>
                <a:gd name="T11" fmla="*/ 0 h 215"/>
                <a:gd name="T12" fmla="*/ 150 w 150"/>
                <a:gd name="T13" fmla="*/ 207 h 215"/>
                <a:gd name="T14" fmla="*/ 18 w 150"/>
                <a:gd name="T15" fmla="*/ 215 h 215"/>
                <a:gd name="T16" fmla="*/ 0 w 150"/>
                <a:gd name="T17" fmla="*/ 9 h 215"/>
                <a:gd name="T18" fmla="*/ 0 w 150"/>
                <a:gd name="T19" fmla="*/ 8 h 215"/>
                <a:gd name="T20" fmla="*/ 148 w 150"/>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215">
                  <a:moveTo>
                    <a:pt x="145" y="4"/>
                  </a:moveTo>
                  <a:lnTo>
                    <a:pt x="4" y="10"/>
                  </a:lnTo>
                  <a:lnTo>
                    <a:pt x="22" y="212"/>
                  </a:lnTo>
                  <a:lnTo>
                    <a:pt x="148" y="204"/>
                  </a:lnTo>
                  <a:lnTo>
                    <a:pt x="145" y="4"/>
                  </a:lnTo>
                  <a:close/>
                  <a:moveTo>
                    <a:pt x="148" y="0"/>
                  </a:moveTo>
                  <a:lnTo>
                    <a:pt x="150" y="207"/>
                  </a:lnTo>
                  <a:lnTo>
                    <a:pt x="18" y="215"/>
                  </a:lnTo>
                  <a:lnTo>
                    <a:pt x="0" y="9"/>
                  </a:lnTo>
                  <a:lnTo>
                    <a:pt x="0" y="8"/>
                  </a:lnTo>
                  <a:lnTo>
                    <a:pt x="1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4212"/>
            <p:cNvSpPr>
              <a:spLocks noEditPoints="1"/>
            </p:cNvSpPr>
            <p:nvPr/>
          </p:nvSpPr>
          <p:spPr bwMode="auto">
            <a:xfrm>
              <a:off x="8096251" y="3897313"/>
              <a:ext cx="244475" cy="344488"/>
            </a:xfrm>
            <a:custGeom>
              <a:avLst/>
              <a:gdLst>
                <a:gd name="T0" fmla="*/ 150 w 154"/>
                <a:gd name="T1" fmla="*/ 206 h 217"/>
                <a:gd name="T2" fmla="*/ 23 w 154"/>
                <a:gd name="T3" fmla="*/ 214 h 217"/>
                <a:gd name="T4" fmla="*/ 20 w 154"/>
                <a:gd name="T5" fmla="*/ 214 h 217"/>
                <a:gd name="T6" fmla="*/ 20 w 154"/>
                <a:gd name="T7" fmla="*/ 214 h 217"/>
                <a:gd name="T8" fmla="*/ 150 w 154"/>
                <a:gd name="T9" fmla="*/ 206 h 217"/>
                <a:gd name="T10" fmla="*/ 150 w 154"/>
                <a:gd name="T11" fmla="*/ 206 h 217"/>
                <a:gd name="T12" fmla="*/ 145 w 154"/>
                <a:gd name="T13" fmla="*/ 6 h 217"/>
                <a:gd name="T14" fmla="*/ 6 w 154"/>
                <a:gd name="T15" fmla="*/ 13 h 217"/>
                <a:gd name="T16" fmla="*/ 24 w 154"/>
                <a:gd name="T17" fmla="*/ 210 h 217"/>
                <a:gd name="T18" fmla="*/ 147 w 154"/>
                <a:gd name="T19" fmla="*/ 202 h 217"/>
                <a:gd name="T20" fmla="*/ 145 w 154"/>
                <a:gd name="T21" fmla="*/ 6 h 217"/>
                <a:gd name="T22" fmla="*/ 151 w 154"/>
                <a:gd name="T23" fmla="*/ 0 h 217"/>
                <a:gd name="T24" fmla="*/ 154 w 154"/>
                <a:gd name="T25" fmla="*/ 209 h 217"/>
                <a:gd name="T26" fmla="*/ 18 w 154"/>
                <a:gd name="T27" fmla="*/ 217 h 217"/>
                <a:gd name="T28" fmla="*/ 0 w 154"/>
                <a:gd name="T29" fmla="*/ 10 h 217"/>
                <a:gd name="T30" fmla="*/ 0 w 154"/>
                <a:gd name="T31" fmla="*/ 7 h 217"/>
                <a:gd name="T32" fmla="*/ 151 w 154"/>
                <a:gd name="T33"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217">
                  <a:moveTo>
                    <a:pt x="150" y="206"/>
                  </a:moveTo>
                  <a:lnTo>
                    <a:pt x="23" y="214"/>
                  </a:lnTo>
                  <a:lnTo>
                    <a:pt x="20" y="214"/>
                  </a:lnTo>
                  <a:lnTo>
                    <a:pt x="20" y="214"/>
                  </a:lnTo>
                  <a:lnTo>
                    <a:pt x="150" y="206"/>
                  </a:lnTo>
                  <a:lnTo>
                    <a:pt x="150" y="206"/>
                  </a:lnTo>
                  <a:close/>
                  <a:moveTo>
                    <a:pt x="145" y="6"/>
                  </a:moveTo>
                  <a:lnTo>
                    <a:pt x="6" y="13"/>
                  </a:lnTo>
                  <a:lnTo>
                    <a:pt x="24" y="210"/>
                  </a:lnTo>
                  <a:lnTo>
                    <a:pt x="147" y="202"/>
                  </a:lnTo>
                  <a:lnTo>
                    <a:pt x="145" y="6"/>
                  </a:lnTo>
                  <a:close/>
                  <a:moveTo>
                    <a:pt x="151" y="0"/>
                  </a:moveTo>
                  <a:lnTo>
                    <a:pt x="154" y="209"/>
                  </a:lnTo>
                  <a:lnTo>
                    <a:pt x="18" y="217"/>
                  </a:lnTo>
                  <a:lnTo>
                    <a:pt x="0" y="10"/>
                  </a:lnTo>
                  <a:lnTo>
                    <a:pt x="0" y="7"/>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51" name="文本框 50"/>
          <p:cNvSpPr txBox="1"/>
          <p:nvPr/>
        </p:nvSpPr>
        <p:spPr>
          <a:xfrm>
            <a:off x="2705853" y="3588112"/>
            <a:ext cx="1598515" cy="400110"/>
          </a:xfrm>
          <a:prstGeom prst="rect">
            <a:avLst/>
          </a:prstGeom>
          <a:noFill/>
        </p:spPr>
        <p:txBody>
          <a:bodyPr wrap="none" rtlCol="0">
            <a:spAutoFit/>
          </a:bodyPr>
          <a:lstStyle>
            <a:defPPr>
              <a:defRPr lang="zh-CN"/>
            </a:defPPr>
            <a:lvl1pPr>
              <a:defRPr sz="6000">
                <a:blipFill dpi="0" rotWithShape="1">
                  <a:blip r:embed="rId4"/>
                  <a:srcRect/>
                  <a:stretch>
                    <a:fillRect/>
                  </a:stretch>
                </a:blipFill>
                <a:latin typeface="微软雅黑" panose="020B0503020204020204" pitchFamily="34" charset="-122"/>
                <a:ea typeface="微软雅黑" panose="020B0503020204020204" pitchFamily="34" charset="-122"/>
              </a:defRPr>
            </a:lvl1pPr>
          </a:lstStyle>
          <a:p>
            <a:r>
              <a:rPr lang="en-US" altLang="zh-CN" sz="2000" dirty="0">
                <a:blipFill dpi="0" rotWithShape="1">
                  <a:blip r:embed="rId5"/>
                  <a:srcRect/>
                  <a:stretch>
                    <a:fillRect/>
                  </a:stretch>
                </a:blipFill>
                <a:latin typeface="Arial" panose="020B0604020202020204" pitchFamily="34" charset="0"/>
                <a:sym typeface="Arial" panose="020B0604020202020204" pitchFamily="34" charset="0"/>
              </a:rPr>
              <a:t>CONTENTS</a:t>
            </a:r>
            <a:endParaRPr lang="zh-CN" altLang="en-US" sz="2000" dirty="0">
              <a:blipFill dpi="0" rotWithShape="1">
                <a:blip r:embed="rId5"/>
                <a:srcRect/>
                <a:stretch>
                  <a:fillRect/>
                </a:stretch>
              </a:blipFill>
              <a:latin typeface="Arial" panose="020B0604020202020204" pitchFamily="34" charset="0"/>
              <a:sym typeface="Arial" panose="020B0604020202020204" pitchFamily="34" charset="0"/>
            </a:endParaRPr>
          </a:p>
        </p:txBody>
      </p:sp>
      <p:sp>
        <p:nvSpPr>
          <p:cNvPr id="52" name="矩形 51"/>
          <p:cNvSpPr/>
          <p:nvPr/>
        </p:nvSpPr>
        <p:spPr>
          <a:xfrm>
            <a:off x="3111989" y="3899589"/>
            <a:ext cx="748923" cy="1446550"/>
          </a:xfrm>
          <a:prstGeom prst="rect">
            <a:avLst/>
          </a:prstGeom>
        </p:spPr>
        <p:txBody>
          <a:bodyPr wrap="none">
            <a:spAutoFit/>
          </a:bodyPr>
          <a:lstStyle/>
          <a:p>
            <a:r>
              <a:rPr lang="zh-CN" altLang="en-US" sz="4400" dirty="0">
                <a:blipFill>
                  <a:blip r:embed="rId5"/>
                  <a:stretch>
                    <a:fillRect/>
                  </a:stretch>
                </a:blipFill>
                <a:latin typeface="Arial" panose="020B0604020202020204" pitchFamily="34" charset="0"/>
                <a:ea typeface="微软雅黑" panose="020B0503020204020204" pitchFamily="34" charset="-122"/>
                <a:sym typeface="Arial" panose="020B0604020202020204" pitchFamily="34" charset="0"/>
              </a:rPr>
              <a:t>目</a:t>
            </a:r>
            <a:endParaRPr lang="en-US" altLang="zh-CN" sz="4400" dirty="0">
              <a:blipFill>
                <a:blip r:embed="rId5"/>
                <a:stretch>
                  <a:fillRect/>
                </a:stretch>
              </a:blipFill>
              <a:latin typeface="Arial" panose="020B0604020202020204" pitchFamily="34" charset="0"/>
              <a:ea typeface="微软雅黑" panose="020B0503020204020204" pitchFamily="34" charset="-122"/>
              <a:sym typeface="Arial" panose="020B0604020202020204" pitchFamily="34" charset="0"/>
            </a:endParaRPr>
          </a:p>
          <a:p>
            <a:r>
              <a:rPr lang="zh-CN" altLang="en-US" sz="4400" dirty="0">
                <a:blipFill>
                  <a:blip r:embed="rId5"/>
                  <a:stretch>
                    <a:fillRect/>
                  </a:stretch>
                </a:blipFill>
                <a:latin typeface="Arial" panose="020B0604020202020204" pitchFamily="34" charset="0"/>
                <a:ea typeface="微软雅黑" panose="020B0503020204020204" pitchFamily="34" charset="-122"/>
                <a:sym typeface="Arial" panose="020B0604020202020204" pitchFamily="34" charset="0"/>
              </a:rPr>
              <a:t>录</a:t>
            </a:r>
          </a:p>
        </p:txBody>
      </p:sp>
      <p:sp>
        <p:nvSpPr>
          <p:cNvPr id="54" name="矩形 53"/>
          <p:cNvSpPr/>
          <p:nvPr/>
        </p:nvSpPr>
        <p:spPr>
          <a:xfrm>
            <a:off x="5440218" y="2137976"/>
            <a:ext cx="581266" cy="581266"/>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Arial" panose="020B0604020202020204" pitchFamily="34" charset="0"/>
                <a:ea typeface="微软雅黑" panose="020B0503020204020204" pitchFamily="34" charset="-122"/>
                <a:sym typeface="Arial" panose="020B0604020202020204" pitchFamily="34" charset="0"/>
              </a:rPr>
              <a:t>1</a:t>
            </a:r>
            <a:endParaRPr lang="zh-CN" altLang="en-US" sz="2800" dirty="0">
              <a:latin typeface="Arial" panose="020B0604020202020204" pitchFamily="34" charset="0"/>
              <a:ea typeface="微软雅黑" panose="020B0503020204020204" pitchFamily="34" charset="-122"/>
              <a:sym typeface="Arial" panose="020B0604020202020204" pitchFamily="34" charset="0"/>
            </a:endParaRPr>
          </a:p>
        </p:txBody>
      </p:sp>
      <p:sp>
        <p:nvSpPr>
          <p:cNvPr id="55" name="文本框 54"/>
          <p:cNvSpPr txBox="1"/>
          <p:nvPr/>
        </p:nvSpPr>
        <p:spPr>
          <a:xfrm>
            <a:off x="6141636" y="2170408"/>
            <a:ext cx="1826141" cy="584775"/>
          </a:xfrm>
          <a:prstGeom prst="rect">
            <a:avLst/>
          </a:prstGeom>
          <a:noFill/>
        </p:spPr>
        <p:txBody>
          <a:bodyPr wrap="none" rtlCol="0">
            <a:spAutoFit/>
          </a:bodyPr>
          <a:lstStyle/>
          <a:p>
            <a:r>
              <a:rPr lang="zh-CN" altLang="en-US" sz="3200" dirty="0">
                <a:blipFill>
                  <a:blip r:embed="rId5"/>
                  <a:stretch>
                    <a:fillRect/>
                  </a:stretch>
                </a:blipFill>
                <a:latin typeface="Arial" panose="020B0604020202020204" pitchFamily="34" charset="0"/>
                <a:ea typeface="微软雅黑" panose="020B0503020204020204" pitchFamily="34" charset="-122"/>
                <a:sym typeface="Arial" panose="020B0604020202020204" pitchFamily="34" charset="0"/>
              </a:rPr>
              <a:t>数据获取</a:t>
            </a:r>
          </a:p>
        </p:txBody>
      </p:sp>
      <p:sp>
        <p:nvSpPr>
          <p:cNvPr id="56" name="矩形 55"/>
          <p:cNvSpPr/>
          <p:nvPr/>
        </p:nvSpPr>
        <p:spPr>
          <a:xfrm>
            <a:off x="5440218" y="3053523"/>
            <a:ext cx="581266" cy="581266"/>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Arial" panose="020B0604020202020204" pitchFamily="34" charset="0"/>
                <a:ea typeface="微软雅黑" panose="020B0503020204020204" pitchFamily="34" charset="-122"/>
                <a:sym typeface="Arial" panose="020B0604020202020204" pitchFamily="34" charset="0"/>
              </a:rPr>
              <a:t>2</a:t>
            </a:r>
            <a:endParaRPr lang="zh-CN" altLang="en-US" sz="2800" dirty="0">
              <a:latin typeface="Arial" panose="020B0604020202020204" pitchFamily="34" charset="0"/>
              <a:ea typeface="微软雅黑" panose="020B0503020204020204" pitchFamily="34" charset="-122"/>
              <a:sym typeface="Arial" panose="020B0604020202020204" pitchFamily="34" charset="0"/>
            </a:endParaRPr>
          </a:p>
        </p:txBody>
      </p:sp>
      <p:sp>
        <p:nvSpPr>
          <p:cNvPr id="57" name="文本框 56"/>
          <p:cNvSpPr txBox="1"/>
          <p:nvPr/>
        </p:nvSpPr>
        <p:spPr>
          <a:xfrm>
            <a:off x="6141636" y="3085955"/>
            <a:ext cx="1826141" cy="584775"/>
          </a:xfrm>
          <a:prstGeom prst="rect">
            <a:avLst/>
          </a:prstGeom>
          <a:noFill/>
        </p:spPr>
        <p:txBody>
          <a:bodyPr wrap="none" rtlCol="0">
            <a:spAutoFit/>
          </a:bodyPr>
          <a:lstStyle/>
          <a:p>
            <a:r>
              <a:rPr lang="zh-CN" altLang="en-US" sz="3200" dirty="0">
                <a:blipFill>
                  <a:blip r:embed="rId5"/>
                  <a:stretch>
                    <a:fillRect/>
                  </a:stretch>
                </a:blipFill>
                <a:latin typeface="Arial" panose="020B0604020202020204" pitchFamily="34" charset="0"/>
                <a:ea typeface="微软雅黑" panose="020B0503020204020204" pitchFamily="34" charset="-122"/>
                <a:sym typeface="Arial" panose="020B0604020202020204" pitchFamily="34" charset="0"/>
              </a:rPr>
              <a:t>数据处理</a:t>
            </a:r>
          </a:p>
        </p:txBody>
      </p:sp>
      <p:sp>
        <p:nvSpPr>
          <p:cNvPr id="58" name="矩形 57"/>
          <p:cNvSpPr/>
          <p:nvPr/>
        </p:nvSpPr>
        <p:spPr>
          <a:xfrm>
            <a:off x="5440218" y="3996677"/>
            <a:ext cx="581266" cy="581266"/>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Arial" panose="020B0604020202020204" pitchFamily="34" charset="0"/>
                <a:ea typeface="微软雅黑" panose="020B0503020204020204" pitchFamily="34" charset="-122"/>
                <a:sym typeface="Arial" panose="020B0604020202020204" pitchFamily="34" charset="0"/>
              </a:rPr>
              <a:t>3</a:t>
            </a:r>
            <a:endParaRPr lang="zh-CN" altLang="en-US" sz="2800" dirty="0">
              <a:latin typeface="Arial" panose="020B0604020202020204" pitchFamily="34" charset="0"/>
              <a:ea typeface="微软雅黑" panose="020B0503020204020204" pitchFamily="34" charset="-122"/>
              <a:sym typeface="Arial" panose="020B0604020202020204" pitchFamily="34" charset="0"/>
            </a:endParaRPr>
          </a:p>
        </p:txBody>
      </p:sp>
      <p:sp>
        <p:nvSpPr>
          <p:cNvPr id="59" name="文本框 58"/>
          <p:cNvSpPr txBox="1"/>
          <p:nvPr/>
        </p:nvSpPr>
        <p:spPr>
          <a:xfrm>
            <a:off x="6141636" y="4029109"/>
            <a:ext cx="1826141" cy="584775"/>
          </a:xfrm>
          <a:prstGeom prst="rect">
            <a:avLst/>
          </a:prstGeom>
          <a:noFill/>
        </p:spPr>
        <p:txBody>
          <a:bodyPr wrap="none" rtlCol="0">
            <a:spAutoFit/>
          </a:bodyPr>
          <a:lstStyle/>
          <a:p>
            <a:r>
              <a:rPr lang="zh-CN" altLang="en-US" sz="3200" dirty="0">
                <a:blipFill>
                  <a:blip r:embed="rId5"/>
                  <a:stretch>
                    <a:fillRect/>
                  </a:stretch>
                </a:blipFill>
                <a:latin typeface="Arial" panose="020B0604020202020204" pitchFamily="34" charset="0"/>
                <a:ea typeface="微软雅黑" panose="020B0503020204020204" pitchFamily="34" charset="-122"/>
                <a:sym typeface="Arial" panose="020B0604020202020204" pitchFamily="34" charset="0"/>
              </a:rPr>
              <a:t>特征工程</a:t>
            </a:r>
          </a:p>
        </p:txBody>
      </p:sp>
      <p:sp>
        <p:nvSpPr>
          <p:cNvPr id="60" name="矩形 59"/>
          <p:cNvSpPr/>
          <p:nvPr/>
        </p:nvSpPr>
        <p:spPr>
          <a:xfrm>
            <a:off x="5440218" y="4912224"/>
            <a:ext cx="581266" cy="581266"/>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Arial" panose="020B0604020202020204" pitchFamily="34" charset="0"/>
                <a:ea typeface="微软雅黑" panose="020B0503020204020204" pitchFamily="34" charset="-122"/>
                <a:sym typeface="Arial" panose="020B0604020202020204" pitchFamily="34" charset="0"/>
              </a:rPr>
              <a:t>4</a:t>
            </a:r>
            <a:endParaRPr lang="zh-CN" altLang="en-US" sz="2800" dirty="0">
              <a:latin typeface="Arial" panose="020B0604020202020204" pitchFamily="34" charset="0"/>
              <a:ea typeface="微软雅黑" panose="020B0503020204020204" pitchFamily="34" charset="-122"/>
              <a:sym typeface="Arial" panose="020B0604020202020204" pitchFamily="34" charset="0"/>
            </a:endParaRPr>
          </a:p>
        </p:txBody>
      </p:sp>
      <p:sp>
        <p:nvSpPr>
          <p:cNvPr id="61" name="文本框 60"/>
          <p:cNvSpPr txBox="1"/>
          <p:nvPr/>
        </p:nvSpPr>
        <p:spPr>
          <a:xfrm>
            <a:off x="6141636" y="4944656"/>
            <a:ext cx="3057247" cy="584775"/>
          </a:xfrm>
          <a:prstGeom prst="rect">
            <a:avLst/>
          </a:prstGeom>
          <a:noFill/>
        </p:spPr>
        <p:txBody>
          <a:bodyPr wrap="none" rtlCol="0">
            <a:spAutoFit/>
          </a:bodyPr>
          <a:lstStyle/>
          <a:p>
            <a:r>
              <a:rPr lang="zh-CN" altLang="en-US" sz="3200" dirty="0">
                <a:blipFill>
                  <a:blip r:embed="rId5"/>
                  <a:stretch>
                    <a:fillRect/>
                  </a:stretch>
                </a:blipFill>
                <a:latin typeface="Arial" panose="020B0604020202020204" pitchFamily="34" charset="0"/>
                <a:ea typeface="微软雅黑" panose="020B0503020204020204" pitchFamily="34" charset="-122"/>
                <a:sym typeface="Arial" panose="020B0604020202020204" pitchFamily="34" charset="0"/>
              </a:rPr>
              <a:t>模型构建和解释</a:t>
            </a:r>
          </a:p>
        </p:txBody>
      </p:sp>
    </p:spTree>
    <p:extLst>
      <p:ext uri="{BB962C8B-B14F-4D97-AF65-F5344CB8AC3E}">
        <p14:creationId xmlns:p14="http://schemas.microsoft.com/office/powerpoint/2010/main" val="165855610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4257040" y="151765"/>
            <a:ext cx="8880475" cy="1014730"/>
          </a:xfrm>
          <a:prstGeom prst="rect">
            <a:avLst/>
          </a:prstGeom>
          <a:noFill/>
        </p:spPr>
        <p:txBody>
          <a:bodyPr wrap="square" rtlCol="0">
            <a:spAutoFit/>
          </a:bodyPr>
          <a:lstStyle/>
          <a:p>
            <a:r>
              <a:rPr lang="zh-CN" altLang="en-US" sz="6000" dirty="0">
                <a:blipFill>
                  <a:blip r:embed="rId3"/>
                  <a:stretch>
                    <a:fillRect/>
                  </a:stretch>
                </a:blipFill>
                <a:latin typeface="Arial" panose="020B0604020202020204" pitchFamily="34" charset="0"/>
                <a:ea typeface="微软雅黑" panose="020B0503020204020204" pitchFamily="34" charset="-122"/>
                <a:sym typeface="Arial" panose="020B0604020202020204" pitchFamily="34" charset="0"/>
              </a:rPr>
              <a:t>模型解释</a:t>
            </a:r>
          </a:p>
        </p:txBody>
      </p:sp>
      <p:sp>
        <p:nvSpPr>
          <p:cNvPr id="4" name="文本框 3"/>
          <p:cNvSpPr txBox="1"/>
          <p:nvPr/>
        </p:nvSpPr>
        <p:spPr>
          <a:xfrm>
            <a:off x="871855" y="1257935"/>
            <a:ext cx="10447655" cy="398780"/>
          </a:xfrm>
          <a:prstGeom prst="rect">
            <a:avLst/>
          </a:prstGeom>
          <a:noFill/>
        </p:spPr>
        <p:txBody>
          <a:bodyPr wrap="square" rtlCol="0" anchor="t">
            <a:spAutoFit/>
          </a:bodyPr>
          <a:lstStyle/>
          <a:p>
            <a:r>
              <a:rPr lang="en-US" altLang="zh-CN" sz="2000" dirty="0"/>
              <a:t>“</a:t>
            </a:r>
            <a:r>
              <a:rPr lang="zh-CN" altLang="en-US" sz="2000" dirty="0"/>
              <a:t>利用获取的特征，对标银行放贷时对中小企业信用着重参考指标，生成每一类别的评分</a:t>
            </a:r>
            <a:r>
              <a:rPr lang="en-US" altLang="zh-CN" sz="2000" dirty="0"/>
              <a:t>”</a:t>
            </a:r>
          </a:p>
        </p:txBody>
      </p:sp>
      <p:pic>
        <p:nvPicPr>
          <p:cNvPr id="16" name="图片 15"/>
          <p:cNvPicPr>
            <a:picLocks noChangeAspect="1"/>
          </p:cNvPicPr>
          <p:nvPr/>
        </p:nvPicPr>
        <p:blipFill>
          <a:blip r:embed="rId4"/>
          <a:stretch>
            <a:fillRect/>
          </a:stretch>
        </p:blipFill>
        <p:spPr>
          <a:xfrm>
            <a:off x="375285" y="1934210"/>
            <a:ext cx="3916045" cy="2828290"/>
          </a:xfrm>
          <a:prstGeom prst="rect">
            <a:avLst/>
          </a:prstGeom>
        </p:spPr>
      </p:pic>
      <p:sp>
        <p:nvSpPr>
          <p:cNvPr id="17" name="矩形 16"/>
          <p:cNvSpPr/>
          <p:nvPr/>
        </p:nvSpPr>
        <p:spPr>
          <a:xfrm>
            <a:off x="231140" y="1879600"/>
            <a:ext cx="1631950" cy="2954655"/>
          </a:xfrm>
          <a:prstGeom prst="rect">
            <a:avLst/>
          </a:prstGeom>
          <a:noFill/>
          <a:ln w="38100"/>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974215" y="1880235"/>
            <a:ext cx="2282825" cy="3135630"/>
          </a:xfrm>
          <a:prstGeom prst="rect">
            <a:avLst/>
          </a:prstGeom>
          <a:noFill/>
          <a:ln w="57150"/>
          <a:extLst>
            <a:ext uri="{909E8E84-426E-40DD-AFC4-6F175D3DCCD1}">
              <a14:hiddenFill xmlns:a14="http://schemas.microsoft.com/office/drawing/2010/main">
                <a:solidFill>
                  <a:schemeClr val="accent3"/>
                </a:solidFill>
              </a14:hiddenFill>
            </a:ext>
          </a:ex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4" name="上箭头 23"/>
          <p:cNvSpPr/>
          <p:nvPr/>
        </p:nvSpPr>
        <p:spPr>
          <a:xfrm>
            <a:off x="2919095" y="5239385"/>
            <a:ext cx="392430" cy="406400"/>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 name="矩形 24"/>
          <p:cNvSpPr/>
          <p:nvPr/>
        </p:nvSpPr>
        <p:spPr>
          <a:xfrm>
            <a:off x="2456815" y="5729605"/>
            <a:ext cx="1427480" cy="521970"/>
          </a:xfrm>
          <a:prstGeom prst="rect">
            <a:avLst/>
          </a:prstGeom>
          <a:noFill/>
          <a:ln>
            <a:noFill/>
          </a:ln>
        </p:spPr>
        <p:txBody>
          <a:bodyPr wrap="none" rtlCol="0" anchor="t">
            <a:spAutoFit/>
            <a:scene3d>
              <a:camera prst="orthographicFront"/>
              <a:lightRig rig="threePt" dir="t"/>
            </a:scene3d>
          </a:bodyPr>
          <a:lstStyle/>
          <a:p>
            <a:pPr algn="ctr"/>
            <a:r>
              <a:rPr lang="zh-CN" altLang="en-US" sz="1400">
                <a:ln/>
                <a:solidFill>
                  <a:schemeClr val="tx1"/>
                </a:solidFill>
                <a:effectLst>
                  <a:outerShdw blurRad="38100" dist="19050" dir="2700000" algn="tl" rotWithShape="0">
                    <a:schemeClr val="dk1">
                      <a:alpha val="40000"/>
                    </a:schemeClr>
                  </a:outerShdw>
                </a:effectLst>
              </a:rPr>
              <a:t>类别均值</a:t>
            </a:r>
          </a:p>
          <a:p>
            <a:pPr algn="ctr"/>
            <a:r>
              <a:rPr lang="zh-CN" altLang="en-US" sz="1400">
                <a:ln/>
                <a:solidFill>
                  <a:schemeClr val="tx1"/>
                </a:solidFill>
                <a:effectLst>
                  <a:outerShdw blurRad="38100" dist="19050" dir="2700000" algn="tl" rotWithShape="0">
                    <a:schemeClr val="dk1">
                      <a:alpha val="40000"/>
                    </a:schemeClr>
                  </a:outerShdw>
                </a:effectLst>
              </a:rPr>
              <a:t>数值类型标准化</a:t>
            </a:r>
          </a:p>
        </p:txBody>
      </p:sp>
      <p:pic>
        <p:nvPicPr>
          <p:cNvPr id="26" name="图片 24" descr="1625200625(1)"/>
          <p:cNvPicPr>
            <a:picLocks noChangeAspect="1"/>
          </p:cNvPicPr>
          <p:nvPr/>
        </p:nvPicPr>
        <p:blipFill>
          <a:blip r:embed="rId5"/>
          <a:stretch>
            <a:fillRect/>
          </a:stretch>
        </p:blipFill>
        <p:spPr>
          <a:xfrm>
            <a:off x="4624070" y="2543810"/>
            <a:ext cx="2131060" cy="1904365"/>
          </a:xfrm>
          <a:prstGeom prst="rect">
            <a:avLst/>
          </a:prstGeom>
        </p:spPr>
      </p:pic>
      <p:pic>
        <p:nvPicPr>
          <p:cNvPr id="3" name="图片 2">
            <a:extLst>
              <a:ext uri="{FF2B5EF4-FFF2-40B4-BE49-F238E27FC236}">
                <a16:creationId xmlns:a16="http://schemas.microsoft.com/office/drawing/2014/main" id="{8FA89670-194E-4D3B-8690-96046B70C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5769" y="2019296"/>
            <a:ext cx="4339518" cy="32200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7"/>
          <p:cNvPicPr>
            <a:picLocks noChangeAspect="1"/>
          </p:cNvPicPr>
          <p:nvPr/>
        </p:nvPicPr>
        <p:blipFill>
          <a:blip r:embed="rId3"/>
          <a:stretch>
            <a:fillRect/>
          </a:stretch>
        </p:blipFill>
        <p:spPr>
          <a:xfrm>
            <a:off x="1728470" y="1724660"/>
            <a:ext cx="2632710" cy="3192780"/>
          </a:xfrm>
          <a:prstGeom prst="rect">
            <a:avLst/>
          </a:prstGeom>
          <a:noFill/>
          <a:ln>
            <a:noFill/>
          </a:ln>
        </p:spPr>
      </p:pic>
      <p:pic>
        <p:nvPicPr>
          <p:cNvPr id="3" name="图片 8"/>
          <p:cNvPicPr>
            <a:picLocks noChangeAspect="1"/>
          </p:cNvPicPr>
          <p:nvPr/>
        </p:nvPicPr>
        <p:blipFill>
          <a:blip r:embed="rId4"/>
          <a:srcRect b="52401"/>
          <a:stretch>
            <a:fillRect/>
          </a:stretch>
        </p:blipFill>
        <p:spPr>
          <a:xfrm>
            <a:off x="6212205" y="291465"/>
            <a:ext cx="2360930" cy="5484495"/>
          </a:xfrm>
          <a:prstGeom prst="rect">
            <a:avLst/>
          </a:prstGeom>
          <a:noFill/>
          <a:ln>
            <a:noFill/>
          </a:ln>
        </p:spPr>
      </p:pic>
      <p:pic>
        <p:nvPicPr>
          <p:cNvPr id="4" name="图片 8"/>
          <p:cNvPicPr>
            <a:picLocks noChangeAspect="1"/>
          </p:cNvPicPr>
          <p:nvPr/>
        </p:nvPicPr>
        <p:blipFill>
          <a:blip r:embed="rId4"/>
          <a:srcRect t="47426"/>
          <a:stretch>
            <a:fillRect/>
          </a:stretch>
        </p:blipFill>
        <p:spPr>
          <a:xfrm>
            <a:off x="9031605" y="215265"/>
            <a:ext cx="2197100" cy="5636260"/>
          </a:xfrm>
          <a:prstGeom prst="rect">
            <a:avLst/>
          </a:prstGeom>
          <a:noFill/>
          <a:ln>
            <a:noFill/>
          </a:ln>
        </p:spPr>
      </p:pic>
      <p:sp>
        <p:nvSpPr>
          <p:cNvPr id="5" name="矩形 4"/>
          <p:cNvSpPr/>
          <p:nvPr/>
        </p:nvSpPr>
        <p:spPr>
          <a:xfrm>
            <a:off x="1969135" y="5206365"/>
            <a:ext cx="2011680" cy="645160"/>
          </a:xfrm>
          <a:prstGeom prst="rect">
            <a:avLst/>
          </a:prstGeom>
          <a:noFill/>
          <a:ln>
            <a:noFill/>
          </a:ln>
        </p:spPr>
        <p:txBody>
          <a:bodyPr wrap="none" rtlCol="0" anchor="t">
            <a:spAutoFit/>
          </a:bodyPr>
          <a:lstStyle/>
          <a:p>
            <a:pPr algn="ctr"/>
            <a:r>
              <a:rPr lang="zh-CN" altLang="en-US" sz="3600" b="1">
                <a:ln/>
                <a:solidFill>
                  <a:schemeClr val="accent1"/>
                </a:solidFill>
                <a:effectLst>
                  <a:outerShdw blurRad="38100" dist="25400" dir="5400000" algn="ctr" rotWithShape="0">
                    <a:srgbClr val="6E747A">
                      <a:alpha val="43000"/>
                    </a:srgbClr>
                  </a:outerShdw>
                </a:effectLst>
              </a:rPr>
              <a:t>最佳店铺</a:t>
            </a:r>
          </a:p>
        </p:txBody>
      </p:sp>
      <p:sp>
        <p:nvSpPr>
          <p:cNvPr id="27" name="矩形 26"/>
          <p:cNvSpPr/>
          <p:nvPr/>
        </p:nvSpPr>
        <p:spPr>
          <a:xfrm>
            <a:off x="7842250" y="6024880"/>
            <a:ext cx="2214880" cy="706755"/>
          </a:xfrm>
          <a:prstGeom prst="rect">
            <a:avLst/>
          </a:prstGeom>
          <a:noFill/>
          <a:ln>
            <a:noFill/>
          </a:ln>
        </p:spPr>
        <p:txBody>
          <a:bodyPr wrap="none" rtlCol="0" anchor="t">
            <a:spAutoFit/>
          </a:bodyPr>
          <a:lstStyle/>
          <a:p>
            <a:pPr algn="ctr"/>
            <a:r>
              <a:rPr lang="zh-CN" altLang="en-US" sz="4000" b="1">
                <a:ln/>
                <a:solidFill>
                  <a:schemeClr val="accent1"/>
                </a:solidFill>
                <a:effectLst>
                  <a:outerShdw blurRad="38100" dist="25400" dir="5400000" algn="ctr" rotWithShape="0">
                    <a:srgbClr val="6E747A">
                      <a:alpha val="43000"/>
                    </a:srgbClr>
                  </a:outerShdw>
                </a:effectLst>
              </a:rPr>
              <a:t>仍需努力</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4000"/>
            <a:lum/>
          </a:blip>
          <a:srcRect/>
          <a:stretch>
            <a:fillRect t="-6000" b="-6000"/>
          </a:stretch>
        </a:blipFill>
        <a:effectLst/>
      </p:bgPr>
    </p:bg>
    <p:spTree>
      <p:nvGrpSpPr>
        <p:cNvPr id="1" name=""/>
        <p:cNvGrpSpPr/>
        <p:nvPr/>
      </p:nvGrpSpPr>
      <p:grpSpPr>
        <a:xfrm>
          <a:off x="0" y="0"/>
          <a:ext cx="0" cy="0"/>
          <a:chOff x="0" y="0"/>
          <a:chExt cx="0" cy="0"/>
        </a:xfrm>
      </p:grpSpPr>
      <p:grpSp>
        <p:nvGrpSpPr>
          <p:cNvPr id="32" name="组合 31"/>
          <p:cNvGrpSpPr/>
          <p:nvPr/>
        </p:nvGrpSpPr>
        <p:grpSpPr>
          <a:xfrm flipH="1">
            <a:off x="8266546" y="1967739"/>
            <a:ext cx="2244436" cy="4067504"/>
            <a:chOff x="6624638" y="4500563"/>
            <a:chExt cx="255588" cy="454025"/>
          </a:xfrm>
          <a:solidFill>
            <a:schemeClr val="accent1"/>
          </a:solidFill>
        </p:grpSpPr>
        <p:sp>
          <p:nvSpPr>
            <p:cNvPr id="2" name="Freeform 1825"/>
            <p:cNvSpPr>
              <a:spLocks noEditPoints="1"/>
            </p:cNvSpPr>
            <p:nvPr/>
          </p:nvSpPr>
          <p:spPr bwMode="auto">
            <a:xfrm>
              <a:off x="6680201" y="4533900"/>
              <a:ext cx="153988" cy="153988"/>
            </a:xfrm>
            <a:custGeom>
              <a:avLst/>
              <a:gdLst>
                <a:gd name="T0" fmla="*/ 48 w 97"/>
                <a:gd name="T1" fmla="*/ 4 h 97"/>
                <a:gd name="T2" fmla="*/ 31 w 97"/>
                <a:gd name="T3" fmla="*/ 7 h 97"/>
                <a:gd name="T4" fmla="*/ 17 w 97"/>
                <a:gd name="T5" fmla="*/ 17 h 97"/>
                <a:gd name="T6" fmla="*/ 6 w 97"/>
                <a:gd name="T7" fmla="*/ 32 h 97"/>
                <a:gd name="T8" fmla="*/ 4 w 97"/>
                <a:gd name="T9" fmla="*/ 49 h 97"/>
                <a:gd name="T10" fmla="*/ 6 w 97"/>
                <a:gd name="T11" fmla="*/ 67 h 97"/>
                <a:gd name="T12" fmla="*/ 17 w 97"/>
                <a:gd name="T13" fmla="*/ 82 h 97"/>
                <a:gd name="T14" fmla="*/ 31 w 97"/>
                <a:gd name="T15" fmla="*/ 91 h 97"/>
                <a:gd name="T16" fmla="*/ 48 w 97"/>
                <a:gd name="T17" fmla="*/ 95 h 97"/>
                <a:gd name="T18" fmla="*/ 67 w 97"/>
                <a:gd name="T19" fmla="*/ 91 h 97"/>
                <a:gd name="T20" fmla="*/ 81 w 97"/>
                <a:gd name="T21" fmla="*/ 82 h 97"/>
                <a:gd name="T22" fmla="*/ 90 w 97"/>
                <a:gd name="T23" fmla="*/ 67 h 97"/>
                <a:gd name="T24" fmla="*/ 94 w 97"/>
                <a:gd name="T25" fmla="*/ 49 h 97"/>
                <a:gd name="T26" fmla="*/ 90 w 97"/>
                <a:gd name="T27" fmla="*/ 32 h 97"/>
                <a:gd name="T28" fmla="*/ 81 w 97"/>
                <a:gd name="T29" fmla="*/ 17 h 97"/>
                <a:gd name="T30" fmla="*/ 67 w 97"/>
                <a:gd name="T31" fmla="*/ 7 h 97"/>
                <a:gd name="T32" fmla="*/ 48 w 97"/>
                <a:gd name="T33" fmla="*/ 4 h 97"/>
                <a:gd name="T34" fmla="*/ 48 w 97"/>
                <a:gd name="T35" fmla="*/ 0 h 97"/>
                <a:gd name="T36" fmla="*/ 68 w 97"/>
                <a:gd name="T37" fmla="*/ 4 h 97"/>
                <a:gd name="T38" fmla="*/ 82 w 97"/>
                <a:gd name="T39" fmla="*/ 15 h 97"/>
                <a:gd name="T40" fmla="*/ 93 w 97"/>
                <a:gd name="T41" fmla="*/ 31 h 97"/>
                <a:gd name="T42" fmla="*/ 97 w 97"/>
                <a:gd name="T43" fmla="*/ 49 h 97"/>
                <a:gd name="T44" fmla="*/ 93 w 97"/>
                <a:gd name="T45" fmla="*/ 67 h 97"/>
                <a:gd name="T46" fmla="*/ 82 w 97"/>
                <a:gd name="T47" fmla="*/ 83 h 97"/>
                <a:gd name="T48" fmla="*/ 68 w 97"/>
                <a:gd name="T49" fmla="*/ 93 h 97"/>
                <a:gd name="T50" fmla="*/ 48 w 97"/>
                <a:gd name="T51" fmla="*/ 97 h 97"/>
                <a:gd name="T52" fmla="*/ 30 w 97"/>
                <a:gd name="T53" fmla="*/ 93 h 97"/>
                <a:gd name="T54" fmla="*/ 14 w 97"/>
                <a:gd name="T55" fmla="*/ 83 h 97"/>
                <a:gd name="T56" fmla="*/ 4 w 97"/>
                <a:gd name="T57" fmla="*/ 67 h 97"/>
                <a:gd name="T58" fmla="*/ 0 w 97"/>
                <a:gd name="T59" fmla="*/ 49 h 97"/>
                <a:gd name="T60" fmla="*/ 4 w 97"/>
                <a:gd name="T61" fmla="*/ 31 h 97"/>
                <a:gd name="T62" fmla="*/ 14 w 97"/>
                <a:gd name="T63" fmla="*/ 15 h 97"/>
                <a:gd name="T64" fmla="*/ 30 w 97"/>
                <a:gd name="T65" fmla="*/ 4 h 97"/>
                <a:gd name="T66" fmla="*/ 48 w 97"/>
                <a:gd name="T6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97">
                  <a:moveTo>
                    <a:pt x="48" y="4"/>
                  </a:moveTo>
                  <a:lnTo>
                    <a:pt x="31" y="7"/>
                  </a:lnTo>
                  <a:lnTo>
                    <a:pt x="17" y="17"/>
                  </a:lnTo>
                  <a:lnTo>
                    <a:pt x="6" y="32"/>
                  </a:lnTo>
                  <a:lnTo>
                    <a:pt x="4" y="49"/>
                  </a:lnTo>
                  <a:lnTo>
                    <a:pt x="6" y="67"/>
                  </a:lnTo>
                  <a:lnTo>
                    <a:pt x="17" y="82"/>
                  </a:lnTo>
                  <a:lnTo>
                    <a:pt x="31" y="91"/>
                  </a:lnTo>
                  <a:lnTo>
                    <a:pt x="48" y="95"/>
                  </a:lnTo>
                  <a:lnTo>
                    <a:pt x="67" y="91"/>
                  </a:lnTo>
                  <a:lnTo>
                    <a:pt x="81" y="82"/>
                  </a:lnTo>
                  <a:lnTo>
                    <a:pt x="90" y="67"/>
                  </a:lnTo>
                  <a:lnTo>
                    <a:pt x="94" y="49"/>
                  </a:lnTo>
                  <a:lnTo>
                    <a:pt x="90" y="32"/>
                  </a:lnTo>
                  <a:lnTo>
                    <a:pt x="81" y="17"/>
                  </a:lnTo>
                  <a:lnTo>
                    <a:pt x="67" y="7"/>
                  </a:lnTo>
                  <a:lnTo>
                    <a:pt x="48" y="4"/>
                  </a:lnTo>
                  <a:close/>
                  <a:moveTo>
                    <a:pt x="48" y="0"/>
                  </a:moveTo>
                  <a:lnTo>
                    <a:pt x="68" y="4"/>
                  </a:lnTo>
                  <a:lnTo>
                    <a:pt x="82" y="15"/>
                  </a:lnTo>
                  <a:lnTo>
                    <a:pt x="93" y="31"/>
                  </a:lnTo>
                  <a:lnTo>
                    <a:pt x="97" y="49"/>
                  </a:lnTo>
                  <a:lnTo>
                    <a:pt x="93" y="67"/>
                  </a:lnTo>
                  <a:lnTo>
                    <a:pt x="82" y="83"/>
                  </a:lnTo>
                  <a:lnTo>
                    <a:pt x="68" y="93"/>
                  </a:lnTo>
                  <a:lnTo>
                    <a:pt x="48" y="97"/>
                  </a:lnTo>
                  <a:lnTo>
                    <a:pt x="30" y="93"/>
                  </a:lnTo>
                  <a:lnTo>
                    <a:pt x="14" y="83"/>
                  </a:lnTo>
                  <a:lnTo>
                    <a:pt x="4" y="67"/>
                  </a:lnTo>
                  <a:lnTo>
                    <a:pt x="0" y="49"/>
                  </a:lnTo>
                  <a:lnTo>
                    <a:pt x="4" y="31"/>
                  </a:lnTo>
                  <a:lnTo>
                    <a:pt x="14" y="15"/>
                  </a:lnTo>
                  <a:lnTo>
                    <a:pt x="30" y="4"/>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Freeform 1826"/>
            <p:cNvSpPr>
              <a:spLocks noEditPoints="1"/>
            </p:cNvSpPr>
            <p:nvPr/>
          </p:nvSpPr>
          <p:spPr bwMode="auto">
            <a:xfrm>
              <a:off x="6678613" y="4532313"/>
              <a:ext cx="157163" cy="158750"/>
            </a:xfrm>
            <a:custGeom>
              <a:avLst/>
              <a:gdLst>
                <a:gd name="T0" fmla="*/ 49 w 99"/>
                <a:gd name="T1" fmla="*/ 7 h 100"/>
                <a:gd name="T2" fmla="*/ 32 w 99"/>
                <a:gd name="T3" fmla="*/ 9 h 100"/>
                <a:gd name="T4" fmla="*/ 19 w 99"/>
                <a:gd name="T5" fmla="*/ 20 h 100"/>
                <a:gd name="T6" fmla="*/ 10 w 99"/>
                <a:gd name="T7" fmla="*/ 33 h 100"/>
                <a:gd name="T8" fmla="*/ 6 w 99"/>
                <a:gd name="T9" fmla="*/ 50 h 100"/>
                <a:gd name="T10" fmla="*/ 10 w 99"/>
                <a:gd name="T11" fmla="*/ 67 h 100"/>
                <a:gd name="T12" fmla="*/ 19 w 99"/>
                <a:gd name="T13" fmla="*/ 81 h 100"/>
                <a:gd name="T14" fmla="*/ 32 w 99"/>
                <a:gd name="T15" fmla="*/ 90 h 100"/>
                <a:gd name="T16" fmla="*/ 49 w 99"/>
                <a:gd name="T17" fmla="*/ 93 h 100"/>
                <a:gd name="T18" fmla="*/ 66 w 99"/>
                <a:gd name="T19" fmla="*/ 90 h 100"/>
                <a:gd name="T20" fmla="*/ 81 w 99"/>
                <a:gd name="T21" fmla="*/ 81 h 100"/>
                <a:gd name="T22" fmla="*/ 90 w 99"/>
                <a:gd name="T23" fmla="*/ 67 h 100"/>
                <a:gd name="T24" fmla="*/ 94 w 99"/>
                <a:gd name="T25" fmla="*/ 50 h 100"/>
                <a:gd name="T26" fmla="*/ 90 w 99"/>
                <a:gd name="T27" fmla="*/ 33 h 100"/>
                <a:gd name="T28" fmla="*/ 81 w 99"/>
                <a:gd name="T29" fmla="*/ 20 h 100"/>
                <a:gd name="T30" fmla="*/ 66 w 99"/>
                <a:gd name="T31" fmla="*/ 9 h 100"/>
                <a:gd name="T32" fmla="*/ 49 w 99"/>
                <a:gd name="T33" fmla="*/ 7 h 100"/>
                <a:gd name="T34" fmla="*/ 49 w 99"/>
                <a:gd name="T35" fmla="*/ 3 h 100"/>
                <a:gd name="T36" fmla="*/ 68 w 99"/>
                <a:gd name="T37" fmla="*/ 7 h 100"/>
                <a:gd name="T38" fmla="*/ 83 w 99"/>
                <a:gd name="T39" fmla="*/ 17 h 100"/>
                <a:gd name="T40" fmla="*/ 93 w 99"/>
                <a:gd name="T41" fmla="*/ 32 h 100"/>
                <a:gd name="T42" fmla="*/ 96 w 99"/>
                <a:gd name="T43" fmla="*/ 50 h 100"/>
                <a:gd name="T44" fmla="*/ 93 w 99"/>
                <a:gd name="T45" fmla="*/ 67 h 100"/>
                <a:gd name="T46" fmla="*/ 83 w 99"/>
                <a:gd name="T47" fmla="*/ 83 h 100"/>
                <a:gd name="T48" fmla="*/ 70 w 99"/>
                <a:gd name="T49" fmla="*/ 92 h 100"/>
                <a:gd name="T50" fmla="*/ 53 w 99"/>
                <a:gd name="T51" fmla="*/ 97 h 100"/>
                <a:gd name="T52" fmla="*/ 70 w 99"/>
                <a:gd name="T53" fmla="*/ 92 h 100"/>
                <a:gd name="T54" fmla="*/ 83 w 99"/>
                <a:gd name="T55" fmla="*/ 83 h 100"/>
                <a:gd name="T56" fmla="*/ 93 w 99"/>
                <a:gd name="T57" fmla="*/ 67 h 100"/>
                <a:gd name="T58" fmla="*/ 96 w 99"/>
                <a:gd name="T59" fmla="*/ 50 h 100"/>
                <a:gd name="T60" fmla="*/ 93 w 99"/>
                <a:gd name="T61" fmla="*/ 32 h 100"/>
                <a:gd name="T62" fmla="*/ 83 w 99"/>
                <a:gd name="T63" fmla="*/ 17 h 100"/>
                <a:gd name="T64" fmla="*/ 68 w 99"/>
                <a:gd name="T65" fmla="*/ 7 h 100"/>
                <a:gd name="T66" fmla="*/ 49 w 99"/>
                <a:gd name="T67" fmla="*/ 3 h 100"/>
                <a:gd name="T68" fmla="*/ 49 w 99"/>
                <a:gd name="T69" fmla="*/ 0 h 100"/>
                <a:gd name="T70" fmla="*/ 69 w 99"/>
                <a:gd name="T71" fmla="*/ 4 h 100"/>
                <a:gd name="T72" fmla="*/ 85 w 99"/>
                <a:gd name="T73" fmla="*/ 15 h 100"/>
                <a:gd name="T74" fmla="*/ 95 w 99"/>
                <a:gd name="T75" fmla="*/ 30 h 100"/>
                <a:gd name="T76" fmla="*/ 99 w 99"/>
                <a:gd name="T77" fmla="*/ 50 h 100"/>
                <a:gd name="T78" fmla="*/ 95 w 99"/>
                <a:gd name="T79" fmla="*/ 70 h 100"/>
                <a:gd name="T80" fmla="*/ 85 w 99"/>
                <a:gd name="T81" fmla="*/ 85 h 100"/>
                <a:gd name="T82" fmla="*/ 69 w 99"/>
                <a:gd name="T83" fmla="*/ 96 h 100"/>
                <a:gd name="T84" fmla="*/ 49 w 99"/>
                <a:gd name="T85" fmla="*/ 100 h 100"/>
                <a:gd name="T86" fmla="*/ 30 w 99"/>
                <a:gd name="T87" fmla="*/ 96 h 100"/>
                <a:gd name="T88" fmla="*/ 14 w 99"/>
                <a:gd name="T89" fmla="*/ 85 h 100"/>
                <a:gd name="T90" fmla="*/ 4 w 99"/>
                <a:gd name="T91" fmla="*/ 70 h 100"/>
                <a:gd name="T92" fmla="*/ 0 w 99"/>
                <a:gd name="T93" fmla="*/ 50 h 100"/>
                <a:gd name="T94" fmla="*/ 4 w 99"/>
                <a:gd name="T95" fmla="*/ 30 h 100"/>
                <a:gd name="T96" fmla="*/ 14 w 99"/>
                <a:gd name="T97" fmla="*/ 15 h 100"/>
                <a:gd name="T98" fmla="*/ 30 w 99"/>
                <a:gd name="T99" fmla="*/ 4 h 100"/>
                <a:gd name="T100" fmla="*/ 49 w 99"/>
                <a:gd name="T10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9" h="100">
                  <a:moveTo>
                    <a:pt x="49" y="7"/>
                  </a:moveTo>
                  <a:lnTo>
                    <a:pt x="32" y="9"/>
                  </a:lnTo>
                  <a:lnTo>
                    <a:pt x="19" y="20"/>
                  </a:lnTo>
                  <a:lnTo>
                    <a:pt x="10" y="33"/>
                  </a:lnTo>
                  <a:lnTo>
                    <a:pt x="6" y="50"/>
                  </a:lnTo>
                  <a:lnTo>
                    <a:pt x="10" y="67"/>
                  </a:lnTo>
                  <a:lnTo>
                    <a:pt x="19" y="81"/>
                  </a:lnTo>
                  <a:lnTo>
                    <a:pt x="32" y="90"/>
                  </a:lnTo>
                  <a:lnTo>
                    <a:pt x="49" y="93"/>
                  </a:lnTo>
                  <a:lnTo>
                    <a:pt x="66" y="90"/>
                  </a:lnTo>
                  <a:lnTo>
                    <a:pt x="81" y="81"/>
                  </a:lnTo>
                  <a:lnTo>
                    <a:pt x="90" y="67"/>
                  </a:lnTo>
                  <a:lnTo>
                    <a:pt x="94" y="50"/>
                  </a:lnTo>
                  <a:lnTo>
                    <a:pt x="90" y="33"/>
                  </a:lnTo>
                  <a:lnTo>
                    <a:pt x="81" y="20"/>
                  </a:lnTo>
                  <a:lnTo>
                    <a:pt x="66" y="9"/>
                  </a:lnTo>
                  <a:lnTo>
                    <a:pt x="49" y="7"/>
                  </a:lnTo>
                  <a:close/>
                  <a:moveTo>
                    <a:pt x="49" y="3"/>
                  </a:moveTo>
                  <a:lnTo>
                    <a:pt x="68" y="7"/>
                  </a:lnTo>
                  <a:lnTo>
                    <a:pt x="83" y="17"/>
                  </a:lnTo>
                  <a:lnTo>
                    <a:pt x="93" y="32"/>
                  </a:lnTo>
                  <a:lnTo>
                    <a:pt x="96" y="50"/>
                  </a:lnTo>
                  <a:lnTo>
                    <a:pt x="93" y="67"/>
                  </a:lnTo>
                  <a:lnTo>
                    <a:pt x="83" y="83"/>
                  </a:lnTo>
                  <a:lnTo>
                    <a:pt x="70" y="92"/>
                  </a:lnTo>
                  <a:lnTo>
                    <a:pt x="53" y="97"/>
                  </a:lnTo>
                  <a:lnTo>
                    <a:pt x="70" y="92"/>
                  </a:lnTo>
                  <a:lnTo>
                    <a:pt x="83" y="83"/>
                  </a:lnTo>
                  <a:lnTo>
                    <a:pt x="93" y="67"/>
                  </a:lnTo>
                  <a:lnTo>
                    <a:pt x="96" y="50"/>
                  </a:lnTo>
                  <a:lnTo>
                    <a:pt x="93" y="32"/>
                  </a:lnTo>
                  <a:lnTo>
                    <a:pt x="83" y="17"/>
                  </a:lnTo>
                  <a:lnTo>
                    <a:pt x="68" y="7"/>
                  </a:lnTo>
                  <a:lnTo>
                    <a:pt x="49" y="3"/>
                  </a:lnTo>
                  <a:close/>
                  <a:moveTo>
                    <a:pt x="49" y="0"/>
                  </a:moveTo>
                  <a:lnTo>
                    <a:pt x="69" y="4"/>
                  </a:lnTo>
                  <a:lnTo>
                    <a:pt x="85" y="15"/>
                  </a:lnTo>
                  <a:lnTo>
                    <a:pt x="95" y="30"/>
                  </a:lnTo>
                  <a:lnTo>
                    <a:pt x="99" y="50"/>
                  </a:lnTo>
                  <a:lnTo>
                    <a:pt x="95" y="70"/>
                  </a:lnTo>
                  <a:lnTo>
                    <a:pt x="85" y="85"/>
                  </a:lnTo>
                  <a:lnTo>
                    <a:pt x="69" y="96"/>
                  </a:lnTo>
                  <a:lnTo>
                    <a:pt x="49" y="100"/>
                  </a:lnTo>
                  <a:lnTo>
                    <a:pt x="30" y="96"/>
                  </a:lnTo>
                  <a:lnTo>
                    <a:pt x="14" y="85"/>
                  </a:lnTo>
                  <a:lnTo>
                    <a:pt x="4" y="70"/>
                  </a:lnTo>
                  <a:lnTo>
                    <a:pt x="0" y="50"/>
                  </a:lnTo>
                  <a:lnTo>
                    <a:pt x="4" y="30"/>
                  </a:lnTo>
                  <a:lnTo>
                    <a:pt x="14" y="15"/>
                  </a:lnTo>
                  <a:lnTo>
                    <a:pt x="30" y="4"/>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Freeform 1827"/>
            <p:cNvSpPr>
              <a:spLocks/>
            </p:cNvSpPr>
            <p:nvPr/>
          </p:nvSpPr>
          <p:spPr bwMode="auto">
            <a:xfrm>
              <a:off x="6667501" y="4613275"/>
              <a:ext cx="17463" cy="12700"/>
            </a:xfrm>
            <a:custGeom>
              <a:avLst/>
              <a:gdLst>
                <a:gd name="T0" fmla="*/ 9 w 11"/>
                <a:gd name="T1" fmla="*/ 0 h 8"/>
                <a:gd name="T2" fmla="*/ 11 w 11"/>
                <a:gd name="T3" fmla="*/ 3 h 8"/>
                <a:gd name="T4" fmla="*/ 3 w 11"/>
                <a:gd name="T5" fmla="*/ 8 h 8"/>
                <a:gd name="T6" fmla="*/ 0 w 11"/>
                <a:gd name="T7" fmla="*/ 5 h 8"/>
                <a:gd name="T8" fmla="*/ 9 w 11"/>
                <a:gd name="T9" fmla="*/ 0 h 8"/>
              </a:gdLst>
              <a:ahLst/>
              <a:cxnLst>
                <a:cxn ang="0">
                  <a:pos x="T0" y="T1"/>
                </a:cxn>
                <a:cxn ang="0">
                  <a:pos x="T2" y="T3"/>
                </a:cxn>
                <a:cxn ang="0">
                  <a:pos x="T4" y="T5"/>
                </a:cxn>
                <a:cxn ang="0">
                  <a:pos x="T6" y="T7"/>
                </a:cxn>
                <a:cxn ang="0">
                  <a:pos x="T8" y="T9"/>
                </a:cxn>
              </a:cxnLst>
              <a:rect l="0" t="0" r="r" b="b"/>
              <a:pathLst>
                <a:path w="11" h="8">
                  <a:moveTo>
                    <a:pt x="9" y="0"/>
                  </a:moveTo>
                  <a:lnTo>
                    <a:pt x="11" y="3"/>
                  </a:lnTo>
                  <a:lnTo>
                    <a:pt x="3" y="8"/>
                  </a:lnTo>
                  <a:lnTo>
                    <a:pt x="0" y="5"/>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 name="Freeform 1828"/>
            <p:cNvSpPr>
              <a:spLocks/>
            </p:cNvSpPr>
            <p:nvPr/>
          </p:nvSpPr>
          <p:spPr bwMode="auto">
            <a:xfrm>
              <a:off x="6665913" y="4610100"/>
              <a:ext cx="22225" cy="17463"/>
            </a:xfrm>
            <a:custGeom>
              <a:avLst/>
              <a:gdLst>
                <a:gd name="T0" fmla="*/ 10 w 14"/>
                <a:gd name="T1" fmla="*/ 0 h 11"/>
                <a:gd name="T2" fmla="*/ 14 w 14"/>
                <a:gd name="T3" fmla="*/ 5 h 11"/>
                <a:gd name="T4" fmla="*/ 2 w 14"/>
                <a:gd name="T5" fmla="*/ 11 h 11"/>
                <a:gd name="T6" fmla="*/ 0 w 14"/>
                <a:gd name="T7" fmla="*/ 7 h 11"/>
                <a:gd name="T8" fmla="*/ 0 w 14"/>
                <a:gd name="T9" fmla="*/ 6 h 11"/>
                <a:gd name="T10" fmla="*/ 10 w 14"/>
                <a:gd name="T11" fmla="*/ 0 h 11"/>
              </a:gdLst>
              <a:ahLst/>
              <a:cxnLst>
                <a:cxn ang="0">
                  <a:pos x="T0" y="T1"/>
                </a:cxn>
                <a:cxn ang="0">
                  <a:pos x="T2" y="T3"/>
                </a:cxn>
                <a:cxn ang="0">
                  <a:pos x="T4" y="T5"/>
                </a:cxn>
                <a:cxn ang="0">
                  <a:pos x="T6" y="T7"/>
                </a:cxn>
                <a:cxn ang="0">
                  <a:pos x="T8" y="T9"/>
                </a:cxn>
                <a:cxn ang="0">
                  <a:pos x="T10" y="T11"/>
                </a:cxn>
              </a:cxnLst>
              <a:rect l="0" t="0" r="r" b="b"/>
              <a:pathLst>
                <a:path w="14" h="11">
                  <a:moveTo>
                    <a:pt x="10" y="0"/>
                  </a:moveTo>
                  <a:lnTo>
                    <a:pt x="14" y="5"/>
                  </a:lnTo>
                  <a:lnTo>
                    <a:pt x="2" y="11"/>
                  </a:lnTo>
                  <a:lnTo>
                    <a:pt x="0" y="7"/>
                  </a:lnTo>
                  <a:lnTo>
                    <a:pt x="0" y="6"/>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1829"/>
            <p:cNvSpPr>
              <a:spLocks/>
            </p:cNvSpPr>
            <p:nvPr/>
          </p:nvSpPr>
          <p:spPr bwMode="auto">
            <a:xfrm>
              <a:off x="6694488" y="4618038"/>
              <a:ext cx="58738" cy="39688"/>
            </a:xfrm>
            <a:custGeom>
              <a:avLst/>
              <a:gdLst>
                <a:gd name="T0" fmla="*/ 34 w 37"/>
                <a:gd name="T1" fmla="*/ 0 h 25"/>
                <a:gd name="T2" fmla="*/ 37 w 37"/>
                <a:gd name="T3" fmla="*/ 1 h 25"/>
                <a:gd name="T4" fmla="*/ 37 w 37"/>
                <a:gd name="T5" fmla="*/ 2 h 25"/>
                <a:gd name="T6" fmla="*/ 35 w 37"/>
                <a:gd name="T7" fmla="*/ 4 h 25"/>
                <a:gd name="T8" fmla="*/ 33 w 37"/>
                <a:gd name="T9" fmla="*/ 6 h 25"/>
                <a:gd name="T10" fmla="*/ 31 w 37"/>
                <a:gd name="T11" fmla="*/ 10 h 25"/>
                <a:gd name="T12" fmla="*/ 29 w 37"/>
                <a:gd name="T13" fmla="*/ 13 h 25"/>
                <a:gd name="T14" fmla="*/ 25 w 37"/>
                <a:gd name="T15" fmla="*/ 17 h 25"/>
                <a:gd name="T16" fmla="*/ 22 w 37"/>
                <a:gd name="T17" fmla="*/ 19 h 25"/>
                <a:gd name="T18" fmla="*/ 20 w 37"/>
                <a:gd name="T19" fmla="*/ 22 h 25"/>
                <a:gd name="T20" fmla="*/ 14 w 37"/>
                <a:gd name="T21" fmla="*/ 25 h 25"/>
                <a:gd name="T22" fmla="*/ 11 w 37"/>
                <a:gd name="T23" fmla="*/ 25 h 25"/>
                <a:gd name="T24" fmla="*/ 7 w 37"/>
                <a:gd name="T25" fmla="*/ 25 h 25"/>
                <a:gd name="T26" fmla="*/ 4 w 37"/>
                <a:gd name="T27" fmla="*/ 25 h 25"/>
                <a:gd name="T28" fmla="*/ 1 w 37"/>
                <a:gd name="T29" fmla="*/ 23 h 25"/>
                <a:gd name="T30" fmla="*/ 0 w 37"/>
                <a:gd name="T31" fmla="*/ 23 h 25"/>
                <a:gd name="T32" fmla="*/ 0 w 37"/>
                <a:gd name="T33" fmla="*/ 22 h 25"/>
                <a:gd name="T34" fmla="*/ 0 w 37"/>
                <a:gd name="T35" fmla="*/ 22 h 25"/>
                <a:gd name="T36" fmla="*/ 1 w 37"/>
                <a:gd name="T37" fmla="*/ 19 h 25"/>
                <a:gd name="T38" fmla="*/ 1 w 37"/>
                <a:gd name="T39" fmla="*/ 21 h 25"/>
                <a:gd name="T40" fmla="*/ 4 w 37"/>
                <a:gd name="T41" fmla="*/ 21 h 25"/>
                <a:gd name="T42" fmla="*/ 7 w 37"/>
                <a:gd name="T43" fmla="*/ 22 h 25"/>
                <a:gd name="T44" fmla="*/ 11 w 37"/>
                <a:gd name="T45" fmla="*/ 22 h 25"/>
                <a:gd name="T46" fmla="*/ 14 w 37"/>
                <a:gd name="T47" fmla="*/ 22 h 25"/>
                <a:gd name="T48" fmla="*/ 17 w 37"/>
                <a:gd name="T49" fmla="*/ 19 h 25"/>
                <a:gd name="T50" fmla="*/ 21 w 37"/>
                <a:gd name="T51" fmla="*/ 17 h 25"/>
                <a:gd name="T52" fmla="*/ 25 w 37"/>
                <a:gd name="T53" fmla="*/ 13 h 25"/>
                <a:gd name="T54" fmla="*/ 29 w 37"/>
                <a:gd name="T55" fmla="*/ 8 h 25"/>
                <a:gd name="T56" fmla="*/ 30 w 37"/>
                <a:gd name="T57" fmla="*/ 5 h 25"/>
                <a:gd name="T58" fmla="*/ 33 w 37"/>
                <a:gd name="T59" fmla="*/ 2 h 25"/>
                <a:gd name="T60" fmla="*/ 34 w 37"/>
                <a:gd name="T61" fmla="*/ 1 h 25"/>
                <a:gd name="T62" fmla="*/ 34 w 37"/>
                <a:gd name="T6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25">
                  <a:moveTo>
                    <a:pt x="34" y="0"/>
                  </a:moveTo>
                  <a:lnTo>
                    <a:pt x="37" y="1"/>
                  </a:lnTo>
                  <a:lnTo>
                    <a:pt x="37" y="2"/>
                  </a:lnTo>
                  <a:lnTo>
                    <a:pt x="35" y="4"/>
                  </a:lnTo>
                  <a:lnTo>
                    <a:pt x="33" y="6"/>
                  </a:lnTo>
                  <a:lnTo>
                    <a:pt x="31" y="10"/>
                  </a:lnTo>
                  <a:lnTo>
                    <a:pt x="29" y="13"/>
                  </a:lnTo>
                  <a:lnTo>
                    <a:pt x="25" y="17"/>
                  </a:lnTo>
                  <a:lnTo>
                    <a:pt x="22" y="19"/>
                  </a:lnTo>
                  <a:lnTo>
                    <a:pt x="20" y="22"/>
                  </a:lnTo>
                  <a:lnTo>
                    <a:pt x="14" y="25"/>
                  </a:lnTo>
                  <a:lnTo>
                    <a:pt x="11" y="25"/>
                  </a:lnTo>
                  <a:lnTo>
                    <a:pt x="7" y="25"/>
                  </a:lnTo>
                  <a:lnTo>
                    <a:pt x="4" y="25"/>
                  </a:lnTo>
                  <a:lnTo>
                    <a:pt x="1" y="23"/>
                  </a:lnTo>
                  <a:lnTo>
                    <a:pt x="0" y="23"/>
                  </a:lnTo>
                  <a:lnTo>
                    <a:pt x="0" y="22"/>
                  </a:lnTo>
                  <a:lnTo>
                    <a:pt x="0" y="22"/>
                  </a:lnTo>
                  <a:lnTo>
                    <a:pt x="1" y="19"/>
                  </a:lnTo>
                  <a:lnTo>
                    <a:pt x="1" y="21"/>
                  </a:lnTo>
                  <a:lnTo>
                    <a:pt x="4" y="21"/>
                  </a:lnTo>
                  <a:lnTo>
                    <a:pt x="7" y="22"/>
                  </a:lnTo>
                  <a:lnTo>
                    <a:pt x="11" y="22"/>
                  </a:lnTo>
                  <a:lnTo>
                    <a:pt x="14" y="22"/>
                  </a:lnTo>
                  <a:lnTo>
                    <a:pt x="17" y="19"/>
                  </a:lnTo>
                  <a:lnTo>
                    <a:pt x="21" y="17"/>
                  </a:lnTo>
                  <a:lnTo>
                    <a:pt x="25" y="13"/>
                  </a:lnTo>
                  <a:lnTo>
                    <a:pt x="29" y="8"/>
                  </a:lnTo>
                  <a:lnTo>
                    <a:pt x="30" y="5"/>
                  </a:lnTo>
                  <a:lnTo>
                    <a:pt x="33" y="2"/>
                  </a:lnTo>
                  <a:lnTo>
                    <a:pt x="34"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1830"/>
            <p:cNvSpPr>
              <a:spLocks noEditPoints="1"/>
            </p:cNvSpPr>
            <p:nvPr/>
          </p:nvSpPr>
          <p:spPr bwMode="auto">
            <a:xfrm>
              <a:off x="6692901" y="4614863"/>
              <a:ext cx="63500" cy="46038"/>
            </a:xfrm>
            <a:custGeom>
              <a:avLst/>
              <a:gdLst>
                <a:gd name="T0" fmla="*/ 12 w 40"/>
                <a:gd name="T1" fmla="*/ 25 h 29"/>
                <a:gd name="T2" fmla="*/ 12 w 40"/>
                <a:gd name="T3" fmla="*/ 25 h 29"/>
                <a:gd name="T4" fmla="*/ 12 w 40"/>
                <a:gd name="T5" fmla="*/ 25 h 29"/>
                <a:gd name="T6" fmla="*/ 2 w 40"/>
                <a:gd name="T7" fmla="*/ 24 h 29"/>
                <a:gd name="T8" fmla="*/ 5 w 40"/>
                <a:gd name="T9" fmla="*/ 24 h 29"/>
                <a:gd name="T10" fmla="*/ 4 w 40"/>
                <a:gd name="T11" fmla="*/ 24 h 29"/>
                <a:gd name="T12" fmla="*/ 1 w 40"/>
                <a:gd name="T13" fmla="*/ 23 h 29"/>
                <a:gd name="T14" fmla="*/ 1 w 40"/>
                <a:gd name="T15" fmla="*/ 23 h 29"/>
                <a:gd name="T16" fmla="*/ 32 w 40"/>
                <a:gd name="T17" fmla="*/ 8 h 29"/>
                <a:gd name="T18" fmla="*/ 32 w 40"/>
                <a:gd name="T19" fmla="*/ 8 h 29"/>
                <a:gd name="T20" fmla="*/ 35 w 40"/>
                <a:gd name="T21" fmla="*/ 0 h 29"/>
                <a:gd name="T22" fmla="*/ 39 w 40"/>
                <a:gd name="T23" fmla="*/ 4 h 29"/>
                <a:gd name="T24" fmla="*/ 39 w 40"/>
                <a:gd name="T25" fmla="*/ 6 h 29"/>
                <a:gd name="T26" fmla="*/ 35 w 40"/>
                <a:gd name="T27" fmla="*/ 10 h 29"/>
                <a:gd name="T28" fmla="*/ 30 w 40"/>
                <a:gd name="T29" fmla="*/ 18 h 29"/>
                <a:gd name="T30" fmla="*/ 21 w 40"/>
                <a:gd name="T31" fmla="*/ 25 h 29"/>
                <a:gd name="T32" fmla="*/ 14 w 40"/>
                <a:gd name="T33" fmla="*/ 28 h 29"/>
                <a:gd name="T34" fmla="*/ 8 w 40"/>
                <a:gd name="T35" fmla="*/ 28 h 29"/>
                <a:gd name="T36" fmla="*/ 1 w 40"/>
                <a:gd name="T37" fmla="*/ 27 h 29"/>
                <a:gd name="T38" fmla="*/ 0 w 40"/>
                <a:gd name="T39" fmla="*/ 25 h 29"/>
                <a:gd name="T40" fmla="*/ 0 w 40"/>
                <a:gd name="T41" fmla="*/ 24 h 29"/>
                <a:gd name="T42" fmla="*/ 1 w 40"/>
                <a:gd name="T43" fmla="*/ 20 h 29"/>
                <a:gd name="T44" fmla="*/ 2 w 40"/>
                <a:gd name="T45" fmla="*/ 20 h 29"/>
                <a:gd name="T46" fmla="*/ 2 w 40"/>
                <a:gd name="T47" fmla="*/ 20 h 29"/>
                <a:gd name="T48" fmla="*/ 2 w 40"/>
                <a:gd name="T49" fmla="*/ 20 h 29"/>
                <a:gd name="T50" fmla="*/ 5 w 40"/>
                <a:gd name="T51" fmla="*/ 21 h 29"/>
                <a:gd name="T52" fmla="*/ 12 w 40"/>
                <a:gd name="T53" fmla="*/ 23 h 29"/>
                <a:gd name="T54" fmla="*/ 12 w 40"/>
                <a:gd name="T55" fmla="*/ 23 h 29"/>
                <a:gd name="T56" fmla="*/ 18 w 40"/>
                <a:gd name="T57" fmla="*/ 20 h 29"/>
                <a:gd name="T58" fmla="*/ 25 w 40"/>
                <a:gd name="T59" fmla="*/ 14 h 29"/>
                <a:gd name="T60" fmla="*/ 30 w 40"/>
                <a:gd name="T61" fmla="*/ 6 h 29"/>
                <a:gd name="T62" fmla="*/ 34 w 40"/>
                <a:gd name="T63" fmla="*/ 2 h 29"/>
                <a:gd name="T64" fmla="*/ 34 w 40"/>
                <a:gd name="T65" fmla="*/ 0 h 29"/>
                <a:gd name="T66" fmla="*/ 35 w 40"/>
                <a:gd name="T6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29">
                  <a:moveTo>
                    <a:pt x="15" y="25"/>
                  </a:moveTo>
                  <a:lnTo>
                    <a:pt x="12" y="25"/>
                  </a:lnTo>
                  <a:lnTo>
                    <a:pt x="12" y="25"/>
                  </a:lnTo>
                  <a:lnTo>
                    <a:pt x="12" y="25"/>
                  </a:lnTo>
                  <a:lnTo>
                    <a:pt x="10" y="25"/>
                  </a:lnTo>
                  <a:lnTo>
                    <a:pt x="12" y="25"/>
                  </a:lnTo>
                  <a:lnTo>
                    <a:pt x="15" y="25"/>
                  </a:lnTo>
                  <a:close/>
                  <a:moveTo>
                    <a:pt x="2" y="24"/>
                  </a:moveTo>
                  <a:lnTo>
                    <a:pt x="2" y="24"/>
                  </a:lnTo>
                  <a:lnTo>
                    <a:pt x="5" y="24"/>
                  </a:lnTo>
                  <a:lnTo>
                    <a:pt x="8" y="25"/>
                  </a:lnTo>
                  <a:lnTo>
                    <a:pt x="4" y="24"/>
                  </a:lnTo>
                  <a:lnTo>
                    <a:pt x="2" y="24"/>
                  </a:lnTo>
                  <a:close/>
                  <a:moveTo>
                    <a:pt x="1" y="23"/>
                  </a:moveTo>
                  <a:lnTo>
                    <a:pt x="1" y="23"/>
                  </a:lnTo>
                  <a:lnTo>
                    <a:pt x="1" y="23"/>
                  </a:lnTo>
                  <a:lnTo>
                    <a:pt x="1" y="23"/>
                  </a:lnTo>
                  <a:close/>
                  <a:moveTo>
                    <a:pt x="32" y="8"/>
                  </a:moveTo>
                  <a:lnTo>
                    <a:pt x="31" y="10"/>
                  </a:lnTo>
                  <a:lnTo>
                    <a:pt x="32" y="8"/>
                  </a:lnTo>
                  <a:lnTo>
                    <a:pt x="32" y="8"/>
                  </a:lnTo>
                  <a:close/>
                  <a:moveTo>
                    <a:pt x="35" y="0"/>
                  </a:moveTo>
                  <a:lnTo>
                    <a:pt x="40" y="3"/>
                  </a:lnTo>
                  <a:lnTo>
                    <a:pt x="39" y="4"/>
                  </a:lnTo>
                  <a:lnTo>
                    <a:pt x="39" y="4"/>
                  </a:lnTo>
                  <a:lnTo>
                    <a:pt x="39" y="6"/>
                  </a:lnTo>
                  <a:lnTo>
                    <a:pt x="38" y="7"/>
                  </a:lnTo>
                  <a:lnTo>
                    <a:pt x="35" y="10"/>
                  </a:lnTo>
                  <a:lnTo>
                    <a:pt x="34" y="12"/>
                  </a:lnTo>
                  <a:lnTo>
                    <a:pt x="30" y="18"/>
                  </a:lnTo>
                  <a:lnTo>
                    <a:pt x="26" y="21"/>
                  </a:lnTo>
                  <a:lnTo>
                    <a:pt x="21" y="25"/>
                  </a:lnTo>
                  <a:lnTo>
                    <a:pt x="18" y="28"/>
                  </a:lnTo>
                  <a:lnTo>
                    <a:pt x="14" y="28"/>
                  </a:lnTo>
                  <a:lnTo>
                    <a:pt x="12" y="29"/>
                  </a:lnTo>
                  <a:lnTo>
                    <a:pt x="8" y="28"/>
                  </a:lnTo>
                  <a:lnTo>
                    <a:pt x="4" y="28"/>
                  </a:lnTo>
                  <a:lnTo>
                    <a:pt x="1" y="27"/>
                  </a:lnTo>
                  <a:lnTo>
                    <a:pt x="0" y="25"/>
                  </a:lnTo>
                  <a:lnTo>
                    <a:pt x="0" y="25"/>
                  </a:lnTo>
                  <a:lnTo>
                    <a:pt x="0" y="24"/>
                  </a:lnTo>
                  <a:lnTo>
                    <a:pt x="0" y="24"/>
                  </a:lnTo>
                  <a:lnTo>
                    <a:pt x="1" y="21"/>
                  </a:lnTo>
                  <a:lnTo>
                    <a:pt x="1" y="20"/>
                  </a:lnTo>
                  <a:lnTo>
                    <a:pt x="2" y="20"/>
                  </a:lnTo>
                  <a:lnTo>
                    <a:pt x="2" y="20"/>
                  </a:lnTo>
                  <a:lnTo>
                    <a:pt x="2" y="20"/>
                  </a:lnTo>
                  <a:lnTo>
                    <a:pt x="2" y="20"/>
                  </a:lnTo>
                  <a:lnTo>
                    <a:pt x="2" y="20"/>
                  </a:lnTo>
                  <a:lnTo>
                    <a:pt x="2" y="20"/>
                  </a:lnTo>
                  <a:lnTo>
                    <a:pt x="4" y="20"/>
                  </a:lnTo>
                  <a:lnTo>
                    <a:pt x="5" y="21"/>
                  </a:lnTo>
                  <a:lnTo>
                    <a:pt x="8" y="23"/>
                  </a:lnTo>
                  <a:lnTo>
                    <a:pt x="12" y="23"/>
                  </a:lnTo>
                  <a:lnTo>
                    <a:pt x="12" y="23"/>
                  </a:lnTo>
                  <a:lnTo>
                    <a:pt x="12" y="23"/>
                  </a:lnTo>
                  <a:lnTo>
                    <a:pt x="14" y="21"/>
                  </a:lnTo>
                  <a:lnTo>
                    <a:pt x="18" y="20"/>
                  </a:lnTo>
                  <a:lnTo>
                    <a:pt x="21" y="18"/>
                  </a:lnTo>
                  <a:lnTo>
                    <a:pt x="25" y="14"/>
                  </a:lnTo>
                  <a:lnTo>
                    <a:pt x="29" y="10"/>
                  </a:lnTo>
                  <a:lnTo>
                    <a:pt x="30" y="6"/>
                  </a:lnTo>
                  <a:lnTo>
                    <a:pt x="32" y="3"/>
                  </a:lnTo>
                  <a:lnTo>
                    <a:pt x="34" y="2"/>
                  </a:lnTo>
                  <a:lnTo>
                    <a:pt x="34" y="0"/>
                  </a:lnTo>
                  <a:lnTo>
                    <a:pt x="34" y="0"/>
                  </a:lnTo>
                  <a:lnTo>
                    <a:pt x="34" y="0"/>
                  </a:lnTo>
                  <a:lnTo>
                    <a:pt x="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1831"/>
            <p:cNvSpPr>
              <a:spLocks/>
            </p:cNvSpPr>
            <p:nvPr/>
          </p:nvSpPr>
          <p:spPr bwMode="auto">
            <a:xfrm>
              <a:off x="6743701" y="4610100"/>
              <a:ext cx="11113" cy="11113"/>
            </a:xfrm>
            <a:custGeom>
              <a:avLst/>
              <a:gdLst>
                <a:gd name="T0" fmla="*/ 2 w 7"/>
                <a:gd name="T1" fmla="*/ 0 h 7"/>
                <a:gd name="T2" fmla="*/ 7 w 7"/>
                <a:gd name="T3" fmla="*/ 5 h 7"/>
                <a:gd name="T4" fmla="*/ 6 w 7"/>
                <a:gd name="T5" fmla="*/ 7 h 7"/>
                <a:gd name="T6" fmla="*/ 0 w 7"/>
                <a:gd name="T7" fmla="*/ 2 h 7"/>
                <a:gd name="T8" fmla="*/ 2 w 7"/>
                <a:gd name="T9" fmla="*/ 0 h 7"/>
              </a:gdLst>
              <a:ahLst/>
              <a:cxnLst>
                <a:cxn ang="0">
                  <a:pos x="T0" y="T1"/>
                </a:cxn>
                <a:cxn ang="0">
                  <a:pos x="T2" y="T3"/>
                </a:cxn>
                <a:cxn ang="0">
                  <a:pos x="T4" y="T5"/>
                </a:cxn>
                <a:cxn ang="0">
                  <a:pos x="T6" y="T7"/>
                </a:cxn>
                <a:cxn ang="0">
                  <a:pos x="T8" y="T9"/>
                </a:cxn>
              </a:cxnLst>
              <a:rect l="0" t="0" r="r" b="b"/>
              <a:pathLst>
                <a:path w="7" h="7">
                  <a:moveTo>
                    <a:pt x="2" y="0"/>
                  </a:moveTo>
                  <a:lnTo>
                    <a:pt x="7" y="5"/>
                  </a:lnTo>
                  <a:lnTo>
                    <a:pt x="6" y="7"/>
                  </a:lnTo>
                  <a:lnTo>
                    <a:pt x="0" y="2"/>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1832"/>
            <p:cNvSpPr>
              <a:spLocks noEditPoints="1"/>
            </p:cNvSpPr>
            <p:nvPr/>
          </p:nvSpPr>
          <p:spPr bwMode="auto">
            <a:xfrm>
              <a:off x="6740526" y="4606925"/>
              <a:ext cx="19050" cy="17463"/>
            </a:xfrm>
            <a:custGeom>
              <a:avLst/>
              <a:gdLst>
                <a:gd name="T0" fmla="*/ 5 w 12"/>
                <a:gd name="T1" fmla="*/ 4 h 11"/>
                <a:gd name="T2" fmla="*/ 8 w 12"/>
                <a:gd name="T3" fmla="*/ 7 h 11"/>
                <a:gd name="T4" fmla="*/ 8 w 12"/>
                <a:gd name="T5" fmla="*/ 7 h 11"/>
                <a:gd name="T6" fmla="*/ 5 w 12"/>
                <a:gd name="T7" fmla="*/ 4 h 11"/>
                <a:gd name="T8" fmla="*/ 4 w 12"/>
                <a:gd name="T9" fmla="*/ 0 h 11"/>
                <a:gd name="T10" fmla="*/ 12 w 12"/>
                <a:gd name="T11" fmla="*/ 7 h 11"/>
                <a:gd name="T12" fmla="*/ 8 w 12"/>
                <a:gd name="T13" fmla="*/ 11 h 11"/>
                <a:gd name="T14" fmla="*/ 1 w 12"/>
                <a:gd name="T15" fmla="*/ 5 h 11"/>
                <a:gd name="T16" fmla="*/ 0 w 12"/>
                <a:gd name="T17" fmla="*/ 4 h 11"/>
                <a:gd name="T18" fmla="*/ 4 w 12"/>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1">
                  <a:moveTo>
                    <a:pt x="5" y="4"/>
                  </a:moveTo>
                  <a:lnTo>
                    <a:pt x="8" y="7"/>
                  </a:lnTo>
                  <a:lnTo>
                    <a:pt x="8" y="7"/>
                  </a:lnTo>
                  <a:lnTo>
                    <a:pt x="5" y="4"/>
                  </a:lnTo>
                  <a:close/>
                  <a:moveTo>
                    <a:pt x="4" y="0"/>
                  </a:moveTo>
                  <a:lnTo>
                    <a:pt x="12" y="7"/>
                  </a:lnTo>
                  <a:lnTo>
                    <a:pt x="8" y="11"/>
                  </a:lnTo>
                  <a:lnTo>
                    <a:pt x="1" y="5"/>
                  </a:lnTo>
                  <a:lnTo>
                    <a:pt x="0" y="4"/>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1833"/>
            <p:cNvSpPr>
              <a:spLocks/>
            </p:cNvSpPr>
            <p:nvPr/>
          </p:nvSpPr>
          <p:spPr bwMode="auto">
            <a:xfrm>
              <a:off x="6689726" y="4510088"/>
              <a:ext cx="26988" cy="42863"/>
            </a:xfrm>
            <a:custGeom>
              <a:avLst/>
              <a:gdLst>
                <a:gd name="T0" fmla="*/ 7 w 17"/>
                <a:gd name="T1" fmla="*/ 0 h 27"/>
                <a:gd name="T2" fmla="*/ 8 w 17"/>
                <a:gd name="T3" fmla="*/ 0 h 27"/>
                <a:gd name="T4" fmla="*/ 8 w 17"/>
                <a:gd name="T5" fmla="*/ 0 h 27"/>
                <a:gd name="T6" fmla="*/ 8 w 17"/>
                <a:gd name="T7" fmla="*/ 1 h 27"/>
                <a:gd name="T8" fmla="*/ 10 w 17"/>
                <a:gd name="T9" fmla="*/ 1 h 27"/>
                <a:gd name="T10" fmla="*/ 14 w 17"/>
                <a:gd name="T11" fmla="*/ 1 h 27"/>
                <a:gd name="T12" fmla="*/ 14 w 17"/>
                <a:gd name="T13" fmla="*/ 4 h 27"/>
                <a:gd name="T14" fmla="*/ 10 w 17"/>
                <a:gd name="T15" fmla="*/ 4 h 27"/>
                <a:gd name="T16" fmla="*/ 7 w 17"/>
                <a:gd name="T17" fmla="*/ 4 h 27"/>
                <a:gd name="T18" fmla="*/ 7 w 17"/>
                <a:gd name="T19" fmla="*/ 4 h 27"/>
                <a:gd name="T20" fmla="*/ 7 w 17"/>
                <a:gd name="T21" fmla="*/ 5 h 27"/>
                <a:gd name="T22" fmla="*/ 4 w 17"/>
                <a:gd name="T23" fmla="*/ 9 h 27"/>
                <a:gd name="T24" fmla="*/ 4 w 17"/>
                <a:gd name="T25" fmla="*/ 10 h 27"/>
                <a:gd name="T26" fmla="*/ 4 w 17"/>
                <a:gd name="T27" fmla="*/ 12 h 27"/>
                <a:gd name="T28" fmla="*/ 4 w 17"/>
                <a:gd name="T29" fmla="*/ 14 h 27"/>
                <a:gd name="T30" fmla="*/ 7 w 17"/>
                <a:gd name="T31" fmla="*/ 17 h 27"/>
                <a:gd name="T32" fmla="*/ 11 w 17"/>
                <a:gd name="T33" fmla="*/ 19 h 27"/>
                <a:gd name="T34" fmla="*/ 14 w 17"/>
                <a:gd name="T35" fmla="*/ 22 h 27"/>
                <a:gd name="T36" fmla="*/ 15 w 17"/>
                <a:gd name="T37" fmla="*/ 23 h 27"/>
                <a:gd name="T38" fmla="*/ 16 w 17"/>
                <a:gd name="T39" fmla="*/ 23 h 27"/>
                <a:gd name="T40" fmla="*/ 17 w 17"/>
                <a:gd name="T41" fmla="*/ 23 h 27"/>
                <a:gd name="T42" fmla="*/ 16 w 17"/>
                <a:gd name="T43" fmla="*/ 27 h 27"/>
                <a:gd name="T44" fmla="*/ 15 w 17"/>
                <a:gd name="T45" fmla="*/ 26 h 27"/>
                <a:gd name="T46" fmla="*/ 14 w 17"/>
                <a:gd name="T47" fmla="*/ 26 h 27"/>
                <a:gd name="T48" fmla="*/ 11 w 17"/>
                <a:gd name="T49" fmla="*/ 25 h 27"/>
                <a:gd name="T50" fmla="*/ 8 w 17"/>
                <a:gd name="T51" fmla="*/ 22 h 27"/>
                <a:gd name="T52" fmla="*/ 6 w 17"/>
                <a:gd name="T53" fmla="*/ 21 h 27"/>
                <a:gd name="T54" fmla="*/ 3 w 17"/>
                <a:gd name="T55" fmla="*/ 18 h 27"/>
                <a:gd name="T56" fmla="*/ 2 w 17"/>
                <a:gd name="T57" fmla="*/ 15 h 27"/>
                <a:gd name="T58" fmla="*/ 0 w 17"/>
                <a:gd name="T59" fmla="*/ 12 h 27"/>
                <a:gd name="T60" fmla="*/ 2 w 17"/>
                <a:gd name="T61" fmla="*/ 9 h 27"/>
                <a:gd name="T62" fmla="*/ 2 w 17"/>
                <a:gd name="T63" fmla="*/ 8 h 27"/>
                <a:gd name="T64" fmla="*/ 3 w 17"/>
                <a:gd name="T65" fmla="*/ 5 h 27"/>
                <a:gd name="T66" fmla="*/ 4 w 17"/>
                <a:gd name="T67" fmla="*/ 4 h 27"/>
                <a:gd name="T68" fmla="*/ 4 w 17"/>
                <a:gd name="T69" fmla="*/ 2 h 27"/>
                <a:gd name="T70" fmla="*/ 6 w 17"/>
                <a:gd name="T71" fmla="*/ 1 h 27"/>
                <a:gd name="T72" fmla="*/ 6 w 17"/>
                <a:gd name="T73" fmla="*/ 1 h 27"/>
                <a:gd name="T74" fmla="*/ 7 w 17"/>
                <a:gd name="T7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27">
                  <a:moveTo>
                    <a:pt x="7" y="0"/>
                  </a:moveTo>
                  <a:lnTo>
                    <a:pt x="8" y="0"/>
                  </a:lnTo>
                  <a:lnTo>
                    <a:pt x="8" y="0"/>
                  </a:lnTo>
                  <a:lnTo>
                    <a:pt x="8" y="1"/>
                  </a:lnTo>
                  <a:lnTo>
                    <a:pt x="10" y="1"/>
                  </a:lnTo>
                  <a:lnTo>
                    <a:pt x="14" y="1"/>
                  </a:lnTo>
                  <a:lnTo>
                    <a:pt x="14" y="4"/>
                  </a:lnTo>
                  <a:lnTo>
                    <a:pt x="10" y="4"/>
                  </a:lnTo>
                  <a:lnTo>
                    <a:pt x="7" y="4"/>
                  </a:lnTo>
                  <a:lnTo>
                    <a:pt x="7" y="4"/>
                  </a:lnTo>
                  <a:lnTo>
                    <a:pt x="7" y="5"/>
                  </a:lnTo>
                  <a:lnTo>
                    <a:pt x="4" y="9"/>
                  </a:lnTo>
                  <a:lnTo>
                    <a:pt x="4" y="10"/>
                  </a:lnTo>
                  <a:lnTo>
                    <a:pt x="4" y="12"/>
                  </a:lnTo>
                  <a:lnTo>
                    <a:pt x="4" y="14"/>
                  </a:lnTo>
                  <a:lnTo>
                    <a:pt x="7" y="17"/>
                  </a:lnTo>
                  <a:lnTo>
                    <a:pt x="11" y="19"/>
                  </a:lnTo>
                  <a:lnTo>
                    <a:pt x="14" y="22"/>
                  </a:lnTo>
                  <a:lnTo>
                    <a:pt x="15" y="23"/>
                  </a:lnTo>
                  <a:lnTo>
                    <a:pt x="16" y="23"/>
                  </a:lnTo>
                  <a:lnTo>
                    <a:pt x="17" y="23"/>
                  </a:lnTo>
                  <a:lnTo>
                    <a:pt x="16" y="27"/>
                  </a:lnTo>
                  <a:lnTo>
                    <a:pt x="15" y="26"/>
                  </a:lnTo>
                  <a:lnTo>
                    <a:pt x="14" y="26"/>
                  </a:lnTo>
                  <a:lnTo>
                    <a:pt x="11" y="25"/>
                  </a:lnTo>
                  <a:lnTo>
                    <a:pt x="8" y="22"/>
                  </a:lnTo>
                  <a:lnTo>
                    <a:pt x="6" y="21"/>
                  </a:lnTo>
                  <a:lnTo>
                    <a:pt x="3" y="18"/>
                  </a:lnTo>
                  <a:lnTo>
                    <a:pt x="2" y="15"/>
                  </a:lnTo>
                  <a:lnTo>
                    <a:pt x="0" y="12"/>
                  </a:lnTo>
                  <a:lnTo>
                    <a:pt x="2" y="9"/>
                  </a:lnTo>
                  <a:lnTo>
                    <a:pt x="2" y="8"/>
                  </a:lnTo>
                  <a:lnTo>
                    <a:pt x="3" y="5"/>
                  </a:lnTo>
                  <a:lnTo>
                    <a:pt x="4" y="4"/>
                  </a:lnTo>
                  <a:lnTo>
                    <a:pt x="4" y="2"/>
                  </a:lnTo>
                  <a:lnTo>
                    <a:pt x="6" y="1"/>
                  </a:lnTo>
                  <a:lnTo>
                    <a:pt x="6" y="1"/>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1834"/>
            <p:cNvSpPr>
              <a:spLocks noEditPoints="1"/>
            </p:cNvSpPr>
            <p:nvPr/>
          </p:nvSpPr>
          <p:spPr bwMode="auto">
            <a:xfrm>
              <a:off x="6688138" y="4506913"/>
              <a:ext cx="31750" cy="49213"/>
            </a:xfrm>
            <a:custGeom>
              <a:avLst/>
              <a:gdLst>
                <a:gd name="T0" fmla="*/ 7 w 20"/>
                <a:gd name="T1" fmla="*/ 7 h 31"/>
                <a:gd name="T2" fmla="*/ 4 w 20"/>
                <a:gd name="T3" fmla="*/ 11 h 31"/>
                <a:gd name="T4" fmla="*/ 7 w 20"/>
                <a:gd name="T5" fmla="*/ 7 h 31"/>
                <a:gd name="T6" fmla="*/ 9 w 20"/>
                <a:gd name="T7" fmla="*/ 4 h 31"/>
                <a:gd name="T8" fmla="*/ 11 w 20"/>
                <a:gd name="T9" fmla="*/ 4 h 31"/>
                <a:gd name="T10" fmla="*/ 8 w 20"/>
                <a:gd name="T11" fmla="*/ 3 h 31"/>
                <a:gd name="T12" fmla="*/ 9 w 20"/>
                <a:gd name="T13" fmla="*/ 4 h 31"/>
                <a:gd name="T14" fmla="*/ 8 w 20"/>
                <a:gd name="T15" fmla="*/ 3 h 31"/>
                <a:gd name="T16" fmla="*/ 8 w 20"/>
                <a:gd name="T17" fmla="*/ 3 h 31"/>
                <a:gd name="T18" fmla="*/ 8 w 20"/>
                <a:gd name="T19" fmla="*/ 3 h 31"/>
                <a:gd name="T20" fmla="*/ 8 w 20"/>
                <a:gd name="T21" fmla="*/ 0 h 31"/>
                <a:gd name="T22" fmla="*/ 11 w 20"/>
                <a:gd name="T23" fmla="*/ 0 h 31"/>
                <a:gd name="T24" fmla="*/ 11 w 20"/>
                <a:gd name="T25" fmla="*/ 0 h 31"/>
                <a:gd name="T26" fmla="*/ 17 w 20"/>
                <a:gd name="T27" fmla="*/ 0 h 31"/>
                <a:gd name="T28" fmla="*/ 11 w 20"/>
                <a:gd name="T29" fmla="*/ 7 h 31"/>
                <a:gd name="T30" fmla="*/ 8 w 20"/>
                <a:gd name="T31" fmla="*/ 8 h 31"/>
                <a:gd name="T32" fmla="*/ 7 w 20"/>
                <a:gd name="T33" fmla="*/ 12 h 31"/>
                <a:gd name="T34" fmla="*/ 7 w 20"/>
                <a:gd name="T35" fmla="*/ 14 h 31"/>
                <a:gd name="T36" fmla="*/ 8 w 20"/>
                <a:gd name="T37" fmla="*/ 17 h 31"/>
                <a:gd name="T38" fmla="*/ 12 w 20"/>
                <a:gd name="T39" fmla="*/ 21 h 31"/>
                <a:gd name="T40" fmla="*/ 17 w 20"/>
                <a:gd name="T41" fmla="*/ 24 h 31"/>
                <a:gd name="T42" fmla="*/ 18 w 20"/>
                <a:gd name="T43" fmla="*/ 24 h 31"/>
                <a:gd name="T44" fmla="*/ 20 w 20"/>
                <a:gd name="T45" fmla="*/ 25 h 31"/>
                <a:gd name="T46" fmla="*/ 18 w 20"/>
                <a:gd name="T47" fmla="*/ 31 h 31"/>
                <a:gd name="T48" fmla="*/ 16 w 20"/>
                <a:gd name="T49" fmla="*/ 29 h 31"/>
                <a:gd name="T50" fmla="*/ 12 w 20"/>
                <a:gd name="T51" fmla="*/ 28 h 31"/>
                <a:gd name="T52" fmla="*/ 9 w 20"/>
                <a:gd name="T53" fmla="*/ 24 h 31"/>
                <a:gd name="T54" fmla="*/ 5 w 20"/>
                <a:gd name="T55" fmla="*/ 24 h 31"/>
                <a:gd name="T56" fmla="*/ 1 w 20"/>
                <a:gd name="T57" fmla="*/ 17 h 31"/>
                <a:gd name="T58" fmla="*/ 0 w 20"/>
                <a:gd name="T59" fmla="*/ 11 h 31"/>
                <a:gd name="T60" fmla="*/ 3 w 20"/>
                <a:gd name="T61" fmla="*/ 6 h 31"/>
                <a:gd name="T62" fmla="*/ 4 w 20"/>
                <a:gd name="T63" fmla="*/ 3 h 31"/>
                <a:gd name="T64" fmla="*/ 4 w 20"/>
                <a:gd name="T65" fmla="*/ 3 h 31"/>
                <a:gd name="T66" fmla="*/ 5 w 20"/>
                <a:gd name="T67" fmla="*/ 2 h 31"/>
                <a:gd name="T68" fmla="*/ 8 w 20"/>
                <a:gd name="T6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31">
                  <a:moveTo>
                    <a:pt x="7" y="6"/>
                  </a:moveTo>
                  <a:lnTo>
                    <a:pt x="7" y="7"/>
                  </a:lnTo>
                  <a:lnTo>
                    <a:pt x="4" y="10"/>
                  </a:lnTo>
                  <a:lnTo>
                    <a:pt x="4" y="11"/>
                  </a:lnTo>
                  <a:lnTo>
                    <a:pt x="4" y="10"/>
                  </a:lnTo>
                  <a:lnTo>
                    <a:pt x="7" y="7"/>
                  </a:lnTo>
                  <a:lnTo>
                    <a:pt x="7" y="6"/>
                  </a:lnTo>
                  <a:close/>
                  <a:moveTo>
                    <a:pt x="9" y="4"/>
                  </a:moveTo>
                  <a:lnTo>
                    <a:pt x="11" y="4"/>
                  </a:lnTo>
                  <a:lnTo>
                    <a:pt x="11" y="4"/>
                  </a:lnTo>
                  <a:lnTo>
                    <a:pt x="9" y="4"/>
                  </a:lnTo>
                  <a:close/>
                  <a:moveTo>
                    <a:pt x="8" y="3"/>
                  </a:moveTo>
                  <a:lnTo>
                    <a:pt x="8" y="3"/>
                  </a:lnTo>
                  <a:lnTo>
                    <a:pt x="9" y="4"/>
                  </a:lnTo>
                  <a:lnTo>
                    <a:pt x="9" y="4"/>
                  </a:lnTo>
                  <a:lnTo>
                    <a:pt x="8" y="3"/>
                  </a:lnTo>
                  <a:lnTo>
                    <a:pt x="8" y="3"/>
                  </a:lnTo>
                  <a:lnTo>
                    <a:pt x="8" y="3"/>
                  </a:lnTo>
                  <a:lnTo>
                    <a:pt x="8" y="3"/>
                  </a:lnTo>
                  <a:lnTo>
                    <a:pt x="8" y="3"/>
                  </a:lnTo>
                  <a:close/>
                  <a:moveTo>
                    <a:pt x="8" y="0"/>
                  </a:moveTo>
                  <a:lnTo>
                    <a:pt x="8" y="0"/>
                  </a:lnTo>
                  <a:lnTo>
                    <a:pt x="9" y="0"/>
                  </a:lnTo>
                  <a:lnTo>
                    <a:pt x="11" y="0"/>
                  </a:lnTo>
                  <a:lnTo>
                    <a:pt x="11" y="0"/>
                  </a:lnTo>
                  <a:lnTo>
                    <a:pt x="11" y="0"/>
                  </a:lnTo>
                  <a:lnTo>
                    <a:pt x="11" y="0"/>
                  </a:lnTo>
                  <a:lnTo>
                    <a:pt x="17" y="0"/>
                  </a:lnTo>
                  <a:lnTo>
                    <a:pt x="17" y="7"/>
                  </a:lnTo>
                  <a:lnTo>
                    <a:pt x="11" y="7"/>
                  </a:lnTo>
                  <a:lnTo>
                    <a:pt x="9" y="7"/>
                  </a:lnTo>
                  <a:lnTo>
                    <a:pt x="8" y="8"/>
                  </a:lnTo>
                  <a:lnTo>
                    <a:pt x="7" y="11"/>
                  </a:lnTo>
                  <a:lnTo>
                    <a:pt x="7" y="12"/>
                  </a:lnTo>
                  <a:lnTo>
                    <a:pt x="7" y="14"/>
                  </a:lnTo>
                  <a:lnTo>
                    <a:pt x="7" y="14"/>
                  </a:lnTo>
                  <a:lnTo>
                    <a:pt x="7" y="15"/>
                  </a:lnTo>
                  <a:lnTo>
                    <a:pt x="8" y="17"/>
                  </a:lnTo>
                  <a:lnTo>
                    <a:pt x="11" y="19"/>
                  </a:lnTo>
                  <a:lnTo>
                    <a:pt x="12" y="21"/>
                  </a:lnTo>
                  <a:lnTo>
                    <a:pt x="15" y="23"/>
                  </a:lnTo>
                  <a:lnTo>
                    <a:pt x="17" y="24"/>
                  </a:lnTo>
                  <a:lnTo>
                    <a:pt x="18" y="24"/>
                  </a:lnTo>
                  <a:lnTo>
                    <a:pt x="18" y="24"/>
                  </a:lnTo>
                  <a:lnTo>
                    <a:pt x="18" y="24"/>
                  </a:lnTo>
                  <a:lnTo>
                    <a:pt x="20" y="25"/>
                  </a:lnTo>
                  <a:lnTo>
                    <a:pt x="20" y="25"/>
                  </a:lnTo>
                  <a:lnTo>
                    <a:pt x="18" y="31"/>
                  </a:lnTo>
                  <a:lnTo>
                    <a:pt x="16" y="31"/>
                  </a:lnTo>
                  <a:lnTo>
                    <a:pt x="16" y="29"/>
                  </a:lnTo>
                  <a:lnTo>
                    <a:pt x="15" y="29"/>
                  </a:lnTo>
                  <a:lnTo>
                    <a:pt x="12" y="28"/>
                  </a:lnTo>
                  <a:lnTo>
                    <a:pt x="9" y="25"/>
                  </a:lnTo>
                  <a:lnTo>
                    <a:pt x="9" y="24"/>
                  </a:lnTo>
                  <a:lnTo>
                    <a:pt x="9" y="25"/>
                  </a:lnTo>
                  <a:lnTo>
                    <a:pt x="5" y="24"/>
                  </a:lnTo>
                  <a:lnTo>
                    <a:pt x="3" y="21"/>
                  </a:lnTo>
                  <a:lnTo>
                    <a:pt x="1" y="17"/>
                  </a:lnTo>
                  <a:lnTo>
                    <a:pt x="0" y="14"/>
                  </a:lnTo>
                  <a:lnTo>
                    <a:pt x="0" y="11"/>
                  </a:lnTo>
                  <a:lnTo>
                    <a:pt x="1" y="8"/>
                  </a:lnTo>
                  <a:lnTo>
                    <a:pt x="3" y="6"/>
                  </a:lnTo>
                  <a:lnTo>
                    <a:pt x="4" y="4"/>
                  </a:lnTo>
                  <a:lnTo>
                    <a:pt x="4" y="3"/>
                  </a:lnTo>
                  <a:lnTo>
                    <a:pt x="4" y="3"/>
                  </a:lnTo>
                  <a:lnTo>
                    <a:pt x="4" y="3"/>
                  </a:lnTo>
                  <a:lnTo>
                    <a:pt x="4" y="3"/>
                  </a:lnTo>
                  <a:lnTo>
                    <a:pt x="5" y="2"/>
                  </a:lnTo>
                  <a:lnTo>
                    <a:pt x="7" y="0"/>
                  </a:lnTo>
                  <a:lnTo>
                    <a:pt x="8" y="0"/>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835"/>
            <p:cNvSpPr>
              <a:spLocks/>
            </p:cNvSpPr>
            <p:nvPr/>
          </p:nvSpPr>
          <p:spPr bwMode="auto">
            <a:xfrm>
              <a:off x="6716713" y="4503738"/>
              <a:ext cx="31750" cy="34925"/>
            </a:xfrm>
            <a:custGeom>
              <a:avLst/>
              <a:gdLst>
                <a:gd name="T0" fmla="*/ 15 w 20"/>
                <a:gd name="T1" fmla="*/ 0 h 22"/>
                <a:gd name="T2" fmla="*/ 16 w 20"/>
                <a:gd name="T3" fmla="*/ 0 h 22"/>
                <a:gd name="T4" fmla="*/ 17 w 20"/>
                <a:gd name="T5" fmla="*/ 0 h 22"/>
                <a:gd name="T6" fmla="*/ 19 w 20"/>
                <a:gd name="T7" fmla="*/ 1 h 22"/>
                <a:gd name="T8" fmla="*/ 20 w 20"/>
                <a:gd name="T9" fmla="*/ 4 h 22"/>
                <a:gd name="T10" fmla="*/ 19 w 20"/>
                <a:gd name="T11" fmla="*/ 4 h 22"/>
                <a:gd name="T12" fmla="*/ 19 w 20"/>
                <a:gd name="T13" fmla="*/ 8 h 22"/>
                <a:gd name="T14" fmla="*/ 19 w 20"/>
                <a:gd name="T15" fmla="*/ 9 h 22"/>
                <a:gd name="T16" fmla="*/ 19 w 20"/>
                <a:gd name="T17" fmla="*/ 10 h 22"/>
                <a:gd name="T18" fmla="*/ 19 w 20"/>
                <a:gd name="T19" fmla="*/ 10 h 22"/>
                <a:gd name="T20" fmla="*/ 16 w 20"/>
                <a:gd name="T21" fmla="*/ 12 h 22"/>
                <a:gd name="T22" fmla="*/ 16 w 20"/>
                <a:gd name="T23" fmla="*/ 12 h 22"/>
                <a:gd name="T24" fmla="*/ 16 w 20"/>
                <a:gd name="T25" fmla="*/ 9 h 22"/>
                <a:gd name="T26" fmla="*/ 16 w 20"/>
                <a:gd name="T27" fmla="*/ 8 h 22"/>
                <a:gd name="T28" fmla="*/ 16 w 20"/>
                <a:gd name="T29" fmla="*/ 4 h 22"/>
                <a:gd name="T30" fmla="*/ 16 w 20"/>
                <a:gd name="T31" fmla="*/ 4 h 22"/>
                <a:gd name="T32" fmla="*/ 16 w 20"/>
                <a:gd name="T33" fmla="*/ 4 h 22"/>
                <a:gd name="T34" fmla="*/ 16 w 20"/>
                <a:gd name="T35" fmla="*/ 2 h 22"/>
                <a:gd name="T36" fmla="*/ 15 w 20"/>
                <a:gd name="T37" fmla="*/ 2 h 22"/>
                <a:gd name="T38" fmla="*/ 12 w 20"/>
                <a:gd name="T39" fmla="*/ 2 h 22"/>
                <a:gd name="T40" fmla="*/ 8 w 20"/>
                <a:gd name="T41" fmla="*/ 5 h 22"/>
                <a:gd name="T42" fmla="*/ 4 w 20"/>
                <a:gd name="T43" fmla="*/ 8 h 22"/>
                <a:gd name="T44" fmla="*/ 4 w 20"/>
                <a:gd name="T45" fmla="*/ 9 h 22"/>
                <a:gd name="T46" fmla="*/ 3 w 20"/>
                <a:gd name="T47" fmla="*/ 10 h 22"/>
                <a:gd name="T48" fmla="*/ 4 w 20"/>
                <a:gd name="T49" fmla="*/ 12 h 22"/>
                <a:gd name="T50" fmla="*/ 6 w 20"/>
                <a:gd name="T51" fmla="*/ 14 h 22"/>
                <a:gd name="T52" fmla="*/ 8 w 20"/>
                <a:gd name="T53" fmla="*/ 17 h 22"/>
                <a:gd name="T54" fmla="*/ 10 w 20"/>
                <a:gd name="T55" fmla="*/ 18 h 22"/>
                <a:gd name="T56" fmla="*/ 12 w 20"/>
                <a:gd name="T57" fmla="*/ 19 h 22"/>
                <a:gd name="T58" fmla="*/ 12 w 20"/>
                <a:gd name="T59" fmla="*/ 19 h 22"/>
                <a:gd name="T60" fmla="*/ 12 w 20"/>
                <a:gd name="T61" fmla="*/ 19 h 22"/>
                <a:gd name="T62" fmla="*/ 11 w 20"/>
                <a:gd name="T63" fmla="*/ 22 h 22"/>
                <a:gd name="T64" fmla="*/ 11 w 20"/>
                <a:gd name="T65" fmla="*/ 22 h 22"/>
                <a:gd name="T66" fmla="*/ 8 w 20"/>
                <a:gd name="T67" fmla="*/ 21 h 22"/>
                <a:gd name="T68" fmla="*/ 6 w 20"/>
                <a:gd name="T69" fmla="*/ 19 h 22"/>
                <a:gd name="T70" fmla="*/ 3 w 20"/>
                <a:gd name="T71" fmla="*/ 17 h 22"/>
                <a:gd name="T72" fmla="*/ 2 w 20"/>
                <a:gd name="T73" fmla="*/ 13 h 22"/>
                <a:gd name="T74" fmla="*/ 0 w 20"/>
                <a:gd name="T75" fmla="*/ 10 h 22"/>
                <a:gd name="T76" fmla="*/ 0 w 20"/>
                <a:gd name="T77" fmla="*/ 8 h 22"/>
                <a:gd name="T78" fmla="*/ 3 w 20"/>
                <a:gd name="T79" fmla="*/ 5 h 22"/>
                <a:gd name="T80" fmla="*/ 7 w 20"/>
                <a:gd name="T81" fmla="*/ 2 h 22"/>
                <a:gd name="T82" fmla="*/ 11 w 20"/>
                <a:gd name="T83" fmla="*/ 0 h 22"/>
                <a:gd name="T84" fmla="*/ 15 w 20"/>
                <a:gd name="T8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22">
                  <a:moveTo>
                    <a:pt x="15" y="0"/>
                  </a:moveTo>
                  <a:lnTo>
                    <a:pt x="16" y="0"/>
                  </a:lnTo>
                  <a:lnTo>
                    <a:pt x="17" y="0"/>
                  </a:lnTo>
                  <a:lnTo>
                    <a:pt x="19" y="1"/>
                  </a:lnTo>
                  <a:lnTo>
                    <a:pt x="20" y="4"/>
                  </a:lnTo>
                  <a:lnTo>
                    <a:pt x="19" y="4"/>
                  </a:lnTo>
                  <a:lnTo>
                    <a:pt x="19" y="8"/>
                  </a:lnTo>
                  <a:lnTo>
                    <a:pt x="19" y="9"/>
                  </a:lnTo>
                  <a:lnTo>
                    <a:pt x="19" y="10"/>
                  </a:lnTo>
                  <a:lnTo>
                    <a:pt x="19" y="10"/>
                  </a:lnTo>
                  <a:lnTo>
                    <a:pt x="16" y="12"/>
                  </a:lnTo>
                  <a:lnTo>
                    <a:pt x="16" y="12"/>
                  </a:lnTo>
                  <a:lnTo>
                    <a:pt x="16" y="9"/>
                  </a:lnTo>
                  <a:lnTo>
                    <a:pt x="16" y="8"/>
                  </a:lnTo>
                  <a:lnTo>
                    <a:pt x="16" y="4"/>
                  </a:lnTo>
                  <a:lnTo>
                    <a:pt x="16" y="4"/>
                  </a:lnTo>
                  <a:lnTo>
                    <a:pt x="16" y="4"/>
                  </a:lnTo>
                  <a:lnTo>
                    <a:pt x="16" y="2"/>
                  </a:lnTo>
                  <a:lnTo>
                    <a:pt x="15" y="2"/>
                  </a:lnTo>
                  <a:lnTo>
                    <a:pt x="12" y="2"/>
                  </a:lnTo>
                  <a:lnTo>
                    <a:pt x="8" y="5"/>
                  </a:lnTo>
                  <a:lnTo>
                    <a:pt x="4" y="8"/>
                  </a:lnTo>
                  <a:lnTo>
                    <a:pt x="4" y="9"/>
                  </a:lnTo>
                  <a:lnTo>
                    <a:pt x="3" y="10"/>
                  </a:lnTo>
                  <a:lnTo>
                    <a:pt x="4" y="12"/>
                  </a:lnTo>
                  <a:lnTo>
                    <a:pt x="6" y="14"/>
                  </a:lnTo>
                  <a:lnTo>
                    <a:pt x="8" y="17"/>
                  </a:lnTo>
                  <a:lnTo>
                    <a:pt x="10" y="18"/>
                  </a:lnTo>
                  <a:lnTo>
                    <a:pt x="12" y="19"/>
                  </a:lnTo>
                  <a:lnTo>
                    <a:pt x="12" y="19"/>
                  </a:lnTo>
                  <a:lnTo>
                    <a:pt x="12" y="19"/>
                  </a:lnTo>
                  <a:lnTo>
                    <a:pt x="11" y="22"/>
                  </a:lnTo>
                  <a:lnTo>
                    <a:pt x="11" y="22"/>
                  </a:lnTo>
                  <a:lnTo>
                    <a:pt x="8" y="21"/>
                  </a:lnTo>
                  <a:lnTo>
                    <a:pt x="6" y="19"/>
                  </a:lnTo>
                  <a:lnTo>
                    <a:pt x="3" y="17"/>
                  </a:lnTo>
                  <a:lnTo>
                    <a:pt x="2" y="13"/>
                  </a:lnTo>
                  <a:lnTo>
                    <a:pt x="0" y="10"/>
                  </a:lnTo>
                  <a:lnTo>
                    <a:pt x="0" y="8"/>
                  </a:lnTo>
                  <a:lnTo>
                    <a:pt x="3" y="5"/>
                  </a:lnTo>
                  <a:lnTo>
                    <a:pt x="7" y="2"/>
                  </a:lnTo>
                  <a:lnTo>
                    <a:pt x="11" y="0"/>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836"/>
            <p:cNvSpPr>
              <a:spLocks noEditPoints="1"/>
            </p:cNvSpPr>
            <p:nvPr/>
          </p:nvSpPr>
          <p:spPr bwMode="auto">
            <a:xfrm>
              <a:off x="6715126" y="4500563"/>
              <a:ext cx="34925" cy="46038"/>
            </a:xfrm>
            <a:custGeom>
              <a:avLst/>
              <a:gdLst>
                <a:gd name="T0" fmla="*/ 8 w 22"/>
                <a:gd name="T1" fmla="*/ 20 h 29"/>
                <a:gd name="T2" fmla="*/ 8 w 22"/>
                <a:gd name="T3" fmla="*/ 20 h 29"/>
                <a:gd name="T4" fmla="*/ 3 w 22"/>
                <a:gd name="T5" fmla="*/ 12 h 29"/>
                <a:gd name="T6" fmla="*/ 3 w 22"/>
                <a:gd name="T7" fmla="*/ 12 h 29"/>
                <a:gd name="T8" fmla="*/ 3 w 22"/>
                <a:gd name="T9" fmla="*/ 12 h 29"/>
                <a:gd name="T10" fmla="*/ 3 w 22"/>
                <a:gd name="T11" fmla="*/ 10 h 29"/>
                <a:gd name="T12" fmla="*/ 3 w 22"/>
                <a:gd name="T13" fmla="*/ 12 h 29"/>
                <a:gd name="T14" fmla="*/ 3 w 22"/>
                <a:gd name="T15" fmla="*/ 10 h 29"/>
                <a:gd name="T16" fmla="*/ 18 w 22"/>
                <a:gd name="T17" fmla="*/ 6 h 29"/>
                <a:gd name="T18" fmla="*/ 18 w 22"/>
                <a:gd name="T19" fmla="*/ 6 h 29"/>
                <a:gd name="T20" fmla="*/ 16 w 22"/>
                <a:gd name="T21" fmla="*/ 0 h 29"/>
                <a:gd name="T22" fmla="*/ 20 w 22"/>
                <a:gd name="T23" fmla="*/ 0 h 29"/>
                <a:gd name="T24" fmla="*/ 22 w 22"/>
                <a:gd name="T25" fmla="*/ 6 h 29"/>
                <a:gd name="T26" fmla="*/ 22 w 22"/>
                <a:gd name="T27" fmla="*/ 7 h 29"/>
                <a:gd name="T28" fmla="*/ 21 w 22"/>
                <a:gd name="T29" fmla="*/ 11 h 29"/>
                <a:gd name="T30" fmla="*/ 22 w 22"/>
                <a:gd name="T31" fmla="*/ 12 h 29"/>
                <a:gd name="T32" fmla="*/ 22 w 22"/>
                <a:gd name="T33" fmla="*/ 14 h 29"/>
                <a:gd name="T34" fmla="*/ 16 w 22"/>
                <a:gd name="T35" fmla="*/ 14 h 29"/>
                <a:gd name="T36" fmla="*/ 16 w 22"/>
                <a:gd name="T37" fmla="*/ 12 h 29"/>
                <a:gd name="T38" fmla="*/ 16 w 22"/>
                <a:gd name="T39" fmla="*/ 6 h 29"/>
                <a:gd name="T40" fmla="*/ 13 w 22"/>
                <a:gd name="T41" fmla="*/ 7 h 29"/>
                <a:gd name="T42" fmla="*/ 7 w 22"/>
                <a:gd name="T43" fmla="*/ 10 h 29"/>
                <a:gd name="T44" fmla="*/ 7 w 22"/>
                <a:gd name="T45" fmla="*/ 12 h 29"/>
                <a:gd name="T46" fmla="*/ 7 w 22"/>
                <a:gd name="T47" fmla="*/ 14 h 29"/>
                <a:gd name="T48" fmla="*/ 9 w 22"/>
                <a:gd name="T49" fmla="*/ 18 h 29"/>
                <a:gd name="T50" fmla="*/ 15 w 22"/>
                <a:gd name="T51" fmla="*/ 20 h 29"/>
                <a:gd name="T52" fmla="*/ 11 w 22"/>
                <a:gd name="T53" fmla="*/ 29 h 29"/>
                <a:gd name="T54" fmla="*/ 9 w 22"/>
                <a:gd name="T55" fmla="*/ 25 h 29"/>
                <a:gd name="T56" fmla="*/ 5 w 22"/>
                <a:gd name="T57" fmla="*/ 23 h 29"/>
                <a:gd name="T58" fmla="*/ 1 w 22"/>
                <a:gd name="T59" fmla="*/ 16 h 29"/>
                <a:gd name="T60" fmla="*/ 0 w 22"/>
                <a:gd name="T61" fmla="*/ 12 h 29"/>
                <a:gd name="T62" fmla="*/ 0 w 22"/>
                <a:gd name="T63" fmla="*/ 8 h 29"/>
                <a:gd name="T64" fmla="*/ 7 w 22"/>
                <a:gd name="T65" fmla="*/ 3 h 29"/>
                <a:gd name="T66" fmla="*/ 16 w 22"/>
                <a:gd name="T6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9">
                  <a:moveTo>
                    <a:pt x="5" y="18"/>
                  </a:moveTo>
                  <a:lnTo>
                    <a:pt x="8" y="20"/>
                  </a:lnTo>
                  <a:lnTo>
                    <a:pt x="11" y="21"/>
                  </a:lnTo>
                  <a:lnTo>
                    <a:pt x="8" y="20"/>
                  </a:lnTo>
                  <a:lnTo>
                    <a:pt x="5" y="18"/>
                  </a:lnTo>
                  <a:close/>
                  <a:moveTo>
                    <a:pt x="3" y="12"/>
                  </a:moveTo>
                  <a:lnTo>
                    <a:pt x="1" y="12"/>
                  </a:lnTo>
                  <a:lnTo>
                    <a:pt x="3" y="12"/>
                  </a:lnTo>
                  <a:lnTo>
                    <a:pt x="1" y="12"/>
                  </a:lnTo>
                  <a:lnTo>
                    <a:pt x="3" y="12"/>
                  </a:lnTo>
                  <a:close/>
                  <a:moveTo>
                    <a:pt x="4" y="8"/>
                  </a:moveTo>
                  <a:lnTo>
                    <a:pt x="3" y="10"/>
                  </a:lnTo>
                  <a:lnTo>
                    <a:pt x="3" y="12"/>
                  </a:lnTo>
                  <a:lnTo>
                    <a:pt x="3" y="12"/>
                  </a:lnTo>
                  <a:lnTo>
                    <a:pt x="3" y="12"/>
                  </a:lnTo>
                  <a:lnTo>
                    <a:pt x="3" y="10"/>
                  </a:lnTo>
                  <a:lnTo>
                    <a:pt x="4" y="8"/>
                  </a:lnTo>
                  <a:close/>
                  <a:moveTo>
                    <a:pt x="18" y="6"/>
                  </a:moveTo>
                  <a:lnTo>
                    <a:pt x="18" y="6"/>
                  </a:lnTo>
                  <a:lnTo>
                    <a:pt x="18" y="6"/>
                  </a:lnTo>
                  <a:lnTo>
                    <a:pt x="18" y="6"/>
                  </a:lnTo>
                  <a:close/>
                  <a:moveTo>
                    <a:pt x="16" y="0"/>
                  </a:moveTo>
                  <a:lnTo>
                    <a:pt x="17" y="0"/>
                  </a:lnTo>
                  <a:lnTo>
                    <a:pt x="20" y="0"/>
                  </a:lnTo>
                  <a:lnTo>
                    <a:pt x="21" y="3"/>
                  </a:lnTo>
                  <a:lnTo>
                    <a:pt x="22" y="6"/>
                  </a:lnTo>
                  <a:lnTo>
                    <a:pt x="22" y="6"/>
                  </a:lnTo>
                  <a:lnTo>
                    <a:pt x="22" y="7"/>
                  </a:lnTo>
                  <a:lnTo>
                    <a:pt x="21" y="10"/>
                  </a:lnTo>
                  <a:lnTo>
                    <a:pt x="21" y="11"/>
                  </a:lnTo>
                  <a:lnTo>
                    <a:pt x="22" y="12"/>
                  </a:lnTo>
                  <a:lnTo>
                    <a:pt x="22" y="12"/>
                  </a:lnTo>
                  <a:lnTo>
                    <a:pt x="22" y="12"/>
                  </a:lnTo>
                  <a:lnTo>
                    <a:pt x="22" y="14"/>
                  </a:lnTo>
                  <a:lnTo>
                    <a:pt x="16" y="15"/>
                  </a:lnTo>
                  <a:lnTo>
                    <a:pt x="16" y="14"/>
                  </a:lnTo>
                  <a:lnTo>
                    <a:pt x="16" y="14"/>
                  </a:lnTo>
                  <a:lnTo>
                    <a:pt x="16" y="12"/>
                  </a:lnTo>
                  <a:lnTo>
                    <a:pt x="16" y="10"/>
                  </a:lnTo>
                  <a:lnTo>
                    <a:pt x="16" y="6"/>
                  </a:lnTo>
                  <a:lnTo>
                    <a:pt x="15" y="6"/>
                  </a:lnTo>
                  <a:lnTo>
                    <a:pt x="13" y="7"/>
                  </a:lnTo>
                  <a:lnTo>
                    <a:pt x="11" y="8"/>
                  </a:lnTo>
                  <a:lnTo>
                    <a:pt x="7" y="10"/>
                  </a:lnTo>
                  <a:lnTo>
                    <a:pt x="7" y="11"/>
                  </a:lnTo>
                  <a:lnTo>
                    <a:pt x="7" y="12"/>
                  </a:lnTo>
                  <a:lnTo>
                    <a:pt x="7" y="12"/>
                  </a:lnTo>
                  <a:lnTo>
                    <a:pt x="7" y="14"/>
                  </a:lnTo>
                  <a:lnTo>
                    <a:pt x="8" y="15"/>
                  </a:lnTo>
                  <a:lnTo>
                    <a:pt x="9" y="18"/>
                  </a:lnTo>
                  <a:lnTo>
                    <a:pt x="12" y="19"/>
                  </a:lnTo>
                  <a:lnTo>
                    <a:pt x="15" y="20"/>
                  </a:lnTo>
                  <a:lnTo>
                    <a:pt x="16" y="20"/>
                  </a:lnTo>
                  <a:lnTo>
                    <a:pt x="11" y="29"/>
                  </a:lnTo>
                  <a:lnTo>
                    <a:pt x="11" y="25"/>
                  </a:lnTo>
                  <a:lnTo>
                    <a:pt x="9" y="25"/>
                  </a:lnTo>
                  <a:lnTo>
                    <a:pt x="8" y="24"/>
                  </a:lnTo>
                  <a:lnTo>
                    <a:pt x="5" y="23"/>
                  </a:lnTo>
                  <a:lnTo>
                    <a:pt x="3" y="19"/>
                  </a:lnTo>
                  <a:lnTo>
                    <a:pt x="1" y="16"/>
                  </a:lnTo>
                  <a:lnTo>
                    <a:pt x="0" y="12"/>
                  </a:lnTo>
                  <a:lnTo>
                    <a:pt x="0" y="12"/>
                  </a:lnTo>
                  <a:lnTo>
                    <a:pt x="0" y="12"/>
                  </a:lnTo>
                  <a:lnTo>
                    <a:pt x="0" y="8"/>
                  </a:lnTo>
                  <a:lnTo>
                    <a:pt x="3" y="6"/>
                  </a:lnTo>
                  <a:lnTo>
                    <a:pt x="7" y="3"/>
                  </a:lnTo>
                  <a:lnTo>
                    <a:pt x="12" y="0"/>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Rectangle 1837"/>
            <p:cNvSpPr>
              <a:spLocks noChangeArrowheads="1"/>
            </p:cNvSpPr>
            <p:nvPr/>
          </p:nvSpPr>
          <p:spPr bwMode="auto">
            <a:xfrm>
              <a:off x="6705601" y="4594225"/>
              <a:ext cx="6350" cy="476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1838"/>
            <p:cNvSpPr>
              <a:spLocks noEditPoints="1"/>
            </p:cNvSpPr>
            <p:nvPr/>
          </p:nvSpPr>
          <p:spPr bwMode="auto">
            <a:xfrm>
              <a:off x="6702426" y="4592638"/>
              <a:ext cx="11113" cy="11113"/>
            </a:xfrm>
            <a:custGeom>
              <a:avLst/>
              <a:gdLst>
                <a:gd name="T0" fmla="*/ 3 w 7"/>
                <a:gd name="T1" fmla="*/ 3 h 7"/>
                <a:gd name="T2" fmla="*/ 3 w 7"/>
                <a:gd name="T3" fmla="*/ 3 h 7"/>
                <a:gd name="T4" fmla="*/ 4 w 7"/>
                <a:gd name="T5" fmla="*/ 3 h 7"/>
                <a:gd name="T6" fmla="*/ 4 w 7"/>
                <a:gd name="T7" fmla="*/ 3 h 7"/>
                <a:gd name="T8" fmla="*/ 3 w 7"/>
                <a:gd name="T9" fmla="*/ 3 h 7"/>
                <a:gd name="T10" fmla="*/ 0 w 7"/>
                <a:gd name="T11" fmla="*/ 0 h 7"/>
                <a:gd name="T12" fmla="*/ 7 w 7"/>
                <a:gd name="T13" fmla="*/ 0 h 7"/>
                <a:gd name="T14" fmla="*/ 7 w 7"/>
                <a:gd name="T15" fmla="*/ 7 h 7"/>
                <a:gd name="T16" fmla="*/ 0 w 7"/>
                <a:gd name="T17" fmla="*/ 7 h 7"/>
                <a:gd name="T18" fmla="*/ 0 w 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7">
                  <a:moveTo>
                    <a:pt x="3" y="3"/>
                  </a:moveTo>
                  <a:lnTo>
                    <a:pt x="3" y="3"/>
                  </a:lnTo>
                  <a:lnTo>
                    <a:pt x="4" y="3"/>
                  </a:lnTo>
                  <a:lnTo>
                    <a:pt x="4" y="3"/>
                  </a:lnTo>
                  <a:lnTo>
                    <a:pt x="3" y="3"/>
                  </a:lnTo>
                  <a:close/>
                  <a:moveTo>
                    <a:pt x="0" y="0"/>
                  </a:moveTo>
                  <a:lnTo>
                    <a:pt x="7" y="0"/>
                  </a:lnTo>
                  <a:lnTo>
                    <a:pt x="7" y="7"/>
                  </a:lnTo>
                  <a:lnTo>
                    <a:pt x="0" y="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Rectangle 1839"/>
            <p:cNvSpPr>
              <a:spLocks noChangeArrowheads="1"/>
            </p:cNvSpPr>
            <p:nvPr/>
          </p:nvSpPr>
          <p:spPr bwMode="auto">
            <a:xfrm>
              <a:off x="6750051" y="4686300"/>
              <a:ext cx="6350" cy="15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Rectangle 1840"/>
            <p:cNvSpPr>
              <a:spLocks noChangeArrowheads="1"/>
            </p:cNvSpPr>
            <p:nvPr/>
          </p:nvSpPr>
          <p:spPr bwMode="auto">
            <a:xfrm>
              <a:off x="6748463" y="4684713"/>
              <a:ext cx="11113" cy="206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1841"/>
            <p:cNvSpPr>
              <a:spLocks noEditPoints="1"/>
            </p:cNvSpPr>
            <p:nvPr/>
          </p:nvSpPr>
          <p:spPr bwMode="auto">
            <a:xfrm>
              <a:off x="6689726" y="4700588"/>
              <a:ext cx="103188" cy="133350"/>
            </a:xfrm>
            <a:custGeom>
              <a:avLst/>
              <a:gdLst>
                <a:gd name="T0" fmla="*/ 41 w 65"/>
                <a:gd name="T1" fmla="*/ 3 h 84"/>
                <a:gd name="T2" fmla="*/ 28 w 65"/>
                <a:gd name="T3" fmla="*/ 5 h 84"/>
                <a:gd name="T4" fmla="*/ 16 w 65"/>
                <a:gd name="T5" fmla="*/ 11 h 84"/>
                <a:gd name="T6" fmla="*/ 10 w 65"/>
                <a:gd name="T7" fmla="*/ 16 h 84"/>
                <a:gd name="T8" fmla="*/ 6 w 65"/>
                <a:gd name="T9" fmla="*/ 24 h 84"/>
                <a:gd name="T10" fmla="*/ 4 w 65"/>
                <a:gd name="T11" fmla="*/ 34 h 84"/>
                <a:gd name="T12" fmla="*/ 6 w 65"/>
                <a:gd name="T13" fmla="*/ 50 h 84"/>
                <a:gd name="T14" fmla="*/ 12 w 65"/>
                <a:gd name="T15" fmla="*/ 66 h 84"/>
                <a:gd name="T16" fmla="*/ 15 w 65"/>
                <a:gd name="T17" fmla="*/ 71 h 84"/>
                <a:gd name="T18" fmla="*/ 17 w 65"/>
                <a:gd name="T19" fmla="*/ 75 h 84"/>
                <a:gd name="T20" fmla="*/ 21 w 65"/>
                <a:gd name="T21" fmla="*/ 79 h 84"/>
                <a:gd name="T22" fmla="*/ 25 w 65"/>
                <a:gd name="T23" fmla="*/ 80 h 84"/>
                <a:gd name="T24" fmla="*/ 28 w 65"/>
                <a:gd name="T25" fmla="*/ 81 h 84"/>
                <a:gd name="T26" fmla="*/ 32 w 65"/>
                <a:gd name="T27" fmla="*/ 80 h 84"/>
                <a:gd name="T28" fmla="*/ 42 w 65"/>
                <a:gd name="T29" fmla="*/ 73 h 84"/>
                <a:gd name="T30" fmla="*/ 53 w 65"/>
                <a:gd name="T31" fmla="*/ 66 h 84"/>
                <a:gd name="T32" fmla="*/ 59 w 65"/>
                <a:gd name="T33" fmla="*/ 55 h 84"/>
                <a:gd name="T34" fmla="*/ 62 w 65"/>
                <a:gd name="T35" fmla="*/ 42 h 84"/>
                <a:gd name="T36" fmla="*/ 61 w 65"/>
                <a:gd name="T37" fmla="*/ 26 h 84"/>
                <a:gd name="T38" fmla="*/ 57 w 65"/>
                <a:gd name="T39" fmla="*/ 15 h 84"/>
                <a:gd name="T40" fmla="*/ 54 w 65"/>
                <a:gd name="T41" fmla="*/ 9 h 84"/>
                <a:gd name="T42" fmla="*/ 50 w 65"/>
                <a:gd name="T43" fmla="*/ 5 h 84"/>
                <a:gd name="T44" fmla="*/ 46 w 65"/>
                <a:gd name="T45" fmla="*/ 4 h 84"/>
                <a:gd name="T46" fmla="*/ 41 w 65"/>
                <a:gd name="T47" fmla="*/ 3 h 84"/>
                <a:gd name="T48" fmla="*/ 41 w 65"/>
                <a:gd name="T49" fmla="*/ 3 h 84"/>
                <a:gd name="T50" fmla="*/ 41 w 65"/>
                <a:gd name="T51" fmla="*/ 0 h 84"/>
                <a:gd name="T52" fmla="*/ 45 w 65"/>
                <a:gd name="T53" fmla="*/ 0 h 84"/>
                <a:gd name="T54" fmla="*/ 50 w 65"/>
                <a:gd name="T55" fmla="*/ 3 h 84"/>
                <a:gd name="T56" fmla="*/ 54 w 65"/>
                <a:gd name="T57" fmla="*/ 5 h 84"/>
                <a:gd name="T58" fmla="*/ 57 w 65"/>
                <a:gd name="T59" fmla="*/ 8 h 84"/>
                <a:gd name="T60" fmla="*/ 59 w 65"/>
                <a:gd name="T61" fmla="*/ 13 h 84"/>
                <a:gd name="T62" fmla="*/ 63 w 65"/>
                <a:gd name="T63" fmla="*/ 26 h 84"/>
                <a:gd name="T64" fmla="*/ 65 w 65"/>
                <a:gd name="T65" fmla="*/ 42 h 84"/>
                <a:gd name="T66" fmla="*/ 63 w 65"/>
                <a:gd name="T67" fmla="*/ 54 h 84"/>
                <a:gd name="T68" fmla="*/ 58 w 65"/>
                <a:gd name="T69" fmla="*/ 64 h 84"/>
                <a:gd name="T70" fmla="*/ 50 w 65"/>
                <a:gd name="T71" fmla="*/ 72 h 84"/>
                <a:gd name="T72" fmla="*/ 42 w 65"/>
                <a:gd name="T73" fmla="*/ 79 h 84"/>
                <a:gd name="T74" fmla="*/ 33 w 65"/>
                <a:gd name="T75" fmla="*/ 83 h 84"/>
                <a:gd name="T76" fmla="*/ 31 w 65"/>
                <a:gd name="T77" fmla="*/ 84 h 84"/>
                <a:gd name="T78" fmla="*/ 28 w 65"/>
                <a:gd name="T79" fmla="*/ 84 h 84"/>
                <a:gd name="T80" fmla="*/ 28 w 65"/>
                <a:gd name="T81" fmla="*/ 84 h 84"/>
                <a:gd name="T82" fmla="*/ 24 w 65"/>
                <a:gd name="T83" fmla="*/ 84 h 84"/>
                <a:gd name="T84" fmla="*/ 20 w 65"/>
                <a:gd name="T85" fmla="*/ 81 h 84"/>
                <a:gd name="T86" fmla="*/ 16 w 65"/>
                <a:gd name="T87" fmla="*/ 77 h 84"/>
                <a:gd name="T88" fmla="*/ 12 w 65"/>
                <a:gd name="T89" fmla="*/ 72 h 84"/>
                <a:gd name="T90" fmla="*/ 10 w 65"/>
                <a:gd name="T91" fmla="*/ 67 h 84"/>
                <a:gd name="T92" fmla="*/ 3 w 65"/>
                <a:gd name="T93" fmla="*/ 50 h 84"/>
                <a:gd name="T94" fmla="*/ 0 w 65"/>
                <a:gd name="T95" fmla="*/ 34 h 84"/>
                <a:gd name="T96" fmla="*/ 3 w 65"/>
                <a:gd name="T97" fmla="*/ 21 h 84"/>
                <a:gd name="T98" fmla="*/ 10 w 65"/>
                <a:gd name="T99" fmla="*/ 12 h 84"/>
                <a:gd name="T100" fmla="*/ 19 w 65"/>
                <a:gd name="T101" fmla="*/ 5 h 84"/>
                <a:gd name="T102" fmla="*/ 29 w 65"/>
                <a:gd name="T103" fmla="*/ 1 h 84"/>
                <a:gd name="T104" fmla="*/ 41 w 65"/>
                <a:gd name="T10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 h="84">
                  <a:moveTo>
                    <a:pt x="41" y="3"/>
                  </a:moveTo>
                  <a:lnTo>
                    <a:pt x="28" y="5"/>
                  </a:lnTo>
                  <a:lnTo>
                    <a:pt x="16" y="11"/>
                  </a:lnTo>
                  <a:lnTo>
                    <a:pt x="10" y="16"/>
                  </a:lnTo>
                  <a:lnTo>
                    <a:pt x="6" y="24"/>
                  </a:lnTo>
                  <a:lnTo>
                    <a:pt x="4" y="34"/>
                  </a:lnTo>
                  <a:lnTo>
                    <a:pt x="6" y="50"/>
                  </a:lnTo>
                  <a:lnTo>
                    <a:pt x="12" y="66"/>
                  </a:lnTo>
                  <a:lnTo>
                    <a:pt x="15" y="71"/>
                  </a:lnTo>
                  <a:lnTo>
                    <a:pt x="17" y="75"/>
                  </a:lnTo>
                  <a:lnTo>
                    <a:pt x="21" y="79"/>
                  </a:lnTo>
                  <a:lnTo>
                    <a:pt x="25" y="80"/>
                  </a:lnTo>
                  <a:lnTo>
                    <a:pt x="28" y="81"/>
                  </a:lnTo>
                  <a:lnTo>
                    <a:pt x="32" y="80"/>
                  </a:lnTo>
                  <a:lnTo>
                    <a:pt x="42" y="73"/>
                  </a:lnTo>
                  <a:lnTo>
                    <a:pt x="53" y="66"/>
                  </a:lnTo>
                  <a:lnTo>
                    <a:pt x="59" y="55"/>
                  </a:lnTo>
                  <a:lnTo>
                    <a:pt x="62" y="42"/>
                  </a:lnTo>
                  <a:lnTo>
                    <a:pt x="61" y="26"/>
                  </a:lnTo>
                  <a:lnTo>
                    <a:pt x="57" y="15"/>
                  </a:lnTo>
                  <a:lnTo>
                    <a:pt x="54" y="9"/>
                  </a:lnTo>
                  <a:lnTo>
                    <a:pt x="50" y="5"/>
                  </a:lnTo>
                  <a:lnTo>
                    <a:pt x="46" y="4"/>
                  </a:lnTo>
                  <a:lnTo>
                    <a:pt x="41" y="3"/>
                  </a:lnTo>
                  <a:lnTo>
                    <a:pt x="41" y="3"/>
                  </a:lnTo>
                  <a:close/>
                  <a:moveTo>
                    <a:pt x="41" y="0"/>
                  </a:moveTo>
                  <a:lnTo>
                    <a:pt x="45" y="0"/>
                  </a:lnTo>
                  <a:lnTo>
                    <a:pt x="50" y="3"/>
                  </a:lnTo>
                  <a:lnTo>
                    <a:pt x="54" y="5"/>
                  </a:lnTo>
                  <a:lnTo>
                    <a:pt x="57" y="8"/>
                  </a:lnTo>
                  <a:lnTo>
                    <a:pt x="59" y="13"/>
                  </a:lnTo>
                  <a:lnTo>
                    <a:pt x="63" y="26"/>
                  </a:lnTo>
                  <a:lnTo>
                    <a:pt x="65" y="42"/>
                  </a:lnTo>
                  <a:lnTo>
                    <a:pt x="63" y="54"/>
                  </a:lnTo>
                  <a:lnTo>
                    <a:pt x="58" y="64"/>
                  </a:lnTo>
                  <a:lnTo>
                    <a:pt x="50" y="72"/>
                  </a:lnTo>
                  <a:lnTo>
                    <a:pt x="42" y="79"/>
                  </a:lnTo>
                  <a:lnTo>
                    <a:pt x="33" y="83"/>
                  </a:lnTo>
                  <a:lnTo>
                    <a:pt x="31" y="84"/>
                  </a:lnTo>
                  <a:lnTo>
                    <a:pt x="28" y="84"/>
                  </a:lnTo>
                  <a:lnTo>
                    <a:pt x="28" y="84"/>
                  </a:lnTo>
                  <a:lnTo>
                    <a:pt x="24" y="84"/>
                  </a:lnTo>
                  <a:lnTo>
                    <a:pt x="20" y="81"/>
                  </a:lnTo>
                  <a:lnTo>
                    <a:pt x="16" y="77"/>
                  </a:lnTo>
                  <a:lnTo>
                    <a:pt x="12" y="72"/>
                  </a:lnTo>
                  <a:lnTo>
                    <a:pt x="10" y="67"/>
                  </a:lnTo>
                  <a:lnTo>
                    <a:pt x="3" y="50"/>
                  </a:lnTo>
                  <a:lnTo>
                    <a:pt x="0" y="34"/>
                  </a:lnTo>
                  <a:lnTo>
                    <a:pt x="3" y="21"/>
                  </a:lnTo>
                  <a:lnTo>
                    <a:pt x="10" y="12"/>
                  </a:lnTo>
                  <a:lnTo>
                    <a:pt x="19" y="5"/>
                  </a:lnTo>
                  <a:lnTo>
                    <a:pt x="29" y="1"/>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1842"/>
            <p:cNvSpPr>
              <a:spLocks noEditPoints="1"/>
            </p:cNvSpPr>
            <p:nvPr/>
          </p:nvSpPr>
          <p:spPr bwMode="auto">
            <a:xfrm>
              <a:off x="6688138" y="4699000"/>
              <a:ext cx="106363" cy="139700"/>
            </a:xfrm>
            <a:custGeom>
              <a:avLst/>
              <a:gdLst>
                <a:gd name="T0" fmla="*/ 29 w 67"/>
                <a:gd name="T1" fmla="*/ 84 h 88"/>
                <a:gd name="T2" fmla="*/ 29 w 67"/>
                <a:gd name="T3" fmla="*/ 84 h 88"/>
                <a:gd name="T4" fmla="*/ 29 w 67"/>
                <a:gd name="T5" fmla="*/ 84 h 88"/>
                <a:gd name="T6" fmla="*/ 12 w 67"/>
                <a:gd name="T7" fmla="*/ 67 h 88"/>
                <a:gd name="T8" fmla="*/ 12 w 67"/>
                <a:gd name="T9" fmla="*/ 67 h 88"/>
                <a:gd name="T10" fmla="*/ 62 w 67"/>
                <a:gd name="T11" fmla="*/ 56 h 88"/>
                <a:gd name="T12" fmla="*/ 51 w 67"/>
                <a:gd name="T13" fmla="*/ 72 h 88"/>
                <a:gd name="T14" fmla="*/ 34 w 67"/>
                <a:gd name="T15" fmla="*/ 82 h 88"/>
                <a:gd name="T16" fmla="*/ 34 w 67"/>
                <a:gd name="T17" fmla="*/ 82 h 88"/>
                <a:gd name="T18" fmla="*/ 51 w 67"/>
                <a:gd name="T19" fmla="*/ 72 h 88"/>
                <a:gd name="T20" fmla="*/ 62 w 67"/>
                <a:gd name="T21" fmla="*/ 56 h 88"/>
                <a:gd name="T22" fmla="*/ 4 w 67"/>
                <a:gd name="T23" fmla="*/ 29 h 88"/>
                <a:gd name="T24" fmla="*/ 3 w 67"/>
                <a:gd name="T25" fmla="*/ 35 h 88"/>
                <a:gd name="T26" fmla="*/ 4 w 67"/>
                <a:gd name="T27" fmla="*/ 29 h 88"/>
                <a:gd name="T28" fmla="*/ 64 w 67"/>
                <a:gd name="T29" fmla="*/ 43 h 88"/>
                <a:gd name="T30" fmla="*/ 63 w 67"/>
                <a:gd name="T31" fmla="*/ 29 h 88"/>
                <a:gd name="T32" fmla="*/ 16 w 67"/>
                <a:gd name="T33" fmla="*/ 10 h 88"/>
                <a:gd name="T34" fmla="*/ 16 w 67"/>
                <a:gd name="T35" fmla="*/ 10 h 88"/>
                <a:gd name="T36" fmla="*/ 55 w 67"/>
                <a:gd name="T37" fmla="*/ 9 h 88"/>
                <a:gd name="T38" fmla="*/ 55 w 67"/>
                <a:gd name="T39" fmla="*/ 9 h 88"/>
                <a:gd name="T40" fmla="*/ 42 w 67"/>
                <a:gd name="T41" fmla="*/ 5 h 88"/>
                <a:gd name="T42" fmla="*/ 18 w 67"/>
                <a:gd name="T43" fmla="*/ 13 h 88"/>
                <a:gd name="T44" fmla="*/ 8 w 67"/>
                <a:gd name="T45" fmla="*/ 26 h 88"/>
                <a:gd name="T46" fmla="*/ 7 w 67"/>
                <a:gd name="T47" fmla="*/ 35 h 88"/>
                <a:gd name="T48" fmla="*/ 15 w 67"/>
                <a:gd name="T49" fmla="*/ 65 h 88"/>
                <a:gd name="T50" fmla="*/ 20 w 67"/>
                <a:gd name="T51" fmla="*/ 74 h 88"/>
                <a:gd name="T52" fmla="*/ 26 w 67"/>
                <a:gd name="T53" fmla="*/ 80 h 88"/>
                <a:gd name="T54" fmla="*/ 29 w 67"/>
                <a:gd name="T55" fmla="*/ 81 h 88"/>
                <a:gd name="T56" fmla="*/ 30 w 67"/>
                <a:gd name="T57" fmla="*/ 81 h 88"/>
                <a:gd name="T58" fmla="*/ 43 w 67"/>
                <a:gd name="T59" fmla="*/ 74 h 88"/>
                <a:gd name="T60" fmla="*/ 59 w 67"/>
                <a:gd name="T61" fmla="*/ 56 h 88"/>
                <a:gd name="T62" fmla="*/ 62 w 67"/>
                <a:gd name="T63" fmla="*/ 43 h 88"/>
                <a:gd name="T64" fmla="*/ 56 w 67"/>
                <a:gd name="T65" fmla="*/ 16 h 88"/>
                <a:gd name="T66" fmla="*/ 50 w 67"/>
                <a:gd name="T67" fmla="*/ 8 h 88"/>
                <a:gd name="T68" fmla="*/ 42 w 67"/>
                <a:gd name="T69" fmla="*/ 5 h 88"/>
                <a:gd name="T70" fmla="*/ 55 w 67"/>
                <a:gd name="T71" fmla="*/ 9 h 88"/>
                <a:gd name="T72" fmla="*/ 51 w 67"/>
                <a:gd name="T73" fmla="*/ 5 h 88"/>
                <a:gd name="T74" fmla="*/ 42 w 67"/>
                <a:gd name="T75" fmla="*/ 2 h 88"/>
                <a:gd name="T76" fmla="*/ 42 w 67"/>
                <a:gd name="T77" fmla="*/ 2 h 88"/>
                <a:gd name="T78" fmla="*/ 47 w 67"/>
                <a:gd name="T79" fmla="*/ 4 h 88"/>
                <a:gd name="T80" fmla="*/ 47 w 67"/>
                <a:gd name="T81" fmla="*/ 4 h 88"/>
                <a:gd name="T82" fmla="*/ 42 w 67"/>
                <a:gd name="T83" fmla="*/ 2 h 88"/>
                <a:gd name="T84" fmla="*/ 47 w 67"/>
                <a:gd name="T85" fmla="*/ 0 h 88"/>
                <a:gd name="T86" fmla="*/ 56 w 67"/>
                <a:gd name="T87" fmla="*/ 5 h 88"/>
                <a:gd name="T88" fmla="*/ 62 w 67"/>
                <a:gd name="T89" fmla="*/ 13 h 88"/>
                <a:gd name="T90" fmla="*/ 67 w 67"/>
                <a:gd name="T91" fmla="*/ 43 h 88"/>
                <a:gd name="T92" fmla="*/ 60 w 67"/>
                <a:gd name="T93" fmla="*/ 67 h 88"/>
                <a:gd name="T94" fmla="*/ 45 w 67"/>
                <a:gd name="T95" fmla="*/ 81 h 88"/>
                <a:gd name="T96" fmla="*/ 33 w 67"/>
                <a:gd name="T97" fmla="*/ 86 h 88"/>
                <a:gd name="T98" fmla="*/ 29 w 67"/>
                <a:gd name="T99" fmla="*/ 88 h 88"/>
                <a:gd name="T100" fmla="*/ 29 w 67"/>
                <a:gd name="T101" fmla="*/ 88 h 88"/>
                <a:gd name="T102" fmla="*/ 20 w 67"/>
                <a:gd name="T103" fmla="*/ 84 h 88"/>
                <a:gd name="T104" fmla="*/ 12 w 67"/>
                <a:gd name="T105" fmla="*/ 74 h 88"/>
                <a:gd name="T106" fmla="*/ 3 w 67"/>
                <a:gd name="T107" fmla="*/ 51 h 88"/>
                <a:gd name="T108" fmla="*/ 3 w 67"/>
                <a:gd name="T109" fmla="*/ 22 h 88"/>
                <a:gd name="T110" fmla="*/ 20 w 67"/>
                <a:gd name="T111" fmla="*/ 5 h 88"/>
                <a:gd name="T112" fmla="*/ 41 w 67"/>
                <a:gd name="T11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7" h="88">
                  <a:moveTo>
                    <a:pt x="29" y="84"/>
                  </a:moveTo>
                  <a:lnTo>
                    <a:pt x="29" y="84"/>
                  </a:lnTo>
                  <a:lnTo>
                    <a:pt x="29" y="84"/>
                  </a:lnTo>
                  <a:lnTo>
                    <a:pt x="29" y="84"/>
                  </a:lnTo>
                  <a:lnTo>
                    <a:pt x="29" y="84"/>
                  </a:lnTo>
                  <a:lnTo>
                    <a:pt x="29" y="84"/>
                  </a:lnTo>
                  <a:close/>
                  <a:moveTo>
                    <a:pt x="8" y="57"/>
                  </a:moveTo>
                  <a:lnTo>
                    <a:pt x="12" y="67"/>
                  </a:lnTo>
                  <a:lnTo>
                    <a:pt x="13" y="71"/>
                  </a:lnTo>
                  <a:lnTo>
                    <a:pt x="12" y="67"/>
                  </a:lnTo>
                  <a:lnTo>
                    <a:pt x="8" y="57"/>
                  </a:lnTo>
                  <a:close/>
                  <a:moveTo>
                    <a:pt x="62" y="56"/>
                  </a:moveTo>
                  <a:lnTo>
                    <a:pt x="58" y="64"/>
                  </a:lnTo>
                  <a:lnTo>
                    <a:pt x="51" y="72"/>
                  </a:lnTo>
                  <a:lnTo>
                    <a:pt x="42" y="78"/>
                  </a:lnTo>
                  <a:lnTo>
                    <a:pt x="34" y="82"/>
                  </a:lnTo>
                  <a:lnTo>
                    <a:pt x="34" y="82"/>
                  </a:lnTo>
                  <a:lnTo>
                    <a:pt x="34" y="82"/>
                  </a:lnTo>
                  <a:lnTo>
                    <a:pt x="42" y="78"/>
                  </a:lnTo>
                  <a:lnTo>
                    <a:pt x="51" y="72"/>
                  </a:lnTo>
                  <a:lnTo>
                    <a:pt x="58" y="64"/>
                  </a:lnTo>
                  <a:lnTo>
                    <a:pt x="62" y="56"/>
                  </a:lnTo>
                  <a:close/>
                  <a:moveTo>
                    <a:pt x="4" y="29"/>
                  </a:moveTo>
                  <a:lnTo>
                    <a:pt x="4" y="29"/>
                  </a:lnTo>
                  <a:lnTo>
                    <a:pt x="3" y="35"/>
                  </a:lnTo>
                  <a:lnTo>
                    <a:pt x="3" y="35"/>
                  </a:lnTo>
                  <a:lnTo>
                    <a:pt x="3" y="34"/>
                  </a:lnTo>
                  <a:lnTo>
                    <a:pt x="4" y="29"/>
                  </a:lnTo>
                  <a:close/>
                  <a:moveTo>
                    <a:pt x="63" y="29"/>
                  </a:moveTo>
                  <a:lnTo>
                    <a:pt x="64" y="43"/>
                  </a:lnTo>
                  <a:lnTo>
                    <a:pt x="64" y="43"/>
                  </a:lnTo>
                  <a:lnTo>
                    <a:pt x="63" y="29"/>
                  </a:lnTo>
                  <a:lnTo>
                    <a:pt x="63" y="29"/>
                  </a:lnTo>
                  <a:close/>
                  <a:moveTo>
                    <a:pt x="16" y="10"/>
                  </a:moveTo>
                  <a:lnTo>
                    <a:pt x="17" y="12"/>
                  </a:lnTo>
                  <a:lnTo>
                    <a:pt x="16" y="10"/>
                  </a:lnTo>
                  <a:lnTo>
                    <a:pt x="16" y="10"/>
                  </a:lnTo>
                  <a:close/>
                  <a:moveTo>
                    <a:pt x="55" y="9"/>
                  </a:moveTo>
                  <a:lnTo>
                    <a:pt x="59" y="14"/>
                  </a:lnTo>
                  <a:lnTo>
                    <a:pt x="55" y="9"/>
                  </a:lnTo>
                  <a:lnTo>
                    <a:pt x="55" y="9"/>
                  </a:lnTo>
                  <a:close/>
                  <a:moveTo>
                    <a:pt x="42" y="5"/>
                  </a:moveTo>
                  <a:lnTo>
                    <a:pt x="29" y="8"/>
                  </a:lnTo>
                  <a:lnTo>
                    <a:pt x="18" y="13"/>
                  </a:lnTo>
                  <a:lnTo>
                    <a:pt x="12" y="18"/>
                  </a:lnTo>
                  <a:lnTo>
                    <a:pt x="8" y="26"/>
                  </a:lnTo>
                  <a:lnTo>
                    <a:pt x="7" y="35"/>
                  </a:lnTo>
                  <a:lnTo>
                    <a:pt x="7" y="35"/>
                  </a:lnTo>
                  <a:lnTo>
                    <a:pt x="8" y="50"/>
                  </a:lnTo>
                  <a:lnTo>
                    <a:pt x="15" y="65"/>
                  </a:lnTo>
                  <a:lnTo>
                    <a:pt x="17" y="71"/>
                  </a:lnTo>
                  <a:lnTo>
                    <a:pt x="20" y="74"/>
                  </a:lnTo>
                  <a:lnTo>
                    <a:pt x="24" y="78"/>
                  </a:lnTo>
                  <a:lnTo>
                    <a:pt x="26" y="80"/>
                  </a:lnTo>
                  <a:lnTo>
                    <a:pt x="29" y="81"/>
                  </a:lnTo>
                  <a:lnTo>
                    <a:pt x="29" y="81"/>
                  </a:lnTo>
                  <a:lnTo>
                    <a:pt x="29" y="81"/>
                  </a:lnTo>
                  <a:lnTo>
                    <a:pt x="30" y="81"/>
                  </a:lnTo>
                  <a:lnTo>
                    <a:pt x="33" y="80"/>
                  </a:lnTo>
                  <a:lnTo>
                    <a:pt x="43" y="74"/>
                  </a:lnTo>
                  <a:lnTo>
                    <a:pt x="53" y="67"/>
                  </a:lnTo>
                  <a:lnTo>
                    <a:pt x="59" y="56"/>
                  </a:lnTo>
                  <a:lnTo>
                    <a:pt x="62" y="43"/>
                  </a:lnTo>
                  <a:lnTo>
                    <a:pt x="62" y="43"/>
                  </a:lnTo>
                  <a:lnTo>
                    <a:pt x="60" y="27"/>
                  </a:lnTo>
                  <a:lnTo>
                    <a:pt x="56" y="16"/>
                  </a:lnTo>
                  <a:lnTo>
                    <a:pt x="54" y="12"/>
                  </a:lnTo>
                  <a:lnTo>
                    <a:pt x="50" y="8"/>
                  </a:lnTo>
                  <a:lnTo>
                    <a:pt x="46" y="6"/>
                  </a:lnTo>
                  <a:lnTo>
                    <a:pt x="42" y="5"/>
                  </a:lnTo>
                  <a:close/>
                  <a:moveTo>
                    <a:pt x="51" y="5"/>
                  </a:moveTo>
                  <a:lnTo>
                    <a:pt x="55" y="9"/>
                  </a:lnTo>
                  <a:lnTo>
                    <a:pt x="51" y="5"/>
                  </a:lnTo>
                  <a:lnTo>
                    <a:pt x="51" y="5"/>
                  </a:lnTo>
                  <a:close/>
                  <a:moveTo>
                    <a:pt x="42" y="2"/>
                  </a:moveTo>
                  <a:lnTo>
                    <a:pt x="42" y="2"/>
                  </a:lnTo>
                  <a:lnTo>
                    <a:pt x="39" y="2"/>
                  </a:lnTo>
                  <a:lnTo>
                    <a:pt x="42" y="2"/>
                  </a:lnTo>
                  <a:lnTo>
                    <a:pt x="42" y="2"/>
                  </a:lnTo>
                  <a:lnTo>
                    <a:pt x="47" y="4"/>
                  </a:lnTo>
                  <a:lnTo>
                    <a:pt x="51" y="5"/>
                  </a:lnTo>
                  <a:lnTo>
                    <a:pt x="47" y="4"/>
                  </a:lnTo>
                  <a:lnTo>
                    <a:pt x="42" y="2"/>
                  </a:lnTo>
                  <a:lnTo>
                    <a:pt x="42" y="2"/>
                  </a:lnTo>
                  <a:close/>
                  <a:moveTo>
                    <a:pt x="42" y="0"/>
                  </a:moveTo>
                  <a:lnTo>
                    <a:pt x="47" y="0"/>
                  </a:lnTo>
                  <a:lnTo>
                    <a:pt x="51" y="2"/>
                  </a:lnTo>
                  <a:lnTo>
                    <a:pt x="56" y="5"/>
                  </a:lnTo>
                  <a:lnTo>
                    <a:pt x="59" y="9"/>
                  </a:lnTo>
                  <a:lnTo>
                    <a:pt x="62" y="13"/>
                  </a:lnTo>
                  <a:lnTo>
                    <a:pt x="66" y="27"/>
                  </a:lnTo>
                  <a:lnTo>
                    <a:pt x="67" y="43"/>
                  </a:lnTo>
                  <a:lnTo>
                    <a:pt x="66" y="56"/>
                  </a:lnTo>
                  <a:lnTo>
                    <a:pt x="60" y="67"/>
                  </a:lnTo>
                  <a:lnTo>
                    <a:pt x="53" y="74"/>
                  </a:lnTo>
                  <a:lnTo>
                    <a:pt x="45" y="81"/>
                  </a:lnTo>
                  <a:lnTo>
                    <a:pt x="35" y="85"/>
                  </a:lnTo>
                  <a:lnTo>
                    <a:pt x="33" y="86"/>
                  </a:lnTo>
                  <a:lnTo>
                    <a:pt x="29" y="88"/>
                  </a:lnTo>
                  <a:lnTo>
                    <a:pt x="29" y="88"/>
                  </a:lnTo>
                  <a:lnTo>
                    <a:pt x="29" y="85"/>
                  </a:lnTo>
                  <a:lnTo>
                    <a:pt x="29" y="88"/>
                  </a:lnTo>
                  <a:lnTo>
                    <a:pt x="24" y="86"/>
                  </a:lnTo>
                  <a:lnTo>
                    <a:pt x="20" y="84"/>
                  </a:lnTo>
                  <a:lnTo>
                    <a:pt x="16" y="78"/>
                  </a:lnTo>
                  <a:lnTo>
                    <a:pt x="12" y="74"/>
                  </a:lnTo>
                  <a:lnTo>
                    <a:pt x="8" y="68"/>
                  </a:lnTo>
                  <a:lnTo>
                    <a:pt x="3" y="51"/>
                  </a:lnTo>
                  <a:lnTo>
                    <a:pt x="0" y="35"/>
                  </a:lnTo>
                  <a:lnTo>
                    <a:pt x="3" y="22"/>
                  </a:lnTo>
                  <a:lnTo>
                    <a:pt x="9" y="12"/>
                  </a:lnTo>
                  <a:lnTo>
                    <a:pt x="20" y="5"/>
                  </a:lnTo>
                  <a:lnTo>
                    <a:pt x="30" y="1"/>
                  </a:lnTo>
                  <a:lnTo>
                    <a:pt x="41" y="0"/>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1843"/>
            <p:cNvSpPr>
              <a:spLocks/>
            </p:cNvSpPr>
            <p:nvPr/>
          </p:nvSpPr>
          <p:spPr bwMode="auto">
            <a:xfrm>
              <a:off x="6777038" y="4702175"/>
              <a:ext cx="90488" cy="87313"/>
            </a:xfrm>
            <a:custGeom>
              <a:avLst/>
              <a:gdLst>
                <a:gd name="T0" fmla="*/ 32 w 57"/>
                <a:gd name="T1" fmla="*/ 0 h 55"/>
                <a:gd name="T2" fmla="*/ 36 w 57"/>
                <a:gd name="T3" fmla="*/ 0 h 55"/>
                <a:gd name="T4" fmla="*/ 38 w 57"/>
                <a:gd name="T5" fmla="*/ 2 h 55"/>
                <a:gd name="T6" fmla="*/ 41 w 57"/>
                <a:gd name="T7" fmla="*/ 3 h 55"/>
                <a:gd name="T8" fmla="*/ 45 w 57"/>
                <a:gd name="T9" fmla="*/ 11 h 55"/>
                <a:gd name="T10" fmla="*/ 50 w 57"/>
                <a:gd name="T11" fmla="*/ 23 h 55"/>
                <a:gd name="T12" fmla="*/ 55 w 57"/>
                <a:gd name="T13" fmla="*/ 35 h 55"/>
                <a:gd name="T14" fmla="*/ 57 w 57"/>
                <a:gd name="T15" fmla="*/ 44 h 55"/>
                <a:gd name="T16" fmla="*/ 57 w 57"/>
                <a:gd name="T17" fmla="*/ 46 h 55"/>
                <a:gd name="T18" fmla="*/ 55 w 57"/>
                <a:gd name="T19" fmla="*/ 49 h 55"/>
                <a:gd name="T20" fmla="*/ 55 w 57"/>
                <a:gd name="T21" fmla="*/ 49 h 55"/>
                <a:gd name="T22" fmla="*/ 44 w 57"/>
                <a:gd name="T23" fmla="*/ 55 h 55"/>
                <a:gd name="T24" fmla="*/ 44 w 57"/>
                <a:gd name="T25" fmla="*/ 55 h 55"/>
                <a:gd name="T26" fmla="*/ 42 w 57"/>
                <a:gd name="T27" fmla="*/ 53 h 55"/>
                <a:gd name="T28" fmla="*/ 54 w 57"/>
                <a:gd name="T29" fmla="*/ 46 h 55"/>
                <a:gd name="T30" fmla="*/ 54 w 57"/>
                <a:gd name="T31" fmla="*/ 45 h 55"/>
                <a:gd name="T32" fmla="*/ 54 w 57"/>
                <a:gd name="T33" fmla="*/ 44 h 55"/>
                <a:gd name="T34" fmla="*/ 53 w 57"/>
                <a:gd name="T35" fmla="*/ 37 h 55"/>
                <a:gd name="T36" fmla="*/ 50 w 57"/>
                <a:gd name="T37" fmla="*/ 28 h 55"/>
                <a:gd name="T38" fmla="*/ 46 w 57"/>
                <a:gd name="T39" fmla="*/ 19 h 55"/>
                <a:gd name="T40" fmla="*/ 41 w 57"/>
                <a:gd name="T41" fmla="*/ 11 h 55"/>
                <a:gd name="T42" fmla="*/ 38 w 57"/>
                <a:gd name="T43" fmla="*/ 6 h 55"/>
                <a:gd name="T44" fmla="*/ 37 w 57"/>
                <a:gd name="T45" fmla="*/ 4 h 55"/>
                <a:gd name="T46" fmla="*/ 34 w 57"/>
                <a:gd name="T47" fmla="*/ 4 h 55"/>
                <a:gd name="T48" fmla="*/ 32 w 57"/>
                <a:gd name="T49" fmla="*/ 3 h 55"/>
                <a:gd name="T50" fmla="*/ 23 w 57"/>
                <a:gd name="T51" fmla="*/ 4 h 55"/>
                <a:gd name="T52" fmla="*/ 12 w 57"/>
                <a:gd name="T53" fmla="*/ 7 h 55"/>
                <a:gd name="T54" fmla="*/ 4 w 57"/>
                <a:gd name="T55" fmla="*/ 8 h 55"/>
                <a:gd name="T56" fmla="*/ 0 w 57"/>
                <a:gd name="T57" fmla="*/ 10 h 55"/>
                <a:gd name="T58" fmla="*/ 0 w 57"/>
                <a:gd name="T59" fmla="*/ 7 h 55"/>
                <a:gd name="T60" fmla="*/ 3 w 57"/>
                <a:gd name="T61" fmla="*/ 6 h 55"/>
                <a:gd name="T62" fmla="*/ 11 w 57"/>
                <a:gd name="T63" fmla="*/ 3 h 55"/>
                <a:gd name="T64" fmla="*/ 21 w 57"/>
                <a:gd name="T65" fmla="*/ 2 h 55"/>
                <a:gd name="T66" fmla="*/ 32 w 57"/>
                <a:gd name="T6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 h="55">
                  <a:moveTo>
                    <a:pt x="32" y="0"/>
                  </a:moveTo>
                  <a:lnTo>
                    <a:pt x="36" y="0"/>
                  </a:lnTo>
                  <a:lnTo>
                    <a:pt x="38" y="2"/>
                  </a:lnTo>
                  <a:lnTo>
                    <a:pt x="41" y="3"/>
                  </a:lnTo>
                  <a:lnTo>
                    <a:pt x="45" y="11"/>
                  </a:lnTo>
                  <a:lnTo>
                    <a:pt x="50" y="23"/>
                  </a:lnTo>
                  <a:lnTo>
                    <a:pt x="55" y="35"/>
                  </a:lnTo>
                  <a:lnTo>
                    <a:pt x="57" y="44"/>
                  </a:lnTo>
                  <a:lnTo>
                    <a:pt x="57" y="46"/>
                  </a:lnTo>
                  <a:lnTo>
                    <a:pt x="55" y="49"/>
                  </a:lnTo>
                  <a:lnTo>
                    <a:pt x="55" y="49"/>
                  </a:lnTo>
                  <a:lnTo>
                    <a:pt x="44" y="55"/>
                  </a:lnTo>
                  <a:lnTo>
                    <a:pt x="44" y="55"/>
                  </a:lnTo>
                  <a:lnTo>
                    <a:pt x="42" y="53"/>
                  </a:lnTo>
                  <a:lnTo>
                    <a:pt x="54" y="46"/>
                  </a:lnTo>
                  <a:lnTo>
                    <a:pt x="54" y="45"/>
                  </a:lnTo>
                  <a:lnTo>
                    <a:pt x="54" y="44"/>
                  </a:lnTo>
                  <a:lnTo>
                    <a:pt x="53" y="37"/>
                  </a:lnTo>
                  <a:lnTo>
                    <a:pt x="50" y="28"/>
                  </a:lnTo>
                  <a:lnTo>
                    <a:pt x="46" y="19"/>
                  </a:lnTo>
                  <a:lnTo>
                    <a:pt x="41" y="11"/>
                  </a:lnTo>
                  <a:lnTo>
                    <a:pt x="38" y="6"/>
                  </a:lnTo>
                  <a:lnTo>
                    <a:pt x="37" y="4"/>
                  </a:lnTo>
                  <a:lnTo>
                    <a:pt x="34" y="4"/>
                  </a:lnTo>
                  <a:lnTo>
                    <a:pt x="32" y="3"/>
                  </a:lnTo>
                  <a:lnTo>
                    <a:pt x="23" y="4"/>
                  </a:lnTo>
                  <a:lnTo>
                    <a:pt x="12" y="7"/>
                  </a:lnTo>
                  <a:lnTo>
                    <a:pt x="4" y="8"/>
                  </a:lnTo>
                  <a:lnTo>
                    <a:pt x="0" y="10"/>
                  </a:lnTo>
                  <a:lnTo>
                    <a:pt x="0" y="7"/>
                  </a:lnTo>
                  <a:lnTo>
                    <a:pt x="3" y="6"/>
                  </a:lnTo>
                  <a:lnTo>
                    <a:pt x="11" y="3"/>
                  </a:lnTo>
                  <a:lnTo>
                    <a:pt x="21" y="2"/>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1844"/>
            <p:cNvSpPr>
              <a:spLocks noEditPoints="1"/>
            </p:cNvSpPr>
            <p:nvPr/>
          </p:nvSpPr>
          <p:spPr bwMode="auto">
            <a:xfrm>
              <a:off x="6773863" y="4700588"/>
              <a:ext cx="96838" cy="98425"/>
            </a:xfrm>
            <a:custGeom>
              <a:avLst/>
              <a:gdLst>
                <a:gd name="T0" fmla="*/ 47 w 61"/>
                <a:gd name="T1" fmla="*/ 54 h 62"/>
                <a:gd name="T2" fmla="*/ 56 w 61"/>
                <a:gd name="T3" fmla="*/ 49 h 62"/>
                <a:gd name="T4" fmla="*/ 57 w 61"/>
                <a:gd name="T5" fmla="*/ 49 h 62"/>
                <a:gd name="T6" fmla="*/ 57 w 61"/>
                <a:gd name="T7" fmla="*/ 47 h 62"/>
                <a:gd name="T8" fmla="*/ 57 w 61"/>
                <a:gd name="T9" fmla="*/ 46 h 62"/>
                <a:gd name="T10" fmla="*/ 57 w 61"/>
                <a:gd name="T11" fmla="*/ 45 h 62"/>
                <a:gd name="T12" fmla="*/ 57 w 61"/>
                <a:gd name="T13" fmla="*/ 45 h 62"/>
                <a:gd name="T14" fmla="*/ 57 w 61"/>
                <a:gd name="T15" fmla="*/ 41 h 62"/>
                <a:gd name="T16" fmla="*/ 56 w 61"/>
                <a:gd name="T17" fmla="*/ 36 h 62"/>
                <a:gd name="T18" fmla="*/ 46 w 61"/>
                <a:gd name="T19" fmla="*/ 13 h 62"/>
                <a:gd name="T20" fmla="*/ 55 w 61"/>
                <a:gd name="T21" fmla="*/ 33 h 62"/>
                <a:gd name="T22" fmla="*/ 46 w 61"/>
                <a:gd name="T23" fmla="*/ 13 h 62"/>
                <a:gd name="T24" fmla="*/ 42 w 61"/>
                <a:gd name="T25" fmla="*/ 5 h 62"/>
                <a:gd name="T26" fmla="*/ 36 w 61"/>
                <a:gd name="T27" fmla="*/ 0 h 62"/>
                <a:gd name="T28" fmla="*/ 42 w 61"/>
                <a:gd name="T29" fmla="*/ 1 h 62"/>
                <a:gd name="T30" fmla="*/ 48 w 61"/>
                <a:gd name="T31" fmla="*/ 11 h 62"/>
                <a:gd name="T32" fmla="*/ 59 w 61"/>
                <a:gd name="T33" fmla="*/ 34 h 62"/>
                <a:gd name="T34" fmla="*/ 61 w 61"/>
                <a:gd name="T35" fmla="*/ 47 h 62"/>
                <a:gd name="T36" fmla="*/ 59 w 61"/>
                <a:gd name="T37" fmla="*/ 51 h 62"/>
                <a:gd name="T38" fmla="*/ 47 w 61"/>
                <a:gd name="T39" fmla="*/ 58 h 62"/>
                <a:gd name="T40" fmla="*/ 43 w 61"/>
                <a:gd name="T41" fmla="*/ 54 h 62"/>
                <a:gd name="T42" fmla="*/ 55 w 61"/>
                <a:gd name="T43" fmla="*/ 46 h 62"/>
                <a:gd name="T44" fmla="*/ 55 w 61"/>
                <a:gd name="T45" fmla="*/ 45 h 62"/>
                <a:gd name="T46" fmla="*/ 54 w 61"/>
                <a:gd name="T47" fmla="*/ 38 h 62"/>
                <a:gd name="T48" fmla="*/ 47 w 61"/>
                <a:gd name="T49" fmla="*/ 20 h 62"/>
                <a:gd name="T50" fmla="*/ 39 w 61"/>
                <a:gd name="T51" fmla="*/ 7 h 62"/>
                <a:gd name="T52" fmla="*/ 39 w 61"/>
                <a:gd name="T53" fmla="*/ 7 h 62"/>
                <a:gd name="T54" fmla="*/ 38 w 61"/>
                <a:gd name="T55" fmla="*/ 7 h 62"/>
                <a:gd name="T56" fmla="*/ 34 w 61"/>
                <a:gd name="T57" fmla="*/ 7 h 62"/>
                <a:gd name="T58" fmla="*/ 34 w 61"/>
                <a:gd name="T59" fmla="*/ 7 h 62"/>
                <a:gd name="T60" fmla="*/ 25 w 61"/>
                <a:gd name="T61" fmla="*/ 7 h 62"/>
                <a:gd name="T62" fmla="*/ 9 w 61"/>
                <a:gd name="T63" fmla="*/ 11 h 62"/>
                <a:gd name="T64" fmla="*/ 2 w 61"/>
                <a:gd name="T65" fmla="*/ 15 h 62"/>
                <a:gd name="T66" fmla="*/ 1 w 61"/>
                <a:gd name="T67" fmla="*/ 7 h 62"/>
                <a:gd name="T68" fmla="*/ 2 w 61"/>
                <a:gd name="T69" fmla="*/ 5 h 62"/>
                <a:gd name="T70" fmla="*/ 9 w 61"/>
                <a:gd name="T71" fmla="*/ 4 h 62"/>
                <a:gd name="T72" fmla="*/ 19 w 61"/>
                <a:gd name="T73" fmla="*/ 1 h 62"/>
                <a:gd name="T74" fmla="*/ 34 w 61"/>
                <a:gd name="T7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62">
                  <a:moveTo>
                    <a:pt x="57" y="49"/>
                  </a:moveTo>
                  <a:lnTo>
                    <a:pt x="47" y="54"/>
                  </a:lnTo>
                  <a:lnTo>
                    <a:pt x="47" y="54"/>
                  </a:lnTo>
                  <a:lnTo>
                    <a:pt x="56" y="49"/>
                  </a:lnTo>
                  <a:lnTo>
                    <a:pt x="57" y="49"/>
                  </a:lnTo>
                  <a:lnTo>
                    <a:pt x="57" y="49"/>
                  </a:lnTo>
                  <a:close/>
                  <a:moveTo>
                    <a:pt x="57" y="46"/>
                  </a:moveTo>
                  <a:lnTo>
                    <a:pt x="57" y="47"/>
                  </a:lnTo>
                  <a:lnTo>
                    <a:pt x="57" y="47"/>
                  </a:lnTo>
                  <a:lnTo>
                    <a:pt x="57" y="46"/>
                  </a:lnTo>
                  <a:close/>
                  <a:moveTo>
                    <a:pt x="57" y="45"/>
                  </a:moveTo>
                  <a:lnTo>
                    <a:pt x="57" y="45"/>
                  </a:lnTo>
                  <a:lnTo>
                    <a:pt x="57" y="45"/>
                  </a:lnTo>
                  <a:lnTo>
                    <a:pt x="57" y="45"/>
                  </a:lnTo>
                  <a:close/>
                  <a:moveTo>
                    <a:pt x="56" y="36"/>
                  </a:moveTo>
                  <a:lnTo>
                    <a:pt x="57" y="41"/>
                  </a:lnTo>
                  <a:lnTo>
                    <a:pt x="56" y="36"/>
                  </a:lnTo>
                  <a:lnTo>
                    <a:pt x="56" y="36"/>
                  </a:lnTo>
                  <a:close/>
                  <a:moveTo>
                    <a:pt x="42" y="5"/>
                  </a:moveTo>
                  <a:lnTo>
                    <a:pt x="46" y="13"/>
                  </a:lnTo>
                  <a:lnTo>
                    <a:pt x="51" y="24"/>
                  </a:lnTo>
                  <a:lnTo>
                    <a:pt x="55" y="33"/>
                  </a:lnTo>
                  <a:lnTo>
                    <a:pt x="51" y="24"/>
                  </a:lnTo>
                  <a:lnTo>
                    <a:pt x="46" y="13"/>
                  </a:lnTo>
                  <a:lnTo>
                    <a:pt x="42" y="5"/>
                  </a:lnTo>
                  <a:lnTo>
                    <a:pt x="42" y="5"/>
                  </a:lnTo>
                  <a:close/>
                  <a:moveTo>
                    <a:pt x="34" y="0"/>
                  </a:moveTo>
                  <a:lnTo>
                    <a:pt x="36" y="0"/>
                  </a:lnTo>
                  <a:lnTo>
                    <a:pt x="39" y="0"/>
                  </a:lnTo>
                  <a:lnTo>
                    <a:pt x="42" y="1"/>
                  </a:lnTo>
                  <a:lnTo>
                    <a:pt x="44" y="4"/>
                  </a:lnTo>
                  <a:lnTo>
                    <a:pt x="48" y="11"/>
                  </a:lnTo>
                  <a:lnTo>
                    <a:pt x="55" y="22"/>
                  </a:lnTo>
                  <a:lnTo>
                    <a:pt x="59" y="34"/>
                  </a:lnTo>
                  <a:lnTo>
                    <a:pt x="61" y="45"/>
                  </a:lnTo>
                  <a:lnTo>
                    <a:pt x="61" y="47"/>
                  </a:lnTo>
                  <a:lnTo>
                    <a:pt x="60" y="49"/>
                  </a:lnTo>
                  <a:lnTo>
                    <a:pt x="59" y="51"/>
                  </a:lnTo>
                  <a:lnTo>
                    <a:pt x="59" y="51"/>
                  </a:lnTo>
                  <a:lnTo>
                    <a:pt x="47" y="58"/>
                  </a:lnTo>
                  <a:lnTo>
                    <a:pt x="47" y="62"/>
                  </a:lnTo>
                  <a:lnTo>
                    <a:pt x="43" y="54"/>
                  </a:lnTo>
                  <a:lnTo>
                    <a:pt x="42" y="53"/>
                  </a:lnTo>
                  <a:lnTo>
                    <a:pt x="55" y="46"/>
                  </a:lnTo>
                  <a:lnTo>
                    <a:pt x="55" y="45"/>
                  </a:lnTo>
                  <a:lnTo>
                    <a:pt x="55" y="45"/>
                  </a:lnTo>
                  <a:lnTo>
                    <a:pt x="55" y="45"/>
                  </a:lnTo>
                  <a:lnTo>
                    <a:pt x="54" y="38"/>
                  </a:lnTo>
                  <a:lnTo>
                    <a:pt x="51" y="30"/>
                  </a:lnTo>
                  <a:lnTo>
                    <a:pt x="47" y="20"/>
                  </a:lnTo>
                  <a:lnTo>
                    <a:pt x="42" y="12"/>
                  </a:lnTo>
                  <a:lnTo>
                    <a:pt x="39" y="7"/>
                  </a:lnTo>
                  <a:lnTo>
                    <a:pt x="39" y="7"/>
                  </a:lnTo>
                  <a:lnTo>
                    <a:pt x="39" y="7"/>
                  </a:lnTo>
                  <a:lnTo>
                    <a:pt x="39" y="7"/>
                  </a:lnTo>
                  <a:lnTo>
                    <a:pt x="38" y="7"/>
                  </a:lnTo>
                  <a:lnTo>
                    <a:pt x="36" y="7"/>
                  </a:lnTo>
                  <a:lnTo>
                    <a:pt x="34" y="7"/>
                  </a:lnTo>
                  <a:lnTo>
                    <a:pt x="34" y="7"/>
                  </a:lnTo>
                  <a:lnTo>
                    <a:pt x="34" y="7"/>
                  </a:lnTo>
                  <a:lnTo>
                    <a:pt x="34" y="7"/>
                  </a:lnTo>
                  <a:lnTo>
                    <a:pt x="25" y="7"/>
                  </a:lnTo>
                  <a:lnTo>
                    <a:pt x="17" y="9"/>
                  </a:lnTo>
                  <a:lnTo>
                    <a:pt x="9" y="11"/>
                  </a:lnTo>
                  <a:lnTo>
                    <a:pt x="4" y="12"/>
                  </a:lnTo>
                  <a:lnTo>
                    <a:pt x="2" y="15"/>
                  </a:lnTo>
                  <a:lnTo>
                    <a:pt x="0" y="7"/>
                  </a:lnTo>
                  <a:lnTo>
                    <a:pt x="1" y="7"/>
                  </a:lnTo>
                  <a:lnTo>
                    <a:pt x="2" y="7"/>
                  </a:lnTo>
                  <a:lnTo>
                    <a:pt x="2" y="5"/>
                  </a:lnTo>
                  <a:lnTo>
                    <a:pt x="5" y="5"/>
                  </a:lnTo>
                  <a:lnTo>
                    <a:pt x="9" y="4"/>
                  </a:lnTo>
                  <a:lnTo>
                    <a:pt x="13" y="3"/>
                  </a:lnTo>
                  <a:lnTo>
                    <a:pt x="19" y="1"/>
                  </a:lnTo>
                  <a:lnTo>
                    <a:pt x="2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1845"/>
            <p:cNvSpPr>
              <a:spLocks noChangeArrowheads="1"/>
            </p:cNvSpPr>
            <p:nvPr/>
          </p:nvSpPr>
          <p:spPr bwMode="auto">
            <a:xfrm>
              <a:off x="6859588" y="4778375"/>
              <a:ext cx="4763" cy="15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Rectangle 1846"/>
            <p:cNvSpPr>
              <a:spLocks noChangeArrowheads="1"/>
            </p:cNvSpPr>
            <p:nvPr/>
          </p:nvSpPr>
          <p:spPr bwMode="auto">
            <a:xfrm>
              <a:off x="6856413" y="4775200"/>
              <a:ext cx="11113" cy="206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1847"/>
            <p:cNvSpPr>
              <a:spLocks/>
            </p:cNvSpPr>
            <p:nvPr/>
          </p:nvSpPr>
          <p:spPr bwMode="auto">
            <a:xfrm>
              <a:off x="6626226" y="4667250"/>
              <a:ext cx="90488" cy="65088"/>
            </a:xfrm>
            <a:custGeom>
              <a:avLst/>
              <a:gdLst>
                <a:gd name="T0" fmla="*/ 10 w 57"/>
                <a:gd name="T1" fmla="*/ 0 h 41"/>
                <a:gd name="T2" fmla="*/ 10 w 57"/>
                <a:gd name="T3" fmla="*/ 0 h 41"/>
                <a:gd name="T4" fmla="*/ 13 w 57"/>
                <a:gd name="T5" fmla="*/ 2 h 41"/>
                <a:gd name="T6" fmla="*/ 12 w 57"/>
                <a:gd name="T7" fmla="*/ 5 h 41"/>
                <a:gd name="T8" fmla="*/ 12 w 57"/>
                <a:gd name="T9" fmla="*/ 7 h 41"/>
                <a:gd name="T10" fmla="*/ 12 w 57"/>
                <a:gd name="T11" fmla="*/ 7 h 41"/>
                <a:gd name="T12" fmla="*/ 10 w 57"/>
                <a:gd name="T13" fmla="*/ 8 h 41"/>
                <a:gd name="T14" fmla="*/ 9 w 57"/>
                <a:gd name="T15" fmla="*/ 9 h 41"/>
                <a:gd name="T16" fmla="*/ 8 w 57"/>
                <a:gd name="T17" fmla="*/ 12 h 41"/>
                <a:gd name="T18" fmla="*/ 5 w 57"/>
                <a:gd name="T19" fmla="*/ 15 h 41"/>
                <a:gd name="T20" fmla="*/ 4 w 57"/>
                <a:gd name="T21" fmla="*/ 19 h 41"/>
                <a:gd name="T22" fmla="*/ 2 w 57"/>
                <a:gd name="T23" fmla="*/ 22 h 41"/>
                <a:gd name="T24" fmla="*/ 2 w 57"/>
                <a:gd name="T25" fmla="*/ 26 h 41"/>
                <a:gd name="T26" fmla="*/ 5 w 57"/>
                <a:gd name="T27" fmla="*/ 32 h 41"/>
                <a:gd name="T28" fmla="*/ 6 w 57"/>
                <a:gd name="T29" fmla="*/ 34 h 41"/>
                <a:gd name="T30" fmla="*/ 8 w 57"/>
                <a:gd name="T31" fmla="*/ 36 h 41"/>
                <a:gd name="T32" fmla="*/ 10 w 57"/>
                <a:gd name="T33" fmla="*/ 37 h 41"/>
                <a:gd name="T34" fmla="*/ 13 w 57"/>
                <a:gd name="T35" fmla="*/ 37 h 41"/>
                <a:gd name="T36" fmla="*/ 16 w 57"/>
                <a:gd name="T37" fmla="*/ 37 h 41"/>
                <a:gd name="T38" fmla="*/ 23 w 57"/>
                <a:gd name="T39" fmla="*/ 36 h 41"/>
                <a:gd name="T40" fmla="*/ 34 w 57"/>
                <a:gd name="T41" fmla="*/ 33 h 41"/>
                <a:gd name="T42" fmla="*/ 44 w 57"/>
                <a:gd name="T43" fmla="*/ 30 h 41"/>
                <a:gd name="T44" fmla="*/ 54 w 57"/>
                <a:gd name="T45" fmla="*/ 29 h 41"/>
                <a:gd name="T46" fmla="*/ 56 w 57"/>
                <a:gd name="T47" fmla="*/ 28 h 41"/>
                <a:gd name="T48" fmla="*/ 57 w 57"/>
                <a:gd name="T49" fmla="*/ 30 h 41"/>
                <a:gd name="T50" fmla="*/ 54 w 57"/>
                <a:gd name="T51" fmla="*/ 32 h 41"/>
                <a:gd name="T52" fmla="*/ 46 w 57"/>
                <a:gd name="T53" fmla="*/ 34 h 41"/>
                <a:gd name="T54" fmla="*/ 35 w 57"/>
                <a:gd name="T55" fmla="*/ 37 h 41"/>
                <a:gd name="T56" fmla="*/ 25 w 57"/>
                <a:gd name="T57" fmla="*/ 38 h 41"/>
                <a:gd name="T58" fmla="*/ 17 w 57"/>
                <a:gd name="T59" fmla="*/ 39 h 41"/>
                <a:gd name="T60" fmla="*/ 13 w 57"/>
                <a:gd name="T61" fmla="*/ 41 h 41"/>
                <a:gd name="T62" fmla="*/ 13 w 57"/>
                <a:gd name="T63" fmla="*/ 41 h 41"/>
                <a:gd name="T64" fmla="*/ 9 w 57"/>
                <a:gd name="T65" fmla="*/ 39 h 41"/>
                <a:gd name="T66" fmla="*/ 6 w 57"/>
                <a:gd name="T67" fmla="*/ 38 h 41"/>
                <a:gd name="T68" fmla="*/ 5 w 57"/>
                <a:gd name="T69" fmla="*/ 37 h 41"/>
                <a:gd name="T70" fmla="*/ 2 w 57"/>
                <a:gd name="T71" fmla="*/ 33 h 41"/>
                <a:gd name="T72" fmla="*/ 0 w 57"/>
                <a:gd name="T73" fmla="*/ 26 h 41"/>
                <a:gd name="T74" fmla="*/ 0 w 57"/>
                <a:gd name="T75" fmla="*/ 22 h 41"/>
                <a:gd name="T76" fmla="*/ 0 w 57"/>
                <a:gd name="T77" fmla="*/ 19 h 41"/>
                <a:gd name="T78" fmla="*/ 1 w 57"/>
                <a:gd name="T79" fmla="*/ 15 h 41"/>
                <a:gd name="T80" fmla="*/ 4 w 57"/>
                <a:gd name="T81" fmla="*/ 11 h 41"/>
                <a:gd name="T82" fmla="*/ 6 w 57"/>
                <a:gd name="T83" fmla="*/ 8 h 41"/>
                <a:gd name="T84" fmla="*/ 8 w 57"/>
                <a:gd name="T85" fmla="*/ 5 h 41"/>
                <a:gd name="T86" fmla="*/ 9 w 57"/>
                <a:gd name="T87" fmla="*/ 4 h 41"/>
                <a:gd name="T88" fmla="*/ 10 w 57"/>
                <a:gd name="T8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 h="41">
                  <a:moveTo>
                    <a:pt x="10" y="0"/>
                  </a:moveTo>
                  <a:lnTo>
                    <a:pt x="10" y="0"/>
                  </a:lnTo>
                  <a:lnTo>
                    <a:pt x="13" y="2"/>
                  </a:lnTo>
                  <a:lnTo>
                    <a:pt x="12" y="5"/>
                  </a:lnTo>
                  <a:lnTo>
                    <a:pt x="12" y="7"/>
                  </a:lnTo>
                  <a:lnTo>
                    <a:pt x="12" y="7"/>
                  </a:lnTo>
                  <a:lnTo>
                    <a:pt x="10" y="8"/>
                  </a:lnTo>
                  <a:lnTo>
                    <a:pt x="9" y="9"/>
                  </a:lnTo>
                  <a:lnTo>
                    <a:pt x="8" y="12"/>
                  </a:lnTo>
                  <a:lnTo>
                    <a:pt x="5" y="15"/>
                  </a:lnTo>
                  <a:lnTo>
                    <a:pt x="4" y="19"/>
                  </a:lnTo>
                  <a:lnTo>
                    <a:pt x="2" y="22"/>
                  </a:lnTo>
                  <a:lnTo>
                    <a:pt x="2" y="26"/>
                  </a:lnTo>
                  <a:lnTo>
                    <a:pt x="5" y="32"/>
                  </a:lnTo>
                  <a:lnTo>
                    <a:pt x="6" y="34"/>
                  </a:lnTo>
                  <a:lnTo>
                    <a:pt x="8" y="36"/>
                  </a:lnTo>
                  <a:lnTo>
                    <a:pt x="10" y="37"/>
                  </a:lnTo>
                  <a:lnTo>
                    <a:pt x="13" y="37"/>
                  </a:lnTo>
                  <a:lnTo>
                    <a:pt x="16" y="37"/>
                  </a:lnTo>
                  <a:lnTo>
                    <a:pt x="23" y="36"/>
                  </a:lnTo>
                  <a:lnTo>
                    <a:pt x="34" y="33"/>
                  </a:lnTo>
                  <a:lnTo>
                    <a:pt x="44" y="30"/>
                  </a:lnTo>
                  <a:lnTo>
                    <a:pt x="54" y="29"/>
                  </a:lnTo>
                  <a:lnTo>
                    <a:pt x="56" y="28"/>
                  </a:lnTo>
                  <a:lnTo>
                    <a:pt x="57" y="30"/>
                  </a:lnTo>
                  <a:lnTo>
                    <a:pt x="54" y="32"/>
                  </a:lnTo>
                  <a:lnTo>
                    <a:pt x="46" y="34"/>
                  </a:lnTo>
                  <a:lnTo>
                    <a:pt x="35" y="37"/>
                  </a:lnTo>
                  <a:lnTo>
                    <a:pt x="25" y="38"/>
                  </a:lnTo>
                  <a:lnTo>
                    <a:pt x="17" y="39"/>
                  </a:lnTo>
                  <a:lnTo>
                    <a:pt x="13" y="41"/>
                  </a:lnTo>
                  <a:lnTo>
                    <a:pt x="13" y="41"/>
                  </a:lnTo>
                  <a:lnTo>
                    <a:pt x="9" y="39"/>
                  </a:lnTo>
                  <a:lnTo>
                    <a:pt x="6" y="38"/>
                  </a:lnTo>
                  <a:lnTo>
                    <a:pt x="5" y="37"/>
                  </a:lnTo>
                  <a:lnTo>
                    <a:pt x="2" y="33"/>
                  </a:lnTo>
                  <a:lnTo>
                    <a:pt x="0" y="26"/>
                  </a:lnTo>
                  <a:lnTo>
                    <a:pt x="0" y="22"/>
                  </a:lnTo>
                  <a:lnTo>
                    <a:pt x="0" y="19"/>
                  </a:lnTo>
                  <a:lnTo>
                    <a:pt x="1" y="15"/>
                  </a:lnTo>
                  <a:lnTo>
                    <a:pt x="4" y="11"/>
                  </a:lnTo>
                  <a:lnTo>
                    <a:pt x="6" y="8"/>
                  </a:lnTo>
                  <a:lnTo>
                    <a:pt x="8" y="5"/>
                  </a:lnTo>
                  <a:lnTo>
                    <a:pt x="9" y="4"/>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1848"/>
            <p:cNvSpPr>
              <a:spLocks noEditPoints="1"/>
            </p:cNvSpPr>
            <p:nvPr/>
          </p:nvSpPr>
          <p:spPr bwMode="auto">
            <a:xfrm>
              <a:off x="6624638" y="4665663"/>
              <a:ext cx="95250" cy="68263"/>
            </a:xfrm>
            <a:custGeom>
              <a:avLst/>
              <a:gdLst>
                <a:gd name="T0" fmla="*/ 14 w 60"/>
                <a:gd name="T1" fmla="*/ 39 h 43"/>
                <a:gd name="T2" fmla="*/ 17 w 60"/>
                <a:gd name="T3" fmla="*/ 39 h 43"/>
                <a:gd name="T4" fmla="*/ 9 w 60"/>
                <a:gd name="T5" fmla="*/ 39 h 43"/>
                <a:gd name="T6" fmla="*/ 9 w 60"/>
                <a:gd name="T7" fmla="*/ 39 h 43"/>
                <a:gd name="T8" fmla="*/ 6 w 60"/>
                <a:gd name="T9" fmla="*/ 37 h 43"/>
                <a:gd name="T10" fmla="*/ 6 w 60"/>
                <a:gd name="T11" fmla="*/ 37 h 43"/>
                <a:gd name="T12" fmla="*/ 6 w 60"/>
                <a:gd name="T13" fmla="*/ 37 h 43"/>
                <a:gd name="T14" fmla="*/ 53 w 60"/>
                <a:gd name="T15" fmla="*/ 31 h 43"/>
                <a:gd name="T16" fmla="*/ 41 w 60"/>
                <a:gd name="T17" fmla="*/ 34 h 43"/>
                <a:gd name="T18" fmla="*/ 48 w 60"/>
                <a:gd name="T19" fmla="*/ 33 h 43"/>
                <a:gd name="T20" fmla="*/ 56 w 60"/>
                <a:gd name="T21" fmla="*/ 31 h 43"/>
                <a:gd name="T22" fmla="*/ 2 w 60"/>
                <a:gd name="T23" fmla="*/ 27 h 43"/>
                <a:gd name="T24" fmla="*/ 5 w 60"/>
                <a:gd name="T25" fmla="*/ 34 h 43"/>
                <a:gd name="T26" fmla="*/ 2 w 60"/>
                <a:gd name="T27" fmla="*/ 27 h 43"/>
                <a:gd name="T28" fmla="*/ 6 w 60"/>
                <a:gd name="T29" fmla="*/ 12 h 43"/>
                <a:gd name="T30" fmla="*/ 3 w 60"/>
                <a:gd name="T31" fmla="*/ 16 h 43"/>
                <a:gd name="T32" fmla="*/ 11 w 60"/>
                <a:gd name="T33" fmla="*/ 6 h 43"/>
                <a:gd name="T34" fmla="*/ 11 w 60"/>
                <a:gd name="T35" fmla="*/ 6 h 43"/>
                <a:gd name="T36" fmla="*/ 11 w 60"/>
                <a:gd name="T37" fmla="*/ 6 h 43"/>
                <a:gd name="T38" fmla="*/ 17 w 60"/>
                <a:gd name="T39" fmla="*/ 1 h 43"/>
                <a:gd name="T40" fmla="*/ 14 w 60"/>
                <a:gd name="T41" fmla="*/ 8 h 43"/>
                <a:gd name="T42" fmla="*/ 14 w 60"/>
                <a:gd name="T43" fmla="*/ 9 h 43"/>
                <a:gd name="T44" fmla="*/ 11 w 60"/>
                <a:gd name="T45" fmla="*/ 12 h 43"/>
                <a:gd name="T46" fmla="*/ 7 w 60"/>
                <a:gd name="T47" fmla="*/ 17 h 43"/>
                <a:gd name="T48" fmla="*/ 5 w 60"/>
                <a:gd name="T49" fmla="*/ 23 h 43"/>
                <a:gd name="T50" fmla="*/ 6 w 60"/>
                <a:gd name="T51" fmla="*/ 26 h 43"/>
                <a:gd name="T52" fmla="*/ 9 w 60"/>
                <a:gd name="T53" fmla="*/ 35 h 43"/>
                <a:gd name="T54" fmla="*/ 11 w 60"/>
                <a:gd name="T55" fmla="*/ 37 h 43"/>
                <a:gd name="T56" fmla="*/ 17 w 60"/>
                <a:gd name="T57" fmla="*/ 37 h 43"/>
                <a:gd name="T58" fmla="*/ 34 w 60"/>
                <a:gd name="T59" fmla="*/ 33 h 43"/>
                <a:gd name="T60" fmla="*/ 52 w 60"/>
                <a:gd name="T61" fmla="*/ 29 h 43"/>
                <a:gd name="T62" fmla="*/ 57 w 60"/>
                <a:gd name="T63" fmla="*/ 27 h 43"/>
                <a:gd name="T64" fmla="*/ 60 w 60"/>
                <a:gd name="T65" fmla="*/ 33 h 43"/>
                <a:gd name="T66" fmla="*/ 58 w 60"/>
                <a:gd name="T67" fmla="*/ 34 h 43"/>
                <a:gd name="T68" fmla="*/ 56 w 60"/>
                <a:gd name="T69" fmla="*/ 34 h 43"/>
                <a:gd name="T70" fmla="*/ 48 w 60"/>
                <a:gd name="T71" fmla="*/ 37 h 43"/>
                <a:gd name="T72" fmla="*/ 28 w 60"/>
                <a:gd name="T73" fmla="*/ 40 h 43"/>
                <a:gd name="T74" fmla="*/ 14 w 60"/>
                <a:gd name="T75" fmla="*/ 43 h 43"/>
                <a:gd name="T76" fmla="*/ 10 w 60"/>
                <a:gd name="T77" fmla="*/ 42 h 43"/>
                <a:gd name="T78" fmla="*/ 5 w 60"/>
                <a:gd name="T79" fmla="*/ 39 h 43"/>
                <a:gd name="T80" fmla="*/ 2 w 60"/>
                <a:gd name="T81" fmla="*/ 35 h 43"/>
                <a:gd name="T82" fmla="*/ 0 w 60"/>
                <a:gd name="T83" fmla="*/ 29 h 43"/>
                <a:gd name="T84" fmla="*/ 0 w 60"/>
                <a:gd name="T85" fmla="*/ 20 h 43"/>
                <a:gd name="T86" fmla="*/ 3 w 60"/>
                <a:gd name="T87" fmla="*/ 12 h 43"/>
                <a:gd name="T88" fmla="*/ 7 w 60"/>
                <a:gd name="T89" fmla="*/ 6 h 43"/>
                <a:gd name="T90" fmla="*/ 10 w 60"/>
                <a:gd name="T91" fmla="*/ 1 h 43"/>
                <a:gd name="T92" fmla="*/ 13 w 60"/>
                <a:gd name="T9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 h="43">
                  <a:moveTo>
                    <a:pt x="17" y="39"/>
                  </a:moveTo>
                  <a:lnTo>
                    <a:pt x="14" y="39"/>
                  </a:lnTo>
                  <a:lnTo>
                    <a:pt x="14" y="39"/>
                  </a:lnTo>
                  <a:lnTo>
                    <a:pt x="17" y="39"/>
                  </a:lnTo>
                  <a:close/>
                  <a:moveTo>
                    <a:pt x="7" y="38"/>
                  </a:moveTo>
                  <a:lnTo>
                    <a:pt x="9" y="39"/>
                  </a:lnTo>
                  <a:lnTo>
                    <a:pt x="11" y="39"/>
                  </a:lnTo>
                  <a:lnTo>
                    <a:pt x="9" y="39"/>
                  </a:lnTo>
                  <a:lnTo>
                    <a:pt x="7" y="38"/>
                  </a:lnTo>
                  <a:close/>
                  <a:moveTo>
                    <a:pt x="6" y="37"/>
                  </a:moveTo>
                  <a:lnTo>
                    <a:pt x="6" y="38"/>
                  </a:lnTo>
                  <a:lnTo>
                    <a:pt x="6" y="37"/>
                  </a:lnTo>
                  <a:lnTo>
                    <a:pt x="6" y="37"/>
                  </a:lnTo>
                  <a:lnTo>
                    <a:pt x="6" y="37"/>
                  </a:lnTo>
                  <a:close/>
                  <a:moveTo>
                    <a:pt x="56" y="31"/>
                  </a:moveTo>
                  <a:lnTo>
                    <a:pt x="53" y="31"/>
                  </a:lnTo>
                  <a:lnTo>
                    <a:pt x="48" y="33"/>
                  </a:lnTo>
                  <a:lnTo>
                    <a:pt x="41" y="34"/>
                  </a:lnTo>
                  <a:lnTo>
                    <a:pt x="41" y="34"/>
                  </a:lnTo>
                  <a:lnTo>
                    <a:pt x="48" y="33"/>
                  </a:lnTo>
                  <a:lnTo>
                    <a:pt x="53" y="31"/>
                  </a:lnTo>
                  <a:lnTo>
                    <a:pt x="56" y="31"/>
                  </a:lnTo>
                  <a:close/>
                  <a:moveTo>
                    <a:pt x="2" y="25"/>
                  </a:moveTo>
                  <a:lnTo>
                    <a:pt x="2" y="27"/>
                  </a:lnTo>
                  <a:lnTo>
                    <a:pt x="3" y="31"/>
                  </a:lnTo>
                  <a:lnTo>
                    <a:pt x="5" y="34"/>
                  </a:lnTo>
                  <a:lnTo>
                    <a:pt x="3" y="31"/>
                  </a:lnTo>
                  <a:lnTo>
                    <a:pt x="2" y="27"/>
                  </a:lnTo>
                  <a:lnTo>
                    <a:pt x="2" y="25"/>
                  </a:lnTo>
                  <a:close/>
                  <a:moveTo>
                    <a:pt x="6" y="12"/>
                  </a:moveTo>
                  <a:lnTo>
                    <a:pt x="6" y="13"/>
                  </a:lnTo>
                  <a:lnTo>
                    <a:pt x="3" y="16"/>
                  </a:lnTo>
                  <a:lnTo>
                    <a:pt x="6" y="12"/>
                  </a:lnTo>
                  <a:close/>
                  <a:moveTo>
                    <a:pt x="11" y="6"/>
                  </a:moveTo>
                  <a:lnTo>
                    <a:pt x="11" y="6"/>
                  </a:lnTo>
                  <a:lnTo>
                    <a:pt x="11" y="6"/>
                  </a:lnTo>
                  <a:lnTo>
                    <a:pt x="11" y="6"/>
                  </a:lnTo>
                  <a:lnTo>
                    <a:pt x="11" y="6"/>
                  </a:lnTo>
                  <a:close/>
                  <a:moveTo>
                    <a:pt x="13" y="0"/>
                  </a:moveTo>
                  <a:lnTo>
                    <a:pt x="17" y="1"/>
                  </a:lnTo>
                  <a:lnTo>
                    <a:pt x="14" y="8"/>
                  </a:lnTo>
                  <a:lnTo>
                    <a:pt x="14" y="8"/>
                  </a:lnTo>
                  <a:lnTo>
                    <a:pt x="14" y="9"/>
                  </a:lnTo>
                  <a:lnTo>
                    <a:pt x="14" y="9"/>
                  </a:lnTo>
                  <a:lnTo>
                    <a:pt x="13" y="10"/>
                  </a:lnTo>
                  <a:lnTo>
                    <a:pt x="11" y="12"/>
                  </a:lnTo>
                  <a:lnTo>
                    <a:pt x="9" y="13"/>
                  </a:lnTo>
                  <a:lnTo>
                    <a:pt x="7" y="17"/>
                  </a:lnTo>
                  <a:lnTo>
                    <a:pt x="6" y="21"/>
                  </a:lnTo>
                  <a:lnTo>
                    <a:pt x="5" y="23"/>
                  </a:lnTo>
                  <a:lnTo>
                    <a:pt x="5" y="23"/>
                  </a:lnTo>
                  <a:lnTo>
                    <a:pt x="6" y="26"/>
                  </a:lnTo>
                  <a:lnTo>
                    <a:pt x="7" y="31"/>
                  </a:lnTo>
                  <a:lnTo>
                    <a:pt x="9" y="35"/>
                  </a:lnTo>
                  <a:lnTo>
                    <a:pt x="10" y="35"/>
                  </a:lnTo>
                  <a:lnTo>
                    <a:pt x="11" y="37"/>
                  </a:lnTo>
                  <a:lnTo>
                    <a:pt x="14" y="37"/>
                  </a:lnTo>
                  <a:lnTo>
                    <a:pt x="17" y="37"/>
                  </a:lnTo>
                  <a:lnTo>
                    <a:pt x="24" y="35"/>
                  </a:lnTo>
                  <a:lnTo>
                    <a:pt x="34" y="33"/>
                  </a:lnTo>
                  <a:lnTo>
                    <a:pt x="44" y="31"/>
                  </a:lnTo>
                  <a:lnTo>
                    <a:pt x="52" y="29"/>
                  </a:lnTo>
                  <a:lnTo>
                    <a:pt x="57" y="27"/>
                  </a:lnTo>
                  <a:lnTo>
                    <a:pt x="57" y="27"/>
                  </a:lnTo>
                  <a:lnTo>
                    <a:pt x="58" y="26"/>
                  </a:lnTo>
                  <a:lnTo>
                    <a:pt x="60" y="33"/>
                  </a:lnTo>
                  <a:lnTo>
                    <a:pt x="58" y="34"/>
                  </a:lnTo>
                  <a:lnTo>
                    <a:pt x="58" y="34"/>
                  </a:lnTo>
                  <a:lnTo>
                    <a:pt x="57" y="34"/>
                  </a:lnTo>
                  <a:lnTo>
                    <a:pt x="56" y="34"/>
                  </a:lnTo>
                  <a:lnTo>
                    <a:pt x="53" y="35"/>
                  </a:lnTo>
                  <a:lnTo>
                    <a:pt x="48" y="37"/>
                  </a:lnTo>
                  <a:lnTo>
                    <a:pt x="41" y="38"/>
                  </a:lnTo>
                  <a:lnTo>
                    <a:pt x="28" y="40"/>
                  </a:lnTo>
                  <a:lnTo>
                    <a:pt x="18" y="43"/>
                  </a:lnTo>
                  <a:lnTo>
                    <a:pt x="14" y="43"/>
                  </a:lnTo>
                  <a:lnTo>
                    <a:pt x="14" y="43"/>
                  </a:lnTo>
                  <a:lnTo>
                    <a:pt x="10" y="42"/>
                  </a:lnTo>
                  <a:lnTo>
                    <a:pt x="7" y="40"/>
                  </a:lnTo>
                  <a:lnTo>
                    <a:pt x="5" y="39"/>
                  </a:lnTo>
                  <a:lnTo>
                    <a:pt x="5" y="39"/>
                  </a:lnTo>
                  <a:lnTo>
                    <a:pt x="2" y="35"/>
                  </a:lnTo>
                  <a:lnTo>
                    <a:pt x="1" y="33"/>
                  </a:lnTo>
                  <a:lnTo>
                    <a:pt x="0" y="29"/>
                  </a:lnTo>
                  <a:lnTo>
                    <a:pt x="0" y="23"/>
                  </a:lnTo>
                  <a:lnTo>
                    <a:pt x="0" y="20"/>
                  </a:lnTo>
                  <a:lnTo>
                    <a:pt x="1" y="16"/>
                  </a:lnTo>
                  <a:lnTo>
                    <a:pt x="3" y="12"/>
                  </a:lnTo>
                  <a:lnTo>
                    <a:pt x="6" y="8"/>
                  </a:lnTo>
                  <a:lnTo>
                    <a:pt x="7" y="6"/>
                  </a:lnTo>
                  <a:lnTo>
                    <a:pt x="9" y="4"/>
                  </a:lnTo>
                  <a:lnTo>
                    <a:pt x="10" y="1"/>
                  </a:lnTo>
                  <a:lnTo>
                    <a:pt x="11" y="1"/>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1849"/>
            <p:cNvSpPr>
              <a:spLocks/>
            </p:cNvSpPr>
            <p:nvPr/>
          </p:nvSpPr>
          <p:spPr bwMode="auto">
            <a:xfrm>
              <a:off x="6642101" y="4673600"/>
              <a:ext cx="12700" cy="6350"/>
            </a:xfrm>
            <a:custGeom>
              <a:avLst/>
              <a:gdLst>
                <a:gd name="T0" fmla="*/ 2 w 8"/>
                <a:gd name="T1" fmla="*/ 0 h 4"/>
                <a:gd name="T2" fmla="*/ 8 w 8"/>
                <a:gd name="T3" fmla="*/ 1 h 4"/>
                <a:gd name="T4" fmla="*/ 7 w 8"/>
                <a:gd name="T5" fmla="*/ 4 h 4"/>
                <a:gd name="T6" fmla="*/ 0 w 8"/>
                <a:gd name="T7" fmla="*/ 3 h 4"/>
                <a:gd name="T8" fmla="*/ 2 w 8"/>
                <a:gd name="T9" fmla="*/ 0 h 4"/>
              </a:gdLst>
              <a:ahLst/>
              <a:cxnLst>
                <a:cxn ang="0">
                  <a:pos x="T0" y="T1"/>
                </a:cxn>
                <a:cxn ang="0">
                  <a:pos x="T2" y="T3"/>
                </a:cxn>
                <a:cxn ang="0">
                  <a:pos x="T4" y="T5"/>
                </a:cxn>
                <a:cxn ang="0">
                  <a:pos x="T6" y="T7"/>
                </a:cxn>
                <a:cxn ang="0">
                  <a:pos x="T8" y="T9"/>
                </a:cxn>
              </a:cxnLst>
              <a:rect l="0" t="0" r="r" b="b"/>
              <a:pathLst>
                <a:path w="8" h="4">
                  <a:moveTo>
                    <a:pt x="2" y="0"/>
                  </a:moveTo>
                  <a:lnTo>
                    <a:pt x="8" y="1"/>
                  </a:lnTo>
                  <a:lnTo>
                    <a:pt x="7" y="4"/>
                  </a:lnTo>
                  <a:lnTo>
                    <a:pt x="0" y="3"/>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1850"/>
            <p:cNvSpPr>
              <a:spLocks noEditPoints="1"/>
            </p:cNvSpPr>
            <p:nvPr/>
          </p:nvSpPr>
          <p:spPr bwMode="auto">
            <a:xfrm>
              <a:off x="6638926" y="4670425"/>
              <a:ext cx="19050" cy="14288"/>
            </a:xfrm>
            <a:custGeom>
              <a:avLst/>
              <a:gdLst>
                <a:gd name="T0" fmla="*/ 4 w 12"/>
                <a:gd name="T1" fmla="*/ 3 h 9"/>
                <a:gd name="T2" fmla="*/ 4 w 12"/>
                <a:gd name="T3" fmla="*/ 3 h 9"/>
                <a:gd name="T4" fmla="*/ 8 w 12"/>
                <a:gd name="T5" fmla="*/ 5 h 9"/>
                <a:gd name="T6" fmla="*/ 4 w 12"/>
                <a:gd name="T7" fmla="*/ 3 h 9"/>
                <a:gd name="T8" fmla="*/ 2 w 12"/>
                <a:gd name="T9" fmla="*/ 0 h 9"/>
                <a:gd name="T10" fmla="*/ 12 w 12"/>
                <a:gd name="T11" fmla="*/ 2 h 9"/>
                <a:gd name="T12" fmla="*/ 10 w 12"/>
                <a:gd name="T13" fmla="*/ 9 h 9"/>
                <a:gd name="T14" fmla="*/ 2 w 12"/>
                <a:gd name="T15" fmla="*/ 6 h 9"/>
                <a:gd name="T16" fmla="*/ 0 w 12"/>
                <a:gd name="T17" fmla="*/ 6 h 9"/>
                <a:gd name="T18" fmla="*/ 2 w 12"/>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9">
                  <a:moveTo>
                    <a:pt x="4" y="3"/>
                  </a:moveTo>
                  <a:lnTo>
                    <a:pt x="4" y="3"/>
                  </a:lnTo>
                  <a:lnTo>
                    <a:pt x="8" y="5"/>
                  </a:lnTo>
                  <a:lnTo>
                    <a:pt x="4" y="3"/>
                  </a:lnTo>
                  <a:close/>
                  <a:moveTo>
                    <a:pt x="2" y="0"/>
                  </a:moveTo>
                  <a:lnTo>
                    <a:pt x="12" y="2"/>
                  </a:lnTo>
                  <a:lnTo>
                    <a:pt x="10" y="9"/>
                  </a:lnTo>
                  <a:lnTo>
                    <a:pt x="2" y="6"/>
                  </a:lnTo>
                  <a:lnTo>
                    <a:pt x="0" y="6"/>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1851"/>
            <p:cNvSpPr>
              <a:spLocks/>
            </p:cNvSpPr>
            <p:nvPr/>
          </p:nvSpPr>
          <p:spPr bwMode="auto">
            <a:xfrm>
              <a:off x="6640513" y="4819650"/>
              <a:ext cx="82550" cy="130175"/>
            </a:xfrm>
            <a:custGeom>
              <a:avLst/>
              <a:gdLst>
                <a:gd name="T0" fmla="*/ 16 w 52"/>
                <a:gd name="T1" fmla="*/ 0 h 82"/>
                <a:gd name="T2" fmla="*/ 25 w 52"/>
                <a:gd name="T3" fmla="*/ 0 h 82"/>
                <a:gd name="T4" fmla="*/ 35 w 52"/>
                <a:gd name="T5" fmla="*/ 2 h 82"/>
                <a:gd name="T6" fmla="*/ 43 w 52"/>
                <a:gd name="T7" fmla="*/ 4 h 82"/>
                <a:gd name="T8" fmla="*/ 50 w 52"/>
                <a:gd name="T9" fmla="*/ 6 h 82"/>
                <a:gd name="T10" fmla="*/ 52 w 52"/>
                <a:gd name="T11" fmla="*/ 6 h 82"/>
                <a:gd name="T12" fmla="*/ 52 w 52"/>
                <a:gd name="T13" fmla="*/ 6 h 82"/>
                <a:gd name="T14" fmla="*/ 51 w 52"/>
                <a:gd name="T15" fmla="*/ 9 h 82"/>
                <a:gd name="T16" fmla="*/ 51 w 52"/>
                <a:gd name="T17" fmla="*/ 9 h 82"/>
                <a:gd name="T18" fmla="*/ 48 w 52"/>
                <a:gd name="T19" fmla="*/ 9 h 82"/>
                <a:gd name="T20" fmla="*/ 46 w 52"/>
                <a:gd name="T21" fmla="*/ 8 h 82"/>
                <a:gd name="T22" fmla="*/ 43 w 52"/>
                <a:gd name="T23" fmla="*/ 8 h 82"/>
                <a:gd name="T24" fmla="*/ 39 w 52"/>
                <a:gd name="T25" fmla="*/ 6 h 82"/>
                <a:gd name="T26" fmla="*/ 28 w 52"/>
                <a:gd name="T27" fmla="*/ 4 h 82"/>
                <a:gd name="T28" fmla="*/ 16 w 52"/>
                <a:gd name="T29" fmla="*/ 2 h 82"/>
                <a:gd name="T30" fmla="*/ 11 w 52"/>
                <a:gd name="T31" fmla="*/ 4 h 82"/>
                <a:gd name="T32" fmla="*/ 7 w 52"/>
                <a:gd name="T33" fmla="*/ 4 h 82"/>
                <a:gd name="T34" fmla="*/ 4 w 52"/>
                <a:gd name="T35" fmla="*/ 6 h 82"/>
                <a:gd name="T36" fmla="*/ 3 w 52"/>
                <a:gd name="T37" fmla="*/ 8 h 82"/>
                <a:gd name="T38" fmla="*/ 3 w 52"/>
                <a:gd name="T39" fmla="*/ 10 h 82"/>
                <a:gd name="T40" fmla="*/ 4 w 52"/>
                <a:gd name="T41" fmla="*/ 21 h 82"/>
                <a:gd name="T42" fmla="*/ 8 w 52"/>
                <a:gd name="T43" fmla="*/ 36 h 82"/>
                <a:gd name="T44" fmla="*/ 12 w 52"/>
                <a:gd name="T45" fmla="*/ 52 h 82"/>
                <a:gd name="T46" fmla="*/ 14 w 52"/>
                <a:gd name="T47" fmla="*/ 63 h 82"/>
                <a:gd name="T48" fmla="*/ 17 w 52"/>
                <a:gd name="T49" fmla="*/ 72 h 82"/>
                <a:gd name="T50" fmla="*/ 20 w 52"/>
                <a:gd name="T51" fmla="*/ 78 h 82"/>
                <a:gd name="T52" fmla="*/ 20 w 52"/>
                <a:gd name="T53" fmla="*/ 81 h 82"/>
                <a:gd name="T54" fmla="*/ 21 w 52"/>
                <a:gd name="T55" fmla="*/ 82 h 82"/>
                <a:gd name="T56" fmla="*/ 5 w 52"/>
                <a:gd name="T57" fmla="*/ 82 h 82"/>
                <a:gd name="T58" fmla="*/ 5 w 52"/>
                <a:gd name="T59" fmla="*/ 80 h 82"/>
                <a:gd name="T60" fmla="*/ 16 w 52"/>
                <a:gd name="T61" fmla="*/ 80 h 82"/>
                <a:gd name="T62" fmla="*/ 14 w 52"/>
                <a:gd name="T63" fmla="*/ 72 h 82"/>
                <a:gd name="T64" fmla="*/ 11 w 52"/>
                <a:gd name="T65" fmla="*/ 61 h 82"/>
                <a:gd name="T66" fmla="*/ 7 w 52"/>
                <a:gd name="T67" fmla="*/ 47 h 82"/>
                <a:gd name="T68" fmla="*/ 4 w 52"/>
                <a:gd name="T69" fmla="*/ 33 h 82"/>
                <a:gd name="T70" fmla="*/ 1 w 52"/>
                <a:gd name="T71" fmla="*/ 19 h 82"/>
                <a:gd name="T72" fmla="*/ 0 w 52"/>
                <a:gd name="T73" fmla="*/ 10 h 82"/>
                <a:gd name="T74" fmla="*/ 0 w 52"/>
                <a:gd name="T75" fmla="*/ 8 h 82"/>
                <a:gd name="T76" fmla="*/ 1 w 52"/>
                <a:gd name="T77" fmla="*/ 5 h 82"/>
                <a:gd name="T78" fmla="*/ 3 w 52"/>
                <a:gd name="T79" fmla="*/ 2 h 82"/>
                <a:gd name="T80" fmla="*/ 5 w 52"/>
                <a:gd name="T81" fmla="*/ 1 h 82"/>
                <a:gd name="T82" fmla="*/ 11 w 52"/>
                <a:gd name="T83" fmla="*/ 0 h 82"/>
                <a:gd name="T84" fmla="*/ 16 w 52"/>
                <a:gd name="T8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 h="82">
                  <a:moveTo>
                    <a:pt x="16" y="0"/>
                  </a:moveTo>
                  <a:lnTo>
                    <a:pt x="25" y="0"/>
                  </a:lnTo>
                  <a:lnTo>
                    <a:pt x="35" y="2"/>
                  </a:lnTo>
                  <a:lnTo>
                    <a:pt x="43" y="4"/>
                  </a:lnTo>
                  <a:lnTo>
                    <a:pt x="50" y="6"/>
                  </a:lnTo>
                  <a:lnTo>
                    <a:pt x="52" y="6"/>
                  </a:lnTo>
                  <a:lnTo>
                    <a:pt x="52" y="6"/>
                  </a:lnTo>
                  <a:lnTo>
                    <a:pt x="51" y="9"/>
                  </a:lnTo>
                  <a:lnTo>
                    <a:pt x="51" y="9"/>
                  </a:lnTo>
                  <a:lnTo>
                    <a:pt x="48" y="9"/>
                  </a:lnTo>
                  <a:lnTo>
                    <a:pt x="46" y="8"/>
                  </a:lnTo>
                  <a:lnTo>
                    <a:pt x="43" y="8"/>
                  </a:lnTo>
                  <a:lnTo>
                    <a:pt x="39" y="6"/>
                  </a:lnTo>
                  <a:lnTo>
                    <a:pt x="28" y="4"/>
                  </a:lnTo>
                  <a:lnTo>
                    <a:pt x="16" y="2"/>
                  </a:lnTo>
                  <a:lnTo>
                    <a:pt x="11" y="4"/>
                  </a:lnTo>
                  <a:lnTo>
                    <a:pt x="7" y="4"/>
                  </a:lnTo>
                  <a:lnTo>
                    <a:pt x="4" y="6"/>
                  </a:lnTo>
                  <a:lnTo>
                    <a:pt x="3" y="8"/>
                  </a:lnTo>
                  <a:lnTo>
                    <a:pt x="3" y="10"/>
                  </a:lnTo>
                  <a:lnTo>
                    <a:pt x="4" y="21"/>
                  </a:lnTo>
                  <a:lnTo>
                    <a:pt x="8" y="36"/>
                  </a:lnTo>
                  <a:lnTo>
                    <a:pt x="12" y="52"/>
                  </a:lnTo>
                  <a:lnTo>
                    <a:pt x="14" y="63"/>
                  </a:lnTo>
                  <a:lnTo>
                    <a:pt x="17" y="72"/>
                  </a:lnTo>
                  <a:lnTo>
                    <a:pt x="20" y="78"/>
                  </a:lnTo>
                  <a:lnTo>
                    <a:pt x="20" y="81"/>
                  </a:lnTo>
                  <a:lnTo>
                    <a:pt x="21" y="82"/>
                  </a:lnTo>
                  <a:lnTo>
                    <a:pt x="5" y="82"/>
                  </a:lnTo>
                  <a:lnTo>
                    <a:pt x="5" y="80"/>
                  </a:lnTo>
                  <a:lnTo>
                    <a:pt x="16" y="80"/>
                  </a:lnTo>
                  <a:lnTo>
                    <a:pt x="14" y="72"/>
                  </a:lnTo>
                  <a:lnTo>
                    <a:pt x="11" y="61"/>
                  </a:lnTo>
                  <a:lnTo>
                    <a:pt x="7" y="47"/>
                  </a:lnTo>
                  <a:lnTo>
                    <a:pt x="4" y="33"/>
                  </a:lnTo>
                  <a:lnTo>
                    <a:pt x="1" y="19"/>
                  </a:lnTo>
                  <a:lnTo>
                    <a:pt x="0" y="10"/>
                  </a:lnTo>
                  <a:lnTo>
                    <a:pt x="0" y="8"/>
                  </a:lnTo>
                  <a:lnTo>
                    <a:pt x="1" y="5"/>
                  </a:lnTo>
                  <a:lnTo>
                    <a:pt x="3" y="2"/>
                  </a:lnTo>
                  <a:lnTo>
                    <a:pt x="5" y="1"/>
                  </a:lnTo>
                  <a:lnTo>
                    <a:pt x="11" y="0"/>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1852"/>
            <p:cNvSpPr>
              <a:spLocks noEditPoints="1"/>
            </p:cNvSpPr>
            <p:nvPr/>
          </p:nvSpPr>
          <p:spPr bwMode="auto">
            <a:xfrm>
              <a:off x="6638926" y="4816475"/>
              <a:ext cx="87313" cy="138113"/>
            </a:xfrm>
            <a:custGeom>
              <a:avLst/>
              <a:gdLst>
                <a:gd name="T0" fmla="*/ 14 w 55"/>
                <a:gd name="T1" fmla="*/ 67 h 87"/>
                <a:gd name="T2" fmla="*/ 14 w 55"/>
                <a:gd name="T3" fmla="*/ 67 h 87"/>
                <a:gd name="T4" fmla="*/ 31 w 55"/>
                <a:gd name="T5" fmla="*/ 4 h 87"/>
                <a:gd name="T6" fmla="*/ 44 w 55"/>
                <a:gd name="T7" fmla="*/ 8 h 87"/>
                <a:gd name="T8" fmla="*/ 51 w 55"/>
                <a:gd name="T9" fmla="*/ 10 h 87"/>
                <a:gd name="T10" fmla="*/ 49 w 55"/>
                <a:gd name="T11" fmla="*/ 8 h 87"/>
                <a:gd name="T12" fmla="*/ 40 w 55"/>
                <a:gd name="T13" fmla="*/ 7 h 87"/>
                <a:gd name="T14" fmla="*/ 17 w 55"/>
                <a:gd name="T15" fmla="*/ 0 h 87"/>
                <a:gd name="T16" fmla="*/ 39 w 55"/>
                <a:gd name="T17" fmla="*/ 3 h 87"/>
                <a:gd name="T18" fmla="*/ 53 w 55"/>
                <a:gd name="T19" fmla="*/ 7 h 87"/>
                <a:gd name="T20" fmla="*/ 53 w 55"/>
                <a:gd name="T21" fmla="*/ 7 h 87"/>
                <a:gd name="T22" fmla="*/ 55 w 55"/>
                <a:gd name="T23" fmla="*/ 8 h 87"/>
                <a:gd name="T24" fmla="*/ 52 w 55"/>
                <a:gd name="T25" fmla="*/ 14 h 87"/>
                <a:gd name="T26" fmla="*/ 52 w 55"/>
                <a:gd name="T27" fmla="*/ 12 h 87"/>
                <a:gd name="T28" fmla="*/ 52 w 55"/>
                <a:gd name="T29" fmla="*/ 12 h 87"/>
                <a:gd name="T30" fmla="*/ 51 w 55"/>
                <a:gd name="T31" fmla="*/ 12 h 87"/>
                <a:gd name="T32" fmla="*/ 44 w 55"/>
                <a:gd name="T33" fmla="*/ 11 h 87"/>
                <a:gd name="T34" fmla="*/ 29 w 55"/>
                <a:gd name="T35" fmla="*/ 7 h 87"/>
                <a:gd name="T36" fmla="*/ 17 w 55"/>
                <a:gd name="T37" fmla="*/ 6 h 87"/>
                <a:gd name="T38" fmla="*/ 12 w 55"/>
                <a:gd name="T39" fmla="*/ 7 h 87"/>
                <a:gd name="T40" fmla="*/ 6 w 55"/>
                <a:gd name="T41" fmla="*/ 8 h 87"/>
                <a:gd name="T42" fmla="*/ 6 w 55"/>
                <a:gd name="T43" fmla="*/ 10 h 87"/>
                <a:gd name="T44" fmla="*/ 6 w 55"/>
                <a:gd name="T45" fmla="*/ 12 h 87"/>
                <a:gd name="T46" fmla="*/ 6 w 55"/>
                <a:gd name="T47" fmla="*/ 23 h 87"/>
                <a:gd name="T48" fmla="*/ 14 w 55"/>
                <a:gd name="T49" fmla="*/ 53 h 87"/>
                <a:gd name="T50" fmla="*/ 21 w 55"/>
                <a:gd name="T51" fmla="*/ 78 h 87"/>
                <a:gd name="T52" fmla="*/ 22 w 55"/>
                <a:gd name="T53" fmla="*/ 82 h 87"/>
                <a:gd name="T54" fmla="*/ 5 w 55"/>
                <a:gd name="T55" fmla="*/ 87 h 87"/>
                <a:gd name="T56" fmla="*/ 15 w 55"/>
                <a:gd name="T57" fmla="*/ 80 h 87"/>
                <a:gd name="T58" fmla="*/ 8 w 55"/>
                <a:gd name="T59" fmla="*/ 55 h 87"/>
                <a:gd name="T60" fmla="*/ 1 w 55"/>
                <a:gd name="T61" fmla="*/ 24 h 87"/>
                <a:gd name="T62" fmla="*/ 0 w 55"/>
                <a:gd name="T63" fmla="*/ 10 h 87"/>
                <a:gd name="T64" fmla="*/ 2 w 55"/>
                <a:gd name="T65" fmla="*/ 3 h 87"/>
                <a:gd name="T66" fmla="*/ 10 w 55"/>
                <a:gd name="T6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 h="87">
                  <a:moveTo>
                    <a:pt x="13" y="59"/>
                  </a:moveTo>
                  <a:lnTo>
                    <a:pt x="14" y="67"/>
                  </a:lnTo>
                  <a:lnTo>
                    <a:pt x="17" y="74"/>
                  </a:lnTo>
                  <a:lnTo>
                    <a:pt x="14" y="67"/>
                  </a:lnTo>
                  <a:lnTo>
                    <a:pt x="13" y="59"/>
                  </a:lnTo>
                  <a:close/>
                  <a:moveTo>
                    <a:pt x="31" y="4"/>
                  </a:moveTo>
                  <a:lnTo>
                    <a:pt x="40" y="7"/>
                  </a:lnTo>
                  <a:lnTo>
                    <a:pt x="44" y="8"/>
                  </a:lnTo>
                  <a:lnTo>
                    <a:pt x="48" y="8"/>
                  </a:lnTo>
                  <a:lnTo>
                    <a:pt x="51" y="10"/>
                  </a:lnTo>
                  <a:lnTo>
                    <a:pt x="51" y="10"/>
                  </a:lnTo>
                  <a:lnTo>
                    <a:pt x="49" y="8"/>
                  </a:lnTo>
                  <a:lnTo>
                    <a:pt x="46" y="8"/>
                  </a:lnTo>
                  <a:lnTo>
                    <a:pt x="40" y="7"/>
                  </a:lnTo>
                  <a:lnTo>
                    <a:pt x="31" y="4"/>
                  </a:lnTo>
                  <a:close/>
                  <a:moveTo>
                    <a:pt x="17" y="0"/>
                  </a:moveTo>
                  <a:lnTo>
                    <a:pt x="29" y="0"/>
                  </a:lnTo>
                  <a:lnTo>
                    <a:pt x="39" y="3"/>
                  </a:lnTo>
                  <a:lnTo>
                    <a:pt x="48" y="6"/>
                  </a:lnTo>
                  <a:lnTo>
                    <a:pt x="53" y="7"/>
                  </a:lnTo>
                  <a:lnTo>
                    <a:pt x="53" y="7"/>
                  </a:lnTo>
                  <a:lnTo>
                    <a:pt x="53" y="7"/>
                  </a:lnTo>
                  <a:lnTo>
                    <a:pt x="55" y="7"/>
                  </a:lnTo>
                  <a:lnTo>
                    <a:pt x="55" y="8"/>
                  </a:lnTo>
                  <a:lnTo>
                    <a:pt x="53" y="14"/>
                  </a:lnTo>
                  <a:lnTo>
                    <a:pt x="52" y="14"/>
                  </a:lnTo>
                  <a:lnTo>
                    <a:pt x="52" y="12"/>
                  </a:lnTo>
                  <a:lnTo>
                    <a:pt x="52" y="12"/>
                  </a:lnTo>
                  <a:lnTo>
                    <a:pt x="52" y="12"/>
                  </a:lnTo>
                  <a:lnTo>
                    <a:pt x="52" y="12"/>
                  </a:lnTo>
                  <a:lnTo>
                    <a:pt x="52" y="12"/>
                  </a:lnTo>
                  <a:lnTo>
                    <a:pt x="51" y="12"/>
                  </a:lnTo>
                  <a:lnTo>
                    <a:pt x="48" y="12"/>
                  </a:lnTo>
                  <a:lnTo>
                    <a:pt x="44" y="11"/>
                  </a:lnTo>
                  <a:lnTo>
                    <a:pt x="39" y="10"/>
                  </a:lnTo>
                  <a:lnTo>
                    <a:pt x="29" y="7"/>
                  </a:lnTo>
                  <a:lnTo>
                    <a:pt x="17" y="6"/>
                  </a:lnTo>
                  <a:lnTo>
                    <a:pt x="17" y="6"/>
                  </a:lnTo>
                  <a:lnTo>
                    <a:pt x="17" y="6"/>
                  </a:lnTo>
                  <a:lnTo>
                    <a:pt x="12" y="7"/>
                  </a:lnTo>
                  <a:lnTo>
                    <a:pt x="8" y="7"/>
                  </a:lnTo>
                  <a:lnTo>
                    <a:pt x="6" y="8"/>
                  </a:lnTo>
                  <a:lnTo>
                    <a:pt x="6" y="10"/>
                  </a:lnTo>
                  <a:lnTo>
                    <a:pt x="6" y="10"/>
                  </a:lnTo>
                  <a:lnTo>
                    <a:pt x="6" y="12"/>
                  </a:lnTo>
                  <a:lnTo>
                    <a:pt x="6" y="12"/>
                  </a:lnTo>
                  <a:lnTo>
                    <a:pt x="6" y="12"/>
                  </a:lnTo>
                  <a:lnTo>
                    <a:pt x="6" y="23"/>
                  </a:lnTo>
                  <a:lnTo>
                    <a:pt x="10" y="37"/>
                  </a:lnTo>
                  <a:lnTo>
                    <a:pt x="14" y="53"/>
                  </a:lnTo>
                  <a:lnTo>
                    <a:pt x="18" y="67"/>
                  </a:lnTo>
                  <a:lnTo>
                    <a:pt x="21" y="78"/>
                  </a:lnTo>
                  <a:lnTo>
                    <a:pt x="22" y="82"/>
                  </a:lnTo>
                  <a:lnTo>
                    <a:pt x="22" y="82"/>
                  </a:lnTo>
                  <a:lnTo>
                    <a:pt x="23" y="87"/>
                  </a:lnTo>
                  <a:lnTo>
                    <a:pt x="5" y="87"/>
                  </a:lnTo>
                  <a:lnTo>
                    <a:pt x="5" y="80"/>
                  </a:lnTo>
                  <a:lnTo>
                    <a:pt x="15" y="80"/>
                  </a:lnTo>
                  <a:lnTo>
                    <a:pt x="12" y="70"/>
                  </a:lnTo>
                  <a:lnTo>
                    <a:pt x="8" y="55"/>
                  </a:lnTo>
                  <a:lnTo>
                    <a:pt x="4" y="38"/>
                  </a:lnTo>
                  <a:lnTo>
                    <a:pt x="1" y="24"/>
                  </a:lnTo>
                  <a:lnTo>
                    <a:pt x="0" y="12"/>
                  </a:lnTo>
                  <a:lnTo>
                    <a:pt x="0" y="10"/>
                  </a:lnTo>
                  <a:lnTo>
                    <a:pt x="1" y="6"/>
                  </a:lnTo>
                  <a:lnTo>
                    <a:pt x="2" y="3"/>
                  </a:lnTo>
                  <a:lnTo>
                    <a:pt x="6" y="2"/>
                  </a:lnTo>
                  <a:lnTo>
                    <a:pt x="10" y="0"/>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1853"/>
            <p:cNvSpPr>
              <a:spLocks/>
            </p:cNvSpPr>
            <p:nvPr/>
          </p:nvSpPr>
          <p:spPr bwMode="auto">
            <a:xfrm>
              <a:off x="6750051" y="4832350"/>
              <a:ext cx="125413" cy="93663"/>
            </a:xfrm>
            <a:custGeom>
              <a:avLst/>
              <a:gdLst>
                <a:gd name="T0" fmla="*/ 4 w 79"/>
                <a:gd name="T1" fmla="*/ 0 h 59"/>
                <a:gd name="T2" fmla="*/ 4 w 79"/>
                <a:gd name="T3" fmla="*/ 1 h 59"/>
                <a:gd name="T4" fmla="*/ 7 w 79"/>
                <a:gd name="T5" fmla="*/ 7 h 59"/>
                <a:gd name="T6" fmla="*/ 10 w 79"/>
                <a:gd name="T7" fmla="*/ 15 h 59"/>
                <a:gd name="T8" fmla="*/ 14 w 79"/>
                <a:gd name="T9" fmla="*/ 26 h 59"/>
                <a:gd name="T10" fmla="*/ 19 w 79"/>
                <a:gd name="T11" fmla="*/ 38 h 59"/>
                <a:gd name="T12" fmla="*/ 24 w 79"/>
                <a:gd name="T13" fmla="*/ 49 h 59"/>
                <a:gd name="T14" fmla="*/ 28 w 79"/>
                <a:gd name="T15" fmla="*/ 55 h 59"/>
                <a:gd name="T16" fmla="*/ 29 w 79"/>
                <a:gd name="T17" fmla="*/ 56 h 59"/>
                <a:gd name="T18" fmla="*/ 32 w 79"/>
                <a:gd name="T19" fmla="*/ 53 h 59"/>
                <a:gd name="T20" fmla="*/ 34 w 79"/>
                <a:gd name="T21" fmla="*/ 51 h 59"/>
                <a:gd name="T22" fmla="*/ 38 w 79"/>
                <a:gd name="T23" fmla="*/ 48 h 59"/>
                <a:gd name="T24" fmla="*/ 42 w 79"/>
                <a:gd name="T25" fmla="*/ 44 h 59"/>
                <a:gd name="T26" fmla="*/ 48 w 79"/>
                <a:gd name="T27" fmla="*/ 40 h 59"/>
                <a:gd name="T28" fmla="*/ 50 w 79"/>
                <a:gd name="T29" fmla="*/ 36 h 59"/>
                <a:gd name="T30" fmla="*/ 53 w 79"/>
                <a:gd name="T31" fmla="*/ 34 h 59"/>
                <a:gd name="T32" fmla="*/ 57 w 79"/>
                <a:gd name="T33" fmla="*/ 31 h 59"/>
                <a:gd name="T34" fmla="*/ 58 w 79"/>
                <a:gd name="T35" fmla="*/ 30 h 59"/>
                <a:gd name="T36" fmla="*/ 59 w 79"/>
                <a:gd name="T37" fmla="*/ 27 h 59"/>
                <a:gd name="T38" fmla="*/ 61 w 79"/>
                <a:gd name="T39" fmla="*/ 27 h 59"/>
                <a:gd name="T40" fmla="*/ 62 w 79"/>
                <a:gd name="T41" fmla="*/ 26 h 59"/>
                <a:gd name="T42" fmla="*/ 79 w 79"/>
                <a:gd name="T43" fmla="*/ 48 h 59"/>
                <a:gd name="T44" fmla="*/ 78 w 79"/>
                <a:gd name="T45" fmla="*/ 51 h 59"/>
                <a:gd name="T46" fmla="*/ 61 w 79"/>
                <a:gd name="T47" fmla="*/ 31 h 59"/>
                <a:gd name="T48" fmla="*/ 57 w 79"/>
                <a:gd name="T49" fmla="*/ 35 h 59"/>
                <a:gd name="T50" fmla="*/ 50 w 79"/>
                <a:gd name="T51" fmla="*/ 42 h 59"/>
                <a:gd name="T52" fmla="*/ 42 w 79"/>
                <a:gd name="T53" fmla="*/ 48 h 59"/>
                <a:gd name="T54" fmla="*/ 36 w 79"/>
                <a:gd name="T55" fmla="*/ 55 h 59"/>
                <a:gd name="T56" fmla="*/ 31 w 79"/>
                <a:gd name="T57" fmla="*/ 59 h 59"/>
                <a:gd name="T58" fmla="*/ 29 w 79"/>
                <a:gd name="T59" fmla="*/ 59 h 59"/>
                <a:gd name="T60" fmla="*/ 28 w 79"/>
                <a:gd name="T61" fmla="*/ 59 h 59"/>
                <a:gd name="T62" fmla="*/ 27 w 79"/>
                <a:gd name="T63" fmla="*/ 57 h 59"/>
                <a:gd name="T64" fmla="*/ 24 w 79"/>
                <a:gd name="T65" fmla="*/ 56 h 59"/>
                <a:gd name="T66" fmla="*/ 23 w 79"/>
                <a:gd name="T67" fmla="*/ 52 h 59"/>
                <a:gd name="T68" fmla="*/ 20 w 79"/>
                <a:gd name="T69" fmla="*/ 49 h 59"/>
                <a:gd name="T70" fmla="*/ 17 w 79"/>
                <a:gd name="T71" fmla="*/ 43 h 59"/>
                <a:gd name="T72" fmla="*/ 15 w 79"/>
                <a:gd name="T73" fmla="*/ 36 h 59"/>
                <a:gd name="T74" fmla="*/ 12 w 79"/>
                <a:gd name="T75" fmla="*/ 28 h 59"/>
                <a:gd name="T76" fmla="*/ 7 w 79"/>
                <a:gd name="T77" fmla="*/ 18 h 59"/>
                <a:gd name="T78" fmla="*/ 4 w 79"/>
                <a:gd name="T79" fmla="*/ 10 h 59"/>
                <a:gd name="T80" fmla="*/ 2 w 79"/>
                <a:gd name="T81" fmla="*/ 4 h 59"/>
                <a:gd name="T82" fmla="*/ 0 w 79"/>
                <a:gd name="T83" fmla="*/ 1 h 59"/>
                <a:gd name="T84" fmla="*/ 4 w 79"/>
                <a:gd name="T8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9" h="59">
                  <a:moveTo>
                    <a:pt x="4" y="0"/>
                  </a:moveTo>
                  <a:lnTo>
                    <a:pt x="4" y="1"/>
                  </a:lnTo>
                  <a:lnTo>
                    <a:pt x="7" y="7"/>
                  </a:lnTo>
                  <a:lnTo>
                    <a:pt x="10" y="15"/>
                  </a:lnTo>
                  <a:lnTo>
                    <a:pt x="14" y="26"/>
                  </a:lnTo>
                  <a:lnTo>
                    <a:pt x="19" y="38"/>
                  </a:lnTo>
                  <a:lnTo>
                    <a:pt x="24" y="49"/>
                  </a:lnTo>
                  <a:lnTo>
                    <a:pt x="28" y="55"/>
                  </a:lnTo>
                  <a:lnTo>
                    <a:pt x="29" y="56"/>
                  </a:lnTo>
                  <a:lnTo>
                    <a:pt x="32" y="53"/>
                  </a:lnTo>
                  <a:lnTo>
                    <a:pt x="34" y="51"/>
                  </a:lnTo>
                  <a:lnTo>
                    <a:pt x="38" y="48"/>
                  </a:lnTo>
                  <a:lnTo>
                    <a:pt x="42" y="44"/>
                  </a:lnTo>
                  <a:lnTo>
                    <a:pt x="48" y="40"/>
                  </a:lnTo>
                  <a:lnTo>
                    <a:pt x="50" y="36"/>
                  </a:lnTo>
                  <a:lnTo>
                    <a:pt x="53" y="34"/>
                  </a:lnTo>
                  <a:lnTo>
                    <a:pt x="57" y="31"/>
                  </a:lnTo>
                  <a:lnTo>
                    <a:pt x="58" y="30"/>
                  </a:lnTo>
                  <a:lnTo>
                    <a:pt x="59" y="27"/>
                  </a:lnTo>
                  <a:lnTo>
                    <a:pt x="61" y="27"/>
                  </a:lnTo>
                  <a:lnTo>
                    <a:pt x="62" y="26"/>
                  </a:lnTo>
                  <a:lnTo>
                    <a:pt x="79" y="48"/>
                  </a:lnTo>
                  <a:lnTo>
                    <a:pt x="78" y="51"/>
                  </a:lnTo>
                  <a:lnTo>
                    <a:pt x="61" y="31"/>
                  </a:lnTo>
                  <a:lnTo>
                    <a:pt x="57" y="35"/>
                  </a:lnTo>
                  <a:lnTo>
                    <a:pt x="50" y="42"/>
                  </a:lnTo>
                  <a:lnTo>
                    <a:pt x="42" y="48"/>
                  </a:lnTo>
                  <a:lnTo>
                    <a:pt x="36" y="55"/>
                  </a:lnTo>
                  <a:lnTo>
                    <a:pt x="31" y="59"/>
                  </a:lnTo>
                  <a:lnTo>
                    <a:pt x="29" y="59"/>
                  </a:lnTo>
                  <a:lnTo>
                    <a:pt x="28" y="59"/>
                  </a:lnTo>
                  <a:lnTo>
                    <a:pt x="27" y="57"/>
                  </a:lnTo>
                  <a:lnTo>
                    <a:pt x="24" y="56"/>
                  </a:lnTo>
                  <a:lnTo>
                    <a:pt x="23" y="52"/>
                  </a:lnTo>
                  <a:lnTo>
                    <a:pt x="20" y="49"/>
                  </a:lnTo>
                  <a:lnTo>
                    <a:pt x="17" y="43"/>
                  </a:lnTo>
                  <a:lnTo>
                    <a:pt x="15" y="36"/>
                  </a:lnTo>
                  <a:lnTo>
                    <a:pt x="12" y="28"/>
                  </a:lnTo>
                  <a:lnTo>
                    <a:pt x="7" y="18"/>
                  </a:lnTo>
                  <a:lnTo>
                    <a:pt x="4" y="10"/>
                  </a:lnTo>
                  <a:lnTo>
                    <a:pt x="2" y="4"/>
                  </a:lnTo>
                  <a:lnTo>
                    <a:pt x="0" y="1"/>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1854"/>
            <p:cNvSpPr>
              <a:spLocks noEditPoints="1"/>
            </p:cNvSpPr>
            <p:nvPr/>
          </p:nvSpPr>
          <p:spPr bwMode="auto">
            <a:xfrm>
              <a:off x="6748463" y="4827588"/>
              <a:ext cx="131763" cy="100013"/>
            </a:xfrm>
            <a:custGeom>
              <a:avLst/>
              <a:gdLst>
                <a:gd name="T0" fmla="*/ 22 w 83"/>
                <a:gd name="T1" fmla="*/ 50 h 63"/>
                <a:gd name="T2" fmla="*/ 22 w 83"/>
                <a:gd name="T3" fmla="*/ 51 h 63"/>
                <a:gd name="T4" fmla="*/ 25 w 83"/>
                <a:gd name="T5" fmla="*/ 54 h 63"/>
                <a:gd name="T6" fmla="*/ 22 w 83"/>
                <a:gd name="T7" fmla="*/ 50 h 63"/>
                <a:gd name="T8" fmla="*/ 4 w 83"/>
                <a:gd name="T9" fmla="*/ 4 h 63"/>
                <a:gd name="T10" fmla="*/ 5 w 83"/>
                <a:gd name="T11" fmla="*/ 8 h 63"/>
                <a:gd name="T12" fmla="*/ 7 w 83"/>
                <a:gd name="T13" fmla="*/ 12 h 63"/>
                <a:gd name="T14" fmla="*/ 8 w 83"/>
                <a:gd name="T15" fmla="*/ 17 h 63"/>
                <a:gd name="T16" fmla="*/ 11 w 83"/>
                <a:gd name="T17" fmla="*/ 22 h 63"/>
                <a:gd name="T18" fmla="*/ 8 w 83"/>
                <a:gd name="T19" fmla="*/ 17 h 63"/>
                <a:gd name="T20" fmla="*/ 7 w 83"/>
                <a:gd name="T21" fmla="*/ 12 h 63"/>
                <a:gd name="T22" fmla="*/ 5 w 83"/>
                <a:gd name="T23" fmla="*/ 8 h 63"/>
                <a:gd name="T24" fmla="*/ 4 w 83"/>
                <a:gd name="T25" fmla="*/ 4 h 63"/>
                <a:gd name="T26" fmla="*/ 5 w 83"/>
                <a:gd name="T27" fmla="*/ 0 h 63"/>
                <a:gd name="T28" fmla="*/ 7 w 83"/>
                <a:gd name="T29" fmla="*/ 1 h 63"/>
                <a:gd name="T30" fmla="*/ 7 w 83"/>
                <a:gd name="T31" fmla="*/ 4 h 63"/>
                <a:gd name="T32" fmla="*/ 9 w 83"/>
                <a:gd name="T33" fmla="*/ 9 h 63"/>
                <a:gd name="T34" fmla="*/ 12 w 83"/>
                <a:gd name="T35" fmla="*/ 18 h 63"/>
                <a:gd name="T36" fmla="*/ 16 w 83"/>
                <a:gd name="T37" fmla="*/ 28 h 63"/>
                <a:gd name="T38" fmla="*/ 20 w 83"/>
                <a:gd name="T39" fmla="*/ 38 h 63"/>
                <a:gd name="T40" fmla="*/ 24 w 83"/>
                <a:gd name="T41" fmla="*/ 46 h 63"/>
                <a:gd name="T42" fmla="*/ 26 w 83"/>
                <a:gd name="T43" fmla="*/ 51 h 63"/>
                <a:gd name="T44" fmla="*/ 29 w 83"/>
                <a:gd name="T45" fmla="*/ 54 h 63"/>
                <a:gd name="T46" fmla="*/ 30 w 83"/>
                <a:gd name="T47" fmla="*/ 56 h 63"/>
                <a:gd name="T48" fmla="*/ 33 w 83"/>
                <a:gd name="T49" fmla="*/ 55 h 63"/>
                <a:gd name="T50" fmla="*/ 35 w 83"/>
                <a:gd name="T51" fmla="*/ 52 h 63"/>
                <a:gd name="T52" fmla="*/ 39 w 83"/>
                <a:gd name="T53" fmla="*/ 48 h 63"/>
                <a:gd name="T54" fmla="*/ 43 w 83"/>
                <a:gd name="T55" fmla="*/ 46 h 63"/>
                <a:gd name="T56" fmla="*/ 47 w 83"/>
                <a:gd name="T57" fmla="*/ 42 h 63"/>
                <a:gd name="T58" fmla="*/ 51 w 83"/>
                <a:gd name="T59" fmla="*/ 38 h 63"/>
                <a:gd name="T60" fmla="*/ 54 w 83"/>
                <a:gd name="T61" fmla="*/ 35 h 63"/>
                <a:gd name="T62" fmla="*/ 56 w 83"/>
                <a:gd name="T63" fmla="*/ 33 h 63"/>
                <a:gd name="T64" fmla="*/ 59 w 83"/>
                <a:gd name="T65" fmla="*/ 30 h 63"/>
                <a:gd name="T66" fmla="*/ 60 w 83"/>
                <a:gd name="T67" fmla="*/ 29 h 63"/>
                <a:gd name="T68" fmla="*/ 60 w 83"/>
                <a:gd name="T69" fmla="*/ 29 h 63"/>
                <a:gd name="T70" fmla="*/ 63 w 83"/>
                <a:gd name="T71" fmla="*/ 26 h 63"/>
                <a:gd name="T72" fmla="*/ 83 w 83"/>
                <a:gd name="T73" fmla="*/ 51 h 63"/>
                <a:gd name="T74" fmla="*/ 77 w 83"/>
                <a:gd name="T75" fmla="*/ 55 h 63"/>
                <a:gd name="T76" fmla="*/ 62 w 83"/>
                <a:gd name="T77" fmla="*/ 35 h 63"/>
                <a:gd name="T78" fmla="*/ 55 w 83"/>
                <a:gd name="T79" fmla="*/ 42 h 63"/>
                <a:gd name="T80" fmla="*/ 47 w 83"/>
                <a:gd name="T81" fmla="*/ 50 h 63"/>
                <a:gd name="T82" fmla="*/ 38 w 83"/>
                <a:gd name="T83" fmla="*/ 58 h 63"/>
                <a:gd name="T84" fmla="*/ 33 w 83"/>
                <a:gd name="T85" fmla="*/ 63 h 63"/>
                <a:gd name="T86" fmla="*/ 32 w 83"/>
                <a:gd name="T87" fmla="*/ 63 h 63"/>
                <a:gd name="T88" fmla="*/ 30 w 83"/>
                <a:gd name="T89" fmla="*/ 63 h 63"/>
                <a:gd name="T90" fmla="*/ 28 w 83"/>
                <a:gd name="T91" fmla="*/ 63 h 63"/>
                <a:gd name="T92" fmla="*/ 26 w 83"/>
                <a:gd name="T93" fmla="*/ 62 h 63"/>
                <a:gd name="T94" fmla="*/ 25 w 83"/>
                <a:gd name="T95" fmla="*/ 59 h 63"/>
                <a:gd name="T96" fmla="*/ 25 w 83"/>
                <a:gd name="T97" fmla="*/ 59 h 63"/>
                <a:gd name="T98" fmla="*/ 25 w 83"/>
                <a:gd name="T99" fmla="*/ 59 h 63"/>
                <a:gd name="T100" fmla="*/ 22 w 83"/>
                <a:gd name="T101" fmla="*/ 56 h 63"/>
                <a:gd name="T102" fmla="*/ 20 w 83"/>
                <a:gd name="T103" fmla="*/ 52 h 63"/>
                <a:gd name="T104" fmla="*/ 17 w 83"/>
                <a:gd name="T105" fmla="*/ 46 h 63"/>
                <a:gd name="T106" fmla="*/ 15 w 83"/>
                <a:gd name="T107" fmla="*/ 39 h 63"/>
                <a:gd name="T108" fmla="*/ 11 w 83"/>
                <a:gd name="T109" fmla="*/ 33 h 63"/>
                <a:gd name="T110" fmla="*/ 7 w 83"/>
                <a:gd name="T111" fmla="*/ 22 h 63"/>
                <a:gd name="T112" fmla="*/ 4 w 83"/>
                <a:gd name="T113" fmla="*/ 13 h 63"/>
                <a:gd name="T114" fmla="*/ 1 w 83"/>
                <a:gd name="T115" fmla="*/ 7 h 63"/>
                <a:gd name="T116" fmla="*/ 0 w 83"/>
                <a:gd name="T117" fmla="*/ 4 h 63"/>
                <a:gd name="T118" fmla="*/ 0 w 83"/>
                <a:gd name="T119" fmla="*/ 3 h 63"/>
                <a:gd name="T120" fmla="*/ 5 w 83"/>
                <a:gd name="T1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 h="63">
                  <a:moveTo>
                    <a:pt x="22" y="50"/>
                  </a:moveTo>
                  <a:lnTo>
                    <a:pt x="22" y="51"/>
                  </a:lnTo>
                  <a:lnTo>
                    <a:pt x="25" y="54"/>
                  </a:lnTo>
                  <a:lnTo>
                    <a:pt x="22" y="50"/>
                  </a:lnTo>
                  <a:close/>
                  <a:moveTo>
                    <a:pt x="4" y="4"/>
                  </a:moveTo>
                  <a:lnTo>
                    <a:pt x="5" y="8"/>
                  </a:lnTo>
                  <a:lnTo>
                    <a:pt x="7" y="12"/>
                  </a:lnTo>
                  <a:lnTo>
                    <a:pt x="8" y="17"/>
                  </a:lnTo>
                  <a:lnTo>
                    <a:pt x="11" y="22"/>
                  </a:lnTo>
                  <a:lnTo>
                    <a:pt x="8" y="17"/>
                  </a:lnTo>
                  <a:lnTo>
                    <a:pt x="7" y="12"/>
                  </a:lnTo>
                  <a:lnTo>
                    <a:pt x="5" y="8"/>
                  </a:lnTo>
                  <a:lnTo>
                    <a:pt x="4" y="4"/>
                  </a:lnTo>
                  <a:close/>
                  <a:moveTo>
                    <a:pt x="5" y="0"/>
                  </a:moveTo>
                  <a:lnTo>
                    <a:pt x="7" y="1"/>
                  </a:lnTo>
                  <a:lnTo>
                    <a:pt x="7" y="4"/>
                  </a:lnTo>
                  <a:lnTo>
                    <a:pt x="9" y="9"/>
                  </a:lnTo>
                  <a:lnTo>
                    <a:pt x="12" y="18"/>
                  </a:lnTo>
                  <a:lnTo>
                    <a:pt x="16" y="28"/>
                  </a:lnTo>
                  <a:lnTo>
                    <a:pt x="20" y="38"/>
                  </a:lnTo>
                  <a:lnTo>
                    <a:pt x="24" y="46"/>
                  </a:lnTo>
                  <a:lnTo>
                    <a:pt x="26" y="51"/>
                  </a:lnTo>
                  <a:lnTo>
                    <a:pt x="29" y="54"/>
                  </a:lnTo>
                  <a:lnTo>
                    <a:pt x="30" y="56"/>
                  </a:lnTo>
                  <a:lnTo>
                    <a:pt x="33" y="55"/>
                  </a:lnTo>
                  <a:lnTo>
                    <a:pt x="35" y="52"/>
                  </a:lnTo>
                  <a:lnTo>
                    <a:pt x="39" y="48"/>
                  </a:lnTo>
                  <a:lnTo>
                    <a:pt x="43" y="46"/>
                  </a:lnTo>
                  <a:lnTo>
                    <a:pt x="47" y="42"/>
                  </a:lnTo>
                  <a:lnTo>
                    <a:pt x="51" y="38"/>
                  </a:lnTo>
                  <a:lnTo>
                    <a:pt x="54" y="35"/>
                  </a:lnTo>
                  <a:lnTo>
                    <a:pt x="56" y="33"/>
                  </a:lnTo>
                  <a:lnTo>
                    <a:pt x="59" y="30"/>
                  </a:lnTo>
                  <a:lnTo>
                    <a:pt x="60" y="29"/>
                  </a:lnTo>
                  <a:lnTo>
                    <a:pt x="60" y="29"/>
                  </a:lnTo>
                  <a:lnTo>
                    <a:pt x="63" y="26"/>
                  </a:lnTo>
                  <a:lnTo>
                    <a:pt x="83" y="51"/>
                  </a:lnTo>
                  <a:lnTo>
                    <a:pt x="77" y="55"/>
                  </a:lnTo>
                  <a:lnTo>
                    <a:pt x="62" y="35"/>
                  </a:lnTo>
                  <a:lnTo>
                    <a:pt x="55" y="42"/>
                  </a:lnTo>
                  <a:lnTo>
                    <a:pt x="47" y="50"/>
                  </a:lnTo>
                  <a:lnTo>
                    <a:pt x="38" y="58"/>
                  </a:lnTo>
                  <a:lnTo>
                    <a:pt x="33" y="63"/>
                  </a:lnTo>
                  <a:lnTo>
                    <a:pt x="32" y="63"/>
                  </a:lnTo>
                  <a:lnTo>
                    <a:pt x="30" y="63"/>
                  </a:lnTo>
                  <a:lnTo>
                    <a:pt x="28" y="63"/>
                  </a:lnTo>
                  <a:lnTo>
                    <a:pt x="26" y="62"/>
                  </a:lnTo>
                  <a:lnTo>
                    <a:pt x="25" y="59"/>
                  </a:lnTo>
                  <a:lnTo>
                    <a:pt x="25" y="59"/>
                  </a:lnTo>
                  <a:lnTo>
                    <a:pt x="25" y="59"/>
                  </a:lnTo>
                  <a:lnTo>
                    <a:pt x="22" y="56"/>
                  </a:lnTo>
                  <a:lnTo>
                    <a:pt x="20" y="52"/>
                  </a:lnTo>
                  <a:lnTo>
                    <a:pt x="17" y="46"/>
                  </a:lnTo>
                  <a:lnTo>
                    <a:pt x="15" y="39"/>
                  </a:lnTo>
                  <a:lnTo>
                    <a:pt x="11" y="33"/>
                  </a:lnTo>
                  <a:lnTo>
                    <a:pt x="7" y="22"/>
                  </a:lnTo>
                  <a:lnTo>
                    <a:pt x="4" y="13"/>
                  </a:lnTo>
                  <a:lnTo>
                    <a:pt x="1" y="7"/>
                  </a:lnTo>
                  <a:lnTo>
                    <a:pt x="0" y="4"/>
                  </a:lnTo>
                  <a:lnTo>
                    <a:pt x="0" y="3"/>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8" name="组合 37"/>
          <p:cNvGrpSpPr/>
          <p:nvPr/>
        </p:nvGrpSpPr>
        <p:grpSpPr>
          <a:xfrm>
            <a:off x="1261784" y="776883"/>
            <a:ext cx="9443162" cy="2938303"/>
            <a:chOff x="883093" y="472083"/>
            <a:chExt cx="9443162" cy="2938303"/>
          </a:xfrm>
        </p:grpSpPr>
        <p:sp>
          <p:nvSpPr>
            <p:cNvPr id="36" name="任意多边形 35"/>
            <p:cNvSpPr/>
            <p:nvPr/>
          </p:nvSpPr>
          <p:spPr>
            <a:xfrm>
              <a:off x="3241964" y="2410691"/>
              <a:ext cx="7084291" cy="999695"/>
            </a:xfrm>
            <a:custGeom>
              <a:avLst/>
              <a:gdLst>
                <a:gd name="connsiteX0" fmla="*/ 7084291 w 7084291"/>
                <a:gd name="connsiteY0" fmla="*/ 997527 h 999695"/>
                <a:gd name="connsiteX1" fmla="*/ 6982691 w 7084291"/>
                <a:gd name="connsiteY1" fmla="*/ 960582 h 999695"/>
                <a:gd name="connsiteX2" fmla="*/ 6511636 w 7084291"/>
                <a:gd name="connsiteY2" fmla="*/ 729673 h 999695"/>
                <a:gd name="connsiteX3" fmla="*/ 4895272 w 7084291"/>
                <a:gd name="connsiteY3" fmla="*/ 942109 h 999695"/>
                <a:gd name="connsiteX4" fmla="*/ 2650836 w 7084291"/>
                <a:gd name="connsiteY4" fmla="*/ 350982 h 999695"/>
                <a:gd name="connsiteX5" fmla="*/ 1182254 w 7084291"/>
                <a:gd name="connsiteY5" fmla="*/ 572654 h 999695"/>
                <a:gd name="connsiteX6" fmla="*/ 0 w 7084291"/>
                <a:gd name="connsiteY6" fmla="*/ 0 h 99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4291" h="999695">
                  <a:moveTo>
                    <a:pt x="7084291" y="997527"/>
                  </a:moveTo>
                  <a:cubicBezTo>
                    <a:pt x="7081212" y="1001375"/>
                    <a:pt x="7078133" y="1005224"/>
                    <a:pt x="6982691" y="960582"/>
                  </a:cubicBezTo>
                  <a:cubicBezTo>
                    <a:pt x="6887249" y="915940"/>
                    <a:pt x="6859539" y="732752"/>
                    <a:pt x="6511636" y="729673"/>
                  </a:cubicBezTo>
                  <a:cubicBezTo>
                    <a:pt x="6163733" y="726594"/>
                    <a:pt x="5538739" y="1005224"/>
                    <a:pt x="4895272" y="942109"/>
                  </a:cubicBezTo>
                  <a:cubicBezTo>
                    <a:pt x="4251805" y="878994"/>
                    <a:pt x="3269672" y="412558"/>
                    <a:pt x="2650836" y="350982"/>
                  </a:cubicBezTo>
                  <a:cubicBezTo>
                    <a:pt x="2032000" y="289406"/>
                    <a:pt x="1624060" y="631151"/>
                    <a:pt x="1182254" y="572654"/>
                  </a:cubicBezTo>
                  <a:cubicBezTo>
                    <a:pt x="740448" y="514157"/>
                    <a:pt x="370224" y="257078"/>
                    <a:pt x="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椭圆 36"/>
            <p:cNvSpPr/>
            <p:nvPr/>
          </p:nvSpPr>
          <p:spPr>
            <a:xfrm rot="2378713">
              <a:off x="883093" y="472083"/>
              <a:ext cx="2737917" cy="2193938"/>
            </a:xfrm>
            <a:prstGeom prst="ellipse">
              <a:avLst/>
            </a:prstGeom>
            <a:blipFill>
              <a:blip r:embed="rId4"/>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latin typeface="Arial" panose="020B0604020202020204" pitchFamily="34" charset="0"/>
                  <a:ea typeface="微软雅黑" panose="020B0503020204020204" pitchFamily="34" charset="-122"/>
                  <a:sym typeface="Arial" panose="020B0604020202020204" pitchFamily="34" charset="0"/>
                </a:rPr>
                <a:t>ONE</a:t>
              </a:r>
              <a:endParaRPr lang="zh-CN" altLang="en-US" sz="60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39" name="文本框 38"/>
          <p:cNvSpPr txBox="1"/>
          <p:nvPr/>
        </p:nvSpPr>
        <p:spPr>
          <a:xfrm>
            <a:off x="2019725" y="3971395"/>
            <a:ext cx="4229601" cy="1015663"/>
          </a:xfrm>
          <a:prstGeom prst="rect">
            <a:avLst/>
          </a:prstGeom>
          <a:noFill/>
        </p:spPr>
        <p:txBody>
          <a:bodyPr wrap="square" rtlCol="0">
            <a:spAutoFit/>
          </a:bodyPr>
          <a:lstStyle/>
          <a:p>
            <a:r>
              <a:rPr lang="zh-CN" altLang="en-US" sz="6000" dirty="0">
                <a:blipFill>
                  <a:blip r:embed="rId4"/>
                  <a:stretch>
                    <a:fillRect/>
                  </a:stretch>
                </a:blipFill>
                <a:latin typeface="Arial" panose="020B0604020202020204" pitchFamily="34" charset="0"/>
                <a:ea typeface="微软雅黑" panose="020B0503020204020204" pitchFamily="34" charset="-122"/>
                <a:sym typeface="Arial" panose="020B0604020202020204" pitchFamily="34" charset="0"/>
              </a:rPr>
              <a:t>数据获取</a:t>
            </a:r>
          </a:p>
        </p:txBody>
      </p:sp>
    </p:spTree>
    <p:extLst>
      <p:ext uri="{BB962C8B-B14F-4D97-AF65-F5344CB8AC3E}">
        <p14:creationId xmlns:p14="http://schemas.microsoft.com/office/powerpoint/2010/main" val="370193221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4000"/>
            <a:lum/>
          </a:blip>
          <a:srcRect/>
          <a:stretch>
            <a:fillRect t="-6000" b="-6000"/>
          </a:stretch>
        </a:blipFill>
        <a:effectLst/>
      </p:bgPr>
    </p:bg>
    <p:spTree>
      <p:nvGrpSpPr>
        <p:cNvPr id="1" name=""/>
        <p:cNvGrpSpPr/>
        <p:nvPr/>
      </p:nvGrpSpPr>
      <p:grpSpPr>
        <a:xfrm>
          <a:off x="0" y="0"/>
          <a:ext cx="0" cy="0"/>
          <a:chOff x="0" y="0"/>
          <a:chExt cx="0" cy="0"/>
        </a:xfrm>
      </p:grpSpPr>
      <p:grpSp>
        <p:nvGrpSpPr>
          <p:cNvPr id="2" name="组合 1"/>
          <p:cNvGrpSpPr/>
          <p:nvPr/>
        </p:nvGrpSpPr>
        <p:grpSpPr>
          <a:xfrm flipH="1">
            <a:off x="2470748" y="239341"/>
            <a:ext cx="6165251" cy="759943"/>
            <a:chOff x="1930399" y="45378"/>
            <a:chExt cx="6457585" cy="759943"/>
          </a:xfrm>
        </p:grpSpPr>
        <p:sp>
          <p:nvSpPr>
            <p:cNvPr id="3" name="任意多边形 2"/>
            <p:cNvSpPr/>
            <p:nvPr/>
          </p:nvSpPr>
          <p:spPr>
            <a:xfrm>
              <a:off x="1930399" y="189984"/>
              <a:ext cx="5800437"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nvSpPr>
          <p:spPr>
            <a:xfrm rot="21305128">
              <a:off x="7366947" y="45378"/>
              <a:ext cx="1021037" cy="759943"/>
            </a:xfrm>
            <a:prstGeom prst="ellipse">
              <a:avLst/>
            </a:prstGeom>
            <a:blipFill>
              <a:blip r:embed="rId4"/>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Arial" panose="020B0604020202020204" pitchFamily="34" charset="0"/>
                  <a:ea typeface="微软雅黑" panose="020B0503020204020204" pitchFamily="34" charset="-122"/>
                  <a:sym typeface="Arial" panose="020B0604020202020204" pitchFamily="34" charset="0"/>
                </a:rPr>
                <a:t>ONE</a:t>
              </a: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p:cNvSpPr txBox="1"/>
          <p:nvPr/>
        </p:nvSpPr>
        <p:spPr>
          <a:xfrm>
            <a:off x="4800484" y="257636"/>
            <a:ext cx="1415772" cy="461665"/>
          </a:xfrm>
          <a:prstGeom prst="rect">
            <a:avLst/>
          </a:prstGeom>
          <a:noFill/>
        </p:spPr>
        <p:txBody>
          <a:bodyPr wrap="none" rtlCol="0">
            <a:spAutoFit/>
          </a:bodyPr>
          <a:lstStyle/>
          <a:p>
            <a:r>
              <a:rPr lang="zh-CN" altLang="en-US" sz="2400" dirty="0">
                <a:blipFill>
                  <a:blip r:embed="rId4"/>
                  <a:stretch>
                    <a:fillRect/>
                  </a:stretch>
                </a:blipFill>
                <a:latin typeface="Arial" panose="020B0604020202020204" pitchFamily="34" charset="0"/>
                <a:ea typeface="微软雅黑" panose="020B0503020204020204" pitchFamily="34" charset="-122"/>
                <a:sym typeface="Arial" panose="020B0604020202020204" pitchFamily="34" charset="0"/>
              </a:rPr>
              <a:t>数据获取</a:t>
            </a:r>
          </a:p>
        </p:txBody>
      </p:sp>
      <p:grpSp>
        <p:nvGrpSpPr>
          <p:cNvPr id="6" name="그룹 7"/>
          <p:cNvGrpSpPr/>
          <p:nvPr/>
        </p:nvGrpSpPr>
        <p:grpSpPr>
          <a:xfrm>
            <a:off x="3040069" y="1743314"/>
            <a:ext cx="6493129" cy="1959148"/>
            <a:chOff x="1845001" y="2192523"/>
            <a:chExt cx="5236060" cy="1579857"/>
          </a:xfrm>
        </p:grpSpPr>
        <p:grpSp>
          <p:nvGrpSpPr>
            <p:cNvPr id="7" name="그룹 8"/>
            <p:cNvGrpSpPr/>
            <p:nvPr/>
          </p:nvGrpSpPr>
          <p:grpSpPr>
            <a:xfrm>
              <a:off x="1845001" y="3318272"/>
              <a:ext cx="1896957" cy="454108"/>
              <a:chOff x="3333750" y="3571441"/>
              <a:chExt cx="1896957" cy="454108"/>
            </a:xfrm>
          </p:grpSpPr>
          <p:sp>
            <p:nvSpPr>
              <p:cNvPr id="16" name="speed"/>
              <p:cNvSpPr txBox="1">
                <a:spLocks noChangeArrowheads="1"/>
              </p:cNvSpPr>
              <p:nvPr/>
            </p:nvSpPr>
            <p:spPr bwMode="auto">
              <a:xfrm>
                <a:off x="3930068" y="3654614"/>
                <a:ext cx="1300639" cy="223372"/>
              </a:xfrm>
              <a:prstGeom prst="rect">
                <a:avLst/>
              </a:prstGeom>
              <a:noFill/>
              <a:scene3d>
                <a:camera prst="orthographicFront">
                  <a:rot lat="0" lon="0" rev="0"/>
                </a:camera>
                <a:lightRig rig="threePt" dir="t"/>
              </a:scene3d>
              <a:sp3d prstMaterial="matte">
                <a:bevelT w="1270" h="1270"/>
              </a:sp3d>
            </p:spPr>
            <p:txBody>
              <a:bodyPr wrap="square" lIns="0" tIns="0" rIns="0" bIns="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buClr>
                    <a:prstClr val="white"/>
                  </a:buClr>
                  <a:defRPr/>
                </a:pPr>
                <a:r>
                  <a:rPr lang="zh-CN" altLang="en-US"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数据来源</a:t>
                </a:r>
                <a:endParaRPr lang="en-US" altLang="ko-KR"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Rectangle 3"/>
              <p:cNvSpPr txBox="1">
                <a:spLocks noChangeArrowheads="1"/>
              </p:cNvSpPr>
              <p:nvPr/>
            </p:nvSpPr>
            <p:spPr bwMode="auto">
              <a:xfrm>
                <a:off x="3333750" y="3571441"/>
                <a:ext cx="425312" cy="297829"/>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r">
                  <a:spcBef>
                    <a:spcPts val="0"/>
                  </a:spcBef>
                  <a:defRPr/>
                </a:pPr>
                <a:r>
                  <a:rPr lang="en-US" sz="2400" b="1">
                    <a:latin typeface="Arial" panose="020B0604020202020204" pitchFamily="34" charset="0"/>
                    <a:ea typeface="微软雅黑" panose="020B0503020204020204" pitchFamily="34" charset="-122"/>
                    <a:cs typeface="Tahoma" pitchFamily="34" charset="0"/>
                    <a:sym typeface="Arial" panose="020B0604020202020204" pitchFamily="34" charset="0"/>
                  </a:rPr>
                  <a:t>1</a:t>
                </a:r>
                <a:endParaRPr lang="en-US" sz="2400" b="1" dirty="0">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cxnSp>
            <p:nvCxnSpPr>
              <p:cNvPr id="18" name="직선 연결선 19"/>
              <p:cNvCxnSpPr/>
              <p:nvPr/>
            </p:nvCxnSpPr>
            <p:spPr>
              <a:xfrm>
                <a:off x="3844565" y="3616373"/>
                <a:ext cx="0" cy="409176"/>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8" name="그룹 9"/>
            <p:cNvGrpSpPr/>
            <p:nvPr/>
          </p:nvGrpSpPr>
          <p:grpSpPr>
            <a:xfrm>
              <a:off x="3417825" y="2755397"/>
              <a:ext cx="1705718" cy="454108"/>
              <a:chOff x="3333750" y="3571441"/>
              <a:chExt cx="1705718" cy="454108"/>
            </a:xfrm>
          </p:grpSpPr>
          <p:sp>
            <p:nvSpPr>
              <p:cNvPr id="13" name="speed"/>
              <p:cNvSpPr txBox="1">
                <a:spLocks noChangeArrowheads="1"/>
              </p:cNvSpPr>
              <p:nvPr/>
            </p:nvSpPr>
            <p:spPr bwMode="auto">
              <a:xfrm>
                <a:off x="3930069" y="3654613"/>
                <a:ext cx="1109399" cy="223372"/>
              </a:xfrm>
              <a:prstGeom prst="rect">
                <a:avLst/>
              </a:prstGeom>
              <a:noFill/>
              <a:scene3d>
                <a:camera prst="orthographicFront">
                  <a:rot lat="0" lon="0" rev="0"/>
                </a:camera>
                <a:lightRig rig="threePt" dir="t"/>
              </a:scene3d>
              <a:sp3d prstMaterial="matte">
                <a:bevelT w="1270" h="1270"/>
              </a:sp3d>
            </p:spPr>
            <p:txBody>
              <a:bodyPr wrap="square" lIns="0" tIns="0" rIns="0" bIns="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buClr>
                    <a:prstClr val="white"/>
                  </a:buClr>
                  <a:defRPr/>
                </a:pPr>
                <a:r>
                  <a:rPr lang="zh-CN" altLang="en-US"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确定指标</a:t>
                </a:r>
                <a:endParaRPr lang="en-US" altLang="ko-KR"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Rectangle 3"/>
              <p:cNvSpPr txBox="1">
                <a:spLocks noChangeArrowheads="1"/>
              </p:cNvSpPr>
              <p:nvPr/>
            </p:nvSpPr>
            <p:spPr bwMode="auto">
              <a:xfrm>
                <a:off x="3333750" y="3571441"/>
                <a:ext cx="425312" cy="297829"/>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r">
                  <a:spcBef>
                    <a:spcPts val="0"/>
                  </a:spcBef>
                  <a:defRPr/>
                </a:pPr>
                <a:r>
                  <a:rPr lang="en-US" sz="2400" b="1">
                    <a:latin typeface="Arial" panose="020B0604020202020204" pitchFamily="34" charset="0"/>
                    <a:ea typeface="微软雅黑" panose="020B0503020204020204" pitchFamily="34" charset="-122"/>
                    <a:cs typeface="Tahoma" pitchFamily="34" charset="0"/>
                    <a:sym typeface="Arial" panose="020B0604020202020204" pitchFamily="34" charset="0"/>
                  </a:rPr>
                  <a:t>2</a:t>
                </a:r>
                <a:endParaRPr lang="en-US" sz="2400" b="1" dirty="0">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cxnSp>
            <p:nvCxnSpPr>
              <p:cNvPr id="15" name="직선 연결선 16"/>
              <p:cNvCxnSpPr/>
              <p:nvPr/>
            </p:nvCxnSpPr>
            <p:spPr>
              <a:xfrm>
                <a:off x="3844565" y="3616373"/>
                <a:ext cx="0" cy="409176"/>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9" name="그룹 10"/>
            <p:cNvGrpSpPr/>
            <p:nvPr/>
          </p:nvGrpSpPr>
          <p:grpSpPr>
            <a:xfrm>
              <a:off x="5030085" y="2192523"/>
              <a:ext cx="2050976" cy="454108"/>
              <a:chOff x="3333750" y="3571441"/>
              <a:chExt cx="2050976" cy="454108"/>
            </a:xfrm>
          </p:grpSpPr>
          <p:sp>
            <p:nvSpPr>
              <p:cNvPr id="10" name="speed"/>
              <p:cNvSpPr txBox="1">
                <a:spLocks noChangeArrowheads="1"/>
              </p:cNvSpPr>
              <p:nvPr/>
            </p:nvSpPr>
            <p:spPr bwMode="auto">
              <a:xfrm>
                <a:off x="3937723" y="3720356"/>
                <a:ext cx="1447003" cy="223372"/>
              </a:xfrm>
              <a:prstGeom prst="rect">
                <a:avLst/>
              </a:prstGeom>
              <a:noFill/>
              <a:scene3d>
                <a:camera prst="orthographicFront">
                  <a:rot lat="0" lon="0" rev="0"/>
                </a:camera>
                <a:lightRig rig="threePt" dir="t"/>
              </a:scene3d>
              <a:sp3d prstMaterial="matte">
                <a:bevelT w="1270" h="1270"/>
              </a:sp3d>
            </p:spPr>
            <p:txBody>
              <a:bodyPr wrap="square" lIns="0" tIns="0" rIns="0" bIns="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buClr>
                    <a:prstClr val="white"/>
                  </a:buClr>
                  <a:defRPr/>
                </a:pPr>
                <a:r>
                  <a:rPr lang="zh-CN" altLang="en-US"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爬虫编写和爬取</a:t>
                </a:r>
                <a:endParaRPr lang="en-US" altLang="ko-KR"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Rectangle 3"/>
              <p:cNvSpPr txBox="1">
                <a:spLocks noChangeArrowheads="1"/>
              </p:cNvSpPr>
              <p:nvPr/>
            </p:nvSpPr>
            <p:spPr bwMode="auto">
              <a:xfrm>
                <a:off x="3333750" y="3571441"/>
                <a:ext cx="425312" cy="297829"/>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r">
                  <a:spcBef>
                    <a:spcPts val="0"/>
                  </a:spcBef>
                  <a:defRPr/>
                </a:pPr>
                <a:r>
                  <a:rPr lang="en-US" sz="2400" b="1" dirty="0">
                    <a:latin typeface="Arial" panose="020B0604020202020204" pitchFamily="34" charset="0"/>
                    <a:ea typeface="微软雅黑" panose="020B0503020204020204" pitchFamily="34" charset="-122"/>
                    <a:cs typeface="Tahoma" pitchFamily="34" charset="0"/>
                    <a:sym typeface="Arial" panose="020B0604020202020204" pitchFamily="34" charset="0"/>
                  </a:rPr>
                  <a:t>3</a:t>
                </a:r>
              </a:p>
            </p:txBody>
          </p:sp>
          <p:cxnSp>
            <p:nvCxnSpPr>
              <p:cNvPr id="12" name="직선 연결선 13"/>
              <p:cNvCxnSpPr/>
              <p:nvPr/>
            </p:nvCxnSpPr>
            <p:spPr>
              <a:xfrm>
                <a:off x="3844565" y="3616373"/>
                <a:ext cx="0" cy="409176"/>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sp>
        <p:nvSpPr>
          <p:cNvPr id="19" name="자유형 20"/>
          <p:cNvSpPr/>
          <p:nvPr/>
        </p:nvSpPr>
        <p:spPr>
          <a:xfrm>
            <a:off x="2832513" y="3771111"/>
            <a:ext cx="2559934" cy="2559934"/>
          </a:xfrm>
          <a:custGeom>
            <a:avLst/>
            <a:gdLst>
              <a:gd name="connsiteX0" fmla="*/ 818422 w 2064331"/>
              <a:gd name="connsiteY0" fmla="*/ 0 h 2064332"/>
              <a:gd name="connsiteX1" fmla="*/ 1811799 w 2064331"/>
              <a:gd name="connsiteY1" fmla="*/ 0 h 2064332"/>
              <a:gd name="connsiteX2" fmla="*/ 1811800 w 2064331"/>
              <a:gd name="connsiteY2" fmla="*/ 0 h 2064332"/>
              <a:gd name="connsiteX3" fmla="*/ 1811801 w 2064331"/>
              <a:gd name="connsiteY3" fmla="*/ 0 h 2064332"/>
              <a:gd name="connsiteX4" fmla="*/ 2064331 w 2064331"/>
              <a:gd name="connsiteY4" fmla="*/ 252530 h 2064332"/>
              <a:gd name="connsiteX5" fmla="*/ 2064330 w 2064331"/>
              <a:gd name="connsiteY5" fmla="*/ 252530 h 2064332"/>
              <a:gd name="connsiteX6" fmla="*/ 2064329 w 2064331"/>
              <a:gd name="connsiteY6" fmla="*/ 252540 h 2064332"/>
              <a:gd name="connsiteX7" fmla="*/ 2064329 w 2064331"/>
              <a:gd name="connsiteY7" fmla="*/ 1245908 h 2064332"/>
              <a:gd name="connsiteX8" fmla="*/ 1811799 w 2064331"/>
              <a:gd name="connsiteY8" fmla="*/ 1498438 h 2064332"/>
              <a:gd name="connsiteX9" fmla="*/ 1811799 w 2064331"/>
              <a:gd name="connsiteY9" fmla="*/ 1498437 h 2064332"/>
              <a:gd name="connsiteX10" fmla="*/ 1559269 w 2064331"/>
              <a:gd name="connsiteY10" fmla="*/ 1245907 h 2064332"/>
              <a:gd name="connsiteX11" fmla="*/ 1559270 w 2064331"/>
              <a:gd name="connsiteY11" fmla="*/ 862195 h 2064332"/>
              <a:gd name="connsiteX12" fmla="*/ 431094 w 2064331"/>
              <a:gd name="connsiteY12" fmla="*/ 1990368 h 2064332"/>
              <a:gd name="connsiteX13" fmla="*/ 73963 w 2064331"/>
              <a:gd name="connsiteY13" fmla="*/ 1990368 h 2064332"/>
              <a:gd name="connsiteX14" fmla="*/ 73964 w 2064331"/>
              <a:gd name="connsiteY14" fmla="*/ 1990369 h 2064332"/>
              <a:gd name="connsiteX15" fmla="*/ 73964 w 2064331"/>
              <a:gd name="connsiteY15" fmla="*/ 1633238 h 2064332"/>
              <a:gd name="connsiteX16" fmla="*/ 1202142 w 2064331"/>
              <a:gd name="connsiteY16" fmla="*/ 505060 h 2064332"/>
              <a:gd name="connsiteX17" fmla="*/ 818422 w 2064331"/>
              <a:gd name="connsiteY17" fmla="*/ 505059 h 2064332"/>
              <a:gd name="connsiteX18" fmla="*/ 571023 w 2064331"/>
              <a:gd name="connsiteY18" fmla="*/ 303423 h 2064332"/>
              <a:gd name="connsiteX19" fmla="*/ 565892 w 2064331"/>
              <a:gd name="connsiteY19" fmla="*/ 252530 h 2064332"/>
              <a:gd name="connsiteX20" fmla="*/ 571023 w 2064331"/>
              <a:gd name="connsiteY20" fmla="*/ 201637 h 2064332"/>
              <a:gd name="connsiteX21" fmla="*/ 818422 w 2064331"/>
              <a:gd name="connsiteY21" fmla="*/ 0 h 206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4331" h="2064332">
                <a:moveTo>
                  <a:pt x="818422" y="0"/>
                </a:moveTo>
                <a:lnTo>
                  <a:pt x="1811799" y="0"/>
                </a:lnTo>
                <a:lnTo>
                  <a:pt x="1811800" y="0"/>
                </a:lnTo>
                <a:lnTo>
                  <a:pt x="1811801" y="0"/>
                </a:lnTo>
                <a:cubicBezTo>
                  <a:pt x="1951269" y="0"/>
                  <a:pt x="2064331" y="113062"/>
                  <a:pt x="2064331" y="252530"/>
                </a:cubicBezTo>
                <a:lnTo>
                  <a:pt x="2064330" y="252530"/>
                </a:lnTo>
                <a:lnTo>
                  <a:pt x="2064329" y="252540"/>
                </a:lnTo>
                <a:lnTo>
                  <a:pt x="2064329" y="1245908"/>
                </a:lnTo>
                <a:cubicBezTo>
                  <a:pt x="2064329" y="1385376"/>
                  <a:pt x="1951267" y="1498438"/>
                  <a:pt x="1811799" y="1498438"/>
                </a:cubicBezTo>
                <a:lnTo>
                  <a:pt x="1811799" y="1498437"/>
                </a:lnTo>
                <a:cubicBezTo>
                  <a:pt x="1672331" y="1498437"/>
                  <a:pt x="1559269" y="1385375"/>
                  <a:pt x="1559269" y="1245907"/>
                </a:cubicBezTo>
                <a:lnTo>
                  <a:pt x="1559270" y="862195"/>
                </a:lnTo>
                <a:lnTo>
                  <a:pt x="431094" y="1990368"/>
                </a:lnTo>
                <a:cubicBezTo>
                  <a:pt x="332476" y="2088987"/>
                  <a:pt x="172582" y="2088987"/>
                  <a:pt x="73963" y="1990368"/>
                </a:cubicBezTo>
                <a:lnTo>
                  <a:pt x="73964" y="1990369"/>
                </a:lnTo>
                <a:cubicBezTo>
                  <a:pt x="-24655" y="1891750"/>
                  <a:pt x="-24655" y="1731857"/>
                  <a:pt x="73964" y="1633238"/>
                </a:cubicBezTo>
                <a:lnTo>
                  <a:pt x="1202142" y="505060"/>
                </a:lnTo>
                <a:lnTo>
                  <a:pt x="818422" y="505059"/>
                </a:lnTo>
                <a:cubicBezTo>
                  <a:pt x="696388" y="505059"/>
                  <a:pt x="594570" y="418496"/>
                  <a:pt x="571023" y="303423"/>
                </a:cubicBezTo>
                <a:lnTo>
                  <a:pt x="565892" y="252530"/>
                </a:lnTo>
                <a:lnTo>
                  <a:pt x="571023" y="201637"/>
                </a:lnTo>
                <a:cubicBezTo>
                  <a:pt x="594570" y="86563"/>
                  <a:pt x="696388" y="0"/>
                  <a:pt x="818422" y="0"/>
                </a:cubicBezTo>
                <a:close/>
              </a:path>
            </a:pathLst>
          </a:custGeom>
          <a:blipFill>
            <a:blip r:embed="rId5"/>
            <a:stretch>
              <a:fillRect/>
            </a:stretch>
          </a:blipFill>
          <a:ln w="38100">
            <a:solidFill>
              <a:srgbClr val="F8F0E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Arial" panose="020B0604020202020204" pitchFamily="34" charset="0"/>
              <a:sym typeface="Arial" panose="020B0604020202020204" pitchFamily="34" charset="0"/>
            </a:endParaRPr>
          </a:p>
        </p:txBody>
      </p:sp>
      <p:sp>
        <p:nvSpPr>
          <p:cNvPr id="20" name="자유형 21"/>
          <p:cNvSpPr/>
          <p:nvPr/>
        </p:nvSpPr>
        <p:spPr>
          <a:xfrm>
            <a:off x="4767850" y="3072322"/>
            <a:ext cx="2559934" cy="2559934"/>
          </a:xfrm>
          <a:custGeom>
            <a:avLst/>
            <a:gdLst>
              <a:gd name="connsiteX0" fmla="*/ 73963 w 2064331"/>
              <a:gd name="connsiteY0" fmla="*/ 1990368 h 2064332"/>
              <a:gd name="connsiteX1" fmla="*/ 73963 w 2064331"/>
              <a:gd name="connsiteY1" fmla="*/ 1990369 h 2064332"/>
              <a:gd name="connsiteX2" fmla="*/ 73964 w 2064331"/>
              <a:gd name="connsiteY2" fmla="*/ 1990369 h 2064332"/>
              <a:gd name="connsiteX3" fmla="*/ 818422 w 2064331"/>
              <a:gd name="connsiteY3" fmla="*/ 0 h 2064332"/>
              <a:gd name="connsiteX4" fmla="*/ 1811799 w 2064331"/>
              <a:gd name="connsiteY4" fmla="*/ 0 h 2064332"/>
              <a:gd name="connsiteX5" fmla="*/ 1811800 w 2064331"/>
              <a:gd name="connsiteY5" fmla="*/ 0 h 2064332"/>
              <a:gd name="connsiteX6" fmla="*/ 1811801 w 2064331"/>
              <a:gd name="connsiteY6" fmla="*/ 0 h 2064332"/>
              <a:gd name="connsiteX7" fmla="*/ 2064331 w 2064331"/>
              <a:gd name="connsiteY7" fmla="*/ 252530 h 2064332"/>
              <a:gd name="connsiteX8" fmla="*/ 2064330 w 2064331"/>
              <a:gd name="connsiteY8" fmla="*/ 252530 h 2064332"/>
              <a:gd name="connsiteX9" fmla="*/ 2064329 w 2064331"/>
              <a:gd name="connsiteY9" fmla="*/ 252540 h 2064332"/>
              <a:gd name="connsiteX10" fmla="*/ 2064329 w 2064331"/>
              <a:gd name="connsiteY10" fmla="*/ 1245908 h 2064332"/>
              <a:gd name="connsiteX11" fmla="*/ 1811799 w 2064331"/>
              <a:gd name="connsiteY11" fmla="*/ 1498438 h 2064332"/>
              <a:gd name="connsiteX12" fmla="*/ 1811799 w 2064331"/>
              <a:gd name="connsiteY12" fmla="*/ 1498437 h 2064332"/>
              <a:gd name="connsiteX13" fmla="*/ 1559269 w 2064331"/>
              <a:gd name="connsiteY13" fmla="*/ 1245907 h 2064332"/>
              <a:gd name="connsiteX14" fmla="*/ 1559270 w 2064331"/>
              <a:gd name="connsiteY14" fmla="*/ 862194 h 2064332"/>
              <a:gd name="connsiteX15" fmla="*/ 431094 w 2064331"/>
              <a:gd name="connsiteY15" fmla="*/ 1990368 h 2064332"/>
              <a:gd name="connsiteX16" fmla="*/ 113578 w 2064331"/>
              <a:gd name="connsiteY16" fmla="*/ 2022728 h 2064332"/>
              <a:gd name="connsiteX17" fmla="*/ 73963 w 2064331"/>
              <a:gd name="connsiteY17" fmla="*/ 1990369 h 2064332"/>
              <a:gd name="connsiteX18" fmla="*/ 41604 w 2064331"/>
              <a:gd name="connsiteY18" fmla="*/ 1950754 h 2064332"/>
              <a:gd name="connsiteX19" fmla="*/ 73964 w 2064331"/>
              <a:gd name="connsiteY19" fmla="*/ 1633238 h 2064332"/>
              <a:gd name="connsiteX20" fmla="*/ 1202142 w 2064331"/>
              <a:gd name="connsiteY20" fmla="*/ 505060 h 2064332"/>
              <a:gd name="connsiteX21" fmla="*/ 818422 w 2064331"/>
              <a:gd name="connsiteY21" fmla="*/ 505059 h 2064332"/>
              <a:gd name="connsiteX22" fmla="*/ 571023 w 2064331"/>
              <a:gd name="connsiteY22" fmla="*/ 303423 h 2064332"/>
              <a:gd name="connsiteX23" fmla="*/ 565892 w 2064331"/>
              <a:gd name="connsiteY23" fmla="*/ 252530 h 2064332"/>
              <a:gd name="connsiteX24" fmla="*/ 571023 w 2064331"/>
              <a:gd name="connsiteY24" fmla="*/ 201637 h 2064332"/>
              <a:gd name="connsiteX25" fmla="*/ 818422 w 2064331"/>
              <a:gd name="connsiteY25" fmla="*/ 0 h 206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64331" h="2064332">
                <a:moveTo>
                  <a:pt x="73963" y="1990368"/>
                </a:moveTo>
                <a:lnTo>
                  <a:pt x="73963" y="1990369"/>
                </a:lnTo>
                <a:lnTo>
                  <a:pt x="73964" y="1990369"/>
                </a:lnTo>
                <a:close/>
                <a:moveTo>
                  <a:pt x="818422" y="0"/>
                </a:moveTo>
                <a:lnTo>
                  <a:pt x="1811799" y="0"/>
                </a:lnTo>
                <a:lnTo>
                  <a:pt x="1811800" y="0"/>
                </a:lnTo>
                <a:lnTo>
                  <a:pt x="1811801" y="0"/>
                </a:lnTo>
                <a:cubicBezTo>
                  <a:pt x="1951269" y="0"/>
                  <a:pt x="2064331" y="113062"/>
                  <a:pt x="2064331" y="252530"/>
                </a:cubicBezTo>
                <a:lnTo>
                  <a:pt x="2064330" y="252530"/>
                </a:lnTo>
                <a:lnTo>
                  <a:pt x="2064329" y="252540"/>
                </a:lnTo>
                <a:lnTo>
                  <a:pt x="2064329" y="1245908"/>
                </a:lnTo>
                <a:cubicBezTo>
                  <a:pt x="2064329" y="1385376"/>
                  <a:pt x="1951267" y="1498438"/>
                  <a:pt x="1811799" y="1498438"/>
                </a:cubicBezTo>
                <a:lnTo>
                  <a:pt x="1811799" y="1498437"/>
                </a:lnTo>
                <a:cubicBezTo>
                  <a:pt x="1672331" y="1498437"/>
                  <a:pt x="1559269" y="1385375"/>
                  <a:pt x="1559269" y="1245907"/>
                </a:cubicBezTo>
                <a:lnTo>
                  <a:pt x="1559270" y="862194"/>
                </a:lnTo>
                <a:lnTo>
                  <a:pt x="431094" y="1990368"/>
                </a:lnTo>
                <a:cubicBezTo>
                  <a:pt x="344803" y="2076660"/>
                  <a:pt x="211598" y="2087446"/>
                  <a:pt x="113578" y="2022728"/>
                </a:cubicBezTo>
                <a:lnTo>
                  <a:pt x="73963" y="1990369"/>
                </a:lnTo>
                <a:lnTo>
                  <a:pt x="41604" y="1950754"/>
                </a:lnTo>
                <a:cubicBezTo>
                  <a:pt x="-23114" y="1852734"/>
                  <a:pt x="-12328" y="1719529"/>
                  <a:pt x="73964" y="1633238"/>
                </a:cubicBezTo>
                <a:lnTo>
                  <a:pt x="1202142" y="505060"/>
                </a:lnTo>
                <a:lnTo>
                  <a:pt x="818422" y="505059"/>
                </a:lnTo>
                <a:cubicBezTo>
                  <a:pt x="696388" y="505059"/>
                  <a:pt x="594570" y="418496"/>
                  <a:pt x="571023" y="303423"/>
                </a:cubicBezTo>
                <a:lnTo>
                  <a:pt x="565892" y="252530"/>
                </a:lnTo>
                <a:lnTo>
                  <a:pt x="571023" y="201637"/>
                </a:lnTo>
                <a:cubicBezTo>
                  <a:pt x="594570" y="86563"/>
                  <a:pt x="696388" y="0"/>
                  <a:pt x="818422" y="0"/>
                </a:cubicBezTo>
                <a:close/>
              </a:path>
            </a:pathLst>
          </a:custGeom>
          <a:blipFill>
            <a:blip r:embed="rId4"/>
            <a:stretch>
              <a:fillRect/>
            </a:stretch>
          </a:blipFill>
          <a:ln w="38100">
            <a:solidFill>
              <a:srgbClr val="F8F0E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Arial" panose="020B0604020202020204" pitchFamily="34" charset="0"/>
              <a:sym typeface="Arial" panose="020B0604020202020204" pitchFamily="34" charset="0"/>
            </a:endParaRPr>
          </a:p>
        </p:txBody>
      </p:sp>
      <p:sp>
        <p:nvSpPr>
          <p:cNvPr id="21" name="자유형 22"/>
          <p:cNvSpPr/>
          <p:nvPr/>
        </p:nvSpPr>
        <p:spPr>
          <a:xfrm rot="18900000">
            <a:off x="6300368" y="2488472"/>
            <a:ext cx="3360868" cy="2368435"/>
          </a:xfrm>
          <a:custGeom>
            <a:avLst/>
            <a:gdLst>
              <a:gd name="connsiteX0" fmla="*/ 0 w 2710204"/>
              <a:gd name="connsiteY0" fmla="*/ 954954 h 1909906"/>
              <a:gd name="connsiteX1" fmla="*/ 0 w 2710204"/>
              <a:gd name="connsiteY1" fmla="*/ 954955 h 1909906"/>
              <a:gd name="connsiteX2" fmla="*/ 0 w 2710204"/>
              <a:gd name="connsiteY2" fmla="*/ 954955 h 1909906"/>
              <a:gd name="connsiteX3" fmla="*/ 1933815 w 2710204"/>
              <a:gd name="connsiteY3" fmla="*/ 73963 h 1909906"/>
              <a:gd name="connsiteX4" fmla="*/ 2636239 w 2710204"/>
              <a:gd name="connsiteY4" fmla="*/ 776387 h 1909906"/>
              <a:gd name="connsiteX5" fmla="*/ 2636239 w 2710204"/>
              <a:gd name="connsiteY5" fmla="*/ 776387 h 1909906"/>
              <a:gd name="connsiteX6" fmla="*/ 2636240 w 2710204"/>
              <a:gd name="connsiteY6" fmla="*/ 776388 h 1909906"/>
              <a:gd name="connsiteX7" fmla="*/ 2636240 w 2710204"/>
              <a:gd name="connsiteY7" fmla="*/ 1133519 h 1909906"/>
              <a:gd name="connsiteX8" fmla="*/ 2636239 w 2710204"/>
              <a:gd name="connsiteY8" fmla="*/ 1133519 h 1909906"/>
              <a:gd name="connsiteX9" fmla="*/ 2636231 w 2710204"/>
              <a:gd name="connsiteY9" fmla="*/ 1133525 h 1909906"/>
              <a:gd name="connsiteX10" fmla="*/ 1933814 w 2710204"/>
              <a:gd name="connsiteY10" fmla="*/ 1835942 h 1909906"/>
              <a:gd name="connsiteX11" fmla="*/ 1576683 w 2710204"/>
              <a:gd name="connsiteY11" fmla="*/ 1835942 h 1909906"/>
              <a:gd name="connsiteX12" fmla="*/ 1576683 w 2710204"/>
              <a:gd name="connsiteY12" fmla="*/ 1835942 h 1909906"/>
              <a:gd name="connsiteX13" fmla="*/ 1576683 w 2710204"/>
              <a:gd name="connsiteY13" fmla="*/ 1478810 h 1909906"/>
              <a:gd name="connsiteX14" fmla="*/ 1848010 w 2710204"/>
              <a:gd name="connsiteY14" fmla="*/ 1207485 h 1909906"/>
              <a:gd name="connsiteX15" fmla="*/ 252530 w 2710204"/>
              <a:gd name="connsiteY15" fmla="*/ 1207484 h 1909906"/>
              <a:gd name="connsiteX16" fmla="*/ 5130 w 2710204"/>
              <a:gd name="connsiteY16" fmla="*/ 1005847 h 1909906"/>
              <a:gd name="connsiteX17" fmla="*/ 0 w 2710204"/>
              <a:gd name="connsiteY17" fmla="*/ 954955 h 1909906"/>
              <a:gd name="connsiteX18" fmla="*/ 5130 w 2710204"/>
              <a:gd name="connsiteY18" fmla="*/ 904062 h 1909906"/>
              <a:gd name="connsiteX19" fmla="*/ 252530 w 2710204"/>
              <a:gd name="connsiteY19" fmla="*/ 702425 h 1909906"/>
              <a:gd name="connsiteX20" fmla="*/ 1848015 w 2710204"/>
              <a:gd name="connsiteY20" fmla="*/ 702425 h 1909906"/>
              <a:gd name="connsiteX21" fmla="*/ 1576684 w 2710204"/>
              <a:gd name="connsiteY21" fmla="*/ 431094 h 1909906"/>
              <a:gd name="connsiteX22" fmla="*/ 1544325 w 2710204"/>
              <a:gd name="connsiteY22" fmla="*/ 113578 h 1909906"/>
              <a:gd name="connsiteX23" fmla="*/ 1576683 w 2710204"/>
              <a:gd name="connsiteY23" fmla="*/ 73963 h 1909906"/>
              <a:gd name="connsiteX24" fmla="*/ 1616298 w 2710204"/>
              <a:gd name="connsiteY24" fmla="*/ 41604 h 1909906"/>
              <a:gd name="connsiteX25" fmla="*/ 1933815 w 2710204"/>
              <a:gd name="connsiteY25" fmla="*/ 73963 h 190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0204" h="1909906">
                <a:moveTo>
                  <a:pt x="0" y="954954"/>
                </a:moveTo>
                <a:lnTo>
                  <a:pt x="0" y="954955"/>
                </a:lnTo>
                <a:lnTo>
                  <a:pt x="0" y="954955"/>
                </a:lnTo>
                <a:close/>
                <a:moveTo>
                  <a:pt x="1933815" y="73963"/>
                </a:moveTo>
                <a:lnTo>
                  <a:pt x="2636239" y="776387"/>
                </a:lnTo>
                <a:lnTo>
                  <a:pt x="2636239" y="776387"/>
                </a:lnTo>
                <a:lnTo>
                  <a:pt x="2636240" y="776388"/>
                </a:lnTo>
                <a:cubicBezTo>
                  <a:pt x="2734859" y="875007"/>
                  <a:pt x="2734859" y="1034901"/>
                  <a:pt x="2636240" y="1133519"/>
                </a:cubicBezTo>
                <a:lnTo>
                  <a:pt x="2636239" y="1133519"/>
                </a:lnTo>
                <a:lnTo>
                  <a:pt x="2636231" y="1133525"/>
                </a:lnTo>
                <a:lnTo>
                  <a:pt x="1933814" y="1835942"/>
                </a:lnTo>
                <a:cubicBezTo>
                  <a:pt x="1835195" y="1934561"/>
                  <a:pt x="1675302" y="1934561"/>
                  <a:pt x="1576683" y="1835942"/>
                </a:cubicBezTo>
                <a:lnTo>
                  <a:pt x="1576683" y="1835942"/>
                </a:lnTo>
                <a:cubicBezTo>
                  <a:pt x="1478065" y="1737323"/>
                  <a:pt x="1478065" y="1577429"/>
                  <a:pt x="1576683" y="1478810"/>
                </a:cubicBezTo>
                <a:lnTo>
                  <a:pt x="1848010" y="1207485"/>
                </a:lnTo>
                <a:lnTo>
                  <a:pt x="252530" y="1207484"/>
                </a:lnTo>
                <a:cubicBezTo>
                  <a:pt x="130496" y="1207484"/>
                  <a:pt x="28678" y="1120921"/>
                  <a:pt x="5130" y="1005847"/>
                </a:cubicBezTo>
                <a:lnTo>
                  <a:pt x="0" y="954955"/>
                </a:lnTo>
                <a:lnTo>
                  <a:pt x="5130" y="904062"/>
                </a:lnTo>
                <a:cubicBezTo>
                  <a:pt x="28678" y="788988"/>
                  <a:pt x="130496" y="702425"/>
                  <a:pt x="252530" y="702425"/>
                </a:cubicBezTo>
                <a:lnTo>
                  <a:pt x="1848015" y="702425"/>
                </a:lnTo>
                <a:lnTo>
                  <a:pt x="1576684" y="431094"/>
                </a:lnTo>
                <a:cubicBezTo>
                  <a:pt x="1490393" y="344803"/>
                  <a:pt x="1479606" y="211597"/>
                  <a:pt x="1544325" y="113578"/>
                </a:cubicBezTo>
                <a:lnTo>
                  <a:pt x="1576683" y="73963"/>
                </a:lnTo>
                <a:lnTo>
                  <a:pt x="1616298" y="41604"/>
                </a:lnTo>
                <a:cubicBezTo>
                  <a:pt x="1714318" y="-23115"/>
                  <a:pt x="1847524" y="-12328"/>
                  <a:pt x="1933815" y="73963"/>
                </a:cubicBezTo>
                <a:close/>
              </a:path>
            </a:pathLst>
          </a:custGeom>
          <a:blipFill>
            <a:blip r:embed="rId5"/>
            <a:stretch>
              <a:fillRect/>
            </a:stretch>
          </a:blipFill>
          <a:ln w="38100">
            <a:solidFill>
              <a:srgbClr val="F8F0E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Arial" panose="020B0604020202020204" pitchFamily="34" charset="0"/>
              <a:sym typeface="Arial" panose="020B0604020202020204" pitchFamily="34" charset="0"/>
            </a:endParaRPr>
          </a:p>
        </p:txBody>
      </p:sp>
      <p:sp>
        <p:nvSpPr>
          <p:cNvPr id="22" name="Rectangle 3"/>
          <p:cNvSpPr txBox="1">
            <a:spLocks noChangeArrowheads="1"/>
          </p:cNvSpPr>
          <p:nvPr/>
        </p:nvSpPr>
        <p:spPr bwMode="auto">
          <a:xfrm rot="18900000">
            <a:off x="2791979" y="5011575"/>
            <a:ext cx="2560309" cy="16927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scene3d>
              <a:camera prst="orthographicFront"/>
              <a:lightRig rig="threePt" dir="t"/>
            </a:scene3d>
            <a:sp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defRPr/>
            </a:pPr>
            <a:r>
              <a:rPr lang="en-US" altLang="ko-KR" sz="11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Tahoma" pitchFamily="34" charset="0"/>
                <a:sym typeface="Arial" panose="020B0604020202020204" pitchFamily="34" charset="0"/>
              </a:rPr>
              <a:t>Top quality design</a:t>
            </a:r>
            <a:endParaRPr lang="en-US" altLang="ko-KR" sz="11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sp>
        <p:nvSpPr>
          <p:cNvPr id="23" name="Rectangle 3"/>
          <p:cNvSpPr txBox="1">
            <a:spLocks noChangeArrowheads="1"/>
          </p:cNvSpPr>
          <p:nvPr/>
        </p:nvSpPr>
        <p:spPr bwMode="auto">
          <a:xfrm rot="18900000">
            <a:off x="4710006" y="4323983"/>
            <a:ext cx="2560309" cy="16927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scene3d>
              <a:camera prst="orthographicFront"/>
              <a:lightRig rig="threePt" dir="t"/>
            </a:scene3d>
            <a:sp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defRPr/>
            </a:pPr>
            <a:r>
              <a:rPr lang="en-US" altLang="ko-KR" sz="110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Tahoma" pitchFamily="34" charset="0"/>
                <a:sym typeface="Arial" panose="020B0604020202020204" pitchFamily="34" charset="0"/>
              </a:rPr>
              <a:t>Top quality design</a:t>
            </a:r>
            <a:endParaRPr lang="en-US" altLang="ko-KR" sz="11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sp>
        <p:nvSpPr>
          <p:cNvPr id="24" name="Rectangle 3"/>
          <p:cNvSpPr txBox="1">
            <a:spLocks noChangeArrowheads="1"/>
          </p:cNvSpPr>
          <p:nvPr/>
        </p:nvSpPr>
        <p:spPr bwMode="auto">
          <a:xfrm rot="18900000">
            <a:off x="6615970" y="3648453"/>
            <a:ext cx="2560309" cy="16927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scene3d>
              <a:camera prst="orthographicFront"/>
              <a:lightRig rig="threePt" dir="t"/>
            </a:scene3d>
            <a:sp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defRPr/>
            </a:pPr>
            <a:r>
              <a:rPr lang="en-US" altLang="ko-KR" sz="1100" b="1">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Tahoma" pitchFamily="34" charset="0"/>
                <a:sym typeface="Arial" panose="020B0604020202020204" pitchFamily="34" charset="0"/>
              </a:rPr>
              <a:t>Top quality design</a:t>
            </a:r>
            <a:endParaRPr lang="en-US" altLang="ko-KR" sz="1100"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Tahoma" pitchFamily="34" charset="0"/>
              <a:sym typeface="Arial" panose="020B0604020202020204" pitchFamily="34" charset="0"/>
            </a:endParaRPr>
          </a:p>
        </p:txBody>
      </p:sp>
    </p:spTree>
    <p:extLst>
      <p:ext uri="{BB962C8B-B14F-4D97-AF65-F5344CB8AC3E}">
        <p14:creationId xmlns:p14="http://schemas.microsoft.com/office/powerpoint/2010/main" val="112141675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3CD2C23-B028-46E4-8C61-65FEC22A34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16" y="497633"/>
            <a:ext cx="11645916" cy="6112955"/>
          </a:xfrm>
          <a:prstGeom prst="rect">
            <a:avLst/>
          </a:prstGeom>
        </p:spPr>
      </p:pic>
      <p:grpSp>
        <p:nvGrpSpPr>
          <p:cNvPr id="23" name="组合 22"/>
          <p:cNvGrpSpPr/>
          <p:nvPr/>
        </p:nvGrpSpPr>
        <p:grpSpPr>
          <a:xfrm flipH="1">
            <a:off x="2470748" y="239341"/>
            <a:ext cx="6165251" cy="759943"/>
            <a:chOff x="1930399" y="45378"/>
            <a:chExt cx="6457585" cy="759943"/>
          </a:xfrm>
        </p:grpSpPr>
        <p:sp>
          <p:nvSpPr>
            <p:cNvPr id="24" name="任意多边形 23"/>
            <p:cNvSpPr/>
            <p:nvPr/>
          </p:nvSpPr>
          <p:spPr>
            <a:xfrm>
              <a:off x="1930399" y="189984"/>
              <a:ext cx="5800437"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椭圆 24"/>
            <p:cNvSpPr/>
            <p:nvPr/>
          </p:nvSpPr>
          <p:spPr>
            <a:xfrm rot="21305128">
              <a:off x="7366947" y="45378"/>
              <a:ext cx="1021037" cy="759943"/>
            </a:xfrm>
            <a:prstGeom prst="ellipse">
              <a:avLst/>
            </a:prstGeom>
            <a:blipFill>
              <a:blip r:embed="rId4"/>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Arial" panose="020B0604020202020204" pitchFamily="34" charset="0"/>
                  <a:ea typeface="微软雅黑" panose="020B0503020204020204" pitchFamily="34" charset="-122"/>
                  <a:sym typeface="Arial" panose="020B0604020202020204" pitchFamily="34" charset="0"/>
                </a:rPr>
                <a:t>ONE</a:t>
              </a: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6" name="文本框 25"/>
          <p:cNvSpPr txBox="1"/>
          <p:nvPr/>
        </p:nvSpPr>
        <p:spPr>
          <a:xfrm>
            <a:off x="4800484" y="257636"/>
            <a:ext cx="1415772" cy="461665"/>
          </a:xfrm>
          <a:prstGeom prst="rect">
            <a:avLst/>
          </a:prstGeom>
          <a:noFill/>
        </p:spPr>
        <p:txBody>
          <a:bodyPr wrap="none" rtlCol="0">
            <a:spAutoFit/>
          </a:bodyPr>
          <a:lstStyle/>
          <a:p>
            <a:r>
              <a:rPr lang="zh-CN" altLang="en-US" sz="2400" dirty="0">
                <a:blipFill>
                  <a:blip r:embed="rId4"/>
                  <a:stretch>
                    <a:fillRect/>
                  </a:stretch>
                </a:blipFill>
                <a:latin typeface="Arial" panose="020B0604020202020204" pitchFamily="34" charset="0"/>
                <a:ea typeface="微软雅黑" panose="020B0503020204020204" pitchFamily="34" charset="-122"/>
                <a:sym typeface="Arial" panose="020B0604020202020204" pitchFamily="34" charset="0"/>
              </a:rPr>
              <a:t>数据来源</a:t>
            </a:r>
          </a:p>
        </p:txBody>
      </p:sp>
      <p:grpSp>
        <p:nvGrpSpPr>
          <p:cNvPr id="43" name="组合 42">
            <a:extLst>
              <a:ext uri="{FF2B5EF4-FFF2-40B4-BE49-F238E27FC236}">
                <a16:creationId xmlns:a16="http://schemas.microsoft.com/office/drawing/2014/main" id="{E27BF5FC-24B3-4C9C-9B5F-CAC92244C80A}"/>
              </a:ext>
            </a:extLst>
          </p:cNvPr>
          <p:cNvGrpSpPr/>
          <p:nvPr/>
        </p:nvGrpSpPr>
        <p:grpSpPr>
          <a:xfrm>
            <a:off x="119958" y="144118"/>
            <a:ext cx="1738888" cy="950387"/>
            <a:chOff x="2986088" y="2900363"/>
            <a:chExt cx="2328863" cy="1042988"/>
          </a:xfrm>
          <a:solidFill>
            <a:schemeClr val="accent1"/>
          </a:solidFill>
        </p:grpSpPr>
        <p:sp>
          <p:nvSpPr>
            <p:cNvPr id="44" name="Freeform 265">
              <a:extLst>
                <a:ext uri="{FF2B5EF4-FFF2-40B4-BE49-F238E27FC236}">
                  <a16:creationId xmlns:a16="http://schemas.microsoft.com/office/drawing/2014/main" id="{6AA6BD54-7115-483A-87FF-6E97C47E9B9C}"/>
                </a:ext>
              </a:extLst>
            </p:cNvPr>
            <p:cNvSpPr>
              <a:spLocks noEditPoints="1"/>
            </p:cNvSpPr>
            <p:nvPr/>
          </p:nvSpPr>
          <p:spPr bwMode="auto">
            <a:xfrm>
              <a:off x="4565651" y="3606801"/>
              <a:ext cx="749300" cy="238125"/>
            </a:xfrm>
            <a:custGeom>
              <a:avLst/>
              <a:gdLst>
                <a:gd name="T0" fmla="*/ 155 w 472"/>
                <a:gd name="T1" fmla="*/ 41 h 150"/>
                <a:gd name="T2" fmla="*/ 154 w 472"/>
                <a:gd name="T3" fmla="*/ 35 h 150"/>
                <a:gd name="T4" fmla="*/ 169 w 472"/>
                <a:gd name="T5" fmla="*/ 17 h 150"/>
                <a:gd name="T6" fmla="*/ 166 w 472"/>
                <a:gd name="T7" fmla="*/ 33 h 150"/>
                <a:gd name="T8" fmla="*/ 171 w 472"/>
                <a:gd name="T9" fmla="*/ 41 h 150"/>
                <a:gd name="T10" fmla="*/ 162 w 472"/>
                <a:gd name="T11" fmla="*/ 48 h 150"/>
                <a:gd name="T12" fmla="*/ 154 w 472"/>
                <a:gd name="T13" fmla="*/ 49 h 150"/>
                <a:gd name="T14" fmla="*/ 146 w 472"/>
                <a:gd name="T15" fmla="*/ 48 h 150"/>
                <a:gd name="T16" fmla="*/ 143 w 472"/>
                <a:gd name="T17" fmla="*/ 44 h 150"/>
                <a:gd name="T18" fmla="*/ 128 w 472"/>
                <a:gd name="T19" fmla="*/ 31 h 150"/>
                <a:gd name="T20" fmla="*/ 84 w 472"/>
                <a:gd name="T21" fmla="*/ 56 h 150"/>
                <a:gd name="T22" fmla="*/ 73 w 472"/>
                <a:gd name="T23" fmla="*/ 91 h 150"/>
                <a:gd name="T24" fmla="*/ 67 w 472"/>
                <a:gd name="T25" fmla="*/ 93 h 150"/>
                <a:gd name="T26" fmla="*/ 58 w 472"/>
                <a:gd name="T27" fmla="*/ 92 h 150"/>
                <a:gd name="T28" fmla="*/ 26 w 472"/>
                <a:gd name="T29" fmla="*/ 107 h 150"/>
                <a:gd name="T30" fmla="*/ 26 w 472"/>
                <a:gd name="T31" fmla="*/ 128 h 150"/>
                <a:gd name="T32" fmla="*/ 23 w 472"/>
                <a:gd name="T33" fmla="*/ 132 h 150"/>
                <a:gd name="T34" fmla="*/ 221 w 472"/>
                <a:gd name="T35" fmla="*/ 133 h 150"/>
                <a:gd name="T36" fmla="*/ 344 w 472"/>
                <a:gd name="T37" fmla="*/ 140 h 150"/>
                <a:gd name="T38" fmla="*/ 385 w 472"/>
                <a:gd name="T39" fmla="*/ 140 h 150"/>
                <a:gd name="T40" fmla="*/ 442 w 472"/>
                <a:gd name="T41" fmla="*/ 130 h 150"/>
                <a:gd name="T42" fmla="*/ 461 w 472"/>
                <a:gd name="T43" fmla="*/ 113 h 150"/>
                <a:gd name="T44" fmla="*/ 458 w 472"/>
                <a:gd name="T45" fmla="*/ 88 h 150"/>
                <a:gd name="T46" fmla="*/ 428 w 472"/>
                <a:gd name="T47" fmla="*/ 60 h 150"/>
                <a:gd name="T48" fmla="*/ 373 w 472"/>
                <a:gd name="T49" fmla="*/ 44 h 150"/>
                <a:gd name="T50" fmla="*/ 323 w 472"/>
                <a:gd name="T51" fmla="*/ 49 h 150"/>
                <a:gd name="T52" fmla="*/ 322 w 472"/>
                <a:gd name="T53" fmla="*/ 62 h 150"/>
                <a:gd name="T54" fmla="*/ 315 w 472"/>
                <a:gd name="T55" fmla="*/ 68 h 150"/>
                <a:gd name="T56" fmla="*/ 310 w 472"/>
                <a:gd name="T57" fmla="*/ 60 h 150"/>
                <a:gd name="T58" fmla="*/ 312 w 472"/>
                <a:gd name="T59" fmla="*/ 48 h 150"/>
                <a:gd name="T60" fmla="*/ 281 w 472"/>
                <a:gd name="T61" fmla="*/ 24 h 150"/>
                <a:gd name="T62" fmla="*/ 208 w 472"/>
                <a:gd name="T63" fmla="*/ 8 h 150"/>
                <a:gd name="T64" fmla="*/ 261 w 472"/>
                <a:gd name="T65" fmla="*/ 8 h 150"/>
                <a:gd name="T66" fmla="*/ 319 w 472"/>
                <a:gd name="T67" fmla="*/ 41 h 150"/>
                <a:gd name="T68" fmla="*/ 347 w 472"/>
                <a:gd name="T69" fmla="*/ 33 h 150"/>
                <a:gd name="T70" fmla="*/ 403 w 472"/>
                <a:gd name="T71" fmla="*/ 40 h 150"/>
                <a:gd name="T72" fmla="*/ 458 w 472"/>
                <a:gd name="T73" fmla="*/ 70 h 150"/>
                <a:gd name="T74" fmla="*/ 469 w 472"/>
                <a:gd name="T75" fmla="*/ 117 h 150"/>
                <a:gd name="T76" fmla="*/ 428 w 472"/>
                <a:gd name="T77" fmla="*/ 144 h 150"/>
                <a:gd name="T78" fmla="*/ 368 w 472"/>
                <a:gd name="T79" fmla="*/ 150 h 150"/>
                <a:gd name="T80" fmla="*/ 340 w 472"/>
                <a:gd name="T81" fmla="*/ 148 h 150"/>
                <a:gd name="T82" fmla="*/ 168 w 472"/>
                <a:gd name="T83" fmla="*/ 139 h 150"/>
                <a:gd name="T84" fmla="*/ 5 w 472"/>
                <a:gd name="T85" fmla="*/ 143 h 150"/>
                <a:gd name="T86" fmla="*/ 1 w 472"/>
                <a:gd name="T87" fmla="*/ 141 h 150"/>
                <a:gd name="T88" fmla="*/ 2 w 472"/>
                <a:gd name="T89" fmla="*/ 135 h 150"/>
                <a:gd name="T90" fmla="*/ 19 w 472"/>
                <a:gd name="T91" fmla="*/ 130 h 150"/>
                <a:gd name="T92" fmla="*/ 16 w 472"/>
                <a:gd name="T93" fmla="*/ 106 h 150"/>
                <a:gd name="T94" fmla="*/ 49 w 472"/>
                <a:gd name="T95" fmla="*/ 84 h 150"/>
                <a:gd name="T96" fmla="*/ 67 w 472"/>
                <a:gd name="T97" fmla="*/ 71 h 150"/>
                <a:gd name="T98" fmla="*/ 91 w 472"/>
                <a:gd name="T99" fmla="*/ 37 h 150"/>
                <a:gd name="T100" fmla="*/ 133 w 472"/>
                <a:gd name="T101" fmla="*/ 22 h 150"/>
                <a:gd name="T102" fmla="*/ 157 w 472"/>
                <a:gd name="T103" fmla="*/ 15 h 150"/>
                <a:gd name="T104" fmla="*/ 208 w 472"/>
                <a:gd name="T10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2" h="150">
                  <a:moveTo>
                    <a:pt x="154" y="35"/>
                  </a:moveTo>
                  <a:lnTo>
                    <a:pt x="153" y="40"/>
                  </a:lnTo>
                  <a:lnTo>
                    <a:pt x="155" y="41"/>
                  </a:lnTo>
                  <a:lnTo>
                    <a:pt x="157" y="40"/>
                  </a:lnTo>
                  <a:lnTo>
                    <a:pt x="159" y="38"/>
                  </a:lnTo>
                  <a:lnTo>
                    <a:pt x="154" y="35"/>
                  </a:lnTo>
                  <a:close/>
                  <a:moveTo>
                    <a:pt x="208" y="8"/>
                  </a:moveTo>
                  <a:lnTo>
                    <a:pt x="184" y="11"/>
                  </a:lnTo>
                  <a:lnTo>
                    <a:pt x="169" y="17"/>
                  </a:lnTo>
                  <a:lnTo>
                    <a:pt x="158" y="27"/>
                  </a:lnTo>
                  <a:lnTo>
                    <a:pt x="162" y="30"/>
                  </a:lnTo>
                  <a:lnTo>
                    <a:pt x="166" y="33"/>
                  </a:lnTo>
                  <a:lnTo>
                    <a:pt x="169" y="37"/>
                  </a:lnTo>
                  <a:lnTo>
                    <a:pt x="171" y="40"/>
                  </a:lnTo>
                  <a:lnTo>
                    <a:pt x="171" y="41"/>
                  </a:lnTo>
                  <a:lnTo>
                    <a:pt x="169" y="44"/>
                  </a:lnTo>
                  <a:lnTo>
                    <a:pt x="165" y="46"/>
                  </a:lnTo>
                  <a:lnTo>
                    <a:pt x="162" y="48"/>
                  </a:lnTo>
                  <a:lnTo>
                    <a:pt x="159" y="49"/>
                  </a:lnTo>
                  <a:lnTo>
                    <a:pt x="157" y="49"/>
                  </a:lnTo>
                  <a:lnTo>
                    <a:pt x="154" y="49"/>
                  </a:lnTo>
                  <a:lnTo>
                    <a:pt x="151" y="49"/>
                  </a:lnTo>
                  <a:lnTo>
                    <a:pt x="147" y="49"/>
                  </a:lnTo>
                  <a:lnTo>
                    <a:pt x="146" y="48"/>
                  </a:lnTo>
                  <a:lnTo>
                    <a:pt x="144" y="48"/>
                  </a:lnTo>
                  <a:lnTo>
                    <a:pt x="143" y="46"/>
                  </a:lnTo>
                  <a:lnTo>
                    <a:pt x="143" y="44"/>
                  </a:lnTo>
                  <a:lnTo>
                    <a:pt x="144" y="38"/>
                  </a:lnTo>
                  <a:lnTo>
                    <a:pt x="146" y="31"/>
                  </a:lnTo>
                  <a:lnTo>
                    <a:pt x="128" y="31"/>
                  </a:lnTo>
                  <a:lnTo>
                    <a:pt x="111" y="37"/>
                  </a:lnTo>
                  <a:lnTo>
                    <a:pt x="96" y="44"/>
                  </a:lnTo>
                  <a:lnTo>
                    <a:pt x="84" y="56"/>
                  </a:lnTo>
                  <a:lnTo>
                    <a:pt x="77" y="70"/>
                  </a:lnTo>
                  <a:lnTo>
                    <a:pt x="74" y="85"/>
                  </a:lnTo>
                  <a:lnTo>
                    <a:pt x="73" y="91"/>
                  </a:lnTo>
                  <a:lnTo>
                    <a:pt x="71" y="92"/>
                  </a:lnTo>
                  <a:lnTo>
                    <a:pt x="70" y="93"/>
                  </a:lnTo>
                  <a:lnTo>
                    <a:pt x="67" y="93"/>
                  </a:lnTo>
                  <a:lnTo>
                    <a:pt x="66" y="93"/>
                  </a:lnTo>
                  <a:lnTo>
                    <a:pt x="62" y="92"/>
                  </a:lnTo>
                  <a:lnTo>
                    <a:pt x="58" y="92"/>
                  </a:lnTo>
                  <a:lnTo>
                    <a:pt x="42" y="95"/>
                  </a:lnTo>
                  <a:lnTo>
                    <a:pt x="30" y="103"/>
                  </a:lnTo>
                  <a:lnTo>
                    <a:pt x="26" y="107"/>
                  </a:lnTo>
                  <a:lnTo>
                    <a:pt x="23" y="115"/>
                  </a:lnTo>
                  <a:lnTo>
                    <a:pt x="26" y="125"/>
                  </a:lnTo>
                  <a:lnTo>
                    <a:pt x="26" y="128"/>
                  </a:lnTo>
                  <a:lnTo>
                    <a:pt x="26" y="129"/>
                  </a:lnTo>
                  <a:lnTo>
                    <a:pt x="23" y="132"/>
                  </a:lnTo>
                  <a:lnTo>
                    <a:pt x="23" y="132"/>
                  </a:lnTo>
                  <a:lnTo>
                    <a:pt x="91" y="128"/>
                  </a:lnTo>
                  <a:lnTo>
                    <a:pt x="157" y="129"/>
                  </a:lnTo>
                  <a:lnTo>
                    <a:pt x="221" y="133"/>
                  </a:lnTo>
                  <a:lnTo>
                    <a:pt x="281" y="137"/>
                  </a:lnTo>
                  <a:lnTo>
                    <a:pt x="340" y="140"/>
                  </a:lnTo>
                  <a:lnTo>
                    <a:pt x="344" y="140"/>
                  </a:lnTo>
                  <a:lnTo>
                    <a:pt x="350" y="140"/>
                  </a:lnTo>
                  <a:lnTo>
                    <a:pt x="366" y="140"/>
                  </a:lnTo>
                  <a:lnTo>
                    <a:pt x="385" y="140"/>
                  </a:lnTo>
                  <a:lnTo>
                    <a:pt x="405" y="139"/>
                  </a:lnTo>
                  <a:lnTo>
                    <a:pt x="424" y="136"/>
                  </a:lnTo>
                  <a:lnTo>
                    <a:pt x="442" y="130"/>
                  </a:lnTo>
                  <a:lnTo>
                    <a:pt x="454" y="122"/>
                  </a:lnTo>
                  <a:lnTo>
                    <a:pt x="458" y="118"/>
                  </a:lnTo>
                  <a:lnTo>
                    <a:pt x="461" y="113"/>
                  </a:lnTo>
                  <a:lnTo>
                    <a:pt x="463" y="107"/>
                  </a:lnTo>
                  <a:lnTo>
                    <a:pt x="463" y="102"/>
                  </a:lnTo>
                  <a:lnTo>
                    <a:pt x="458" y="88"/>
                  </a:lnTo>
                  <a:lnTo>
                    <a:pt x="452" y="77"/>
                  </a:lnTo>
                  <a:lnTo>
                    <a:pt x="441" y="67"/>
                  </a:lnTo>
                  <a:lnTo>
                    <a:pt x="428" y="60"/>
                  </a:lnTo>
                  <a:lnTo>
                    <a:pt x="417" y="55"/>
                  </a:lnTo>
                  <a:lnTo>
                    <a:pt x="395" y="48"/>
                  </a:lnTo>
                  <a:lnTo>
                    <a:pt x="373" y="44"/>
                  </a:lnTo>
                  <a:lnTo>
                    <a:pt x="352" y="42"/>
                  </a:lnTo>
                  <a:lnTo>
                    <a:pt x="336" y="44"/>
                  </a:lnTo>
                  <a:lnTo>
                    <a:pt x="323" y="49"/>
                  </a:lnTo>
                  <a:lnTo>
                    <a:pt x="323" y="49"/>
                  </a:lnTo>
                  <a:lnTo>
                    <a:pt x="323" y="56"/>
                  </a:lnTo>
                  <a:lnTo>
                    <a:pt x="322" y="62"/>
                  </a:lnTo>
                  <a:lnTo>
                    <a:pt x="319" y="67"/>
                  </a:lnTo>
                  <a:lnTo>
                    <a:pt x="317" y="68"/>
                  </a:lnTo>
                  <a:lnTo>
                    <a:pt x="315" y="68"/>
                  </a:lnTo>
                  <a:lnTo>
                    <a:pt x="312" y="67"/>
                  </a:lnTo>
                  <a:lnTo>
                    <a:pt x="311" y="66"/>
                  </a:lnTo>
                  <a:lnTo>
                    <a:pt x="310" y="60"/>
                  </a:lnTo>
                  <a:lnTo>
                    <a:pt x="310" y="55"/>
                  </a:lnTo>
                  <a:lnTo>
                    <a:pt x="311" y="52"/>
                  </a:lnTo>
                  <a:lnTo>
                    <a:pt x="312" y="48"/>
                  </a:lnTo>
                  <a:lnTo>
                    <a:pt x="311" y="46"/>
                  </a:lnTo>
                  <a:lnTo>
                    <a:pt x="299" y="34"/>
                  </a:lnTo>
                  <a:lnTo>
                    <a:pt x="281" y="24"/>
                  </a:lnTo>
                  <a:lnTo>
                    <a:pt x="257" y="16"/>
                  </a:lnTo>
                  <a:lnTo>
                    <a:pt x="233" y="11"/>
                  </a:lnTo>
                  <a:lnTo>
                    <a:pt x="208" y="8"/>
                  </a:lnTo>
                  <a:close/>
                  <a:moveTo>
                    <a:pt x="208" y="0"/>
                  </a:moveTo>
                  <a:lnTo>
                    <a:pt x="234" y="1"/>
                  </a:lnTo>
                  <a:lnTo>
                    <a:pt x="261" y="8"/>
                  </a:lnTo>
                  <a:lnTo>
                    <a:pt x="286" y="16"/>
                  </a:lnTo>
                  <a:lnTo>
                    <a:pt x="306" y="29"/>
                  </a:lnTo>
                  <a:lnTo>
                    <a:pt x="319" y="41"/>
                  </a:lnTo>
                  <a:lnTo>
                    <a:pt x="319" y="41"/>
                  </a:lnTo>
                  <a:lnTo>
                    <a:pt x="332" y="35"/>
                  </a:lnTo>
                  <a:lnTo>
                    <a:pt x="347" y="33"/>
                  </a:lnTo>
                  <a:lnTo>
                    <a:pt x="365" y="33"/>
                  </a:lnTo>
                  <a:lnTo>
                    <a:pt x="384" y="35"/>
                  </a:lnTo>
                  <a:lnTo>
                    <a:pt x="403" y="40"/>
                  </a:lnTo>
                  <a:lnTo>
                    <a:pt x="421" y="46"/>
                  </a:lnTo>
                  <a:lnTo>
                    <a:pt x="442" y="57"/>
                  </a:lnTo>
                  <a:lnTo>
                    <a:pt x="458" y="70"/>
                  </a:lnTo>
                  <a:lnTo>
                    <a:pt x="468" y="85"/>
                  </a:lnTo>
                  <a:lnTo>
                    <a:pt x="472" y="102"/>
                  </a:lnTo>
                  <a:lnTo>
                    <a:pt x="469" y="117"/>
                  </a:lnTo>
                  <a:lnTo>
                    <a:pt x="461" y="128"/>
                  </a:lnTo>
                  <a:lnTo>
                    <a:pt x="447" y="137"/>
                  </a:lnTo>
                  <a:lnTo>
                    <a:pt x="428" y="144"/>
                  </a:lnTo>
                  <a:lnTo>
                    <a:pt x="407" y="147"/>
                  </a:lnTo>
                  <a:lnTo>
                    <a:pt x="387" y="148"/>
                  </a:lnTo>
                  <a:lnTo>
                    <a:pt x="368" y="150"/>
                  </a:lnTo>
                  <a:lnTo>
                    <a:pt x="350" y="148"/>
                  </a:lnTo>
                  <a:lnTo>
                    <a:pt x="344" y="148"/>
                  </a:lnTo>
                  <a:lnTo>
                    <a:pt x="340" y="148"/>
                  </a:lnTo>
                  <a:lnTo>
                    <a:pt x="281" y="147"/>
                  </a:lnTo>
                  <a:lnTo>
                    <a:pt x="221" y="143"/>
                  </a:lnTo>
                  <a:lnTo>
                    <a:pt x="168" y="139"/>
                  </a:lnTo>
                  <a:lnTo>
                    <a:pt x="114" y="136"/>
                  </a:lnTo>
                  <a:lnTo>
                    <a:pt x="60" y="137"/>
                  </a:lnTo>
                  <a:lnTo>
                    <a:pt x="5" y="143"/>
                  </a:lnTo>
                  <a:lnTo>
                    <a:pt x="5" y="143"/>
                  </a:lnTo>
                  <a:lnTo>
                    <a:pt x="2" y="143"/>
                  </a:lnTo>
                  <a:lnTo>
                    <a:pt x="1" y="141"/>
                  </a:lnTo>
                  <a:lnTo>
                    <a:pt x="0" y="139"/>
                  </a:lnTo>
                  <a:lnTo>
                    <a:pt x="1" y="137"/>
                  </a:lnTo>
                  <a:lnTo>
                    <a:pt x="2" y="135"/>
                  </a:lnTo>
                  <a:lnTo>
                    <a:pt x="4" y="135"/>
                  </a:lnTo>
                  <a:lnTo>
                    <a:pt x="20" y="132"/>
                  </a:lnTo>
                  <a:lnTo>
                    <a:pt x="19" y="130"/>
                  </a:lnTo>
                  <a:lnTo>
                    <a:pt x="18" y="129"/>
                  </a:lnTo>
                  <a:lnTo>
                    <a:pt x="15" y="118"/>
                  </a:lnTo>
                  <a:lnTo>
                    <a:pt x="16" y="106"/>
                  </a:lnTo>
                  <a:lnTo>
                    <a:pt x="23" y="96"/>
                  </a:lnTo>
                  <a:lnTo>
                    <a:pt x="36" y="88"/>
                  </a:lnTo>
                  <a:lnTo>
                    <a:pt x="49" y="84"/>
                  </a:lnTo>
                  <a:lnTo>
                    <a:pt x="64" y="84"/>
                  </a:lnTo>
                  <a:lnTo>
                    <a:pt x="64" y="82"/>
                  </a:lnTo>
                  <a:lnTo>
                    <a:pt x="67" y="71"/>
                  </a:lnTo>
                  <a:lnTo>
                    <a:pt x="71" y="59"/>
                  </a:lnTo>
                  <a:lnTo>
                    <a:pt x="78" y="46"/>
                  </a:lnTo>
                  <a:lnTo>
                    <a:pt x="91" y="37"/>
                  </a:lnTo>
                  <a:lnTo>
                    <a:pt x="103" y="30"/>
                  </a:lnTo>
                  <a:lnTo>
                    <a:pt x="117" y="24"/>
                  </a:lnTo>
                  <a:lnTo>
                    <a:pt x="133" y="22"/>
                  </a:lnTo>
                  <a:lnTo>
                    <a:pt x="148" y="23"/>
                  </a:lnTo>
                  <a:lnTo>
                    <a:pt x="150" y="23"/>
                  </a:lnTo>
                  <a:lnTo>
                    <a:pt x="157" y="15"/>
                  </a:lnTo>
                  <a:lnTo>
                    <a:pt x="168" y="6"/>
                  </a:lnTo>
                  <a:lnTo>
                    <a:pt x="183" y="2"/>
                  </a:lnTo>
                  <a:lnTo>
                    <a:pt x="208"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266">
              <a:extLst>
                <a:ext uri="{FF2B5EF4-FFF2-40B4-BE49-F238E27FC236}">
                  <a16:creationId xmlns:a16="http://schemas.microsoft.com/office/drawing/2014/main" id="{D9EA02A1-893C-4F3F-B56E-ED3935542BD4}"/>
                </a:ext>
              </a:extLst>
            </p:cNvPr>
            <p:cNvSpPr>
              <a:spLocks/>
            </p:cNvSpPr>
            <p:nvPr/>
          </p:nvSpPr>
          <p:spPr bwMode="auto">
            <a:xfrm>
              <a:off x="2986088" y="3695701"/>
              <a:ext cx="554038" cy="184150"/>
            </a:xfrm>
            <a:custGeom>
              <a:avLst/>
              <a:gdLst>
                <a:gd name="T0" fmla="*/ 97 w 349"/>
                <a:gd name="T1" fmla="*/ 1 h 116"/>
                <a:gd name="T2" fmla="*/ 112 w 349"/>
                <a:gd name="T3" fmla="*/ 17 h 116"/>
                <a:gd name="T4" fmla="*/ 125 w 349"/>
                <a:gd name="T5" fmla="*/ 25 h 116"/>
                <a:gd name="T6" fmla="*/ 165 w 349"/>
                <a:gd name="T7" fmla="*/ 11 h 116"/>
                <a:gd name="T8" fmla="*/ 207 w 349"/>
                <a:gd name="T9" fmla="*/ 7 h 116"/>
                <a:gd name="T10" fmla="*/ 232 w 349"/>
                <a:gd name="T11" fmla="*/ 15 h 116"/>
                <a:gd name="T12" fmla="*/ 243 w 349"/>
                <a:gd name="T13" fmla="*/ 26 h 116"/>
                <a:gd name="T14" fmla="*/ 249 w 349"/>
                <a:gd name="T15" fmla="*/ 19 h 116"/>
                <a:gd name="T16" fmla="*/ 271 w 349"/>
                <a:gd name="T17" fmla="*/ 17 h 116"/>
                <a:gd name="T18" fmla="*/ 309 w 349"/>
                <a:gd name="T19" fmla="*/ 29 h 116"/>
                <a:gd name="T20" fmla="*/ 340 w 349"/>
                <a:gd name="T21" fmla="*/ 51 h 116"/>
                <a:gd name="T22" fmla="*/ 349 w 349"/>
                <a:gd name="T23" fmla="*/ 72 h 116"/>
                <a:gd name="T24" fmla="*/ 342 w 349"/>
                <a:gd name="T25" fmla="*/ 90 h 116"/>
                <a:gd name="T26" fmla="*/ 310 w 349"/>
                <a:gd name="T27" fmla="*/ 106 h 116"/>
                <a:gd name="T28" fmla="*/ 259 w 349"/>
                <a:gd name="T29" fmla="*/ 113 h 116"/>
                <a:gd name="T30" fmla="*/ 203 w 349"/>
                <a:gd name="T31" fmla="*/ 113 h 116"/>
                <a:gd name="T32" fmla="*/ 108 w 349"/>
                <a:gd name="T33" fmla="*/ 114 h 116"/>
                <a:gd name="T34" fmla="*/ 43 w 349"/>
                <a:gd name="T35" fmla="*/ 116 h 116"/>
                <a:gd name="T36" fmla="*/ 39 w 349"/>
                <a:gd name="T37" fmla="*/ 113 h 116"/>
                <a:gd name="T38" fmla="*/ 39 w 349"/>
                <a:gd name="T39" fmla="*/ 109 h 116"/>
                <a:gd name="T40" fmla="*/ 43 w 349"/>
                <a:gd name="T41" fmla="*/ 106 h 116"/>
                <a:gd name="T42" fmla="*/ 181 w 349"/>
                <a:gd name="T43" fmla="*/ 103 h 116"/>
                <a:gd name="T44" fmla="*/ 230 w 349"/>
                <a:gd name="T45" fmla="*/ 105 h 116"/>
                <a:gd name="T46" fmla="*/ 284 w 349"/>
                <a:gd name="T47" fmla="*/ 102 h 116"/>
                <a:gd name="T48" fmla="*/ 320 w 349"/>
                <a:gd name="T49" fmla="*/ 92 h 116"/>
                <a:gd name="T50" fmla="*/ 338 w 349"/>
                <a:gd name="T51" fmla="*/ 79 h 116"/>
                <a:gd name="T52" fmla="*/ 332 w 349"/>
                <a:gd name="T53" fmla="*/ 57 h 116"/>
                <a:gd name="T54" fmla="*/ 303 w 349"/>
                <a:gd name="T55" fmla="*/ 36 h 116"/>
                <a:gd name="T56" fmla="*/ 270 w 349"/>
                <a:gd name="T57" fmla="*/ 26 h 116"/>
                <a:gd name="T58" fmla="*/ 255 w 349"/>
                <a:gd name="T59" fmla="*/ 28 h 116"/>
                <a:gd name="T60" fmla="*/ 251 w 349"/>
                <a:gd name="T61" fmla="*/ 29 h 116"/>
                <a:gd name="T62" fmla="*/ 249 w 349"/>
                <a:gd name="T63" fmla="*/ 35 h 116"/>
                <a:gd name="T64" fmla="*/ 249 w 349"/>
                <a:gd name="T65" fmla="*/ 43 h 116"/>
                <a:gd name="T66" fmla="*/ 248 w 349"/>
                <a:gd name="T67" fmla="*/ 47 h 116"/>
                <a:gd name="T68" fmla="*/ 244 w 349"/>
                <a:gd name="T69" fmla="*/ 48 h 116"/>
                <a:gd name="T70" fmla="*/ 241 w 349"/>
                <a:gd name="T71" fmla="*/ 44 h 116"/>
                <a:gd name="T72" fmla="*/ 219 w 349"/>
                <a:gd name="T73" fmla="*/ 19 h 116"/>
                <a:gd name="T74" fmla="*/ 186 w 349"/>
                <a:gd name="T75" fmla="*/ 17 h 116"/>
                <a:gd name="T76" fmla="*/ 147 w 349"/>
                <a:gd name="T77" fmla="*/ 26 h 116"/>
                <a:gd name="T78" fmla="*/ 121 w 349"/>
                <a:gd name="T79" fmla="*/ 36 h 116"/>
                <a:gd name="T80" fmla="*/ 112 w 349"/>
                <a:gd name="T81" fmla="*/ 40 h 116"/>
                <a:gd name="T82" fmla="*/ 108 w 349"/>
                <a:gd name="T83" fmla="*/ 37 h 116"/>
                <a:gd name="T84" fmla="*/ 105 w 349"/>
                <a:gd name="T85" fmla="*/ 23 h 116"/>
                <a:gd name="T86" fmla="*/ 94 w 349"/>
                <a:gd name="T87" fmla="*/ 10 h 116"/>
                <a:gd name="T88" fmla="*/ 73 w 349"/>
                <a:gd name="T89" fmla="*/ 14 h 116"/>
                <a:gd name="T90" fmla="*/ 52 w 349"/>
                <a:gd name="T91" fmla="*/ 32 h 116"/>
                <a:gd name="T92" fmla="*/ 35 w 349"/>
                <a:gd name="T93" fmla="*/ 58 h 116"/>
                <a:gd name="T94" fmla="*/ 17 w 349"/>
                <a:gd name="T95" fmla="*/ 84 h 116"/>
                <a:gd name="T96" fmla="*/ 10 w 349"/>
                <a:gd name="T97" fmla="*/ 102 h 116"/>
                <a:gd name="T98" fmla="*/ 8 w 349"/>
                <a:gd name="T99" fmla="*/ 106 h 116"/>
                <a:gd name="T100" fmla="*/ 4 w 349"/>
                <a:gd name="T101" fmla="*/ 108 h 116"/>
                <a:gd name="T102" fmla="*/ 0 w 349"/>
                <a:gd name="T103" fmla="*/ 103 h 116"/>
                <a:gd name="T104" fmla="*/ 6 w 349"/>
                <a:gd name="T105" fmla="*/ 84 h 116"/>
                <a:gd name="T106" fmla="*/ 22 w 349"/>
                <a:gd name="T107" fmla="*/ 58 h 116"/>
                <a:gd name="T108" fmla="*/ 40 w 349"/>
                <a:gd name="T109" fmla="*/ 33 h 116"/>
                <a:gd name="T110" fmla="*/ 54 w 349"/>
                <a:gd name="T111" fmla="*/ 17 h 116"/>
                <a:gd name="T112" fmla="*/ 84 w 349"/>
                <a:gd name="T11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9" h="116">
                  <a:moveTo>
                    <a:pt x="84" y="0"/>
                  </a:moveTo>
                  <a:lnTo>
                    <a:pt x="97" y="1"/>
                  </a:lnTo>
                  <a:lnTo>
                    <a:pt x="106" y="7"/>
                  </a:lnTo>
                  <a:lnTo>
                    <a:pt x="112" y="17"/>
                  </a:lnTo>
                  <a:lnTo>
                    <a:pt x="116" y="29"/>
                  </a:lnTo>
                  <a:lnTo>
                    <a:pt x="125" y="25"/>
                  </a:lnTo>
                  <a:lnTo>
                    <a:pt x="145" y="18"/>
                  </a:lnTo>
                  <a:lnTo>
                    <a:pt x="165" y="11"/>
                  </a:lnTo>
                  <a:lnTo>
                    <a:pt x="186" y="7"/>
                  </a:lnTo>
                  <a:lnTo>
                    <a:pt x="207" y="7"/>
                  </a:lnTo>
                  <a:lnTo>
                    <a:pt x="225" y="11"/>
                  </a:lnTo>
                  <a:lnTo>
                    <a:pt x="232" y="15"/>
                  </a:lnTo>
                  <a:lnTo>
                    <a:pt x="237" y="19"/>
                  </a:lnTo>
                  <a:lnTo>
                    <a:pt x="243" y="26"/>
                  </a:lnTo>
                  <a:lnTo>
                    <a:pt x="245" y="22"/>
                  </a:lnTo>
                  <a:lnTo>
                    <a:pt x="249" y="19"/>
                  </a:lnTo>
                  <a:lnTo>
                    <a:pt x="255" y="18"/>
                  </a:lnTo>
                  <a:lnTo>
                    <a:pt x="271" y="17"/>
                  </a:lnTo>
                  <a:lnTo>
                    <a:pt x="289" y="21"/>
                  </a:lnTo>
                  <a:lnTo>
                    <a:pt x="309" y="29"/>
                  </a:lnTo>
                  <a:lnTo>
                    <a:pt x="327" y="39"/>
                  </a:lnTo>
                  <a:lnTo>
                    <a:pt x="340" y="51"/>
                  </a:lnTo>
                  <a:lnTo>
                    <a:pt x="349" y="65"/>
                  </a:lnTo>
                  <a:lnTo>
                    <a:pt x="349" y="72"/>
                  </a:lnTo>
                  <a:lnTo>
                    <a:pt x="347" y="80"/>
                  </a:lnTo>
                  <a:lnTo>
                    <a:pt x="342" y="90"/>
                  </a:lnTo>
                  <a:lnTo>
                    <a:pt x="329" y="98"/>
                  </a:lnTo>
                  <a:lnTo>
                    <a:pt x="310" y="106"/>
                  </a:lnTo>
                  <a:lnTo>
                    <a:pt x="285" y="110"/>
                  </a:lnTo>
                  <a:lnTo>
                    <a:pt x="259" y="113"/>
                  </a:lnTo>
                  <a:lnTo>
                    <a:pt x="230" y="113"/>
                  </a:lnTo>
                  <a:lnTo>
                    <a:pt x="203" y="113"/>
                  </a:lnTo>
                  <a:lnTo>
                    <a:pt x="181" y="113"/>
                  </a:lnTo>
                  <a:lnTo>
                    <a:pt x="108" y="114"/>
                  </a:lnTo>
                  <a:lnTo>
                    <a:pt x="43" y="116"/>
                  </a:lnTo>
                  <a:lnTo>
                    <a:pt x="43" y="116"/>
                  </a:lnTo>
                  <a:lnTo>
                    <a:pt x="41" y="114"/>
                  </a:lnTo>
                  <a:lnTo>
                    <a:pt x="39" y="113"/>
                  </a:lnTo>
                  <a:lnTo>
                    <a:pt x="39" y="112"/>
                  </a:lnTo>
                  <a:lnTo>
                    <a:pt x="39" y="109"/>
                  </a:lnTo>
                  <a:lnTo>
                    <a:pt x="41" y="108"/>
                  </a:lnTo>
                  <a:lnTo>
                    <a:pt x="43" y="106"/>
                  </a:lnTo>
                  <a:lnTo>
                    <a:pt x="108" y="105"/>
                  </a:lnTo>
                  <a:lnTo>
                    <a:pt x="181" y="103"/>
                  </a:lnTo>
                  <a:lnTo>
                    <a:pt x="204" y="105"/>
                  </a:lnTo>
                  <a:lnTo>
                    <a:pt x="230" y="105"/>
                  </a:lnTo>
                  <a:lnTo>
                    <a:pt x="258" y="103"/>
                  </a:lnTo>
                  <a:lnTo>
                    <a:pt x="284" y="102"/>
                  </a:lnTo>
                  <a:lnTo>
                    <a:pt x="307" y="96"/>
                  </a:lnTo>
                  <a:lnTo>
                    <a:pt x="320" y="92"/>
                  </a:lnTo>
                  <a:lnTo>
                    <a:pt x="331" y="85"/>
                  </a:lnTo>
                  <a:lnTo>
                    <a:pt x="338" y="79"/>
                  </a:lnTo>
                  <a:lnTo>
                    <a:pt x="339" y="68"/>
                  </a:lnTo>
                  <a:lnTo>
                    <a:pt x="332" y="57"/>
                  </a:lnTo>
                  <a:lnTo>
                    <a:pt x="320" y="46"/>
                  </a:lnTo>
                  <a:lnTo>
                    <a:pt x="303" y="36"/>
                  </a:lnTo>
                  <a:lnTo>
                    <a:pt x="287" y="29"/>
                  </a:lnTo>
                  <a:lnTo>
                    <a:pt x="270" y="26"/>
                  </a:lnTo>
                  <a:lnTo>
                    <a:pt x="258" y="26"/>
                  </a:lnTo>
                  <a:lnTo>
                    <a:pt x="255" y="28"/>
                  </a:lnTo>
                  <a:lnTo>
                    <a:pt x="254" y="28"/>
                  </a:lnTo>
                  <a:lnTo>
                    <a:pt x="251" y="29"/>
                  </a:lnTo>
                  <a:lnTo>
                    <a:pt x="249" y="32"/>
                  </a:lnTo>
                  <a:lnTo>
                    <a:pt x="249" y="35"/>
                  </a:lnTo>
                  <a:lnTo>
                    <a:pt x="249" y="37"/>
                  </a:lnTo>
                  <a:lnTo>
                    <a:pt x="249" y="43"/>
                  </a:lnTo>
                  <a:lnTo>
                    <a:pt x="249" y="44"/>
                  </a:lnTo>
                  <a:lnTo>
                    <a:pt x="248" y="47"/>
                  </a:lnTo>
                  <a:lnTo>
                    <a:pt x="247" y="48"/>
                  </a:lnTo>
                  <a:lnTo>
                    <a:pt x="244" y="48"/>
                  </a:lnTo>
                  <a:lnTo>
                    <a:pt x="241" y="47"/>
                  </a:lnTo>
                  <a:lnTo>
                    <a:pt x="241" y="44"/>
                  </a:lnTo>
                  <a:lnTo>
                    <a:pt x="233" y="29"/>
                  </a:lnTo>
                  <a:lnTo>
                    <a:pt x="219" y="19"/>
                  </a:lnTo>
                  <a:lnTo>
                    <a:pt x="204" y="15"/>
                  </a:lnTo>
                  <a:lnTo>
                    <a:pt x="186" y="17"/>
                  </a:lnTo>
                  <a:lnTo>
                    <a:pt x="167" y="21"/>
                  </a:lnTo>
                  <a:lnTo>
                    <a:pt x="147" y="26"/>
                  </a:lnTo>
                  <a:lnTo>
                    <a:pt x="128" y="33"/>
                  </a:lnTo>
                  <a:lnTo>
                    <a:pt x="121" y="36"/>
                  </a:lnTo>
                  <a:lnTo>
                    <a:pt x="113" y="39"/>
                  </a:lnTo>
                  <a:lnTo>
                    <a:pt x="112" y="40"/>
                  </a:lnTo>
                  <a:lnTo>
                    <a:pt x="109" y="39"/>
                  </a:lnTo>
                  <a:lnTo>
                    <a:pt x="108" y="37"/>
                  </a:lnTo>
                  <a:lnTo>
                    <a:pt x="108" y="36"/>
                  </a:lnTo>
                  <a:lnTo>
                    <a:pt x="105" y="23"/>
                  </a:lnTo>
                  <a:lnTo>
                    <a:pt x="101" y="15"/>
                  </a:lnTo>
                  <a:lnTo>
                    <a:pt x="94" y="10"/>
                  </a:lnTo>
                  <a:lnTo>
                    <a:pt x="84" y="10"/>
                  </a:lnTo>
                  <a:lnTo>
                    <a:pt x="73" y="14"/>
                  </a:lnTo>
                  <a:lnTo>
                    <a:pt x="61" y="23"/>
                  </a:lnTo>
                  <a:lnTo>
                    <a:pt x="52" y="32"/>
                  </a:lnTo>
                  <a:lnTo>
                    <a:pt x="44" y="44"/>
                  </a:lnTo>
                  <a:lnTo>
                    <a:pt x="35" y="58"/>
                  </a:lnTo>
                  <a:lnTo>
                    <a:pt x="25" y="72"/>
                  </a:lnTo>
                  <a:lnTo>
                    <a:pt x="17" y="84"/>
                  </a:lnTo>
                  <a:lnTo>
                    <a:pt x="11" y="95"/>
                  </a:lnTo>
                  <a:lnTo>
                    <a:pt x="10" y="102"/>
                  </a:lnTo>
                  <a:lnTo>
                    <a:pt x="10" y="105"/>
                  </a:lnTo>
                  <a:lnTo>
                    <a:pt x="8" y="106"/>
                  </a:lnTo>
                  <a:lnTo>
                    <a:pt x="6" y="108"/>
                  </a:lnTo>
                  <a:lnTo>
                    <a:pt x="4" y="108"/>
                  </a:lnTo>
                  <a:lnTo>
                    <a:pt x="1" y="106"/>
                  </a:lnTo>
                  <a:lnTo>
                    <a:pt x="0" y="103"/>
                  </a:lnTo>
                  <a:lnTo>
                    <a:pt x="1" y="95"/>
                  </a:lnTo>
                  <a:lnTo>
                    <a:pt x="6" y="84"/>
                  </a:lnTo>
                  <a:lnTo>
                    <a:pt x="14" y="72"/>
                  </a:lnTo>
                  <a:lnTo>
                    <a:pt x="22" y="58"/>
                  </a:lnTo>
                  <a:lnTo>
                    <a:pt x="32" y="44"/>
                  </a:lnTo>
                  <a:lnTo>
                    <a:pt x="40" y="33"/>
                  </a:lnTo>
                  <a:lnTo>
                    <a:pt x="48" y="23"/>
                  </a:lnTo>
                  <a:lnTo>
                    <a:pt x="54" y="17"/>
                  </a:lnTo>
                  <a:lnTo>
                    <a:pt x="69" y="6"/>
                  </a:lnTo>
                  <a:lnTo>
                    <a:pt x="8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267">
              <a:extLst>
                <a:ext uri="{FF2B5EF4-FFF2-40B4-BE49-F238E27FC236}">
                  <a16:creationId xmlns:a16="http://schemas.microsoft.com/office/drawing/2014/main" id="{7547E3DA-7934-4A38-B402-63CF475F617F}"/>
                </a:ext>
              </a:extLst>
            </p:cNvPr>
            <p:cNvSpPr>
              <a:spLocks noEditPoints="1"/>
            </p:cNvSpPr>
            <p:nvPr/>
          </p:nvSpPr>
          <p:spPr bwMode="auto">
            <a:xfrm>
              <a:off x="3275013" y="2900363"/>
              <a:ext cx="1681163" cy="758825"/>
            </a:xfrm>
            <a:custGeom>
              <a:avLst/>
              <a:gdLst>
                <a:gd name="T0" fmla="*/ 48 w 1059"/>
                <a:gd name="T1" fmla="*/ 369 h 478"/>
                <a:gd name="T2" fmla="*/ 10 w 1059"/>
                <a:gd name="T3" fmla="*/ 439 h 478"/>
                <a:gd name="T4" fmla="*/ 66 w 1059"/>
                <a:gd name="T5" fmla="*/ 443 h 478"/>
                <a:gd name="T6" fmla="*/ 138 w 1059"/>
                <a:gd name="T7" fmla="*/ 421 h 478"/>
                <a:gd name="T8" fmla="*/ 179 w 1059"/>
                <a:gd name="T9" fmla="*/ 350 h 478"/>
                <a:gd name="T10" fmla="*/ 654 w 1059"/>
                <a:gd name="T11" fmla="*/ 0 h 478"/>
                <a:gd name="T12" fmla="*/ 690 w 1059"/>
                <a:gd name="T13" fmla="*/ 53 h 478"/>
                <a:gd name="T14" fmla="*/ 803 w 1059"/>
                <a:gd name="T15" fmla="*/ 97 h 478"/>
                <a:gd name="T16" fmla="*/ 905 w 1059"/>
                <a:gd name="T17" fmla="*/ 78 h 478"/>
                <a:gd name="T18" fmla="*/ 1057 w 1059"/>
                <a:gd name="T19" fmla="*/ 143 h 478"/>
                <a:gd name="T20" fmla="*/ 999 w 1059"/>
                <a:gd name="T21" fmla="*/ 230 h 478"/>
                <a:gd name="T22" fmla="*/ 898 w 1059"/>
                <a:gd name="T23" fmla="*/ 245 h 478"/>
                <a:gd name="T24" fmla="*/ 800 w 1059"/>
                <a:gd name="T25" fmla="*/ 260 h 478"/>
                <a:gd name="T26" fmla="*/ 760 w 1059"/>
                <a:gd name="T27" fmla="*/ 281 h 478"/>
                <a:gd name="T28" fmla="*/ 821 w 1059"/>
                <a:gd name="T29" fmla="*/ 245 h 478"/>
                <a:gd name="T30" fmla="*/ 871 w 1059"/>
                <a:gd name="T31" fmla="*/ 234 h 478"/>
                <a:gd name="T32" fmla="*/ 1012 w 1059"/>
                <a:gd name="T33" fmla="*/ 215 h 478"/>
                <a:gd name="T34" fmla="*/ 1021 w 1059"/>
                <a:gd name="T35" fmla="*/ 111 h 478"/>
                <a:gd name="T36" fmla="*/ 843 w 1059"/>
                <a:gd name="T37" fmla="*/ 96 h 478"/>
                <a:gd name="T38" fmla="*/ 689 w 1059"/>
                <a:gd name="T39" fmla="*/ 143 h 478"/>
                <a:gd name="T40" fmla="*/ 679 w 1059"/>
                <a:gd name="T41" fmla="*/ 143 h 478"/>
                <a:gd name="T42" fmla="*/ 313 w 1059"/>
                <a:gd name="T43" fmla="*/ 254 h 478"/>
                <a:gd name="T44" fmla="*/ 256 w 1059"/>
                <a:gd name="T45" fmla="*/ 271 h 478"/>
                <a:gd name="T46" fmla="*/ 211 w 1059"/>
                <a:gd name="T47" fmla="*/ 197 h 478"/>
                <a:gd name="T48" fmla="*/ 162 w 1059"/>
                <a:gd name="T49" fmla="*/ 131 h 478"/>
                <a:gd name="T50" fmla="*/ 66 w 1059"/>
                <a:gd name="T51" fmla="*/ 187 h 478"/>
                <a:gd name="T52" fmla="*/ 73 w 1059"/>
                <a:gd name="T53" fmla="*/ 310 h 478"/>
                <a:gd name="T54" fmla="*/ 98 w 1059"/>
                <a:gd name="T55" fmla="*/ 296 h 478"/>
                <a:gd name="T56" fmla="*/ 193 w 1059"/>
                <a:gd name="T57" fmla="*/ 285 h 478"/>
                <a:gd name="T58" fmla="*/ 186 w 1059"/>
                <a:gd name="T59" fmla="*/ 369 h 478"/>
                <a:gd name="T60" fmla="*/ 117 w 1059"/>
                <a:gd name="T61" fmla="*/ 436 h 478"/>
                <a:gd name="T62" fmla="*/ 182 w 1059"/>
                <a:gd name="T63" fmla="*/ 468 h 478"/>
                <a:gd name="T64" fmla="*/ 468 w 1059"/>
                <a:gd name="T65" fmla="*/ 366 h 478"/>
                <a:gd name="T66" fmla="*/ 409 w 1059"/>
                <a:gd name="T67" fmla="*/ 396 h 478"/>
                <a:gd name="T68" fmla="*/ 139 w 1059"/>
                <a:gd name="T69" fmla="*/ 474 h 478"/>
                <a:gd name="T70" fmla="*/ 40 w 1059"/>
                <a:gd name="T71" fmla="*/ 457 h 478"/>
                <a:gd name="T72" fmla="*/ 0 w 1059"/>
                <a:gd name="T73" fmla="*/ 443 h 478"/>
                <a:gd name="T74" fmla="*/ 59 w 1059"/>
                <a:gd name="T75" fmla="*/ 340 h 478"/>
                <a:gd name="T76" fmla="*/ 62 w 1059"/>
                <a:gd name="T77" fmla="*/ 232 h 478"/>
                <a:gd name="T78" fmla="*/ 73 w 1059"/>
                <a:gd name="T79" fmla="*/ 172 h 478"/>
                <a:gd name="T80" fmla="*/ 178 w 1059"/>
                <a:gd name="T81" fmla="*/ 121 h 478"/>
                <a:gd name="T82" fmla="*/ 220 w 1059"/>
                <a:gd name="T83" fmla="*/ 195 h 478"/>
                <a:gd name="T84" fmla="*/ 259 w 1059"/>
                <a:gd name="T85" fmla="*/ 263 h 478"/>
                <a:gd name="T86" fmla="*/ 336 w 1059"/>
                <a:gd name="T87" fmla="*/ 239 h 478"/>
                <a:gd name="T88" fmla="*/ 679 w 1059"/>
                <a:gd name="T89" fmla="*/ 71 h 478"/>
                <a:gd name="T90" fmla="*/ 680 w 1059"/>
                <a:gd name="T91" fmla="*/ 20 h 478"/>
                <a:gd name="T92" fmla="*/ 607 w 1059"/>
                <a:gd name="T93" fmla="*/ 19 h 478"/>
                <a:gd name="T94" fmla="*/ 534 w 1059"/>
                <a:gd name="T95" fmla="*/ 38 h 478"/>
                <a:gd name="T96" fmla="*/ 490 w 1059"/>
                <a:gd name="T97" fmla="*/ 78 h 478"/>
                <a:gd name="T98" fmla="*/ 541 w 1059"/>
                <a:gd name="T99" fmla="*/ 165 h 478"/>
                <a:gd name="T100" fmla="*/ 525 w 1059"/>
                <a:gd name="T101" fmla="*/ 144 h 478"/>
                <a:gd name="T102" fmla="*/ 478 w 1059"/>
                <a:gd name="T103" fmla="*/ 59 h 478"/>
                <a:gd name="T104" fmla="*/ 572 w 1059"/>
                <a:gd name="T105" fmla="*/ 22 h 478"/>
                <a:gd name="T106" fmla="*/ 638 w 1059"/>
                <a:gd name="T107" fmla="*/ 1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9" h="478">
                  <a:moveTo>
                    <a:pt x="179" y="281"/>
                  </a:moveTo>
                  <a:lnTo>
                    <a:pt x="125" y="294"/>
                  </a:lnTo>
                  <a:lnTo>
                    <a:pt x="124" y="297"/>
                  </a:lnTo>
                  <a:lnTo>
                    <a:pt x="98" y="316"/>
                  </a:lnTo>
                  <a:lnTo>
                    <a:pt x="72" y="341"/>
                  </a:lnTo>
                  <a:lnTo>
                    <a:pt x="48" y="369"/>
                  </a:lnTo>
                  <a:lnTo>
                    <a:pt x="27" y="396"/>
                  </a:lnTo>
                  <a:lnTo>
                    <a:pt x="14" y="424"/>
                  </a:lnTo>
                  <a:lnTo>
                    <a:pt x="12" y="427"/>
                  </a:lnTo>
                  <a:lnTo>
                    <a:pt x="11" y="431"/>
                  </a:lnTo>
                  <a:lnTo>
                    <a:pt x="10" y="435"/>
                  </a:lnTo>
                  <a:lnTo>
                    <a:pt x="10" y="439"/>
                  </a:lnTo>
                  <a:lnTo>
                    <a:pt x="10" y="442"/>
                  </a:lnTo>
                  <a:lnTo>
                    <a:pt x="12" y="445"/>
                  </a:lnTo>
                  <a:lnTo>
                    <a:pt x="21" y="449"/>
                  </a:lnTo>
                  <a:lnTo>
                    <a:pt x="33" y="449"/>
                  </a:lnTo>
                  <a:lnTo>
                    <a:pt x="48" y="446"/>
                  </a:lnTo>
                  <a:lnTo>
                    <a:pt x="66" y="443"/>
                  </a:lnTo>
                  <a:lnTo>
                    <a:pt x="81" y="438"/>
                  </a:lnTo>
                  <a:lnTo>
                    <a:pt x="96" y="434"/>
                  </a:lnTo>
                  <a:lnTo>
                    <a:pt x="103" y="431"/>
                  </a:lnTo>
                  <a:lnTo>
                    <a:pt x="109" y="429"/>
                  </a:lnTo>
                  <a:lnTo>
                    <a:pt x="114" y="428"/>
                  </a:lnTo>
                  <a:lnTo>
                    <a:pt x="138" y="421"/>
                  </a:lnTo>
                  <a:lnTo>
                    <a:pt x="153" y="414"/>
                  </a:lnTo>
                  <a:lnTo>
                    <a:pt x="164" y="405"/>
                  </a:lnTo>
                  <a:lnTo>
                    <a:pt x="171" y="389"/>
                  </a:lnTo>
                  <a:lnTo>
                    <a:pt x="176" y="367"/>
                  </a:lnTo>
                  <a:lnTo>
                    <a:pt x="178" y="359"/>
                  </a:lnTo>
                  <a:lnTo>
                    <a:pt x="179" y="350"/>
                  </a:lnTo>
                  <a:lnTo>
                    <a:pt x="182" y="334"/>
                  </a:lnTo>
                  <a:lnTo>
                    <a:pt x="185" y="319"/>
                  </a:lnTo>
                  <a:lnTo>
                    <a:pt x="186" y="305"/>
                  </a:lnTo>
                  <a:lnTo>
                    <a:pt x="185" y="292"/>
                  </a:lnTo>
                  <a:lnTo>
                    <a:pt x="179" y="281"/>
                  </a:lnTo>
                  <a:close/>
                  <a:moveTo>
                    <a:pt x="654" y="0"/>
                  </a:moveTo>
                  <a:lnTo>
                    <a:pt x="668" y="1"/>
                  </a:lnTo>
                  <a:lnTo>
                    <a:pt x="679" y="7"/>
                  </a:lnTo>
                  <a:lnTo>
                    <a:pt x="689" y="16"/>
                  </a:lnTo>
                  <a:lnTo>
                    <a:pt x="691" y="27"/>
                  </a:lnTo>
                  <a:lnTo>
                    <a:pt x="691" y="40"/>
                  </a:lnTo>
                  <a:lnTo>
                    <a:pt x="690" y="53"/>
                  </a:lnTo>
                  <a:lnTo>
                    <a:pt x="689" y="60"/>
                  </a:lnTo>
                  <a:lnTo>
                    <a:pt x="689" y="66"/>
                  </a:lnTo>
                  <a:lnTo>
                    <a:pt x="689" y="71"/>
                  </a:lnTo>
                  <a:lnTo>
                    <a:pt x="689" y="71"/>
                  </a:lnTo>
                  <a:lnTo>
                    <a:pt x="689" y="128"/>
                  </a:lnTo>
                  <a:lnTo>
                    <a:pt x="803" y="97"/>
                  </a:lnTo>
                  <a:lnTo>
                    <a:pt x="803" y="96"/>
                  </a:lnTo>
                  <a:lnTo>
                    <a:pt x="804" y="93"/>
                  </a:lnTo>
                  <a:lnTo>
                    <a:pt x="807" y="93"/>
                  </a:lnTo>
                  <a:lnTo>
                    <a:pt x="840" y="88"/>
                  </a:lnTo>
                  <a:lnTo>
                    <a:pt x="873" y="82"/>
                  </a:lnTo>
                  <a:lnTo>
                    <a:pt x="905" y="78"/>
                  </a:lnTo>
                  <a:lnTo>
                    <a:pt x="938" y="77"/>
                  </a:lnTo>
                  <a:lnTo>
                    <a:pt x="970" y="81"/>
                  </a:lnTo>
                  <a:lnTo>
                    <a:pt x="1001" y="89"/>
                  </a:lnTo>
                  <a:lnTo>
                    <a:pt x="1026" y="104"/>
                  </a:lnTo>
                  <a:lnTo>
                    <a:pt x="1046" y="122"/>
                  </a:lnTo>
                  <a:lnTo>
                    <a:pt x="1057" y="143"/>
                  </a:lnTo>
                  <a:lnTo>
                    <a:pt x="1059" y="159"/>
                  </a:lnTo>
                  <a:lnTo>
                    <a:pt x="1058" y="176"/>
                  </a:lnTo>
                  <a:lnTo>
                    <a:pt x="1050" y="192"/>
                  </a:lnTo>
                  <a:lnTo>
                    <a:pt x="1036" y="209"/>
                  </a:lnTo>
                  <a:lnTo>
                    <a:pt x="1019" y="220"/>
                  </a:lnTo>
                  <a:lnTo>
                    <a:pt x="999" y="230"/>
                  </a:lnTo>
                  <a:lnTo>
                    <a:pt x="975" y="235"/>
                  </a:lnTo>
                  <a:lnTo>
                    <a:pt x="952" y="238"/>
                  </a:lnTo>
                  <a:lnTo>
                    <a:pt x="926" y="241"/>
                  </a:lnTo>
                  <a:lnTo>
                    <a:pt x="901" y="242"/>
                  </a:lnTo>
                  <a:lnTo>
                    <a:pt x="901" y="243"/>
                  </a:lnTo>
                  <a:lnTo>
                    <a:pt x="898" y="245"/>
                  </a:lnTo>
                  <a:lnTo>
                    <a:pt x="897" y="245"/>
                  </a:lnTo>
                  <a:lnTo>
                    <a:pt x="887" y="246"/>
                  </a:lnTo>
                  <a:lnTo>
                    <a:pt x="866" y="248"/>
                  </a:lnTo>
                  <a:lnTo>
                    <a:pt x="844" y="250"/>
                  </a:lnTo>
                  <a:lnTo>
                    <a:pt x="822" y="254"/>
                  </a:lnTo>
                  <a:lnTo>
                    <a:pt x="800" y="260"/>
                  </a:lnTo>
                  <a:lnTo>
                    <a:pt x="781" y="268"/>
                  </a:lnTo>
                  <a:lnTo>
                    <a:pt x="767" y="281"/>
                  </a:lnTo>
                  <a:lnTo>
                    <a:pt x="766" y="282"/>
                  </a:lnTo>
                  <a:lnTo>
                    <a:pt x="763" y="282"/>
                  </a:lnTo>
                  <a:lnTo>
                    <a:pt x="762" y="282"/>
                  </a:lnTo>
                  <a:lnTo>
                    <a:pt x="760" y="281"/>
                  </a:lnTo>
                  <a:lnTo>
                    <a:pt x="759" y="279"/>
                  </a:lnTo>
                  <a:lnTo>
                    <a:pt x="759" y="277"/>
                  </a:lnTo>
                  <a:lnTo>
                    <a:pt x="760" y="274"/>
                  </a:lnTo>
                  <a:lnTo>
                    <a:pt x="777" y="261"/>
                  </a:lnTo>
                  <a:lnTo>
                    <a:pt x="798" y="252"/>
                  </a:lnTo>
                  <a:lnTo>
                    <a:pt x="821" y="245"/>
                  </a:lnTo>
                  <a:lnTo>
                    <a:pt x="821" y="245"/>
                  </a:lnTo>
                  <a:lnTo>
                    <a:pt x="821" y="242"/>
                  </a:lnTo>
                  <a:lnTo>
                    <a:pt x="822" y="241"/>
                  </a:lnTo>
                  <a:lnTo>
                    <a:pt x="825" y="239"/>
                  </a:lnTo>
                  <a:lnTo>
                    <a:pt x="846" y="235"/>
                  </a:lnTo>
                  <a:lnTo>
                    <a:pt x="871" y="234"/>
                  </a:lnTo>
                  <a:lnTo>
                    <a:pt x="897" y="232"/>
                  </a:lnTo>
                  <a:lnTo>
                    <a:pt x="920" y="231"/>
                  </a:lnTo>
                  <a:lnTo>
                    <a:pt x="945" y="230"/>
                  </a:lnTo>
                  <a:lnTo>
                    <a:pt x="970" y="227"/>
                  </a:lnTo>
                  <a:lnTo>
                    <a:pt x="992" y="221"/>
                  </a:lnTo>
                  <a:lnTo>
                    <a:pt x="1012" y="215"/>
                  </a:lnTo>
                  <a:lnTo>
                    <a:pt x="1029" y="204"/>
                  </a:lnTo>
                  <a:lnTo>
                    <a:pt x="1041" y="188"/>
                  </a:lnTo>
                  <a:lnTo>
                    <a:pt x="1050" y="166"/>
                  </a:lnTo>
                  <a:lnTo>
                    <a:pt x="1048" y="146"/>
                  </a:lnTo>
                  <a:lnTo>
                    <a:pt x="1037" y="128"/>
                  </a:lnTo>
                  <a:lnTo>
                    <a:pt x="1021" y="111"/>
                  </a:lnTo>
                  <a:lnTo>
                    <a:pt x="997" y="97"/>
                  </a:lnTo>
                  <a:lnTo>
                    <a:pt x="968" y="89"/>
                  </a:lnTo>
                  <a:lnTo>
                    <a:pt x="938" y="86"/>
                  </a:lnTo>
                  <a:lnTo>
                    <a:pt x="906" y="86"/>
                  </a:lnTo>
                  <a:lnTo>
                    <a:pt x="875" y="91"/>
                  </a:lnTo>
                  <a:lnTo>
                    <a:pt x="843" y="96"/>
                  </a:lnTo>
                  <a:lnTo>
                    <a:pt x="815" y="100"/>
                  </a:lnTo>
                  <a:lnTo>
                    <a:pt x="815" y="103"/>
                  </a:lnTo>
                  <a:lnTo>
                    <a:pt x="814" y="104"/>
                  </a:lnTo>
                  <a:lnTo>
                    <a:pt x="813" y="104"/>
                  </a:lnTo>
                  <a:lnTo>
                    <a:pt x="689" y="137"/>
                  </a:lnTo>
                  <a:lnTo>
                    <a:pt x="689" y="143"/>
                  </a:lnTo>
                  <a:lnTo>
                    <a:pt x="689" y="146"/>
                  </a:lnTo>
                  <a:lnTo>
                    <a:pt x="686" y="147"/>
                  </a:lnTo>
                  <a:lnTo>
                    <a:pt x="683" y="147"/>
                  </a:lnTo>
                  <a:lnTo>
                    <a:pt x="682" y="147"/>
                  </a:lnTo>
                  <a:lnTo>
                    <a:pt x="680" y="146"/>
                  </a:lnTo>
                  <a:lnTo>
                    <a:pt x="679" y="143"/>
                  </a:lnTo>
                  <a:lnTo>
                    <a:pt x="679" y="140"/>
                  </a:lnTo>
                  <a:lnTo>
                    <a:pt x="577" y="172"/>
                  </a:lnTo>
                  <a:lnTo>
                    <a:pt x="477" y="205"/>
                  </a:lnTo>
                  <a:lnTo>
                    <a:pt x="397" y="230"/>
                  </a:lnTo>
                  <a:lnTo>
                    <a:pt x="339" y="248"/>
                  </a:lnTo>
                  <a:lnTo>
                    <a:pt x="313" y="254"/>
                  </a:lnTo>
                  <a:lnTo>
                    <a:pt x="307" y="256"/>
                  </a:lnTo>
                  <a:lnTo>
                    <a:pt x="302" y="259"/>
                  </a:lnTo>
                  <a:lnTo>
                    <a:pt x="296" y="260"/>
                  </a:lnTo>
                  <a:lnTo>
                    <a:pt x="282" y="266"/>
                  </a:lnTo>
                  <a:lnTo>
                    <a:pt x="270" y="270"/>
                  </a:lnTo>
                  <a:lnTo>
                    <a:pt x="256" y="271"/>
                  </a:lnTo>
                  <a:lnTo>
                    <a:pt x="245" y="268"/>
                  </a:lnTo>
                  <a:lnTo>
                    <a:pt x="233" y="260"/>
                  </a:lnTo>
                  <a:lnTo>
                    <a:pt x="224" y="248"/>
                  </a:lnTo>
                  <a:lnTo>
                    <a:pt x="219" y="231"/>
                  </a:lnTo>
                  <a:lnTo>
                    <a:pt x="215" y="215"/>
                  </a:lnTo>
                  <a:lnTo>
                    <a:pt x="211" y="197"/>
                  </a:lnTo>
                  <a:lnTo>
                    <a:pt x="208" y="177"/>
                  </a:lnTo>
                  <a:lnTo>
                    <a:pt x="204" y="161"/>
                  </a:lnTo>
                  <a:lnTo>
                    <a:pt x="197" y="146"/>
                  </a:lnTo>
                  <a:lnTo>
                    <a:pt x="189" y="136"/>
                  </a:lnTo>
                  <a:lnTo>
                    <a:pt x="176" y="131"/>
                  </a:lnTo>
                  <a:lnTo>
                    <a:pt x="162" y="131"/>
                  </a:lnTo>
                  <a:lnTo>
                    <a:pt x="146" y="136"/>
                  </a:lnTo>
                  <a:lnTo>
                    <a:pt x="129" y="146"/>
                  </a:lnTo>
                  <a:lnTo>
                    <a:pt x="112" y="157"/>
                  </a:lnTo>
                  <a:lnTo>
                    <a:pt x="95" y="168"/>
                  </a:lnTo>
                  <a:lnTo>
                    <a:pt x="80" y="179"/>
                  </a:lnTo>
                  <a:lnTo>
                    <a:pt x="66" y="187"/>
                  </a:lnTo>
                  <a:lnTo>
                    <a:pt x="72" y="212"/>
                  </a:lnTo>
                  <a:lnTo>
                    <a:pt x="72" y="234"/>
                  </a:lnTo>
                  <a:lnTo>
                    <a:pt x="70" y="257"/>
                  </a:lnTo>
                  <a:lnTo>
                    <a:pt x="70" y="274"/>
                  </a:lnTo>
                  <a:lnTo>
                    <a:pt x="72" y="292"/>
                  </a:lnTo>
                  <a:lnTo>
                    <a:pt x="73" y="310"/>
                  </a:lnTo>
                  <a:lnTo>
                    <a:pt x="73" y="327"/>
                  </a:lnTo>
                  <a:lnTo>
                    <a:pt x="100" y="303"/>
                  </a:lnTo>
                  <a:lnTo>
                    <a:pt x="98" y="301"/>
                  </a:lnTo>
                  <a:lnTo>
                    <a:pt x="96" y="300"/>
                  </a:lnTo>
                  <a:lnTo>
                    <a:pt x="96" y="297"/>
                  </a:lnTo>
                  <a:lnTo>
                    <a:pt x="98" y="296"/>
                  </a:lnTo>
                  <a:lnTo>
                    <a:pt x="99" y="294"/>
                  </a:lnTo>
                  <a:lnTo>
                    <a:pt x="139" y="281"/>
                  </a:lnTo>
                  <a:lnTo>
                    <a:pt x="180" y="271"/>
                  </a:lnTo>
                  <a:lnTo>
                    <a:pt x="183" y="271"/>
                  </a:lnTo>
                  <a:lnTo>
                    <a:pt x="186" y="272"/>
                  </a:lnTo>
                  <a:lnTo>
                    <a:pt x="193" y="285"/>
                  </a:lnTo>
                  <a:lnTo>
                    <a:pt x="196" y="300"/>
                  </a:lnTo>
                  <a:lnTo>
                    <a:pt x="194" y="316"/>
                  </a:lnTo>
                  <a:lnTo>
                    <a:pt x="191" y="334"/>
                  </a:lnTo>
                  <a:lnTo>
                    <a:pt x="189" y="351"/>
                  </a:lnTo>
                  <a:lnTo>
                    <a:pt x="187" y="361"/>
                  </a:lnTo>
                  <a:lnTo>
                    <a:pt x="186" y="369"/>
                  </a:lnTo>
                  <a:lnTo>
                    <a:pt x="180" y="391"/>
                  </a:lnTo>
                  <a:lnTo>
                    <a:pt x="175" y="406"/>
                  </a:lnTo>
                  <a:lnTo>
                    <a:pt x="165" y="417"/>
                  </a:lnTo>
                  <a:lnTo>
                    <a:pt x="153" y="425"/>
                  </a:lnTo>
                  <a:lnTo>
                    <a:pt x="138" y="431"/>
                  </a:lnTo>
                  <a:lnTo>
                    <a:pt x="117" y="436"/>
                  </a:lnTo>
                  <a:lnTo>
                    <a:pt x="113" y="438"/>
                  </a:lnTo>
                  <a:lnTo>
                    <a:pt x="109" y="439"/>
                  </a:lnTo>
                  <a:lnTo>
                    <a:pt x="125" y="456"/>
                  </a:lnTo>
                  <a:lnTo>
                    <a:pt x="143" y="465"/>
                  </a:lnTo>
                  <a:lnTo>
                    <a:pt x="161" y="469"/>
                  </a:lnTo>
                  <a:lnTo>
                    <a:pt x="182" y="468"/>
                  </a:lnTo>
                  <a:lnTo>
                    <a:pt x="204" y="462"/>
                  </a:lnTo>
                  <a:lnTo>
                    <a:pt x="229" y="454"/>
                  </a:lnTo>
                  <a:lnTo>
                    <a:pt x="346" y="410"/>
                  </a:lnTo>
                  <a:lnTo>
                    <a:pt x="405" y="388"/>
                  </a:lnTo>
                  <a:lnTo>
                    <a:pt x="467" y="366"/>
                  </a:lnTo>
                  <a:lnTo>
                    <a:pt x="468" y="366"/>
                  </a:lnTo>
                  <a:lnTo>
                    <a:pt x="471" y="366"/>
                  </a:lnTo>
                  <a:lnTo>
                    <a:pt x="472" y="369"/>
                  </a:lnTo>
                  <a:lnTo>
                    <a:pt x="472" y="370"/>
                  </a:lnTo>
                  <a:lnTo>
                    <a:pt x="471" y="373"/>
                  </a:lnTo>
                  <a:lnTo>
                    <a:pt x="470" y="374"/>
                  </a:lnTo>
                  <a:lnTo>
                    <a:pt x="409" y="396"/>
                  </a:lnTo>
                  <a:lnTo>
                    <a:pt x="350" y="418"/>
                  </a:lnTo>
                  <a:lnTo>
                    <a:pt x="231" y="462"/>
                  </a:lnTo>
                  <a:lnTo>
                    <a:pt x="207" y="471"/>
                  </a:lnTo>
                  <a:lnTo>
                    <a:pt x="183" y="476"/>
                  </a:lnTo>
                  <a:lnTo>
                    <a:pt x="161" y="478"/>
                  </a:lnTo>
                  <a:lnTo>
                    <a:pt x="139" y="474"/>
                  </a:lnTo>
                  <a:lnTo>
                    <a:pt x="120" y="462"/>
                  </a:lnTo>
                  <a:lnTo>
                    <a:pt x="99" y="443"/>
                  </a:lnTo>
                  <a:lnTo>
                    <a:pt x="99" y="442"/>
                  </a:lnTo>
                  <a:lnTo>
                    <a:pt x="77" y="449"/>
                  </a:lnTo>
                  <a:lnTo>
                    <a:pt x="58" y="454"/>
                  </a:lnTo>
                  <a:lnTo>
                    <a:pt x="40" y="457"/>
                  </a:lnTo>
                  <a:lnTo>
                    <a:pt x="25" y="458"/>
                  </a:lnTo>
                  <a:lnTo>
                    <a:pt x="18" y="457"/>
                  </a:lnTo>
                  <a:lnTo>
                    <a:pt x="12" y="456"/>
                  </a:lnTo>
                  <a:lnTo>
                    <a:pt x="8" y="454"/>
                  </a:lnTo>
                  <a:lnTo>
                    <a:pt x="5" y="451"/>
                  </a:lnTo>
                  <a:lnTo>
                    <a:pt x="0" y="443"/>
                  </a:lnTo>
                  <a:lnTo>
                    <a:pt x="0" y="432"/>
                  </a:lnTo>
                  <a:lnTo>
                    <a:pt x="5" y="420"/>
                  </a:lnTo>
                  <a:lnTo>
                    <a:pt x="19" y="394"/>
                  </a:lnTo>
                  <a:lnTo>
                    <a:pt x="37" y="367"/>
                  </a:lnTo>
                  <a:lnTo>
                    <a:pt x="59" y="341"/>
                  </a:lnTo>
                  <a:lnTo>
                    <a:pt x="59" y="340"/>
                  </a:lnTo>
                  <a:lnTo>
                    <a:pt x="63" y="326"/>
                  </a:lnTo>
                  <a:lnTo>
                    <a:pt x="63" y="310"/>
                  </a:lnTo>
                  <a:lnTo>
                    <a:pt x="62" y="293"/>
                  </a:lnTo>
                  <a:lnTo>
                    <a:pt x="61" y="274"/>
                  </a:lnTo>
                  <a:lnTo>
                    <a:pt x="61" y="257"/>
                  </a:lnTo>
                  <a:lnTo>
                    <a:pt x="62" y="232"/>
                  </a:lnTo>
                  <a:lnTo>
                    <a:pt x="61" y="210"/>
                  </a:lnTo>
                  <a:lnTo>
                    <a:pt x="55" y="186"/>
                  </a:lnTo>
                  <a:lnTo>
                    <a:pt x="55" y="184"/>
                  </a:lnTo>
                  <a:lnTo>
                    <a:pt x="56" y="181"/>
                  </a:lnTo>
                  <a:lnTo>
                    <a:pt x="58" y="180"/>
                  </a:lnTo>
                  <a:lnTo>
                    <a:pt x="73" y="172"/>
                  </a:lnTo>
                  <a:lnTo>
                    <a:pt x="89" y="161"/>
                  </a:lnTo>
                  <a:lnTo>
                    <a:pt x="107" y="148"/>
                  </a:lnTo>
                  <a:lnTo>
                    <a:pt x="127" y="136"/>
                  </a:lnTo>
                  <a:lnTo>
                    <a:pt x="145" y="128"/>
                  </a:lnTo>
                  <a:lnTo>
                    <a:pt x="162" y="122"/>
                  </a:lnTo>
                  <a:lnTo>
                    <a:pt x="178" y="121"/>
                  </a:lnTo>
                  <a:lnTo>
                    <a:pt x="191" y="126"/>
                  </a:lnTo>
                  <a:lnTo>
                    <a:pt x="201" y="135"/>
                  </a:lnTo>
                  <a:lnTo>
                    <a:pt x="209" y="147"/>
                  </a:lnTo>
                  <a:lnTo>
                    <a:pt x="213" y="162"/>
                  </a:lnTo>
                  <a:lnTo>
                    <a:pt x="218" y="177"/>
                  </a:lnTo>
                  <a:lnTo>
                    <a:pt x="220" y="195"/>
                  </a:lnTo>
                  <a:lnTo>
                    <a:pt x="223" y="212"/>
                  </a:lnTo>
                  <a:lnTo>
                    <a:pt x="227" y="227"/>
                  </a:lnTo>
                  <a:lnTo>
                    <a:pt x="233" y="242"/>
                  </a:lnTo>
                  <a:lnTo>
                    <a:pt x="240" y="253"/>
                  </a:lnTo>
                  <a:lnTo>
                    <a:pt x="249" y="261"/>
                  </a:lnTo>
                  <a:lnTo>
                    <a:pt x="259" y="263"/>
                  </a:lnTo>
                  <a:lnTo>
                    <a:pt x="269" y="260"/>
                  </a:lnTo>
                  <a:lnTo>
                    <a:pt x="281" y="257"/>
                  </a:lnTo>
                  <a:lnTo>
                    <a:pt x="292" y="252"/>
                  </a:lnTo>
                  <a:lnTo>
                    <a:pt x="302" y="249"/>
                  </a:lnTo>
                  <a:lnTo>
                    <a:pt x="310" y="246"/>
                  </a:lnTo>
                  <a:lnTo>
                    <a:pt x="336" y="239"/>
                  </a:lnTo>
                  <a:lnTo>
                    <a:pt x="394" y="221"/>
                  </a:lnTo>
                  <a:lnTo>
                    <a:pt x="474" y="197"/>
                  </a:lnTo>
                  <a:lnTo>
                    <a:pt x="576" y="162"/>
                  </a:lnTo>
                  <a:lnTo>
                    <a:pt x="679" y="131"/>
                  </a:lnTo>
                  <a:lnTo>
                    <a:pt x="679" y="71"/>
                  </a:lnTo>
                  <a:lnTo>
                    <a:pt x="679" y="71"/>
                  </a:lnTo>
                  <a:lnTo>
                    <a:pt x="679" y="66"/>
                  </a:lnTo>
                  <a:lnTo>
                    <a:pt x="679" y="59"/>
                  </a:lnTo>
                  <a:lnTo>
                    <a:pt x="680" y="53"/>
                  </a:lnTo>
                  <a:lnTo>
                    <a:pt x="682" y="41"/>
                  </a:lnTo>
                  <a:lnTo>
                    <a:pt x="682" y="30"/>
                  </a:lnTo>
                  <a:lnTo>
                    <a:pt x="680" y="20"/>
                  </a:lnTo>
                  <a:lnTo>
                    <a:pt x="672" y="13"/>
                  </a:lnTo>
                  <a:lnTo>
                    <a:pt x="663" y="9"/>
                  </a:lnTo>
                  <a:lnTo>
                    <a:pt x="650" y="9"/>
                  </a:lnTo>
                  <a:lnTo>
                    <a:pt x="636" y="11"/>
                  </a:lnTo>
                  <a:lnTo>
                    <a:pt x="621" y="15"/>
                  </a:lnTo>
                  <a:lnTo>
                    <a:pt x="607" y="19"/>
                  </a:lnTo>
                  <a:lnTo>
                    <a:pt x="594" y="23"/>
                  </a:lnTo>
                  <a:lnTo>
                    <a:pt x="587" y="26"/>
                  </a:lnTo>
                  <a:lnTo>
                    <a:pt x="580" y="29"/>
                  </a:lnTo>
                  <a:lnTo>
                    <a:pt x="574" y="30"/>
                  </a:lnTo>
                  <a:lnTo>
                    <a:pt x="551" y="35"/>
                  </a:lnTo>
                  <a:lnTo>
                    <a:pt x="534" y="38"/>
                  </a:lnTo>
                  <a:lnTo>
                    <a:pt x="518" y="42"/>
                  </a:lnTo>
                  <a:lnTo>
                    <a:pt x="504" y="48"/>
                  </a:lnTo>
                  <a:lnTo>
                    <a:pt x="493" y="55"/>
                  </a:lnTo>
                  <a:lnTo>
                    <a:pt x="488" y="62"/>
                  </a:lnTo>
                  <a:lnTo>
                    <a:pt x="486" y="70"/>
                  </a:lnTo>
                  <a:lnTo>
                    <a:pt x="490" y="78"/>
                  </a:lnTo>
                  <a:lnTo>
                    <a:pt x="497" y="89"/>
                  </a:lnTo>
                  <a:lnTo>
                    <a:pt x="512" y="107"/>
                  </a:lnTo>
                  <a:lnTo>
                    <a:pt x="523" y="124"/>
                  </a:lnTo>
                  <a:lnTo>
                    <a:pt x="533" y="140"/>
                  </a:lnTo>
                  <a:lnTo>
                    <a:pt x="541" y="162"/>
                  </a:lnTo>
                  <a:lnTo>
                    <a:pt x="541" y="165"/>
                  </a:lnTo>
                  <a:lnTo>
                    <a:pt x="540" y="166"/>
                  </a:lnTo>
                  <a:lnTo>
                    <a:pt x="537" y="168"/>
                  </a:lnTo>
                  <a:lnTo>
                    <a:pt x="536" y="168"/>
                  </a:lnTo>
                  <a:lnTo>
                    <a:pt x="533" y="168"/>
                  </a:lnTo>
                  <a:lnTo>
                    <a:pt x="532" y="165"/>
                  </a:lnTo>
                  <a:lnTo>
                    <a:pt x="525" y="144"/>
                  </a:lnTo>
                  <a:lnTo>
                    <a:pt x="515" y="128"/>
                  </a:lnTo>
                  <a:lnTo>
                    <a:pt x="505" y="113"/>
                  </a:lnTo>
                  <a:lnTo>
                    <a:pt x="490" y="95"/>
                  </a:lnTo>
                  <a:lnTo>
                    <a:pt x="481" y="81"/>
                  </a:lnTo>
                  <a:lnTo>
                    <a:pt x="477" y="70"/>
                  </a:lnTo>
                  <a:lnTo>
                    <a:pt x="478" y="59"/>
                  </a:lnTo>
                  <a:lnTo>
                    <a:pt x="485" y="49"/>
                  </a:lnTo>
                  <a:lnTo>
                    <a:pt x="497" y="41"/>
                  </a:lnTo>
                  <a:lnTo>
                    <a:pt x="512" y="35"/>
                  </a:lnTo>
                  <a:lnTo>
                    <a:pt x="530" y="30"/>
                  </a:lnTo>
                  <a:lnTo>
                    <a:pt x="548" y="26"/>
                  </a:lnTo>
                  <a:lnTo>
                    <a:pt x="572" y="22"/>
                  </a:lnTo>
                  <a:lnTo>
                    <a:pt x="577" y="19"/>
                  </a:lnTo>
                  <a:lnTo>
                    <a:pt x="584" y="18"/>
                  </a:lnTo>
                  <a:lnTo>
                    <a:pt x="591" y="15"/>
                  </a:lnTo>
                  <a:lnTo>
                    <a:pt x="606" y="9"/>
                  </a:lnTo>
                  <a:lnTo>
                    <a:pt x="621" y="5"/>
                  </a:lnTo>
                  <a:lnTo>
                    <a:pt x="638" y="1"/>
                  </a:lnTo>
                  <a:lnTo>
                    <a:pt x="65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268">
              <a:extLst>
                <a:ext uri="{FF2B5EF4-FFF2-40B4-BE49-F238E27FC236}">
                  <a16:creationId xmlns:a16="http://schemas.microsoft.com/office/drawing/2014/main" id="{B259912A-BC9A-4DE4-B91F-FA235B626BD1}"/>
                </a:ext>
              </a:extLst>
            </p:cNvPr>
            <p:cNvSpPr>
              <a:spLocks noEditPoints="1"/>
            </p:cNvSpPr>
            <p:nvPr/>
          </p:nvSpPr>
          <p:spPr bwMode="auto">
            <a:xfrm>
              <a:off x="3668713" y="3371851"/>
              <a:ext cx="98425" cy="76200"/>
            </a:xfrm>
            <a:custGeom>
              <a:avLst/>
              <a:gdLst>
                <a:gd name="T0" fmla="*/ 38 w 62"/>
                <a:gd name="T1" fmla="*/ 8 h 48"/>
                <a:gd name="T2" fmla="*/ 29 w 62"/>
                <a:gd name="T3" fmla="*/ 10 h 48"/>
                <a:gd name="T4" fmla="*/ 18 w 62"/>
                <a:gd name="T5" fmla="*/ 14 h 48"/>
                <a:gd name="T6" fmla="*/ 10 w 62"/>
                <a:gd name="T7" fmla="*/ 19 h 48"/>
                <a:gd name="T8" fmla="*/ 10 w 62"/>
                <a:gd name="T9" fmla="*/ 21 h 48"/>
                <a:gd name="T10" fmla="*/ 10 w 62"/>
                <a:gd name="T11" fmla="*/ 26 h 48"/>
                <a:gd name="T12" fmla="*/ 10 w 62"/>
                <a:gd name="T13" fmla="*/ 30 h 48"/>
                <a:gd name="T14" fmla="*/ 11 w 62"/>
                <a:gd name="T15" fmla="*/ 35 h 48"/>
                <a:gd name="T16" fmla="*/ 14 w 62"/>
                <a:gd name="T17" fmla="*/ 36 h 48"/>
                <a:gd name="T18" fmla="*/ 18 w 62"/>
                <a:gd name="T19" fmla="*/ 39 h 48"/>
                <a:gd name="T20" fmla="*/ 27 w 62"/>
                <a:gd name="T21" fmla="*/ 39 h 48"/>
                <a:gd name="T22" fmla="*/ 38 w 62"/>
                <a:gd name="T23" fmla="*/ 36 h 48"/>
                <a:gd name="T24" fmla="*/ 47 w 62"/>
                <a:gd name="T25" fmla="*/ 30 h 48"/>
                <a:gd name="T26" fmla="*/ 51 w 62"/>
                <a:gd name="T27" fmla="*/ 25 h 48"/>
                <a:gd name="T28" fmla="*/ 52 w 62"/>
                <a:gd name="T29" fmla="*/ 19 h 48"/>
                <a:gd name="T30" fmla="*/ 52 w 62"/>
                <a:gd name="T31" fmla="*/ 17 h 48"/>
                <a:gd name="T32" fmla="*/ 51 w 62"/>
                <a:gd name="T33" fmla="*/ 14 h 48"/>
                <a:gd name="T34" fmla="*/ 49 w 62"/>
                <a:gd name="T35" fmla="*/ 13 h 48"/>
                <a:gd name="T36" fmla="*/ 48 w 62"/>
                <a:gd name="T37" fmla="*/ 11 h 48"/>
                <a:gd name="T38" fmla="*/ 47 w 62"/>
                <a:gd name="T39" fmla="*/ 11 h 48"/>
                <a:gd name="T40" fmla="*/ 38 w 62"/>
                <a:gd name="T41" fmla="*/ 8 h 48"/>
                <a:gd name="T42" fmla="*/ 40 w 62"/>
                <a:gd name="T43" fmla="*/ 0 h 48"/>
                <a:gd name="T44" fmla="*/ 52 w 62"/>
                <a:gd name="T45" fmla="*/ 3 h 48"/>
                <a:gd name="T46" fmla="*/ 59 w 62"/>
                <a:gd name="T47" fmla="*/ 8 h 48"/>
                <a:gd name="T48" fmla="*/ 62 w 62"/>
                <a:gd name="T49" fmla="*/ 17 h 48"/>
                <a:gd name="T50" fmla="*/ 61 w 62"/>
                <a:gd name="T51" fmla="*/ 26 h 48"/>
                <a:gd name="T52" fmla="*/ 55 w 62"/>
                <a:gd name="T53" fmla="*/ 35 h 48"/>
                <a:gd name="T54" fmla="*/ 45 w 62"/>
                <a:gd name="T55" fmla="*/ 43 h 48"/>
                <a:gd name="T56" fmla="*/ 34 w 62"/>
                <a:gd name="T57" fmla="*/ 47 h 48"/>
                <a:gd name="T58" fmla="*/ 22 w 62"/>
                <a:gd name="T59" fmla="*/ 48 h 48"/>
                <a:gd name="T60" fmla="*/ 15 w 62"/>
                <a:gd name="T61" fmla="*/ 47 h 48"/>
                <a:gd name="T62" fmla="*/ 5 w 62"/>
                <a:gd name="T63" fmla="*/ 42 h 48"/>
                <a:gd name="T64" fmla="*/ 0 w 62"/>
                <a:gd name="T65" fmla="*/ 32 h 48"/>
                <a:gd name="T66" fmla="*/ 1 w 62"/>
                <a:gd name="T67" fmla="*/ 19 h 48"/>
                <a:gd name="T68" fmla="*/ 1 w 62"/>
                <a:gd name="T69" fmla="*/ 18 h 48"/>
                <a:gd name="T70" fmla="*/ 1 w 62"/>
                <a:gd name="T71" fmla="*/ 17 h 48"/>
                <a:gd name="T72" fmla="*/ 1 w 62"/>
                <a:gd name="T73" fmla="*/ 14 h 48"/>
                <a:gd name="T74" fmla="*/ 12 w 62"/>
                <a:gd name="T75" fmla="*/ 7 h 48"/>
                <a:gd name="T76" fmla="*/ 26 w 62"/>
                <a:gd name="T77" fmla="*/ 2 h 48"/>
                <a:gd name="T78" fmla="*/ 40 w 62"/>
                <a:gd name="T7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2" h="48">
                  <a:moveTo>
                    <a:pt x="38" y="8"/>
                  </a:moveTo>
                  <a:lnTo>
                    <a:pt x="29" y="10"/>
                  </a:lnTo>
                  <a:lnTo>
                    <a:pt x="18" y="14"/>
                  </a:lnTo>
                  <a:lnTo>
                    <a:pt x="10" y="19"/>
                  </a:lnTo>
                  <a:lnTo>
                    <a:pt x="10" y="21"/>
                  </a:lnTo>
                  <a:lnTo>
                    <a:pt x="10" y="26"/>
                  </a:lnTo>
                  <a:lnTo>
                    <a:pt x="10" y="30"/>
                  </a:lnTo>
                  <a:lnTo>
                    <a:pt x="11" y="35"/>
                  </a:lnTo>
                  <a:lnTo>
                    <a:pt x="14" y="36"/>
                  </a:lnTo>
                  <a:lnTo>
                    <a:pt x="18" y="39"/>
                  </a:lnTo>
                  <a:lnTo>
                    <a:pt x="27" y="39"/>
                  </a:lnTo>
                  <a:lnTo>
                    <a:pt x="38" y="36"/>
                  </a:lnTo>
                  <a:lnTo>
                    <a:pt x="47" y="30"/>
                  </a:lnTo>
                  <a:lnTo>
                    <a:pt x="51" y="25"/>
                  </a:lnTo>
                  <a:lnTo>
                    <a:pt x="52" y="19"/>
                  </a:lnTo>
                  <a:lnTo>
                    <a:pt x="52" y="17"/>
                  </a:lnTo>
                  <a:lnTo>
                    <a:pt x="51" y="14"/>
                  </a:lnTo>
                  <a:lnTo>
                    <a:pt x="49" y="13"/>
                  </a:lnTo>
                  <a:lnTo>
                    <a:pt x="48" y="11"/>
                  </a:lnTo>
                  <a:lnTo>
                    <a:pt x="47" y="11"/>
                  </a:lnTo>
                  <a:lnTo>
                    <a:pt x="38" y="8"/>
                  </a:lnTo>
                  <a:close/>
                  <a:moveTo>
                    <a:pt x="40" y="0"/>
                  </a:moveTo>
                  <a:lnTo>
                    <a:pt x="52" y="3"/>
                  </a:lnTo>
                  <a:lnTo>
                    <a:pt x="59" y="8"/>
                  </a:lnTo>
                  <a:lnTo>
                    <a:pt x="62" y="17"/>
                  </a:lnTo>
                  <a:lnTo>
                    <a:pt x="61" y="26"/>
                  </a:lnTo>
                  <a:lnTo>
                    <a:pt x="55" y="35"/>
                  </a:lnTo>
                  <a:lnTo>
                    <a:pt x="45" y="43"/>
                  </a:lnTo>
                  <a:lnTo>
                    <a:pt x="34" y="47"/>
                  </a:lnTo>
                  <a:lnTo>
                    <a:pt x="22" y="48"/>
                  </a:lnTo>
                  <a:lnTo>
                    <a:pt x="15" y="47"/>
                  </a:lnTo>
                  <a:lnTo>
                    <a:pt x="5" y="42"/>
                  </a:lnTo>
                  <a:lnTo>
                    <a:pt x="0" y="32"/>
                  </a:lnTo>
                  <a:lnTo>
                    <a:pt x="1" y="19"/>
                  </a:lnTo>
                  <a:lnTo>
                    <a:pt x="1" y="18"/>
                  </a:lnTo>
                  <a:lnTo>
                    <a:pt x="1" y="17"/>
                  </a:lnTo>
                  <a:lnTo>
                    <a:pt x="1" y="14"/>
                  </a:lnTo>
                  <a:lnTo>
                    <a:pt x="12" y="7"/>
                  </a:lnTo>
                  <a:lnTo>
                    <a:pt x="26" y="2"/>
                  </a:lnTo>
                  <a:lnTo>
                    <a:pt x="4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269">
              <a:extLst>
                <a:ext uri="{FF2B5EF4-FFF2-40B4-BE49-F238E27FC236}">
                  <a16:creationId xmlns:a16="http://schemas.microsoft.com/office/drawing/2014/main" id="{4A33FECA-98B0-4C2F-B9AF-99024B180B7D}"/>
                </a:ext>
              </a:extLst>
            </p:cNvPr>
            <p:cNvSpPr>
              <a:spLocks/>
            </p:cNvSpPr>
            <p:nvPr/>
          </p:nvSpPr>
          <p:spPr bwMode="auto">
            <a:xfrm>
              <a:off x="3778251" y="3348038"/>
              <a:ext cx="95250" cy="68263"/>
            </a:xfrm>
            <a:custGeom>
              <a:avLst/>
              <a:gdLst>
                <a:gd name="T0" fmla="*/ 38 w 60"/>
                <a:gd name="T1" fmla="*/ 0 h 43"/>
                <a:gd name="T2" fmla="*/ 49 w 60"/>
                <a:gd name="T3" fmla="*/ 1 h 43"/>
                <a:gd name="T4" fmla="*/ 58 w 60"/>
                <a:gd name="T5" fmla="*/ 6 h 43"/>
                <a:gd name="T6" fmla="*/ 60 w 60"/>
                <a:gd name="T7" fmla="*/ 11 h 43"/>
                <a:gd name="T8" fmla="*/ 60 w 60"/>
                <a:gd name="T9" fmla="*/ 18 h 43"/>
                <a:gd name="T10" fmla="*/ 56 w 60"/>
                <a:gd name="T11" fmla="*/ 28 h 43"/>
                <a:gd name="T12" fmla="*/ 48 w 60"/>
                <a:gd name="T13" fmla="*/ 36 h 43"/>
                <a:gd name="T14" fmla="*/ 37 w 60"/>
                <a:gd name="T15" fmla="*/ 41 h 43"/>
                <a:gd name="T16" fmla="*/ 25 w 60"/>
                <a:gd name="T17" fmla="*/ 43 h 43"/>
                <a:gd name="T18" fmla="*/ 19 w 60"/>
                <a:gd name="T19" fmla="*/ 41 h 43"/>
                <a:gd name="T20" fmla="*/ 14 w 60"/>
                <a:gd name="T21" fmla="*/ 40 h 43"/>
                <a:gd name="T22" fmla="*/ 8 w 60"/>
                <a:gd name="T23" fmla="*/ 37 h 43"/>
                <a:gd name="T24" fmla="*/ 4 w 60"/>
                <a:gd name="T25" fmla="*/ 33 h 43"/>
                <a:gd name="T26" fmla="*/ 1 w 60"/>
                <a:gd name="T27" fmla="*/ 29 h 43"/>
                <a:gd name="T28" fmla="*/ 0 w 60"/>
                <a:gd name="T29" fmla="*/ 25 h 43"/>
                <a:gd name="T30" fmla="*/ 0 w 60"/>
                <a:gd name="T31" fmla="*/ 22 h 43"/>
                <a:gd name="T32" fmla="*/ 1 w 60"/>
                <a:gd name="T33" fmla="*/ 19 h 43"/>
                <a:gd name="T34" fmla="*/ 4 w 60"/>
                <a:gd name="T35" fmla="*/ 19 h 43"/>
                <a:gd name="T36" fmla="*/ 5 w 60"/>
                <a:gd name="T37" fmla="*/ 19 h 43"/>
                <a:gd name="T38" fmla="*/ 8 w 60"/>
                <a:gd name="T39" fmla="*/ 21 h 43"/>
                <a:gd name="T40" fmla="*/ 9 w 60"/>
                <a:gd name="T41" fmla="*/ 22 h 43"/>
                <a:gd name="T42" fmla="*/ 11 w 60"/>
                <a:gd name="T43" fmla="*/ 26 h 43"/>
                <a:gd name="T44" fmla="*/ 12 w 60"/>
                <a:gd name="T45" fmla="*/ 29 h 43"/>
                <a:gd name="T46" fmla="*/ 15 w 60"/>
                <a:gd name="T47" fmla="*/ 30 h 43"/>
                <a:gd name="T48" fmla="*/ 18 w 60"/>
                <a:gd name="T49" fmla="*/ 32 h 43"/>
                <a:gd name="T50" fmla="*/ 20 w 60"/>
                <a:gd name="T51" fmla="*/ 33 h 43"/>
                <a:gd name="T52" fmla="*/ 31 w 60"/>
                <a:gd name="T53" fmla="*/ 33 h 43"/>
                <a:gd name="T54" fmla="*/ 41 w 60"/>
                <a:gd name="T55" fmla="*/ 29 h 43"/>
                <a:gd name="T56" fmla="*/ 48 w 60"/>
                <a:gd name="T57" fmla="*/ 23 h 43"/>
                <a:gd name="T58" fmla="*/ 49 w 60"/>
                <a:gd name="T59" fmla="*/ 21 h 43"/>
                <a:gd name="T60" fmla="*/ 51 w 60"/>
                <a:gd name="T61" fmla="*/ 18 h 43"/>
                <a:gd name="T62" fmla="*/ 51 w 60"/>
                <a:gd name="T63" fmla="*/ 17 h 43"/>
                <a:gd name="T64" fmla="*/ 52 w 60"/>
                <a:gd name="T65" fmla="*/ 14 h 43"/>
                <a:gd name="T66" fmla="*/ 51 w 60"/>
                <a:gd name="T67" fmla="*/ 12 h 43"/>
                <a:gd name="T68" fmla="*/ 45 w 60"/>
                <a:gd name="T69" fmla="*/ 10 h 43"/>
                <a:gd name="T70" fmla="*/ 37 w 60"/>
                <a:gd name="T71" fmla="*/ 8 h 43"/>
                <a:gd name="T72" fmla="*/ 29 w 60"/>
                <a:gd name="T73" fmla="*/ 10 h 43"/>
                <a:gd name="T74" fmla="*/ 20 w 60"/>
                <a:gd name="T75" fmla="*/ 12 h 43"/>
                <a:gd name="T76" fmla="*/ 18 w 60"/>
                <a:gd name="T77" fmla="*/ 14 h 43"/>
                <a:gd name="T78" fmla="*/ 15 w 60"/>
                <a:gd name="T79" fmla="*/ 12 h 43"/>
                <a:gd name="T80" fmla="*/ 14 w 60"/>
                <a:gd name="T81" fmla="*/ 11 h 43"/>
                <a:gd name="T82" fmla="*/ 14 w 60"/>
                <a:gd name="T83" fmla="*/ 8 h 43"/>
                <a:gd name="T84" fmla="*/ 14 w 60"/>
                <a:gd name="T85" fmla="*/ 7 h 43"/>
                <a:gd name="T86" fmla="*/ 15 w 60"/>
                <a:gd name="T87" fmla="*/ 4 h 43"/>
                <a:gd name="T88" fmla="*/ 26 w 60"/>
                <a:gd name="T89" fmla="*/ 1 h 43"/>
                <a:gd name="T90" fmla="*/ 38 w 60"/>
                <a:gd name="T9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43">
                  <a:moveTo>
                    <a:pt x="38" y="0"/>
                  </a:moveTo>
                  <a:lnTo>
                    <a:pt x="49" y="1"/>
                  </a:lnTo>
                  <a:lnTo>
                    <a:pt x="58" y="6"/>
                  </a:lnTo>
                  <a:lnTo>
                    <a:pt x="60" y="11"/>
                  </a:lnTo>
                  <a:lnTo>
                    <a:pt x="60" y="18"/>
                  </a:lnTo>
                  <a:lnTo>
                    <a:pt x="56" y="28"/>
                  </a:lnTo>
                  <a:lnTo>
                    <a:pt x="48" y="36"/>
                  </a:lnTo>
                  <a:lnTo>
                    <a:pt x="37" y="41"/>
                  </a:lnTo>
                  <a:lnTo>
                    <a:pt x="25" y="43"/>
                  </a:lnTo>
                  <a:lnTo>
                    <a:pt x="19" y="41"/>
                  </a:lnTo>
                  <a:lnTo>
                    <a:pt x="14" y="40"/>
                  </a:lnTo>
                  <a:lnTo>
                    <a:pt x="8" y="37"/>
                  </a:lnTo>
                  <a:lnTo>
                    <a:pt x="4" y="33"/>
                  </a:lnTo>
                  <a:lnTo>
                    <a:pt x="1" y="29"/>
                  </a:lnTo>
                  <a:lnTo>
                    <a:pt x="0" y="25"/>
                  </a:lnTo>
                  <a:lnTo>
                    <a:pt x="0" y="22"/>
                  </a:lnTo>
                  <a:lnTo>
                    <a:pt x="1" y="19"/>
                  </a:lnTo>
                  <a:lnTo>
                    <a:pt x="4" y="19"/>
                  </a:lnTo>
                  <a:lnTo>
                    <a:pt x="5" y="19"/>
                  </a:lnTo>
                  <a:lnTo>
                    <a:pt x="8" y="21"/>
                  </a:lnTo>
                  <a:lnTo>
                    <a:pt x="9" y="22"/>
                  </a:lnTo>
                  <a:lnTo>
                    <a:pt x="11" y="26"/>
                  </a:lnTo>
                  <a:lnTo>
                    <a:pt x="12" y="29"/>
                  </a:lnTo>
                  <a:lnTo>
                    <a:pt x="15" y="30"/>
                  </a:lnTo>
                  <a:lnTo>
                    <a:pt x="18" y="32"/>
                  </a:lnTo>
                  <a:lnTo>
                    <a:pt x="20" y="33"/>
                  </a:lnTo>
                  <a:lnTo>
                    <a:pt x="31" y="33"/>
                  </a:lnTo>
                  <a:lnTo>
                    <a:pt x="41" y="29"/>
                  </a:lnTo>
                  <a:lnTo>
                    <a:pt x="48" y="23"/>
                  </a:lnTo>
                  <a:lnTo>
                    <a:pt x="49" y="21"/>
                  </a:lnTo>
                  <a:lnTo>
                    <a:pt x="51" y="18"/>
                  </a:lnTo>
                  <a:lnTo>
                    <a:pt x="51" y="17"/>
                  </a:lnTo>
                  <a:lnTo>
                    <a:pt x="52" y="14"/>
                  </a:lnTo>
                  <a:lnTo>
                    <a:pt x="51" y="12"/>
                  </a:lnTo>
                  <a:lnTo>
                    <a:pt x="45" y="10"/>
                  </a:lnTo>
                  <a:lnTo>
                    <a:pt x="37" y="8"/>
                  </a:lnTo>
                  <a:lnTo>
                    <a:pt x="29" y="10"/>
                  </a:lnTo>
                  <a:lnTo>
                    <a:pt x="20" y="12"/>
                  </a:lnTo>
                  <a:lnTo>
                    <a:pt x="18" y="14"/>
                  </a:lnTo>
                  <a:lnTo>
                    <a:pt x="15" y="12"/>
                  </a:lnTo>
                  <a:lnTo>
                    <a:pt x="14" y="11"/>
                  </a:lnTo>
                  <a:lnTo>
                    <a:pt x="14" y="8"/>
                  </a:lnTo>
                  <a:lnTo>
                    <a:pt x="14" y="7"/>
                  </a:lnTo>
                  <a:lnTo>
                    <a:pt x="15" y="4"/>
                  </a:lnTo>
                  <a:lnTo>
                    <a:pt x="26" y="1"/>
                  </a:lnTo>
                  <a:lnTo>
                    <a:pt x="38"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270">
              <a:extLst>
                <a:ext uri="{FF2B5EF4-FFF2-40B4-BE49-F238E27FC236}">
                  <a16:creationId xmlns:a16="http://schemas.microsoft.com/office/drawing/2014/main" id="{8015CDF8-B0E2-4329-9F75-D29DCFACC7DB}"/>
                </a:ext>
              </a:extLst>
            </p:cNvPr>
            <p:cNvSpPr>
              <a:spLocks/>
            </p:cNvSpPr>
            <p:nvPr/>
          </p:nvSpPr>
          <p:spPr bwMode="auto">
            <a:xfrm>
              <a:off x="3906838" y="3313113"/>
              <a:ext cx="80963" cy="65088"/>
            </a:xfrm>
            <a:custGeom>
              <a:avLst/>
              <a:gdLst>
                <a:gd name="T0" fmla="*/ 36 w 51"/>
                <a:gd name="T1" fmla="*/ 0 h 41"/>
                <a:gd name="T2" fmla="*/ 46 w 51"/>
                <a:gd name="T3" fmla="*/ 3 h 41"/>
                <a:gd name="T4" fmla="*/ 48 w 51"/>
                <a:gd name="T5" fmla="*/ 6 h 41"/>
                <a:gd name="T6" fmla="*/ 50 w 51"/>
                <a:gd name="T7" fmla="*/ 7 h 41"/>
                <a:gd name="T8" fmla="*/ 51 w 51"/>
                <a:gd name="T9" fmla="*/ 10 h 41"/>
                <a:gd name="T10" fmla="*/ 51 w 51"/>
                <a:gd name="T11" fmla="*/ 12 h 41"/>
                <a:gd name="T12" fmla="*/ 51 w 51"/>
                <a:gd name="T13" fmla="*/ 17 h 41"/>
                <a:gd name="T14" fmla="*/ 51 w 51"/>
                <a:gd name="T15" fmla="*/ 22 h 41"/>
                <a:gd name="T16" fmla="*/ 46 w 51"/>
                <a:gd name="T17" fmla="*/ 30 h 41"/>
                <a:gd name="T18" fmla="*/ 37 w 51"/>
                <a:gd name="T19" fmla="*/ 36 h 41"/>
                <a:gd name="T20" fmla="*/ 28 w 51"/>
                <a:gd name="T21" fmla="*/ 40 h 41"/>
                <a:gd name="T22" fmla="*/ 17 w 51"/>
                <a:gd name="T23" fmla="*/ 41 h 41"/>
                <a:gd name="T24" fmla="*/ 14 w 51"/>
                <a:gd name="T25" fmla="*/ 40 h 41"/>
                <a:gd name="T26" fmla="*/ 8 w 51"/>
                <a:gd name="T27" fmla="*/ 39 h 41"/>
                <a:gd name="T28" fmla="*/ 4 w 51"/>
                <a:gd name="T29" fmla="*/ 36 h 41"/>
                <a:gd name="T30" fmla="*/ 1 w 51"/>
                <a:gd name="T31" fmla="*/ 32 h 41"/>
                <a:gd name="T32" fmla="*/ 0 w 51"/>
                <a:gd name="T33" fmla="*/ 28 h 41"/>
                <a:gd name="T34" fmla="*/ 0 w 51"/>
                <a:gd name="T35" fmla="*/ 21 h 41"/>
                <a:gd name="T36" fmla="*/ 0 w 51"/>
                <a:gd name="T37" fmla="*/ 19 h 41"/>
                <a:gd name="T38" fmla="*/ 3 w 51"/>
                <a:gd name="T39" fmla="*/ 18 h 41"/>
                <a:gd name="T40" fmla="*/ 4 w 51"/>
                <a:gd name="T41" fmla="*/ 18 h 41"/>
                <a:gd name="T42" fmla="*/ 7 w 51"/>
                <a:gd name="T43" fmla="*/ 18 h 41"/>
                <a:gd name="T44" fmla="*/ 8 w 51"/>
                <a:gd name="T45" fmla="*/ 21 h 41"/>
                <a:gd name="T46" fmla="*/ 8 w 51"/>
                <a:gd name="T47" fmla="*/ 22 h 41"/>
                <a:gd name="T48" fmla="*/ 8 w 51"/>
                <a:gd name="T49" fmla="*/ 26 h 41"/>
                <a:gd name="T50" fmla="*/ 10 w 51"/>
                <a:gd name="T51" fmla="*/ 29 h 41"/>
                <a:gd name="T52" fmla="*/ 12 w 51"/>
                <a:gd name="T53" fmla="*/ 30 h 41"/>
                <a:gd name="T54" fmla="*/ 15 w 51"/>
                <a:gd name="T55" fmla="*/ 32 h 41"/>
                <a:gd name="T56" fmla="*/ 26 w 51"/>
                <a:gd name="T57" fmla="*/ 30 h 41"/>
                <a:gd name="T58" fmla="*/ 36 w 51"/>
                <a:gd name="T59" fmla="*/ 26 h 41"/>
                <a:gd name="T60" fmla="*/ 41 w 51"/>
                <a:gd name="T61" fmla="*/ 19 h 41"/>
                <a:gd name="T62" fmla="*/ 43 w 51"/>
                <a:gd name="T63" fmla="*/ 15 h 41"/>
                <a:gd name="T64" fmla="*/ 41 w 51"/>
                <a:gd name="T65" fmla="*/ 12 h 41"/>
                <a:gd name="T66" fmla="*/ 40 w 51"/>
                <a:gd name="T67" fmla="*/ 11 h 41"/>
                <a:gd name="T68" fmla="*/ 34 w 51"/>
                <a:gd name="T69" fmla="*/ 10 h 41"/>
                <a:gd name="T70" fmla="*/ 26 w 51"/>
                <a:gd name="T71" fmla="*/ 11 h 41"/>
                <a:gd name="T72" fmla="*/ 18 w 51"/>
                <a:gd name="T73" fmla="*/ 12 h 41"/>
                <a:gd name="T74" fmla="*/ 11 w 51"/>
                <a:gd name="T75" fmla="*/ 17 h 41"/>
                <a:gd name="T76" fmla="*/ 8 w 51"/>
                <a:gd name="T77" fmla="*/ 18 h 41"/>
                <a:gd name="T78" fmla="*/ 6 w 51"/>
                <a:gd name="T79" fmla="*/ 17 h 41"/>
                <a:gd name="T80" fmla="*/ 4 w 51"/>
                <a:gd name="T81" fmla="*/ 15 h 41"/>
                <a:gd name="T82" fmla="*/ 3 w 51"/>
                <a:gd name="T83" fmla="*/ 14 h 41"/>
                <a:gd name="T84" fmla="*/ 4 w 51"/>
                <a:gd name="T85" fmla="*/ 11 h 41"/>
                <a:gd name="T86" fmla="*/ 6 w 51"/>
                <a:gd name="T87" fmla="*/ 10 h 41"/>
                <a:gd name="T88" fmla="*/ 14 w 51"/>
                <a:gd name="T89" fmla="*/ 4 h 41"/>
                <a:gd name="T90" fmla="*/ 25 w 51"/>
                <a:gd name="T91" fmla="*/ 1 h 41"/>
                <a:gd name="T92" fmla="*/ 36 w 51"/>
                <a:gd name="T9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 h="41">
                  <a:moveTo>
                    <a:pt x="36" y="0"/>
                  </a:moveTo>
                  <a:lnTo>
                    <a:pt x="46" y="3"/>
                  </a:lnTo>
                  <a:lnTo>
                    <a:pt x="48" y="6"/>
                  </a:lnTo>
                  <a:lnTo>
                    <a:pt x="50" y="7"/>
                  </a:lnTo>
                  <a:lnTo>
                    <a:pt x="51" y="10"/>
                  </a:lnTo>
                  <a:lnTo>
                    <a:pt x="51" y="12"/>
                  </a:lnTo>
                  <a:lnTo>
                    <a:pt x="51" y="17"/>
                  </a:lnTo>
                  <a:lnTo>
                    <a:pt x="51" y="22"/>
                  </a:lnTo>
                  <a:lnTo>
                    <a:pt x="46" y="30"/>
                  </a:lnTo>
                  <a:lnTo>
                    <a:pt x="37" y="36"/>
                  </a:lnTo>
                  <a:lnTo>
                    <a:pt x="28" y="40"/>
                  </a:lnTo>
                  <a:lnTo>
                    <a:pt x="17" y="41"/>
                  </a:lnTo>
                  <a:lnTo>
                    <a:pt x="14" y="40"/>
                  </a:lnTo>
                  <a:lnTo>
                    <a:pt x="8" y="39"/>
                  </a:lnTo>
                  <a:lnTo>
                    <a:pt x="4" y="36"/>
                  </a:lnTo>
                  <a:lnTo>
                    <a:pt x="1" y="32"/>
                  </a:lnTo>
                  <a:lnTo>
                    <a:pt x="0" y="28"/>
                  </a:lnTo>
                  <a:lnTo>
                    <a:pt x="0" y="21"/>
                  </a:lnTo>
                  <a:lnTo>
                    <a:pt x="0" y="19"/>
                  </a:lnTo>
                  <a:lnTo>
                    <a:pt x="3" y="18"/>
                  </a:lnTo>
                  <a:lnTo>
                    <a:pt x="4" y="18"/>
                  </a:lnTo>
                  <a:lnTo>
                    <a:pt x="7" y="18"/>
                  </a:lnTo>
                  <a:lnTo>
                    <a:pt x="8" y="21"/>
                  </a:lnTo>
                  <a:lnTo>
                    <a:pt x="8" y="22"/>
                  </a:lnTo>
                  <a:lnTo>
                    <a:pt x="8" y="26"/>
                  </a:lnTo>
                  <a:lnTo>
                    <a:pt x="10" y="29"/>
                  </a:lnTo>
                  <a:lnTo>
                    <a:pt x="12" y="30"/>
                  </a:lnTo>
                  <a:lnTo>
                    <a:pt x="15" y="32"/>
                  </a:lnTo>
                  <a:lnTo>
                    <a:pt x="26" y="30"/>
                  </a:lnTo>
                  <a:lnTo>
                    <a:pt x="36" y="26"/>
                  </a:lnTo>
                  <a:lnTo>
                    <a:pt x="41" y="19"/>
                  </a:lnTo>
                  <a:lnTo>
                    <a:pt x="43" y="15"/>
                  </a:lnTo>
                  <a:lnTo>
                    <a:pt x="41" y="12"/>
                  </a:lnTo>
                  <a:lnTo>
                    <a:pt x="40" y="11"/>
                  </a:lnTo>
                  <a:lnTo>
                    <a:pt x="34" y="10"/>
                  </a:lnTo>
                  <a:lnTo>
                    <a:pt x="26" y="11"/>
                  </a:lnTo>
                  <a:lnTo>
                    <a:pt x="18" y="12"/>
                  </a:lnTo>
                  <a:lnTo>
                    <a:pt x="11" y="17"/>
                  </a:lnTo>
                  <a:lnTo>
                    <a:pt x="8" y="18"/>
                  </a:lnTo>
                  <a:lnTo>
                    <a:pt x="6" y="17"/>
                  </a:lnTo>
                  <a:lnTo>
                    <a:pt x="4" y="15"/>
                  </a:lnTo>
                  <a:lnTo>
                    <a:pt x="3" y="14"/>
                  </a:lnTo>
                  <a:lnTo>
                    <a:pt x="4" y="11"/>
                  </a:lnTo>
                  <a:lnTo>
                    <a:pt x="6" y="10"/>
                  </a:lnTo>
                  <a:lnTo>
                    <a:pt x="14" y="4"/>
                  </a:lnTo>
                  <a:lnTo>
                    <a:pt x="25" y="1"/>
                  </a:lnTo>
                  <a:lnTo>
                    <a:pt x="36"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271">
              <a:extLst>
                <a:ext uri="{FF2B5EF4-FFF2-40B4-BE49-F238E27FC236}">
                  <a16:creationId xmlns:a16="http://schemas.microsoft.com/office/drawing/2014/main" id="{8C4401CE-E2B8-4B3D-9A2F-6F2DEE4D6095}"/>
                </a:ext>
              </a:extLst>
            </p:cNvPr>
            <p:cNvSpPr>
              <a:spLocks noEditPoints="1"/>
            </p:cNvSpPr>
            <p:nvPr/>
          </p:nvSpPr>
          <p:spPr bwMode="auto">
            <a:xfrm>
              <a:off x="3998913" y="3262313"/>
              <a:ext cx="74613" cy="68263"/>
            </a:xfrm>
            <a:custGeom>
              <a:avLst/>
              <a:gdLst>
                <a:gd name="T0" fmla="*/ 25 w 47"/>
                <a:gd name="T1" fmla="*/ 9 h 43"/>
                <a:gd name="T2" fmla="*/ 21 w 47"/>
                <a:gd name="T3" fmla="*/ 9 h 43"/>
                <a:gd name="T4" fmla="*/ 18 w 47"/>
                <a:gd name="T5" fmla="*/ 10 h 43"/>
                <a:gd name="T6" fmla="*/ 15 w 47"/>
                <a:gd name="T7" fmla="*/ 13 h 43"/>
                <a:gd name="T8" fmla="*/ 14 w 47"/>
                <a:gd name="T9" fmla="*/ 17 h 43"/>
                <a:gd name="T10" fmla="*/ 11 w 47"/>
                <a:gd name="T11" fmla="*/ 20 h 43"/>
                <a:gd name="T12" fmla="*/ 12 w 47"/>
                <a:gd name="T13" fmla="*/ 21 h 43"/>
                <a:gd name="T14" fmla="*/ 14 w 47"/>
                <a:gd name="T15" fmla="*/ 24 h 43"/>
                <a:gd name="T16" fmla="*/ 12 w 47"/>
                <a:gd name="T17" fmla="*/ 25 h 43"/>
                <a:gd name="T18" fmla="*/ 11 w 47"/>
                <a:gd name="T19" fmla="*/ 28 h 43"/>
                <a:gd name="T20" fmla="*/ 10 w 47"/>
                <a:gd name="T21" fmla="*/ 29 h 43"/>
                <a:gd name="T22" fmla="*/ 10 w 47"/>
                <a:gd name="T23" fmla="*/ 32 h 43"/>
                <a:gd name="T24" fmla="*/ 8 w 47"/>
                <a:gd name="T25" fmla="*/ 33 h 43"/>
                <a:gd name="T26" fmla="*/ 23 w 47"/>
                <a:gd name="T27" fmla="*/ 33 h 43"/>
                <a:gd name="T28" fmla="*/ 33 w 47"/>
                <a:gd name="T29" fmla="*/ 31 h 43"/>
                <a:gd name="T30" fmla="*/ 37 w 47"/>
                <a:gd name="T31" fmla="*/ 25 h 43"/>
                <a:gd name="T32" fmla="*/ 37 w 47"/>
                <a:gd name="T33" fmla="*/ 21 h 43"/>
                <a:gd name="T34" fmla="*/ 34 w 47"/>
                <a:gd name="T35" fmla="*/ 17 h 43"/>
                <a:gd name="T36" fmla="*/ 32 w 47"/>
                <a:gd name="T37" fmla="*/ 13 h 43"/>
                <a:gd name="T38" fmla="*/ 29 w 47"/>
                <a:gd name="T39" fmla="*/ 10 h 43"/>
                <a:gd name="T40" fmla="*/ 25 w 47"/>
                <a:gd name="T41" fmla="*/ 9 h 43"/>
                <a:gd name="T42" fmla="*/ 23 w 47"/>
                <a:gd name="T43" fmla="*/ 0 h 43"/>
                <a:gd name="T44" fmla="*/ 26 w 47"/>
                <a:gd name="T45" fmla="*/ 0 h 43"/>
                <a:gd name="T46" fmla="*/ 37 w 47"/>
                <a:gd name="T47" fmla="*/ 6 h 43"/>
                <a:gd name="T48" fmla="*/ 44 w 47"/>
                <a:gd name="T49" fmla="*/ 15 h 43"/>
                <a:gd name="T50" fmla="*/ 47 w 47"/>
                <a:gd name="T51" fmla="*/ 26 h 43"/>
                <a:gd name="T52" fmla="*/ 45 w 47"/>
                <a:gd name="T53" fmla="*/ 31 h 43"/>
                <a:gd name="T54" fmla="*/ 41 w 47"/>
                <a:gd name="T55" fmla="*/ 35 h 43"/>
                <a:gd name="T56" fmla="*/ 36 w 47"/>
                <a:gd name="T57" fmla="*/ 39 h 43"/>
                <a:gd name="T58" fmla="*/ 26 w 47"/>
                <a:gd name="T59" fmla="*/ 42 h 43"/>
                <a:gd name="T60" fmla="*/ 11 w 47"/>
                <a:gd name="T61" fmla="*/ 43 h 43"/>
                <a:gd name="T62" fmla="*/ 4 w 47"/>
                <a:gd name="T63" fmla="*/ 42 h 43"/>
                <a:gd name="T64" fmla="*/ 3 w 47"/>
                <a:gd name="T65" fmla="*/ 42 h 43"/>
                <a:gd name="T66" fmla="*/ 1 w 47"/>
                <a:gd name="T67" fmla="*/ 40 h 43"/>
                <a:gd name="T68" fmla="*/ 0 w 47"/>
                <a:gd name="T69" fmla="*/ 36 h 43"/>
                <a:gd name="T70" fmla="*/ 0 w 47"/>
                <a:gd name="T71" fmla="*/ 32 h 43"/>
                <a:gd name="T72" fmla="*/ 0 w 47"/>
                <a:gd name="T73" fmla="*/ 29 h 43"/>
                <a:gd name="T74" fmla="*/ 1 w 47"/>
                <a:gd name="T75" fmla="*/ 25 h 43"/>
                <a:gd name="T76" fmla="*/ 1 w 47"/>
                <a:gd name="T77" fmla="*/ 24 h 43"/>
                <a:gd name="T78" fmla="*/ 1 w 47"/>
                <a:gd name="T79" fmla="*/ 22 h 43"/>
                <a:gd name="T80" fmla="*/ 5 w 47"/>
                <a:gd name="T81" fmla="*/ 10 h 43"/>
                <a:gd name="T82" fmla="*/ 11 w 47"/>
                <a:gd name="T83" fmla="*/ 3 h 43"/>
                <a:gd name="T84" fmla="*/ 18 w 47"/>
                <a:gd name="T85" fmla="*/ 0 h 43"/>
                <a:gd name="T86" fmla="*/ 23 w 47"/>
                <a:gd name="T8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3">
                  <a:moveTo>
                    <a:pt x="25" y="9"/>
                  </a:moveTo>
                  <a:lnTo>
                    <a:pt x="21" y="9"/>
                  </a:lnTo>
                  <a:lnTo>
                    <a:pt x="18" y="10"/>
                  </a:lnTo>
                  <a:lnTo>
                    <a:pt x="15" y="13"/>
                  </a:lnTo>
                  <a:lnTo>
                    <a:pt x="14" y="17"/>
                  </a:lnTo>
                  <a:lnTo>
                    <a:pt x="11" y="20"/>
                  </a:lnTo>
                  <a:lnTo>
                    <a:pt x="12" y="21"/>
                  </a:lnTo>
                  <a:lnTo>
                    <a:pt x="14" y="24"/>
                  </a:lnTo>
                  <a:lnTo>
                    <a:pt x="12" y="25"/>
                  </a:lnTo>
                  <a:lnTo>
                    <a:pt x="11" y="28"/>
                  </a:lnTo>
                  <a:lnTo>
                    <a:pt x="10" y="29"/>
                  </a:lnTo>
                  <a:lnTo>
                    <a:pt x="10" y="32"/>
                  </a:lnTo>
                  <a:lnTo>
                    <a:pt x="8" y="33"/>
                  </a:lnTo>
                  <a:lnTo>
                    <a:pt x="23" y="33"/>
                  </a:lnTo>
                  <a:lnTo>
                    <a:pt x="33" y="31"/>
                  </a:lnTo>
                  <a:lnTo>
                    <a:pt x="37" y="25"/>
                  </a:lnTo>
                  <a:lnTo>
                    <a:pt x="37" y="21"/>
                  </a:lnTo>
                  <a:lnTo>
                    <a:pt x="34" y="17"/>
                  </a:lnTo>
                  <a:lnTo>
                    <a:pt x="32" y="13"/>
                  </a:lnTo>
                  <a:lnTo>
                    <a:pt x="29" y="10"/>
                  </a:lnTo>
                  <a:lnTo>
                    <a:pt x="25" y="9"/>
                  </a:lnTo>
                  <a:close/>
                  <a:moveTo>
                    <a:pt x="23" y="0"/>
                  </a:moveTo>
                  <a:lnTo>
                    <a:pt x="26" y="0"/>
                  </a:lnTo>
                  <a:lnTo>
                    <a:pt x="37" y="6"/>
                  </a:lnTo>
                  <a:lnTo>
                    <a:pt x="44" y="15"/>
                  </a:lnTo>
                  <a:lnTo>
                    <a:pt x="47" y="26"/>
                  </a:lnTo>
                  <a:lnTo>
                    <a:pt x="45" y="31"/>
                  </a:lnTo>
                  <a:lnTo>
                    <a:pt x="41" y="35"/>
                  </a:lnTo>
                  <a:lnTo>
                    <a:pt x="36" y="39"/>
                  </a:lnTo>
                  <a:lnTo>
                    <a:pt x="26" y="42"/>
                  </a:lnTo>
                  <a:lnTo>
                    <a:pt x="11" y="43"/>
                  </a:lnTo>
                  <a:lnTo>
                    <a:pt x="4" y="42"/>
                  </a:lnTo>
                  <a:lnTo>
                    <a:pt x="3" y="42"/>
                  </a:lnTo>
                  <a:lnTo>
                    <a:pt x="1" y="40"/>
                  </a:lnTo>
                  <a:lnTo>
                    <a:pt x="0" y="36"/>
                  </a:lnTo>
                  <a:lnTo>
                    <a:pt x="0" y="32"/>
                  </a:lnTo>
                  <a:lnTo>
                    <a:pt x="0" y="29"/>
                  </a:lnTo>
                  <a:lnTo>
                    <a:pt x="1" y="25"/>
                  </a:lnTo>
                  <a:lnTo>
                    <a:pt x="1" y="24"/>
                  </a:lnTo>
                  <a:lnTo>
                    <a:pt x="1" y="22"/>
                  </a:lnTo>
                  <a:lnTo>
                    <a:pt x="5" y="10"/>
                  </a:lnTo>
                  <a:lnTo>
                    <a:pt x="11" y="3"/>
                  </a:lnTo>
                  <a:lnTo>
                    <a:pt x="18" y="0"/>
                  </a:lnTo>
                  <a:lnTo>
                    <a:pt x="2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272">
              <a:extLst>
                <a:ext uri="{FF2B5EF4-FFF2-40B4-BE49-F238E27FC236}">
                  <a16:creationId xmlns:a16="http://schemas.microsoft.com/office/drawing/2014/main" id="{5B962BAC-D417-49F6-9169-CD7E9E2CF731}"/>
                </a:ext>
              </a:extLst>
            </p:cNvPr>
            <p:cNvSpPr>
              <a:spLocks noEditPoints="1"/>
            </p:cNvSpPr>
            <p:nvPr/>
          </p:nvSpPr>
          <p:spPr bwMode="auto">
            <a:xfrm>
              <a:off x="4300538" y="3163888"/>
              <a:ext cx="88900" cy="61913"/>
            </a:xfrm>
            <a:custGeom>
              <a:avLst/>
              <a:gdLst>
                <a:gd name="T0" fmla="*/ 32 w 56"/>
                <a:gd name="T1" fmla="*/ 9 h 39"/>
                <a:gd name="T2" fmla="*/ 26 w 56"/>
                <a:gd name="T3" fmla="*/ 10 h 39"/>
                <a:gd name="T4" fmla="*/ 26 w 56"/>
                <a:gd name="T5" fmla="*/ 10 h 39"/>
                <a:gd name="T6" fmla="*/ 28 w 56"/>
                <a:gd name="T7" fmla="*/ 11 h 39"/>
                <a:gd name="T8" fmla="*/ 28 w 56"/>
                <a:gd name="T9" fmla="*/ 14 h 39"/>
                <a:gd name="T10" fmla="*/ 28 w 56"/>
                <a:gd name="T11" fmla="*/ 15 h 39"/>
                <a:gd name="T12" fmla="*/ 25 w 56"/>
                <a:gd name="T13" fmla="*/ 20 h 39"/>
                <a:gd name="T14" fmla="*/ 22 w 56"/>
                <a:gd name="T15" fmla="*/ 22 h 39"/>
                <a:gd name="T16" fmla="*/ 22 w 56"/>
                <a:gd name="T17" fmla="*/ 24 h 39"/>
                <a:gd name="T18" fmla="*/ 22 w 56"/>
                <a:gd name="T19" fmla="*/ 26 h 39"/>
                <a:gd name="T20" fmla="*/ 25 w 56"/>
                <a:gd name="T21" fmla="*/ 28 h 39"/>
                <a:gd name="T22" fmla="*/ 28 w 56"/>
                <a:gd name="T23" fmla="*/ 29 h 39"/>
                <a:gd name="T24" fmla="*/ 32 w 56"/>
                <a:gd name="T25" fmla="*/ 29 h 39"/>
                <a:gd name="T26" fmla="*/ 37 w 56"/>
                <a:gd name="T27" fmla="*/ 29 h 39"/>
                <a:gd name="T28" fmla="*/ 39 w 56"/>
                <a:gd name="T29" fmla="*/ 29 h 39"/>
                <a:gd name="T30" fmla="*/ 41 w 56"/>
                <a:gd name="T31" fmla="*/ 28 h 39"/>
                <a:gd name="T32" fmla="*/ 44 w 56"/>
                <a:gd name="T33" fmla="*/ 25 h 39"/>
                <a:gd name="T34" fmla="*/ 45 w 56"/>
                <a:gd name="T35" fmla="*/ 24 h 39"/>
                <a:gd name="T36" fmla="*/ 47 w 56"/>
                <a:gd name="T37" fmla="*/ 20 h 39"/>
                <a:gd name="T38" fmla="*/ 47 w 56"/>
                <a:gd name="T39" fmla="*/ 15 h 39"/>
                <a:gd name="T40" fmla="*/ 44 w 56"/>
                <a:gd name="T41" fmla="*/ 13 h 39"/>
                <a:gd name="T42" fmla="*/ 41 w 56"/>
                <a:gd name="T43" fmla="*/ 11 h 39"/>
                <a:gd name="T44" fmla="*/ 37 w 56"/>
                <a:gd name="T45" fmla="*/ 10 h 39"/>
                <a:gd name="T46" fmla="*/ 32 w 56"/>
                <a:gd name="T47" fmla="*/ 9 h 39"/>
                <a:gd name="T48" fmla="*/ 33 w 56"/>
                <a:gd name="T49" fmla="*/ 0 h 39"/>
                <a:gd name="T50" fmla="*/ 45 w 56"/>
                <a:gd name="T51" fmla="*/ 3 h 39"/>
                <a:gd name="T52" fmla="*/ 51 w 56"/>
                <a:gd name="T53" fmla="*/ 6 h 39"/>
                <a:gd name="T54" fmla="*/ 54 w 56"/>
                <a:gd name="T55" fmla="*/ 10 h 39"/>
                <a:gd name="T56" fmla="*/ 55 w 56"/>
                <a:gd name="T57" fmla="*/ 15 h 39"/>
                <a:gd name="T58" fmla="*/ 56 w 56"/>
                <a:gd name="T59" fmla="*/ 21 h 39"/>
                <a:gd name="T60" fmla="*/ 55 w 56"/>
                <a:gd name="T61" fmla="*/ 25 h 39"/>
                <a:gd name="T62" fmla="*/ 52 w 56"/>
                <a:gd name="T63" fmla="*/ 29 h 39"/>
                <a:gd name="T64" fmla="*/ 48 w 56"/>
                <a:gd name="T65" fmla="*/ 33 h 39"/>
                <a:gd name="T66" fmla="*/ 44 w 56"/>
                <a:gd name="T67" fmla="*/ 36 h 39"/>
                <a:gd name="T68" fmla="*/ 39 w 56"/>
                <a:gd name="T69" fmla="*/ 38 h 39"/>
                <a:gd name="T70" fmla="*/ 34 w 56"/>
                <a:gd name="T71" fmla="*/ 39 h 39"/>
                <a:gd name="T72" fmla="*/ 30 w 56"/>
                <a:gd name="T73" fmla="*/ 39 h 39"/>
                <a:gd name="T74" fmla="*/ 26 w 56"/>
                <a:gd name="T75" fmla="*/ 38 h 39"/>
                <a:gd name="T76" fmla="*/ 21 w 56"/>
                <a:gd name="T77" fmla="*/ 36 h 39"/>
                <a:gd name="T78" fmla="*/ 17 w 56"/>
                <a:gd name="T79" fmla="*/ 33 h 39"/>
                <a:gd name="T80" fmla="*/ 14 w 56"/>
                <a:gd name="T81" fmla="*/ 31 h 39"/>
                <a:gd name="T82" fmla="*/ 12 w 56"/>
                <a:gd name="T83" fmla="*/ 28 h 39"/>
                <a:gd name="T84" fmla="*/ 12 w 56"/>
                <a:gd name="T85" fmla="*/ 25 h 39"/>
                <a:gd name="T86" fmla="*/ 12 w 56"/>
                <a:gd name="T87" fmla="*/ 22 h 39"/>
                <a:gd name="T88" fmla="*/ 14 w 56"/>
                <a:gd name="T89" fmla="*/ 18 h 39"/>
                <a:gd name="T90" fmla="*/ 17 w 56"/>
                <a:gd name="T91" fmla="*/ 13 h 39"/>
                <a:gd name="T92" fmla="*/ 15 w 56"/>
                <a:gd name="T93" fmla="*/ 14 h 39"/>
                <a:gd name="T94" fmla="*/ 12 w 56"/>
                <a:gd name="T95" fmla="*/ 18 h 39"/>
                <a:gd name="T96" fmla="*/ 11 w 56"/>
                <a:gd name="T97" fmla="*/ 21 h 39"/>
                <a:gd name="T98" fmla="*/ 10 w 56"/>
                <a:gd name="T99" fmla="*/ 25 h 39"/>
                <a:gd name="T100" fmla="*/ 11 w 56"/>
                <a:gd name="T101" fmla="*/ 29 h 39"/>
                <a:gd name="T102" fmla="*/ 11 w 56"/>
                <a:gd name="T103" fmla="*/ 31 h 39"/>
                <a:gd name="T104" fmla="*/ 10 w 56"/>
                <a:gd name="T105" fmla="*/ 33 h 39"/>
                <a:gd name="T106" fmla="*/ 8 w 56"/>
                <a:gd name="T107" fmla="*/ 35 h 39"/>
                <a:gd name="T108" fmla="*/ 6 w 56"/>
                <a:gd name="T109" fmla="*/ 35 h 39"/>
                <a:gd name="T110" fmla="*/ 4 w 56"/>
                <a:gd name="T111" fmla="*/ 33 h 39"/>
                <a:gd name="T112" fmla="*/ 1 w 56"/>
                <a:gd name="T113" fmla="*/ 32 h 39"/>
                <a:gd name="T114" fmla="*/ 0 w 56"/>
                <a:gd name="T115" fmla="*/ 22 h 39"/>
                <a:gd name="T116" fmla="*/ 3 w 56"/>
                <a:gd name="T117" fmla="*/ 14 h 39"/>
                <a:gd name="T118" fmla="*/ 8 w 56"/>
                <a:gd name="T119" fmla="*/ 7 h 39"/>
                <a:gd name="T120" fmla="*/ 21 w 56"/>
                <a:gd name="T121" fmla="*/ 2 h 39"/>
                <a:gd name="T122" fmla="*/ 33 w 56"/>
                <a:gd name="T12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 h="39">
                  <a:moveTo>
                    <a:pt x="32" y="9"/>
                  </a:moveTo>
                  <a:lnTo>
                    <a:pt x="26" y="10"/>
                  </a:lnTo>
                  <a:lnTo>
                    <a:pt x="26" y="10"/>
                  </a:lnTo>
                  <a:lnTo>
                    <a:pt x="28" y="11"/>
                  </a:lnTo>
                  <a:lnTo>
                    <a:pt x="28" y="14"/>
                  </a:lnTo>
                  <a:lnTo>
                    <a:pt x="28" y="15"/>
                  </a:lnTo>
                  <a:lnTo>
                    <a:pt x="25" y="20"/>
                  </a:lnTo>
                  <a:lnTo>
                    <a:pt x="22" y="22"/>
                  </a:lnTo>
                  <a:lnTo>
                    <a:pt x="22" y="24"/>
                  </a:lnTo>
                  <a:lnTo>
                    <a:pt x="22" y="26"/>
                  </a:lnTo>
                  <a:lnTo>
                    <a:pt x="25" y="28"/>
                  </a:lnTo>
                  <a:lnTo>
                    <a:pt x="28" y="29"/>
                  </a:lnTo>
                  <a:lnTo>
                    <a:pt x="32" y="29"/>
                  </a:lnTo>
                  <a:lnTo>
                    <a:pt x="37" y="29"/>
                  </a:lnTo>
                  <a:lnTo>
                    <a:pt x="39" y="29"/>
                  </a:lnTo>
                  <a:lnTo>
                    <a:pt x="41" y="28"/>
                  </a:lnTo>
                  <a:lnTo>
                    <a:pt x="44" y="25"/>
                  </a:lnTo>
                  <a:lnTo>
                    <a:pt x="45" y="24"/>
                  </a:lnTo>
                  <a:lnTo>
                    <a:pt x="47" y="20"/>
                  </a:lnTo>
                  <a:lnTo>
                    <a:pt x="47" y="15"/>
                  </a:lnTo>
                  <a:lnTo>
                    <a:pt x="44" y="13"/>
                  </a:lnTo>
                  <a:lnTo>
                    <a:pt x="41" y="11"/>
                  </a:lnTo>
                  <a:lnTo>
                    <a:pt x="37" y="10"/>
                  </a:lnTo>
                  <a:lnTo>
                    <a:pt x="32" y="9"/>
                  </a:lnTo>
                  <a:close/>
                  <a:moveTo>
                    <a:pt x="33" y="0"/>
                  </a:moveTo>
                  <a:lnTo>
                    <a:pt x="45" y="3"/>
                  </a:lnTo>
                  <a:lnTo>
                    <a:pt x="51" y="6"/>
                  </a:lnTo>
                  <a:lnTo>
                    <a:pt x="54" y="10"/>
                  </a:lnTo>
                  <a:lnTo>
                    <a:pt x="55" y="15"/>
                  </a:lnTo>
                  <a:lnTo>
                    <a:pt x="56" y="21"/>
                  </a:lnTo>
                  <a:lnTo>
                    <a:pt x="55" y="25"/>
                  </a:lnTo>
                  <a:lnTo>
                    <a:pt x="52" y="29"/>
                  </a:lnTo>
                  <a:lnTo>
                    <a:pt x="48" y="33"/>
                  </a:lnTo>
                  <a:lnTo>
                    <a:pt x="44" y="36"/>
                  </a:lnTo>
                  <a:lnTo>
                    <a:pt x="39" y="38"/>
                  </a:lnTo>
                  <a:lnTo>
                    <a:pt x="34" y="39"/>
                  </a:lnTo>
                  <a:lnTo>
                    <a:pt x="30" y="39"/>
                  </a:lnTo>
                  <a:lnTo>
                    <a:pt x="26" y="38"/>
                  </a:lnTo>
                  <a:lnTo>
                    <a:pt x="21" y="36"/>
                  </a:lnTo>
                  <a:lnTo>
                    <a:pt x="17" y="33"/>
                  </a:lnTo>
                  <a:lnTo>
                    <a:pt x="14" y="31"/>
                  </a:lnTo>
                  <a:lnTo>
                    <a:pt x="12" y="28"/>
                  </a:lnTo>
                  <a:lnTo>
                    <a:pt x="12" y="25"/>
                  </a:lnTo>
                  <a:lnTo>
                    <a:pt x="12" y="22"/>
                  </a:lnTo>
                  <a:lnTo>
                    <a:pt x="14" y="18"/>
                  </a:lnTo>
                  <a:lnTo>
                    <a:pt x="17" y="13"/>
                  </a:lnTo>
                  <a:lnTo>
                    <a:pt x="15" y="14"/>
                  </a:lnTo>
                  <a:lnTo>
                    <a:pt x="12" y="18"/>
                  </a:lnTo>
                  <a:lnTo>
                    <a:pt x="11" y="21"/>
                  </a:lnTo>
                  <a:lnTo>
                    <a:pt x="10" y="25"/>
                  </a:lnTo>
                  <a:lnTo>
                    <a:pt x="11" y="29"/>
                  </a:lnTo>
                  <a:lnTo>
                    <a:pt x="11" y="31"/>
                  </a:lnTo>
                  <a:lnTo>
                    <a:pt x="10" y="33"/>
                  </a:lnTo>
                  <a:lnTo>
                    <a:pt x="8" y="35"/>
                  </a:lnTo>
                  <a:lnTo>
                    <a:pt x="6" y="35"/>
                  </a:lnTo>
                  <a:lnTo>
                    <a:pt x="4" y="33"/>
                  </a:lnTo>
                  <a:lnTo>
                    <a:pt x="1" y="32"/>
                  </a:lnTo>
                  <a:lnTo>
                    <a:pt x="0" y="22"/>
                  </a:lnTo>
                  <a:lnTo>
                    <a:pt x="3" y="14"/>
                  </a:lnTo>
                  <a:lnTo>
                    <a:pt x="8" y="7"/>
                  </a:lnTo>
                  <a:lnTo>
                    <a:pt x="21" y="2"/>
                  </a:lnTo>
                  <a:lnTo>
                    <a:pt x="3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273">
              <a:extLst>
                <a:ext uri="{FF2B5EF4-FFF2-40B4-BE49-F238E27FC236}">
                  <a16:creationId xmlns:a16="http://schemas.microsoft.com/office/drawing/2014/main" id="{143B6CE5-8A8F-45A1-84D3-62E0038545E5}"/>
                </a:ext>
              </a:extLst>
            </p:cNvPr>
            <p:cNvSpPr>
              <a:spLocks noEditPoints="1"/>
            </p:cNvSpPr>
            <p:nvPr/>
          </p:nvSpPr>
          <p:spPr bwMode="auto">
            <a:xfrm>
              <a:off x="4443413" y="3127376"/>
              <a:ext cx="93663" cy="71438"/>
            </a:xfrm>
            <a:custGeom>
              <a:avLst/>
              <a:gdLst>
                <a:gd name="T0" fmla="*/ 31 w 59"/>
                <a:gd name="T1" fmla="*/ 10 h 45"/>
                <a:gd name="T2" fmla="*/ 22 w 59"/>
                <a:gd name="T3" fmla="*/ 11 h 45"/>
                <a:gd name="T4" fmla="*/ 17 w 59"/>
                <a:gd name="T5" fmla="*/ 12 h 45"/>
                <a:gd name="T6" fmla="*/ 17 w 59"/>
                <a:gd name="T7" fmla="*/ 12 h 45"/>
                <a:gd name="T8" fmla="*/ 19 w 59"/>
                <a:gd name="T9" fmla="*/ 14 h 45"/>
                <a:gd name="T10" fmla="*/ 19 w 59"/>
                <a:gd name="T11" fmla="*/ 16 h 45"/>
                <a:gd name="T12" fmla="*/ 17 w 59"/>
                <a:gd name="T13" fmla="*/ 19 h 45"/>
                <a:gd name="T14" fmla="*/ 16 w 59"/>
                <a:gd name="T15" fmla="*/ 21 h 45"/>
                <a:gd name="T16" fmla="*/ 13 w 59"/>
                <a:gd name="T17" fmla="*/ 23 h 45"/>
                <a:gd name="T18" fmla="*/ 13 w 59"/>
                <a:gd name="T19" fmla="*/ 26 h 45"/>
                <a:gd name="T20" fmla="*/ 13 w 59"/>
                <a:gd name="T21" fmla="*/ 29 h 45"/>
                <a:gd name="T22" fmla="*/ 15 w 59"/>
                <a:gd name="T23" fmla="*/ 32 h 45"/>
                <a:gd name="T24" fmla="*/ 19 w 59"/>
                <a:gd name="T25" fmla="*/ 33 h 45"/>
                <a:gd name="T26" fmla="*/ 23 w 59"/>
                <a:gd name="T27" fmla="*/ 36 h 45"/>
                <a:gd name="T28" fmla="*/ 28 w 59"/>
                <a:gd name="T29" fmla="*/ 36 h 45"/>
                <a:gd name="T30" fmla="*/ 33 w 59"/>
                <a:gd name="T31" fmla="*/ 37 h 45"/>
                <a:gd name="T32" fmla="*/ 37 w 59"/>
                <a:gd name="T33" fmla="*/ 36 h 45"/>
                <a:gd name="T34" fmla="*/ 41 w 59"/>
                <a:gd name="T35" fmla="*/ 34 h 45"/>
                <a:gd name="T36" fmla="*/ 45 w 59"/>
                <a:gd name="T37" fmla="*/ 33 h 45"/>
                <a:gd name="T38" fmla="*/ 48 w 59"/>
                <a:gd name="T39" fmla="*/ 30 h 45"/>
                <a:gd name="T40" fmla="*/ 49 w 59"/>
                <a:gd name="T41" fmla="*/ 26 h 45"/>
                <a:gd name="T42" fmla="*/ 49 w 59"/>
                <a:gd name="T43" fmla="*/ 21 h 45"/>
                <a:gd name="T44" fmla="*/ 46 w 59"/>
                <a:gd name="T45" fmla="*/ 18 h 45"/>
                <a:gd name="T46" fmla="*/ 40 w 59"/>
                <a:gd name="T47" fmla="*/ 12 h 45"/>
                <a:gd name="T48" fmla="*/ 31 w 59"/>
                <a:gd name="T49" fmla="*/ 10 h 45"/>
                <a:gd name="T50" fmla="*/ 33 w 59"/>
                <a:gd name="T51" fmla="*/ 0 h 45"/>
                <a:gd name="T52" fmla="*/ 45 w 59"/>
                <a:gd name="T53" fmla="*/ 4 h 45"/>
                <a:gd name="T54" fmla="*/ 55 w 59"/>
                <a:gd name="T55" fmla="*/ 11 h 45"/>
                <a:gd name="T56" fmla="*/ 59 w 59"/>
                <a:gd name="T57" fmla="*/ 23 h 45"/>
                <a:gd name="T58" fmla="*/ 56 w 59"/>
                <a:gd name="T59" fmla="*/ 34 h 45"/>
                <a:gd name="T60" fmla="*/ 49 w 59"/>
                <a:gd name="T61" fmla="*/ 41 h 45"/>
                <a:gd name="T62" fmla="*/ 41 w 59"/>
                <a:gd name="T63" fmla="*/ 44 h 45"/>
                <a:gd name="T64" fmla="*/ 30 w 59"/>
                <a:gd name="T65" fmla="*/ 45 h 45"/>
                <a:gd name="T66" fmla="*/ 27 w 59"/>
                <a:gd name="T67" fmla="*/ 45 h 45"/>
                <a:gd name="T68" fmla="*/ 17 w 59"/>
                <a:gd name="T69" fmla="*/ 43 h 45"/>
                <a:gd name="T70" fmla="*/ 9 w 59"/>
                <a:gd name="T71" fmla="*/ 38 h 45"/>
                <a:gd name="T72" fmla="*/ 4 w 59"/>
                <a:gd name="T73" fmla="*/ 32 h 45"/>
                <a:gd name="T74" fmla="*/ 4 w 59"/>
                <a:gd name="T75" fmla="*/ 32 h 45"/>
                <a:gd name="T76" fmla="*/ 4 w 59"/>
                <a:gd name="T77" fmla="*/ 32 h 45"/>
                <a:gd name="T78" fmla="*/ 1 w 59"/>
                <a:gd name="T79" fmla="*/ 30 h 45"/>
                <a:gd name="T80" fmla="*/ 0 w 59"/>
                <a:gd name="T81" fmla="*/ 29 h 45"/>
                <a:gd name="T82" fmla="*/ 0 w 59"/>
                <a:gd name="T83" fmla="*/ 26 h 45"/>
                <a:gd name="T84" fmla="*/ 2 w 59"/>
                <a:gd name="T85" fmla="*/ 15 h 45"/>
                <a:gd name="T86" fmla="*/ 9 w 59"/>
                <a:gd name="T87" fmla="*/ 7 h 45"/>
                <a:gd name="T88" fmla="*/ 19 w 59"/>
                <a:gd name="T89" fmla="*/ 1 h 45"/>
                <a:gd name="T90" fmla="*/ 33 w 59"/>
                <a:gd name="T9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45">
                  <a:moveTo>
                    <a:pt x="31" y="10"/>
                  </a:moveTo>
                  <a:lnTo>
                    <a:pt x="22" y="11"/>
                  </a:lnTo>
                  <a:lnTo>
                    <a:pt x="17" y="12"/>
                  </a:lnTo>
                  <a:lnTo>
                    <a:pt x="17" y="12"/>
                  </a:lnTo>
                  <a:lnTo>
                    <a:pt x="19" y="14"/>
                  </a:lnTo>
                  <a:lnTo>
                    <a:pt x="19" y="16"/>
                  </a:lnTo>
                  <a:lnTo>
                    <a:pt x="17" y="19"/>
                  </a:lnTo>
                  <a:lnTo>
                    <a:pt x="16" y="21"/>
                  </a:lnTo>
                  <a:lnTo>
                    <a:pt x="13" y="23"/>
                  </a:lnTo>
                  <a:lnTo>
                    <a:pt x="13" y="26"/>
                  </a:lnTo>
                  <a:lnTo>
                    <a:pt x="13" y="29"/>
                  </a:lnTo>
                  <a:lnTo>
                    <a:pt x="15" y="32"/>
                  </a:lnTo>
                  <a:lnTo>
                    <a:pt x="19" y="33"/>
                  </a:lnTo>
                  <a:lnTo>
                    <a:pt x="23" y="36"/>
                  </a:lnTo>
                  <a:lnTo>
                    <a:pt x="28" y="36"/>
                  </a:lnTo>
                  <a:lnTo>
                    <a:pt x="33" y="37"/>
                  </a:lnTo>
                  <a:lnTo>
                    <a:pt x="37" y="36"/>
                  </a:lnTo>
                  <a:lnTo>
                    <a:pt x="41" y="34"/>
                  </a:lnTo>
                  <a:lnTo>
                    <a:pt x="45" y="33"/>
                  </a:lnTo>
                  <a:lnTo>
                    <a:pt x="48" y="30"/>
                  </a:lnTo>
                  <a:lnTo>
                    <a:pt x="49" y="26"/>
                  </a:lnTo>
                  <a:lnTo>
                    <a:pt x="49" y="21"/>
                  </a:lnTo>
                  <a:lnTo>
                    <a:pt x="46" y="18"/>
                  </a:lnTo>
                  <a:lnTo>
                    <a:pt x="40" y="12"/>
                  </a:lnTo>
                  <a:lnTo>
                    <a:pt x="31" y="10"/>
                  </a:lnTo>
                  <a:close/>
                  <a:moveTo>
                    <a:pt x="33" y="0"/>
                  </a:moveTo>
                  <a:lnTo>
                    <a:pt x="45" y="4"/>
                  </a:lnTo>
                  <a:lnTo>
                    <a:pt x="55" y="11"/>
                  </a:lnTo>
                  <a:lnTo>
                    <a:pt x="59" y="23"/>
                  </a:lnTo>
                  <a:lnTo>
                    <a:pt x="56" y="34"/>
                  </a:lnTo>
                  <a:lnTo>
                    <a:pt x="49" y="41"/>
                  </a:lnTo>
                  <a:lnTo>
                    <a:pt x="41" y="44"/>
                  </a:lnTo>
                  <a:lnTo>
                    <a:pt x="30" y="45"/>
                  </a:lnTo>
                  <a:lnTo>
                    <a:pt x="27" y="45"/>
                  </a:lnTo>
                  <a:lnTo>
                    <a:pt x="17" y="43"/>
                  </a:lnTo>
                  <a:lnTo>
                    <a:pt x="9" y="38"/>
                  </a:lnTo>
                  <a:lnTo>
                    <a:pt x="4" y="32"/>
                  </a:lnTo>
                  <a:lnTo>
                    <a:pt x="4" y="32"/>
                  </a:lnTo>
                  <a:lnTo>
                    <a:pt x="4" y="32"/>
                  </a:lnTo>
                  <a:lnTo>
                    <a:pt x="1" y="30"/>
                  </a:lnTo>
                  <a:lnTo>
                    <a:pt x="0" y="29"/>
                  </a:lnTo>
                  <a:lnTo>
                    <a:pt x="0" y="26"/>
                  </a:lnTo>
                  <a:lnTo>
                    <a:pt x="2" y="15"/>
                  </a:lnTo>
                  <a:lnTo>
                    <a:pt x="9" y="7"/>
                  </a:lnTo>
                  <a:lnTo>
                    <a:pt x="19" y="1"/>
                  </a:lnTo>
                  <a:lnTo>
                    <a:pt x="3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274">
              <a:extLst>
                <a:ext uri="{FF2B5EF4-FFF2-40B4-BE49-F238E27FC236}">
                  <a16:creationId xmlns:a16="http://schemas.microsoft.com/office/drawing/2014/main" id="{D9366A08-A943-49D7-9DBC-BB4C04A36BA7}"/>
                </a:ext>
              </a:extLst>
            </p:cNvPr>
            <p:cNvSpPr>
              <a:spLocks noEditPoints="1"/>
            </p:cNvSpPr>
            <p:nvPr/>
          </p:nvSpPr>
          <p:spPr bwMode="auto">
            <a:xfrm>
              <a:off x="4635501" y="3052763"/>
              <a:ext cx="277813" cy="117475"/>
            </a:xfrm>
            <a:custGeom>
              <a:avLst/>
              <a:gdLst>
                <a:gd name="T0" fmla="*/ 96 w 175"/>
                <a:gd name="T1" fmla="*/ 22 h 74"/>
                <a:gd name="T2" fmla="*/ 100 w 175"/>
                <a:gd name="T3" fmla="*/ 23 h 74"/>
                <a:gd name="T4" fmla="*/ 96 w 175"/>
                <a:gd name="T5" fmla="*/ 22 h 74"/>
                <a:gd name="T6" fmla="*/ 70 w 175"/>
                <a:gd name="T7" fmla="*/ 12 h 74"/>
                <a:gd name="T8" fmla="*/ 26 w 175"/>
                <a:gd name="T9" fmla="*/ 25 h 74"/>
                <a:gd name="T10" fmla="*/ 20 w 175"/>
                <a:gd name="T11" fmla="*/ 44 h 74"/>
                <a:gd name="T12" fmla="*/ 52 w 175"/>
                <a:gd name="T13" fmla="*/ 52 h 74"/>
                <a:gd name="T14" fmla="*/ 85 w 175"/>
                <a:gd name="T15" fmla="*/ 51 h 74"/>
                <a:gd name="T16" fmla="*/ 100 w 175"/>
                <a:gd name="T17" fmla="*/ 50 h 74"/>
                <a:gd name="T18" fmla="*/ 103 w 175"/>
                <a:gd name="T19" fmla="*/ 52 h 74"/>
                <a:gd name="T20" fmla="*/ 107 w 175"/>
                <a:gd name="T21" fmla="*/ 52 h 74"/>
                <a:gd name="T22" fmla="*/ 147 w 175"/>
                <a:gd name="T23" fmla="*/ 44 h 74"/>
                <a:gd name="T24" fmla="*/ 161 w 175"/>
                <a:gd name="T25" fmla="*/ 30 h 74"/>
                <a:gd name="T26" fmla="*/ 158 w 175"/>
                <a:gd name="T27" fmla="*/ 33 h 74"/>
                <a:gd name="T28" fmla="*/ 146 w 175"/>
                <a:gd name="T29" fmla="*/ 35 h 74"/>
                <a:gd name="T30" fmla="*/ 125 w 175"/>
                <a:gd name="T31" fmla="*/ 37 h 74"/>
                <a:gd name="T32" fmla="*/ 135 w 175"/>
                <a:gd name="T33" fmla="*/ 39 h 74"/>
                <a:gd name="T34" fmla="*/ 138 w 175"/>
                <a:gd name="T35" fmla="*/ 41 h 74"/>
                <a:gd name="T36" fmla="*/ 138 w 175"/>
                <a:gd name="T37" fmla="*/ 46 h 74"/>
                <a:gd name="T38" fmla="*/ 133 w 175"/>
                <a:gd name="T39" fmla="*/ 48 h 74"/>
                <a:gd name="T40" fmla="*/ 121 w 175"/>
                <a:gd name="T41" fmla="*/ 46 h 74"/>
                <a:gd name="T42" fmla="*/ 103 w 175"/>
                <a:gd name="T43" fmla="*/ 36 h 74"/>
                <a:gd name="T44" fmla="*/ 106 w 175"/>
                <a:gd name="T45" fmla="*/ 40 h 74"/>
                <a:gd name="T46" fmla="*/ 106 w 175"/>
                <a:gd name="T47" fmla="*/ 46 h 74"/>
                <a:gd name="T48" fmla="*/ 103 w 175"/>
                <a:gd name="T49" fmla="*/ 50 h 74"/>
                <a:gd name="T50" fmla="*/ 100 w 175"/>
                <a:gd name="T51" fmla="*/ 48 h 74"/>
                <a:gd name="T52" fmla="*/ 98 w 175"/>
                <a:gd name="T53" fmla="*/ 46 h 74"/>
                <a:gd name="T54" fmla="*/ 93 w 175"/>
                <a:gd name="T55" fmla="*/ 37 h 74"/>
                <a:gd name="T56" fmla="*/ 81 w 175"/>
                <a:gd name="T57" fmla="*/ 37 h 74"/>
                <a:gd name="T58" fmla="*/ 74 w 175"/>
                <a:gd name="T59" fmla="*/ 33 h 74"/>
                <a:gd name="T60" fmla="*/ 73 w 175"/>
                <a:gd name="T61" fmla="*/ 29 h 74"/>
                <a:gd name="T62" fmla="*/ 77 w 175"/>
                <a:gd name="T63" fmla="*/ 25 h 74"/>
                <a:gd name="T64" fmla="*/ 80 w 175"/>
                <a:gd name="T65" fmla="*/ 21 h 74"/>
                <a:gd name="T66" fmla="*/ 88 w 175"/>
                <a:gd name="T67" fmla="*/ 15 h 74"/>
                <a:gd name="T68" fmla="*/ 103 w 175"/>
                <a:gd name="T69" fmla="*/ 14 h 74"/>
                <a:gd name="T70" fmla="*/ 111 w 175"/>
                <a:gd name="T71" fmla="*/ 23 h 74"/>
                <a:gd name="T72" fmla="*/ 110 w 175"/>
                <a:gd name="T73" fmla="*/ 28 h 74"/>
                <a:gd name="T74" fmla="*/ 128 w 175"/>
                <a:gd name="T75" fmla="*/ 28 h 74"/>
                <a:gd name="T76" fmla="*/ 151 w 175"/>
                <a:gd name="T77" fmla="*/ 25 h 74"/>
                <a:gd name="T78" fmla="*/ 151 w 175"/>
                <a:gd name="T79" fmla="*/ 21 h 74"/>
                <a:gd name="T80" fmla="*/ 139 w 175"/>
                <a:gd name="T81" fmla="*/ 14 h 74"/>
                <a:gd name="T82" fmla="*/ 93 w 175"/>
                <a:gd name="T83" fmla="*/ 10 h 74"/>
                <a:gd name="T84" fmla="*/ 118 w 175"/>
                <a:gd name="T85" fmla="*/ 1 h 74"/>
                <a:gd name="T86" fmla="*/ 157 w 175"/>
                <a:gd name="T87" fmla="*/ 14 h 74"/>
                <a:gd name="T88" fmla="*/ 175 w 175"/>
                <a:gd name="T89" fmla="*/ 37 h 74"/>
                <a:gd name="T90" fmla="*/ 172 w 175"/>
                <a:gd name="T91" fmla="*/ 43 h 74"/>
                <a:gd name="T92" fmla="*/ 132 w 175"/>
                <a:gd name="T93" fmla="*/ 58 h 74"/>
                <a:gd name="T94" fmla="*/ 91 w 175"/>
                <a:gd name="T95" fmla="*/ 65 h 74"/>
                <a:gd name="T96" fmla="*/ 58 w 175"/>
                <a:gd name="T97" fmla="*/ 74 h 74"/>
                <a:gd name="T98" fmla="*/ 54 w 175"/>
                <a:gd name="T99" fmla="*/ 73 h 74"/>
                <a:gd name="T100" fmla="*/ 51 w 175"/>
                <a:gd name="T101" fmla="*/ 69 h 74"/>
                <a:gd name="T102" fmla="*/ 54 w 175"/>
                <a:gd name="T103" fmla="*/ 66 h 74"/>
                <a:gd name="T104" fmla="*/ 49 w 175"/>
                <a:gd name="T105" fmla="*/ 61 h 74"/>
                <a:gd name="T106" fmla="*/ 19 w 175"/>
                <a:gd name="T107" fmla="*/ 54 h 74"/>
                <a:gd name="T108" fmla="*/ 0 w 175"/>
                <a:gd name="T109" fmla="*/ 33 h 74"/>
                <a:gd name="T110" fmla="*/ 0 w 175"/>
                <a:gd name="T111" fmla="*/ 29 h 74"/>
                <a:gd name="T112" fmla="*/ 18 w 175"/>
                <a:gd name="T113" fmla="*/ 19 h 74"/>
                <a:gd name="T114" fmla="*/ 65 w 175"/>
                <a:gd name="T115" fmla="*/ 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5" h="74">
                  <a:moveTo>
                    <a:pt x="96" y="22"/>
                  </a:moveTo>
                  <a:lnTo>
                    <a:pt x="96" y="22"/>
                  </a:lnTo>
                  <a:lnTo>
                    <a:pt x="99" y="25"/>
                  </a:lnTo>
                  <a:lnTo>
                    <a:pt x="100" y="23"/>
                  </a:lnTo>
                  <a:lnTo>
                    <a:pt x="99" y="22"/>
                  </a:lnTo>
                  <a:lnTo>
                    <a:pt x="96" y="22"/>
                  </a:lnTo>
                  <a:close/>
                  <a:moveTo>
                    <a:pt x="93" y="10"/>
                  </a:moveTo>
                  <a:lnTo>
                    <a:pt x="70" y="12"/>
                  </a:lnTo>
                  <a:lnTo>
                    <a:pt x="47" y="18"/>
                  </a:lnTo>
                  <a:lnTo>
                    <a:pt x="26" y="25"/>
                  </a:lnTo>
                  <a:lnTo>
                    <a:pt x="9" y="33"/>
                  </a:lnTo>
                  <a:lnTo>
                    <a:pt x="20" y="44"/>
                  </a:lnTo>
                  <a:lnTo>
                    <a:pt x="36" y="50"/>
                  </a:lnTo>
                  <a:lnTo>
                    <a:pt x="52" y="52"/>
                  </a:lnTo>
                  <a:lnTo>
                    <a:pt x="69" y="52"/>
                  </a:lnTo>
                  <a:lnTo>
                    <a:pt x="85" y="51"/>
                  </a:lnTo>
                  <a:lnTo>
                    <a:pt x="98" y="50"/>
                  </a:lnTo>
                  <a:lnTo>
                    <a:pt x="100" y="50"/>
                  </a:lnTo>
                  <a:lnTo>
                    <a:pt x="102" y="51"/>
                  </a:lnTo>
                  <a:lnTo>
                    <a:pt x="103" y="52"/>
                  </a:lnTo>
                  <a:lnTo>
                    <a:pt x="103" y="54"/>
                  </a:lnTo>
                  <a:lnTo>
                    <a:pt x="107" y="52"/>
                  </a:lnTo>
                  <a:lnTo>
                    <a:pt x="128" y="50"/>
                  </a:lnTo>
                  <a:lnTo>
                    <a:pt x="147" y="44"/>
                  </a:lnTo>
                  <a:lnTo>
                    <a:pt x="164" y="37"/>
                  </a:lnTo>
                  <a:lnTo>
                    <a:pt x="161" y="30"/>
                  </a:lnTo>
                  <a:lnTo>
                    <a:pt x="160" y="33"/>
                  </a:lnTo>
                  <a:lnTo>
                    <a:pt x="158" y="33"/>
                  </a:lnTo>
                  <a:lnTo>
                    <a:pt x="153" y="35"/>
                  </a:lnTo>
                  <a:lnTo>
                    <a:pt x="146" y="35"/>
                  </a:lnTo>
                  <a:lnTo>
                    <a:pt x="136" y="36"/>
                  </a:lnTo>
                  <a:lnTo>
                    <a:pt x="125" y="37"/>
                  </a:lnTo>
                  <a:lnTo>
                    <a:pt x="135" y="39"/>
                  </a:lnTo>
                  <a:lnTo>
                    <a:pt x="135" y="39"/>
                  </a:lnTo>
                  <a:lnTo>
                    <a:pt x="136" y="39"/>
                  </a:lnTo>
                  <a:lnTo>
                    <a:pt x="138" y="41"/>
                  </a:lnTo>
                  <a:lnTo>
                    <a:pt x="139" y="43"/>
                  </a:lnTo>
                  <a:lnTo>
                    <a:pt x="138" y="46"/>
                  </a:lnTo>
                  <a:lnTo>
                    <a:pt x="136" y="47"/>
                  </a:lnTo>
                  <a:lnTo>
                    <a:pt x="133" y="48"/>
                  </a:lnTo>
                  <a:lnTo>
                    <a:pt x="133" y="48"/>
                  </a:lnTo>
                  <a:lnTo>
                    <a:pt x="121" y="46"/>
                  </a:lnTo>
                  <a:lnTo>
                    <a:pt x="111" y="43"/>
                  </a:lnTo>
                  <a:lnTo>
                    <a:pt x="103" y="36"/>
                  </a:lnTo>
                  <a:lnTo>
                    <a:pt x="103" y="36"/>
                  </a:lnTo>
                  <a:lnTo>
                    <a:pt x="106" y="40"/>
                  </a:lnTo>
                  <a:lnTo>
                    <a:pt x="107" y="44"/>
                  </a:lnTo>
                  <a:lnTo>
                    <a:pt x="106" y="46"/>
                  </a:lnTo>
                  <a:lnTo>
                    <a:pt x="106" y="48"/>
                  </a:lnTo>
                  <a:lnTo>
                    <a:pt x="103" y="50"/>
                  </a:lnTo>
                  <a:lnTo>
                    <a:pt x="102" y="50"/>
                  </a:lnTo>
                  <a:lnTo>
                    <a:pt x="100" y="48"/>
                  </a:lnTo>
                  <a:lnTo>
                    <a:pt x="98" y="47"/>
                  </a:lnTo>
                  <a:lnTo>
                    <a:pt x="98" y="46"/>
                  </a:lnTo>
                  <a:lnTo>
                    <a:pt x="96" y="43"/>
                  </a:lnTo>
                  <a:lnTo>
                    <a:pt x="93" y="37"/>
                  </a:lnTo>
                  <a:lnTo>
                    <a:pt x="88" y="39"/>
                  </a:lnTo>
                  <a:lnTo>
                    <a:pt x="81" y="37"/>
                  </a:lnTo>
                  <a:lnTo>
                    <a:pt x="76" y="35"/>
                  </a:lnTo>
                  <a:lnTo>
                    <a:pt x="74" y="33"/>
                  </a:lnTo>
                  <a:lnTo>
                    <a:pt x="73" y="32"/>
                  </a:lnTo>
                  <a:lnTo>
                    <a:pt x="73" y="29"/>
                  </a:lnTo>
                  <a:lnTo>
                    <a:pt x="74" y="28"/>
                  </a:lnTo>
                  <a:lnTo>
                    <a:pt x="77" y="25"/>
                  </a:lnTo>
                  <a:lnTo>
                    <a:pt x="80" y="22"/>
                  </a:lnTo>
                  <a:lnTo>
                    <a:pt x="80" y="21"/>
                  </a:lnTo>
                  <a:lnTo>
                    <a:pt x="81" y="18"/>
                  </a:lnTo>
                  <a:lnTo>
                    <a:pt x="88" y="15"/>
                  </a:lnTo>
                  <a:lnTo>
                    <a:pt x="96" y="14"/>
                  </a:lnTo>
                  <a:lnTo>
                    <a:pt x="103" y="14"/>
                  </a:lnTo>
                  <a:lnTo>
                    <a:pt x="110" y="21"/>
                  </a:lnTo>
                  <a:lnTo>
                    <a:pt x="111" y="23"/>
                  </a:lnTo>
                  <a:lnTo>
                    <a:pt x="110" y="26"/>
                  </a:lnTo>
                  <a:lnTo>
                    <a:pt x="110" y="28"/>
                  </a:lnTo>
                  <a:lnTo>
                    <a:pt x="110" y="28"/>
                  </a:lnTo>
                  <a:lnTo>
                    <a:pt x="128" y="28"/>
                  </a:lnTo>
                  <a:lnTo>
                    <a:pt x="144" y="26"/>
                  </a:lnTo>
                  <a:lnTo>
                    <a:pt x="151" y="25"/>
                  </a:lnTo>
                  <a:lnTo>
                    <a:pt x="157" y="25"/>
                  </a:lnTo>
                  <a:lnTo>
                    <a:pt x="151" y="21"/>
                  </a:lnTo>
                  <a:lnTo>
                    <a:pt x="146" y="17"/>
                  </a:lnTo>
                  <a:lnTo>
                    <a:pt x="139" y="14"/>
                  </a:lnTo>
                  <a:lnTo>
                    <a:pt x="117" y="10"/>
                  </a:lnTo>
                  <a:lnTo>
                    <a:pt x="93" y="10"/>
                  </a:lnTo>
                  <a:close/>
                  <a:moveTo>
                    <a:pt x="92" y="0"/>
                  </a:moveTo>
                  <a:lnTo>
                    <a:pt x="118" y="1"/>
                  </a:lnTo>
                  <a:lnTo>
                    <a:pt x="142" y="6"/>
                  </a:lnTo>
                  <a:lnTo>
                    <a:pt x="157" y="14"/>
                  </a:lnTo>
                  <a:lnTo>
                    <a:pt x="168" y="23"/>
                  </a:lnTo>
                  <a:lnTo>
                    <a:pt x="175" y="37"/>
                  </a:lnTo>
                  <a:lnTo>
                    <a:pt x="175" y="40"/>
                  </a:lnTo>
                  <a:lnTo>
                    <a:pt x="172" y="43"/>
                  </a:lnTo>
                  <a:lnTo>
                    <a:pt x="153" y="52"/>
                  </a:lnTo>
                  <a:lnTo>
                    <a:pt x="132" y="58"/>
                  </a:lnTo>
                  <a:lnTo>
                    <a:pt x="109" y="62"/>
                  </a:lnTo>
                  <a:lnTo>
                    <a:pt x="91" y="65"/>
                  </a:lnTo>
                  <a:lnTo>
                    <a:pt x="74" y="69"/>
                  </a:lnTo>
                  <a:lnTo>
                    <a:pt x="58" y="74"/>
                  </a:lnTo>
                  <a:lnTo>
                    <a:pt x="56" y="74"/>
                  </a:lnTo>
                  <a:lnTo>
                    <a:pt x="54" y="73"/>
                  </a:lnTo>
                  <a:lnTo>
                    <a:pt x="52" y="72"/>
                  </a:lnTo>
                  <a:lnTo>
                    <a:pt x="51" y="69"/>
                  </a:lnTo>
                  <a:lnTo>
                    <a:pt x="52" y="68"/>
                  </a:lnTo>
                  <a:lnTo>
                    <a:pt x="54" y="66"/>
                  </a:lnTo>
                  <a:lnTo>
                    <a:pt x="65" y="62"/>
                  </a:lnTo>
                  <a:lnTo>
                    <a:pt x="49" y="61"/>
                  </a:lnTo>
                  <a:lnTo>
                    <a:pt x="34" y="58"/>
                  </a:lnTo>
                  <a:lnTo>
                    <a:pt x="19" y="54"/>
                  </a:lnTo>
                  <a:lnTo>
                    <a:pt x="8" y="46"/>
                  </a:lnTo>
                  <a:lnTo>
                    <a:pt x="0" y="33"/>
                  </a:lnTo>
                  <a:lnTo>
                    <a:pt x="0" y="32"/>
                  </a:lnTo>
                  <a:lnTo>
                    <a:pt x="0" y="29"/>
                  </a:lnTo>
                  <a:lnTo>
                    <a:pt x="1" y="28"/>
                  </a:lnTo>
                  <a:lnTo>
                    <a:pt x="18" y="19"/>
                  </a:lnTo>
                  <a:lnTo>
                    <a:pt x="40" y="11"/>
                  </a:lnTo>
                  <a:lnTo>
                    <a:pt x="65" y="4"/>
                  </a:lnTo>
                  <a:lnTo>
                    <a:pt x="92"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275">
              <a:extLst>
                <a:ext uri="{FF2B5EF4-FFF2-40B4-BE49-F238E27FC236}">
                  <a16:creationId xmlns:a16="http://schemas.microsoft.com/office/drawing/2014/main" id="{1D92F0FF-C939-4063-8A91-E1B93F270C3D}"/>
                </a:ext>
              </a:extLst>
            </p:cNvPr>
            <p:cNvSpPr>
              <a:spLocks noEditPoints="1"/>
            </p:cNvSpPr>
            <p:nvPr/>
          </p:nvSpPr>
          <p:spPr bwMode="auto">
            <a:xfrm>
              <a:off x="3416301" y="3179763"/>
              <a:ext cx="142875" cy="120650"/>
            </a:xfrm>
            <a:custGeom>
              <a:avLst/>
              <a:gdLst>
                <a:gd name="T0" fmla="*/ 20 w 90"/>
                <a:gd name="T1" fmla="*/ 37 h 76"/>
                <a:gd name="T2" fmla="*/ 20 w 90"/>
                <a:gd name="T3" fmla="*/ 40 h 76"/>
                <a:gd name="T4" fmla="*/ 21 w 90"/>
                <a:gd name="T5" fmla="*/ 39 h 76"/>
                <a:gd name="T6" fmla="*/ 20 w 90"/>
                <a:gd name="T7" fmla="*/ 37 h 76"/>
                <a:gd name="T8" fmla="*/ 50 w 90"/>
                <a:gd name="T9" fmla="*/ 15 h 76"/>
                <a:gd name="T10" fmla="*/ 35 w 90"/>
                <a:gd name="T11" fmla="*/ 22 h 76"/>
                <a:gd name="T12" fmla="*/ 38 w 90"/>
                <a:gd name="T13" fmla="*/ 25 h 76"/>
                <a:gd name="T14" fmla="*/ 40 w 90"/>
                <a:gd name="T15" fmla="*/ 28 h 76"/>
                <a:gd name="T16" fmla="*/ 40 w 90"/>
                <a:gd name="T17" fmla="*/ 32 h 76"/>
                <a:gd name="T18" fmla="*/ 34 w 90"/>
                <a:gd name="T19" fmla="*/ 36 h 76"/>
                <a:gd name="T20" fmla="*/ 32 w 90"/>
                <a:gd name="T21" fmla="*/ 37 h 76"/>
                <a:gd name="T22" fmla="*/ 34 w 90"/>
                <a:gd name="T23" fmla="*/ 40 h 76"/>
                <a:gd name="T24" fmla="*/ 50 w 90"/>
                <a:gd name="T25" fmla="*/ 34 h 76"/>
                <a:gd name="T26" fmla="*/ 46 w 90"/>
                <a:gd name="T27" fmla="*/ 33 h 76"/>
                <a:gd name="T28" fmla="*/ 46 w 90"/>
                <a:gd name="T29" fmla="*/ 28 h 76"/>
                <a:gd name="T30" fmla="*/ 53 w 90"/>
                <a:gd name="T31" fmla="*/ 21 h 76"/>
                <a:gd name="T32" fmla="*/ 57 w 90"/>
                <a:gd name="T33" fmla="*/ 21 h 76"/>
                <a:gd name="T34" fmla="*/ 60 w 90"/>
                <a:gd name="T35" fmla="*/ 23 h 76"/>
                <a:gd name="T36" fmla="*/ 65 w 90"/>
                <a:gd name="T37" fmla="*/ 23 h 76"/>
                <a:gd name="T38" fmla="*/ 68 w 90"/>
                <a:gd name="T39" fmla="*/ 26 h 76"/>
                <a:gd name="T40" fmla="*/ 68 w 90"/>
                <a:gd name="T41" fmla="*/ 30 h 76"/>
                <a:gd name="T42" fmla="*/ 64 w 90"/>
                <a:gd name="T43" fmla="*/ 33 h 76"/>
                <a:gd name="T44" fmla="*/ 62 w 90"/>
                <a:gd name="T45" fmla="*/ 36 h 76"/>
                <a:gd name="T46" fmla="*/ 65 w 90"/>
                <a:gd name="T47" fmla="*/ 40 h 76"/>
                <a:gd name="T48" fmla="*/ 64 w 90"/>
                <a:gd name="T49" fmla="*/ 44 h 76"/>
                <a:gd name="T50" fmla="*/ 61 w 90"/>
                <a:gd name="T51" fmla="*/ 44 h 76"/>
                <a:gd name="T52" fmla="*/ 57 w 90"/>
                <a:gd name="T53" fmla="*/ 41 h 76"/>
                <a:gd name="T54" fmla="*/ 56 w 90"/>
                <a:gd name="T55" fmla="*/ 45 h 76"/>
                <a:gd name="T56" fmla="*/ 51 w 90"/>
                <a:gd name="T57" fmla="*/ 50 h 76"/>
                <a:gd name="T58" fmla="*/ 56 w 90"/>
                <a:gd name="T59" fmla="*/ 54 h 76"/>
                <a:gd name="T60" fmla="*/ 54 w 90"/>
                <a:gd name="T61" fmla="*/ 58 h 76"/>
                <a:gd name="T62" fmla="*/ 47 w 90"/>
                <a:gd name="T63" fmla="*/ 59 h 76"/>
                <a:gd name="T64" fmla="*/ 40 w 90"/>
                <a:gd name="T65" fmla="*/ 61 h 76"/>
                <a:gd name="T66" fmla="*/ 36 w 90"/>
                <a:gd name="T67" fmla="*/ 61 h 76"/>
                <a:gd name="T68" fmla="*/ 34 w 90"/>
                <a:gd name="T69" fmla="*/ 56 h 76"/>
                <a:gd name="T70" fmla="*/ 36 w 90"/>
                <a:gd name="T71" fmla="*/ 52 h 76"/>
                <a:gd name="T72" fmla="*/ 39 w 90"/>
                <a:gd name="T73" fmla="*/ 47 h 76"/>
                <a:gd name="T74" fmla="*/ 27 w 90"/>
                <a:gd name="T75" fmla="*/ 51 h 76"/>
                <a:gd name="T76" fmla="*/ 32 w 90"/>
                <a:gd name="T77" fmla="*/ 61 h 76"/>
                <a:gd name="T78" fmla="*/ 61 w 90"/>
                <a:gd name="T79" fmla="*/ 59 h 76"/>
                <a:gd name="T80" fmla="*/ 78 w 90"/>
                <a:gd name="T81" fmla="*/ 52 h 76"/>
                <a:gd name="T82" fmla="*/ 68 w 90"/>
                <a:gd name="T83" fmla="*/ 10 h 76"/>
                <a:gd name="T84" fmla="*/ 73 w 90"/>
                <a:gd name="T85" fmla="*/ 0 h 76"/>
                <a:gd name="T86" fmla="*/ 76 w 90"/>
                <a:gd name="T87" fmla="*/ 1 h 76"/>
                <a:gd name="T88" fmla="*/ 78 w 90"/>
                <a:gd name="T89" fmla="*/ 19 h 76"/>
                <a:gd name="T90" fmla="*/ 87 w 90"/>
                <a:gd name="T91" fmla="*/ 50 h 76"/>
                <a:gd name="T92" fmla="*/ 90 w 90"/>
                <a:gd name="T93" fmla="*/ 59 h 76"/>
                <a:gd name="T94" fmla="*/ 89 w 90"/>
                <a:gd name="T95" fmla="*/ 62 h 76"/>
                <a:gd name="T96" fmla="*/ 62 w 90"/>
                <a:gd name="T97" fmla="*/ 67 h 76"/>
                <a:gd name="T98" fmla="*/ 21 w 90"/>
                <a:gd name="T99" fmla="*/ 76 h 76"/>
                <a:gd name="T100" fmla="*/ 17 w 90"/>
                <a:gd name="T101" fmla="*/ 74 h 76"/>
                <a:gd name="T102" fmla="*/ 17 w 90"/>
                <a:gd name="T103" fmla="*/ 69 h 76"/>
                <a:gd name="T104" fmla="*/ 20 w 90"/>
                <a:gd name="T105" fmla="*/ 66 h 76"/>
                <a:gd name="T106" fmla="*/ 23 w 90"/>
                <a:gd name="T107" fmla="*/ 65 h 76"/>
                <a:gd name="T108" fmla="*/ 16 w 90"/>
                <a:gd name="T109" fmla="*/ 50 h 76"/>
                <a:gd name="T110" fmla="*/ 5 w 90"/>
                <a:gd name="T111" fmla="*/ 36 h 76"/>
                <a:gd name="T112" fmla="*/ 0 w 90"/>
                <a:gd name="T113" fmla="*/ 29 h 76"/>
                <a:gd name="T114" fmla="*/ 2 w 90"/>
                <a:gd name="T115" fmla="*/ 25 h 76"/>
                <a:gd name="T116" fmla="*/ 14 w 90"/>
                <a:gd name="T117" fmla="*/ 21 h 76"/>
                <a:gd name="T118" fmla="*/ 47 w 90"/>
                <a:gd name="T119" fmla="*/ 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0" h="76">
                  <a:moveTo>
                    <a:pt x="20" y="37"/>
                  </a:moveTo>
                  <a:lnTo>
                    <a:pt x="20" y="37"/>
                  </a:lnTo>
                  <a:lnTo>
                    <a:pt x="18" y="39"/>
                  </a:lnTo>
                  <a:lnTo>
                    <a:pt x="20" y="40"/>
                  </a:lnTo>
                  <a:lnTo>
                    <a:pt x="23" y="40"/>
                  </a:lnTo>
                  <a:lnTo>
                    <a:pt x="21" y="39"/>
                  </a:lnTo>
                  <a:lnTo>
                    <a:pt x="20" y="37"/>
                  </a:lnTo>
                  <a:lnTo>
                    <a:pt x="20" y="37"/>
                  </a:lnTo>
                  <a:close/>
                  <a:moveTo>
                    <a:pt x="68" y="10"/>
                  </a:moveTo>
                  <a:lnTo>
                    <a:pt x="50" y="15"/>
                  </a:lnTo>
                  <a:lnTo>
                    <a:pt x="34" y="22"/>
                  </a:lnTo>
                  <a:lnTo>
                    <a:pt x="35" y="22"/>
                  </a:lnTo>
                  <a:lnTo>
                    <a:pt x="36" y="23"/>
                  </a:lnTo>
                  <a:lnTo>
                    <a:pt x="38" y="25"/>
                  </a:lnTo>
                  <a:lnTo>
                    <a:pt x="39" y="26"/>
                  </a:lnTo>
                  <a:lnTo>
                    <a:pt x="40" y="28"/>
                  </a:lnTo>
                  <a:lnTo>
                    <a:pt x="40" y="30"/>
                  </a:lnTo>
                  <a:lnTo>
                    <a:pt x="40" y="32"/>
                  </a:lnTo>
                  <a:lnTo>
                    <a:pt x="38" y="33"/>
                  </a:lnTo>
                  <a:lnTo>
                    <a:pt x="34" y="36"/>
                  </a:lnTo>
                  <a:lnTo>
                    <a:pt x="31" y="37"/>
                  </a:lnTo>
                  <a:lnTo>
                    <a:pt x="32" y="37"/>
                  </a:lnTo>
                  <a:lnTo>
                    <a:pt x="34" y="39"/>
                  </a:lnTo>
                  <a:lnTo>
                    <a:pt x="34" y="40"/>
                  </a:lnTo>
                  <a:lnTo>
                    <a:pt x="42" y="37"/>
                  </a:lnTo>
                  <a:lnTo>
                    <a:pt x="50" y="34"/>
                  </a:lnTo>
                  <a:lnTo>
                    <a:pt x="49" y="34"/>
                  </a:lnTo>
                  <a:lnTo>
                    <a:pt x="46" y="33"/>
                  </a:lnTo>
                  <a:lnTo>
                    <a:pt x="45" y="30"/>
                  </a:lnTo>
                  <a:lnTo>
                    <a:pt x="46" y="28"/>
                  </a:lnTo>
                  <a:lnTo>
                    <a:pt x="49" y="23"/>
                  </a:lnTo>
                  <a:lnTo>
                    <a:pt x="53" y="21"/>
                  </a:lnTo>
                  <a:lnTo>
                    <a:pt x="56" y="19"/>
                  </a:lnTo>
                  <a:lnTo>
                    <a:pt x="57" y="21"/>
                  </a:lnTo>
                  <a:lnTo>
                    <a:pt x="60" y="22"/>
                  </a:lnTo>
                  <a:lnTo>
                    <a:pt x="60" y="23"/>
                  </a:lnTo>
                  <a:lnTo>
                    <a:pt x="62" y="23"/>
                  </a:lnTo>
                  <a:lnTo>
                    <a:pt x="65" y="23"/>
                  </a:lnTo>
                  <a:lnTo>
                    <a:pt x="67" y="25"/>
                  </a:lnTo>
                  <a:lnTo>
                    <a:pt x="68" y="26"/>
                  </a:lnTo>
                  <a:lnTo>
                    <a:pt x="68" y="29"/>
                  </a:lnTo>
                  <a:lnTo>
                    <a:pt x="68" y="30"/>
                  </a:lnTo>
                  <a:lnTo>
                    <a:pt x="65" y="32"/>
                  </a:lnTo>
                  <a:lnTo>
                    <a:pt x="64" y="33"/>
                  </a:lnTo>
                  <a:lnTo>
                    <a:pt x="62" y="34"/>
                  </a:lnTo>
                  <a:lnTo>
                    <a:pt x="62" y="36"/>
                  </a:lnTo>
                  <a:lnTo>
                    <a:pt x="65" y="37"/>
                  </a:lnTo>
                  <a:lnTo>
                    <a:pt x="65" y="40"/>
                  </a:lnTo>
                  <a:lnTo>
                    <a:pt x="65" y="41"/>
                  </a:lnTo>
                  <a:lnTo>
                    <a:pt x="64" y="44"/>
                  </a:lnTo>
                  <a:lnTo>
                    <a:pt x="61" y="44"/>
                  </a:lnTo>
                  <a:lnTo>
                    <a:pt x="61" y="44"/>
                  </a:lnTo>
                  <a:lnTo>
                    <a:pt x="58" y="44"/>
                  </a:lnTo>
                  <a:lnTo>
                    <a:pt x="57" y="41"/>
                  </a:lnTo>
                  <a:lnTo>
                    <a:pt x="57" y="44"/>
                  </a:lnTo>
                  <a:lnTo>
                    <a:pt x="56" y="45"/>
                  </a:lnTo>
                  <a:lnTo>
                    <a:pt x="53" y="48"/>
                  </a:lnTo>
                  <a:lnTo>
                    <a:pt x="51" y="50"/>
                  </a:lnTo>
                  <a:lnTo>
                    <a:pt x="54" y="51"/>
                  </a:lnTo>
                  <a:lnTo>
                    <a:pt x="56" y="54"/>
                  </a:lnTo>
                  <a:lnTo>
                    <a:pt x="56" y="55"/>
                  </a:lnTo>
                  <a:lnTo>
                    <a:pt x="54" y="58"/>
                  </a:lnTo>
                  <a:lnTo>
                    <a:pt x="51" y="59"/>
                  </a:lnTo>
                  <a:lnTo>
                    <a:pt x="47" y="59"/>
                  </a:lnTo>
                  <a:lnTo>
                    <a:pt x="43" y="59"/>
                  </a:lnTo>
                  <a:lnTo>
                    <a:pt x="40" y="61"/>
                  </a:lnTo>
                  <a:lnTo>
                    <a:pt x="39" y="61"/>
                  </a:lnTo>
                  <a:lnTo>
                    <a:pt x="36" y="61"/>
                  </a:lnTo>
                  <a:lnTo>
                    <a:pt x="35" y="59"/>
                  </a:lnTo>
                  <a:lnTo>
                    <a:pt x="34" y="56"/>
                  </a:lnTo>
                  <a:lnTo>
                    <a:pt x="35" y="55"/>
                  </a:lnTo>
                  <a:lnTo>
                    <a:pt x="36" y="52"/>
                  </a:lnTo>
                  <a:lnTo>
                    <a:pt x="40" y="48"/>
                  </a:lnTo>
                  <a:lnTo>
                    <a:pt x="39" y="47"/>
                  </a:lnTo>
                  <a:lnTo>
                    <a:pt x="34" y="50"/>
                  </a:lnTo>
                  <a:lnTo>
                    <a:pt x="27" y="51"/>
                  </a:lnTo>
                  <a:lnTo>
                    <a:pt x="29" y="55"/>
                  </a:lnTo>
                  <a:lnTo>
                    <a:pt x="32" y="61"/>
                  </a:lnTo>
                  <a:lnTo>
                    <a:pt x="32" y="65"/>
                  </a:lnTo>
                  <a:lnTo>
                    <a:pt x="61" y="59"/>
                  </a:lnTo>
                  <a:lnTo>
                    <a:pt x="79" y="55"/>
                  </a:lnTo>
                  <a:lnTo>
                    <a:pt x="78" y="52"/>
                  </a:lnTo>
                  <a:lnTo>
                    <a:pt x="71" y="32"/>
                  </a:lnTo>
                  <a:lnTo>
                    <a:pt x="68" y="10"/>
                  </a:lnTo>
                  <a:close/>
                  <a:moveTo>
                    <a:pt x="71" y="0"/>
                  </a:moveTo>
                  <a:lnTo>
                    <a:pt x="73" y="0"/>
                  </a:lnTo>
                  <a:lnTo>
                    <a:pt x="75" y="0"/>
                  </a:lnTo>
                  <a:lnTo>
                    <a:pt x="76" y="1"/>
                  </a:lnTo>
                  <a:lnTo>
                    <a:pt x="76" y="4"/>
                  </a:lnTo>
                  <a:lnTo>
                    <a:pt x="78" y="19"/>
                  </a:lnTo>
                  <a:lnTo>
                    <a:pt x="82" y="34"/>
                  </a:lnTo>
                  <a:lnTo>
                    <a:pt x="87" y="50"/>
                  </a:lnTo>
                  <a:lnTo>
                    <a:pt x="90" y="56"/>
                  </a:lnTo>
                  <a:lnTo>
                    <a:pt x="90" y="59"/>
                  </a:lnTo>
                  <a:lnTo>
                    <a:pt x="90" y="61"/>
                  </a:lnTo>
                  <a:lnTo>
                    <a:pt x="89" y="62"/>
                  </a:lnTo>
                  <a:lnTo>
                    <a:pt x="86" y="63"/>
                  </a:lnTo>
                  <a:lnTo>
                    <a:pt x="62" y="67"/>
                  </a:lnTo>
                  <a:lnTo>
                    <a:pt x="23" y="76"/>
                  </a:lnTo>
                  <a:lnTo>
                    <a:pt x="21" y="76"/>
                  </a:lnTo>
                  <a:lnTo>
                    <a:pt x="18" y="74"/>
                  </a:lnTo>
                  <a:lnTo>
                    <a:pt x="17" y="74"/>
                  </a:lnTo>
                  <a:lnTo>
                    <a:pt x="17" y="72"/>
                  </a:lnTo>
                  <a:lnTo>
                    <a:pt x="17" y="69"/>
                  </a:lnTo>
                  <a:lnTo>
                    <a:pt x="18" y="67"/>
                  </a:lnTo>
                  <a:lnTo>
                    <a:pt x="20" y="66"/>
                  </a:lnTo>
                  <a:lnTo>
                    <a:pt x="23" y="66"/>
                  </a:lnTo>
                  <a:lnTo>
                    <a:pt x="23" y="65"/>
                  </a:lnTo>
                  <a:lnTo>
                    <a:pt x="21" y="58"/>
                  </a:lnTo>
                  <a:lnTo>
                    <a:pt x="16" y="50"/>
                  </a:lnTo>
                  <a:lnTo>
                    <a:pt x="9" y="41"/>
                  </a:lnTo>
                  <a:lnTo>
                    <a:pt x="5" y="36"/>
                  </a:lnTo>
                  <a:lnTo>
                    <a:pt x="2" y="30"/>
                  </a:lnTo>
                  <a:lnTo>
                    <a:pt x="0" y="29"/>
                  </a:lnTo>
                  <a:lnTo>
                    <a:pt x="0" y="28"/>
                  </a:lnTo>
                  <a:lnTo>
                    <a:pt x="2" y="25"/>
                  </a:lnTo>
                  <a:lnTo>
                    <a:pt x="3" y="25"/>
                  </a:lnTo>
                  <a:lnTo>
                    <a:pt x="14" y="21"/>
                  </a:lnTo>
                  <a:lnTo>
                    <a:pt x="24" y="15"/>
                  </a:lnTo>
                  <a:lnTo>
                    <a:pt x="47" y="7"/>
                  </a:lnTo>
                  <a:lnTo>
                    <a:pt x="71"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276">
              <a:extLst>
                <a:ext uri="{FF2B5EF4-FFF2-40B4-BE49-F238E27FC236}">
                  <a16:creationId xmlns:a16="http://schemas.microsoft.com/office/drawing/2014/main" id="{809F38CA-FBEE-4DE1-82A0-848BC4D848F9}"/>
                </a:ext>
              </a:extLst>
            </p:cNvPr>
            <p:cNvSpPr>
              <a:spLocks noEditPoints="1"/>
            </p:cNvSpPr>
            <p:nvPr/>
          </p:nvSpPr>
          <p:spPr bwMode="auto">
            <a:xfrm>
              <a:off x="3694113" y="3192463"/>
              <a:ext cx="908050" cy="750888"/>
            </a:xfrm>
            <a:custGeom>
              <a:avLst/>
              <a:gdLst>
                <a:gd name="T0" fmla="*/ 354 w 572"/>
                <a:gd name="T1" fmla="*/ 276 h 473"/>
                <a:gd name="T2" fmla="*/ 283 w 572"/>
                <a:gd name="T3" fmla="*/ 305 h 473"/>
                <a:gd name="T4" fmla="*/ 312 w 572"/>
                <a:gd name="T5" fmla="*/ 345 h 473"/>
                <a:gd name="T6" fmla="*/ 303 w 572"/>
                <a:gd name="T7" fmla="*/ 345 h 473"/>
                <a:gd name="T8" fmla="*/ 277 w 572"/>
                <a:gd name="T9" fmla="*/ 313 h 473"/>
                <a:gd name="T10" fmla="*/ 264 w 572"/>
                <a:gd name="T11" fmla="*/ 338 h 473"/>
                <a:gd name="T12" fmla="*/ 280 w 572"/>
                <a:gd name="T13" fmla="*/ 343 h 473"/>
                <a:gd name="T14" fmla="*/ 301 w 572"/>
                <a:gd name="T15" fmla="*/ 357 h 473"/>
                <a:gd name="T16" fmla="*/ 427 w 572"/>
                <a:gd name="T17" fmla="*/ 335 h 473"/>
                <a:gd name="T18" fmla="*/ 540 w 572"/>
                <a:gd name="T19" fmla="*/ 287 h 473"/>
                <a:gd name="T20" fmla="*/ 529 w 572"/>
                <a:gd name="T21" fmla="*/ 247 h 473"/>
                <a:gd name="T22" fmla="*/ 266 w 572"/>
                <a:gd name="T23" fmla="*/ 39 h 473"/>
                <a:gd name="T24" fmla="*/ 269 w 572"/>
                <a:gd name="T25" fmla="*/ 47 h 473"/>
                <a:gd name="T26" fmla="*/ 294 w 572"/>
                <a:gd name="T27" fmla="*/ 51 h 473"/>
                <a:gd name="T28" fmla="*/ 306 w 572"/>
                <a:gd name="T29" fmla="*/ 35 h 473"/>
                <a:gd name="T30" fmla="*/ 288 w 572"/>
                <a:gd name="T31" fmla="*/ 29 h 473"/>
                <a:gd name="T32" fmla="*/ 370 w 572"/>
                <a:gd name="T33" fmla="*/ 15 h 473"/>
                <a:gd name="T34" fmla="*/ 360 w 572"/>
                <a:gd name="T35" fmla="*/ 39 h 473"/>
                <a:gd name="T36" fmla="*/ 335 w 572"/>
                <a:gd name="T37" fmla="*/ 40 h 473"/>
                <a:gd name="T38" fmla="*/ 330 w 572"/>
                <a:gd name="T39" fmla="*/ 26 h 473"/>
                <a:gd name="T40" fmla="*/ 339 w 572"/>
                <a:gd name="T41" fmla="*/ 15 h 473"/>
                <a:gd name="T42" fmla="*/ 339 w 572"/>
                <a:gd name="T43" fmla="*/ 28 h 473"/>
                <a:gd name="T44" fmla="*/ 349 w 572"/>
                <a:gd name="T45" fmla="*/ 35 h 473"/>
                <a:gd name="T46" fmla="*/ 361 w 572"/>
                <a:gd name="T47" fmla="*/ 21 h 473"/>
                <a:gd name="T48" fmla="*/ 327 w 572"/>
                <a:gd name="T49" fmla="*/ 13 h 473"/>
                <a:gd name="T50" fmla="*/ 316 w 572"/>
                <a:gd name="T51" fmla="*/ 26 h 473"/>
                <a:gd name="T52" fmla="*/ 316 w 572"/>
                <a:gd name="T53" fmla="*/ 43 h 473"/>
                <a:gd name="T54" fmla="*/ 276 w 572"/>
                <a:gd name="T55" fmla="*/ 62 h 473"/>
                <a:gd name="T56" fmla="*/ 204 w 572"/>
                <a:gd name="T57" fmla="*/ 234 h 473"/>
                <a:gd name="T58" fmla="*/ 262 w 572"/>
                <a:gd name="T59" fmla="*/ 295 h 473"/>
                <a:gd name="T60" fmla="*/ 319 w 572"/>
                <a:gd name="T61" fmla="*/ 277 h 473"/>
                <a:gd name="T62" fmla="*/ 458 w 572"/>
                <a:gd name="T63" fmla="*/ 248 h 473"/>
                <a:gd name="T64" fmla="*/ 562 w 572"/>
                <a:gd name="T65" fmla="*/ 194 h 473"/>
                <a:gd name="T66" fmla="*/ 489 w 572"/>
                <a:gd name="T67" fmla="*/ 113 h 473"/>
                <a:gd name="T68" fmla="*/ 316 w 572"/>
                <a:gd name="T69" fmla="*/ 68 h 473"/>
                <a:gd name="T70" fmla="*/ 279 w 572"/>
                <a:gd name="T71" fmla="*/ 72 h 473"/>
                <a:gd name="T72" fmla="*/ 403 w 572"/>
                <a:gd name="T73" fmla="*/ 40 h 473"/>
                <a:gd name="T74" fmla="*/ 407 w 572"/>
                <a:gd name="T75" fmla="*/ 33 h 473"/>
                <a:gd name="T76" fmla="*/ 421 w 572"/>
                <a:gd name="T77" fmla="*/ 36 h 473"/>
                <a:gd name="T78" fmla="*/ 421 w 572"/>
                <a:gd name="T79" fmla="*/ 46 h 473"/>
                <a:gd name="T80" fmla="*/ 498 w 572"/>
                <a:gd name="T81" fmla="*/ 106 h 473"/>
                <a:gd name="T82" fmla="*/ 572 w 572"/>
                <a:gd name="T83" fmla="*/ 196 h 473"/>
                <a:gd name="T84" fmla="*/ 528 w 572"/>
                <a:gd name="T85" fmla="*/ 237 h 473"/>
                <a:gd name="T86" fmla="*/ 561 w 572"/>
                <a:gd name="T87" fmla="*/ 273 h 473"/>
                <a:gd name="T88" fmla="*/ 480 w 572"/>
                <a:gd name="T89" fmla="*/ 327 h 473"/>
                <a:gd name="T90" fmla="*/ 342 w 572"/>
                <a:gd name="T91" fmla="*/ 367 h 473"/>
                <a:gd name="T92" fmla="*/ 295 w 572"/>
                <a:gd name="T93" fmla="*/ 367 h 473"/>
                <a:gd name="T94" fmla="*/ 71 w 572"/>
                <a:gd name="T95" fmla="*/ 473 h 473"/>
                <a:gd name="T96" fmla="*/ 69 w 572"/>
                <a:gd name="T97" fmla="*/ 464 h 473"/>
                <a:gd name="T98" fmla="*/ 268 w 572"/>
                <a:gd name="T99" fmla="*/ 354 h 473"/>
                <a:gd name="T100" fmla="*/ 170 w 572"/>
                <a:gd name="T101" fmla="*/ 383 h 473"/>
                <a:gd name="T102" fmla="*/ 6 w 572"/>
                <a:gd name="T103" fmla="*/ 455 h 473"/>
                <a:gd name="T104" fmla="*/ 0 w 572"/>
                <a:gd name="T105" fmla="*/ 448 h 473"/>
                <a:gd name="T106" fmla="*/ 166 w 572"/>
                <a:gd name="T107" fmla="*/ 375 h 473"/>
                <a:gd name="T108" fmla="*/ 244 w 572"/>
                <a:gd name="T109" fmla="*/ 327 h 473"/>
                <a:gd name="T110" fmla="*/ 177 w 572"/>
                <a:gd name="T111" fmla="*/ 314 h 473"/>
                <a:gd name="T112" fmla="*/ 196 w 572"/>
                <a:gd name="T113" fmla="*/ 232 h 473"/>
                <a:gd name="T114" fmla="*/ 258 w 572"/>
                <a:gd name="T115" fmla="*/ 58 h 473"/>
                <a:gd name="T116" fmla="*/ 251 w 572"/>
                <a:gd name="T117" fmla="*/ 46 h 473"/>
                <a:gd name="T118" fmla="*/ 301 w 572"/>
                <a:gd name="T119" fmla="*/ 21 h 473"/>
                <a:gd name="T120" fmla="*/ 316 w 572"/>
                <a:gd name="T121" fmla="*/ 8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2" h="473">
                  <a:moveTo>
                    <a:pt x="510" y="244"/>
                  </a:moveTo>
                  <a:lnTo>
                    <a:pt x="473" y="255"/>
                  </a:lnTo>
                  <a:lnTo>
                    <a:pt x="434" y="262"/>
                  </a:lnTo>
                  <a:lnTo>
                    <a:pt x="397" y="269"/>
                  </a:lnTo>
                  <a:lnTo>
                    <a:pt x="354" y="276"/>
                  </a:lnTo>
                  <a:lnTo>
                    <a:pt x="339" y="280"/>
                  </a:lnTo>
                  <a:lnTo>
                    <a:pt x="321" y="285"/>
                  </a:lnTo>
                  <a:lnTo>
                    <a:pt x="302" y="292"/>
                  </a:lnTo>
                  <a:lnTo>
                    <a:pt x="276" y="301"/>
                  </a:lnTo>
                  <a:lnTo>
                    <a:pt x="283" y="305"/>
                  </a:lnTo>
                  <a:lnTo>
                    <a:pt x="294" y="312"/>
                  </a:lnTo>
                  <a:lnTo>
                    <a:pt x="305" y="321"/>
                  </a:lnTo>
                  <a:lnTo>
                    <a:pt x="310" y="331"/>
                  </a:lnTo>
                  <a:lnTo>
                    <a:pt x="313" y="343"/>
                  </a:lnTo>
                  <a:lnTo>
                    <a:pt x="312" y="345"/>
                  </a:lnTo>
                  <a:lnTo>
                    <a:pt x="310" y="346"/>
                  </a:lnTo>
                  <a:lnTo>
                    <a:pt x="308" y="347"/>
                  </a:lnTo>
                  <a:lnTo>
                    <a:pt x="308" y="347"/>
                  </a:lnTo>
                  <a:lnTo>
                    <a:pt x="305" y="346"/>
                  </a:lnTo>
                  <a:lnTo>
                    <a:pt x="303" y="345"/>
                  </a:lnTo>
                  <a:lnTo>
                    <a:pt x="303" y="342"/>
                  </a:lnTo>
                  <a:lnTo>
                    <a:pt x="302" y="334"/>
                  </a:lnTo>
                  <a:lnTo>
                    <a:pt x="297" y="325"/>
                  </a:lnTo>
                  <a:lnTo>
                    <a:pt x="287" y="318"/>
                  </a:lnTo>
                  <a:lnTo>
                    <a:pt x="277" y="313"/>
                  </a:lnTo>
                  <a:lnTo>
                    <a:pt x="270" y="307"/>
                  </a:lnTo>
                  <a:lnTo>
                    <a:pt x="265" y="303"/>
                  </a:lnTo>
                  <a:lnTo>
                    <a:pt x="247" y="309"/>
                  </a:lnTo>
                  <a:lnTo>
                    <a:pt x="254" y="325"/>
                  </a:lnTo>
                  <a:lnTo>
                    <a:pt x="264" y="338"/>
                  </a:lnTo>
                  <a:lnTo>
                    <a:pt x="276" y="336"/>
                  </a:lnTo>
                  <a:lnTo>
                    <a:pt x="277" y="336"/>
                  </a:lnTo>
                  <a:lnTo>
                    <a:pt x="280" y="338"/>
                  </a:lnTo>
                  <a:lnTo>
                    <a:pt x="280" y="340"/>
                  </a:lnTo>
                  <a:lnTo>
                    <a:pt x="280" y="343"/>
                  </a:lnTo>
                  <a:lnTo>
                    <a:pt x="279" y="345"/>
                  </a:lnTo>
                  <a:lnTo>
                    <a:pt x="276" y="346"/>
                  </a:lnTo>
                  <a:lnTo>
                    <a:pt x="273" y="346"/>
                  </a:lnTo>
                  <a:lnTo>
                    <a:pt x="280" y="350"/>
                  </a:lnTo>
                  <a:lnTo>
                    <a:pt x="301" y="357"/>
                  </a:lnTo>
                  <a:lnTo>
                    <a:pt x="324" y="358"/>
                  </a:lnTo>
                  <a:lnTo>
                    <a:pt x="349" y="356"/>
                  </a:lnTo>
                  <a:lnTo>
                    <a:pt x="375" y="350"/>
                  </a:lnTo>
                  <a:lnTo>
                    <a:pt x="401" y="343"/>
                  </a:lnTo>
                  <a:lnTo>
                    <a:pt x="427" y="335"/>
                  </a:lnTo>
                  <a:lnTo>
                    <a:pt x="451" y="327"/>
                  </a:lnTo>
                  <a:lnTo>
                    <a:pt x="476" y="318"/>
                  </a:lnTo>
                  <a:lnTo>
                    <a:pt x="500" y="310"/>
                  </a:lnTo>
                  <a:lnTo>
                    <a:pt x="523" y="299"/>
                  </a:lnTo>
                  <a:lnTo>
                    <a:pt x="540" y="287"/>
                  </a:lnTo>
                  <a:lnTo>
                    <a:pt x="547" y="280"/>
                  </a:lnTo>
                  <a:lnTo>
                    <a:pt x="551" y="272"/>
                  </a:lnTo>
                  <a:lnTo>
                    <a:pt x="551" y="262"/>
                  </a:lnTo>
                  <a:lnTo>
                    <a:pt x="543" y="254"/>
                  </a:lnTo>
                  <a:lnTo>
                    <a:pt x="529" y="247"/>
                  </a:lnTo>
                  <a:lnTo>
                    <a:pt x="512" y="244"/>
                  </a:lnTo>
                  <a:lnTo>
                    <a:pt x="510" y="244"/>
                  </a:lnTo>
                  <a:close/>
                  <a:moveTo>
                    <a:pt x="288" y="29"/>
                  </a:moveTo>
                  <a:lnTo>
                    <a:pt x="277" y="32"/>
                  </a:lnTo>
                  <a:lnTo>
                    <a:pt x="266" y="39"/>
                  </a:lnTo>
                  <a:lnTo>
                    <a:pt x="268" y="39"/>
                  </a:lnTo>
                  <a:lnTo>
                    <a:pt x="269" y="40"/>
                  </a:lnTo>
                  <a:lnTo>
                    <a:pt x="270" y="43"/>
                  </a:lnTo>
                  <a:lnTo>
                    <a:pt x="270" y="44"/>
                  </a:lnTo>
                  <a:lnTo>
                    <a:pt x="269" y="47"/>
                  </a:lnTo>
                  <a:lnTo>
                    <a:pt x="265" y="48"/>
                  </a:lnTo>
                  <a:lnTo>
                    <a:pt x="262" y="50"/>
                  </a:lnTo>
                  <a:lnTo>
                    <a:pt x="273" y="53"/>
                  </a:lnTo>
                  <a:lnTo>
                    <a:pt x="287" y="53"/>
                  </a:lnTo>
                  <a:lnTo>
                    <a:pt x="294" y="51"/>
                  </a:lnTo>
                  <a:lnTo>
                    <a:pt x="301" y="48"/>
                  </a:lnTo>
                  <a:lnTo>
                    <a:pt x="303" y="46"/>
                  </a:lnTo>
                  <a:lnTo>
                    <a:pt x="306" y="42"/>
                  </a:lnTo>
                  <a:lnTo>
                    <a:pt x="306" y="37"/>
                  </a:lnTo>
                  <a:lnTo>
                    <a:pt x="306" y="35"/>
                  </a:lnTo>
                  <a:lnTo>
                    <a:pt x="305" y="32"/>
                  </a:lnTo>
                  <a:lnTo>
                    <a:pt x="302" y="31"/>
                  </a:lnTo>
                  <a:lnTo>
                    <a:pt x="301" y="31"/>
                  </a:lnTo>
                  <a:lnTo>
                    <a:pt x="299" y="29"/>
                  </a:lnTo>
                  <a:lnTo>
                    <a:pt x="288" y="29"/>
                  </a:lnTo>
                  <a:close/>
                  <a:moveTo>
                    <a:pt x="337" y="0"/>
                  </a:moveTo>
                  <a:lnTo>
                    <a:pt x="352" y="2"/>
                  </a:lnTo>
                  <a:lnTo>
                    <a:pt x="363" y="7"/>
                  </a:lnTo>
                  <a:lnTo>
                    <a:pt x="367" y="10"/>
                  </a:lnTo>
                  <a:lnTo>
                    <a:pt x="370" y="15"/>
                  </a:lnTo>
                  <a:lnTo>
                    <a:pt x="371" y="21"/>
                  </a:lnTo>
                  <a:lnTo>
                    <a:pt x="370" y="26"/>
                  </a:lnTo>
                  <a:lnTo>
                    <a:pt x="368" y="32"/>
                  </a:lnTo>
                  <a:lnTo>
                    <a:pt x="364" y="36"/>
                  </a:lnTo>
                  <a:lnTo>
                    <a:pt x="360" y="39"/>
                  </a:lnTo>
                  <a:lnTo>
                    <a:pt x="356" y="42"/>
                  </a:lnTo>
                  <a:lnTo>
                    <a:pt x="352" y="43"/>
                  </a:lnTo>
                  <a:lnTo>
                    <a:pt x="345" y="43"/>
                  </a:lnTo>
                  <a:lnTo>
                    <a:pt x="339" y="43"/>
                  </a:lnTo>
                  <a:lnTo>
                    <a:pt x="335" y="40"/>
                  </a:lnTo>
                  <a:lnTo>
                    <a:pt x="332" y="37"/>
                  </a:lnTo>
                  <a:lnTo>
                    <a:pt x="331" y="36"/>
                  </a:lnTo>
                  <a:lnTo>
                    <a:pt x="330" y="33"/>
                  </a:lnTo>
                  <a:lnTo>
                    <a:pt x="330" y="29"/>
                  </a:lnTo>
                  <a:lnTo>
                    <a:pt x="330" y="26"/>
                  </a:lnTo>
                  <a:lnTo>
                    <a:pt x="331" y="22"/>
                  </a:lnTo>
                  <a:lnTo>
                    <a:pt x="332" y="17"/>
                  </a:lnTo>
                  <a:lnTo>
                    <a:pt x="335" y="15"/>
                  </a:lnTo>
                  <a:lnTo>
                    <a:pt x="337" y="14"/>
                  </a:lnTo>
                  <a:lnTo>
                    <a:pt x="339" y="15"/>
                  </a:lnTo>
                  <a:lnTo>
                    <a:pt x="341" y="17"/>
                  </a:lnTo>
                  <a:lnTo>
                    <a:pt x="342" y="20"/>
                  </a:lnTo>
                  <a:lnTo>
                    <a:pt x="341" y="21"/>
                  </a:lnTo>
                  <a:lnTo>
                    <a:pt x="339" y="25"/>
                  </a:lnTo>
                  <a:lnTo>
                    <a:pt x="339" y="28"/>
                  </a:lnTo>
                  <a:lnTo>
                    <a:pt x="339" y="31"/>
                  </a:lnTo>
                  <a:lnTo>
                    <a:pt x="339" y="32"/>
                  </a:lnTo>
                  <a:lnTo>
                    <a:pt x="342" y="33"/>
                  </a:lnTo>
                  <a:lnTo>
                    <a:pt x="345" y="35"/>
                  </a:lnTo>
                  <a:lnTo>
                    <a:pt x="349" y="35"/>
                  </a:lnTo>
                  <a:lnTo>
                    <a:pt x="353" y="33"/>
                  </a:lnTo>
                  <a:lnTo>
                    <a:pt x="356" y="31"/>
                  </a:lnTo>
                  <a:lnTo>
                    <a:pt x="359" y="28"/>
                  </a:lnTo>
                  <a:lnTo>
                    <a:pt x="360" y="25"/>
                  </a:lnTo>
                  <a:lnTo>
                    <a:pt x="361" y="21"/>
                  </a:lnTo>
                  <a:lnTo>
                    <a:pt x="360" y="17"/>
                  </a:lnTo>
                  <a:lnTo>
                    <a:pt x="357" y="14"/>
                  </a:lnTo>
                  <a:lnTo>
                    <a:pt x="349" y="10"/>
                  </a:lnTo>
                  <a:lnTo>
                    <a:pt x="338" y="10"/>
                  </a:lnTo>
                  <a:lnTo>
                    <a:pt x="327" y="13"/>
                  </a:lnTo>
                  <a:lnTo>
                    <a:pt x="324" y="14"/>
                  </a:lnTo>
                  <a:lnTo>
                    <a:pt x="321" y="17"/>
                  </a:lnTo>
                  <a:lnTo>
                    <a:pt x="319" y="20"/>
                  </a:lnTo>
                  <a:lnTo>
                    <a:pt x="317" y="22"/>
                  </a:lnTo>
                  <a:lnTo>
                    <a:pt x="316" y="26"/>
                  </a:lnTo>
                  <a:lnTo>
                    <a:pt x="316" y="29"/>
                  </a:lnTo>
                  <a:lnTo>
                    <a:pt x="315" y="31"/>
                  </a:lnTo>
                  <a:lnTo>
                    <a:pt x="316" y="35"/>
                  </a:lnTo>
                  <a:lnTo>
                    <a:pt x="316" y="39"/>
                  </a:lnTo>
                  <a:lnTo>
                    <a:pt x="316" y="43"/>
                  </a:lnTo>
                  <a:lnTo>
                    <a:pt x="312" y="51"/>
                  </a:lnTo>
                  <a:lnTo>
                    <a:pt x="302" y="58"/>
                  </a:lnTo>
                  <a:lnTo>
                    <a:pt x="288" y="61"/>
                  </a:lnTo>
                  <a:lnTo>
                    <a:pt x="283" y="62"/>
                  </a:lnTo>
                  <a:lnTo>
                    <a:pt x="276" y="62"/>
                  </a:lnTo>
                  <a:lnTo>
                    <a:pt x="268" y="61"/>
                  </a:lnTo>
                  <a:lnTo>
                    <a:pt x="269" y="64"/>
                  </a:lnTo>
                  <a:lnTo>
                    <a:pt x="269" y="66"/>
                  </a:lnTo>
                  <a:lnTo>
                    <a:pt x="236" y="150"/>
                  </a:lnTo>
                  <a:lnTo>
                    <a:pt x="204" y="234"/>
                  </a:lnTo>
                  <a:lnTo>
                    <a:pt x="178" y="306"/>
                  </a:lnTo>
                  <a:lnTo>
                    <a:pt x="196" y="307"/>
                  </a:lnTo>
                  <a:lnTo>
                    <a:pt x="217" y="306"/>
                  </a:lnTo>
                  <a:lnTo>
                    <a:pt x="239" y="302"/>
                  </a:lnTo>
                  <a:lnTo>
                    <a:pt x="262" y="295"/>
                  </a:lnTo>
                  <a:lnTo>
                    <a:pt x="262" y="295"/>
                  </a:lnTo>
                  <a:lnTo>
                    <a:pt x="264" y="294"/>
                  </a:lnTo>
                  <a:lnTo>
                    <a:pt x="266" y="294"/>
                  </a:lnTo>
                  <a:lnTo>
                    <a:pt x="299" y="283"/>
                  </a:lnTo>
                  <a:lnTo>
                    <a:pt x="319" y="277"/>
                  </a:lnTo>
                  <a:lnTo>
                    <a:pt x="337" y="272"/>
                  </a:lnTo>
                  <a:lnTo>
                    <a:pt x="353" y="267"/>
                  </a:lnTo>
                  <a:lnTo>
                    <a:pt x="396" y="261"/>
                  </a:lnTo>
                  <a:lnTo>
                    <a:pt x="426" y="255"/>
                  </a:lnTo>
                  <a:lnTo>
                    <a:pt x="458" y="248"/>
                  </a:lnTo>
                  <a:lnTo>
                    <a:pt x="488" y="241"/>
                  </a:lnTo>
                  <a:lnTo>
                    <a:pt x="517" y="232"/>
                  </a:lnTo>
                  <a:lnTo>
                    <a:pt x="545" y="218"/>
                  </a:lnTo>
                  <a:lnTo>
                    <a:pt x="557" y="207"/>
                  </a:lnTo>
                  <a:lnTo>
                    <a:pt x="562" y="194"/>
                  </a:lnTo>
                  <a:lnTo>
                    <a:pt x="558" y="179"/>
                  </a:lnTo>
                  <a:lnTo>
                    <a:pt x="547" y="164"/>
                  </a:lnTo>
                  <a:lnTo>
                    <a:pt x="532" y="146"/>
                  </a:lnTo>
                  <a:lnTo>
                    <a:pt x="512" y="130"/>
                  </a:lnTo>
                  <a:lnTo>
                    <a:pt x="489" y="113"/>
                  </a:lnTo>
                  <a:lnTo>
                    <a:pt x="467" y="97"/>
                  </a:lnTo>
                  <a:lnTo>
                    <a:pt x="444" y="79"/>
                  </a:lnTo>
                  <a:lnTo>
                    <a:pt x="423" y="62"/>
                  </a:lnTo>
                  <a:lnTo>
                    <a:pt x="408" y="48"/>
                  </a:lnTo>
                  <a:lnTo>
                    <a:pt x="316" y="68"/>
                  </a:lnTo>
                  <a:lnTo>
                    <a:pt x="284" y="76"/>
                  </a:lnTo>
                  <a:lnTo>
                    <a:pt x="283" y="76"/>
                  </a:lnTo>
                  <a:lnTo>
                    <a:pt x="281" y="75"/>
                  </a:lnTo>
                  <a:lnTo>
                    <a:pt x="280" y="75"/>
                  </a:lnTo>
                  <a:lnTo>
                    <a:pt x="279" y="72"/>
                  </a:lnTo>
                  <a:lnTo>
                    <a:pt x="279" y="70"/>
                  </a:lnTo>
                  <a:lnTo>
                    <a:pt x="280" y="68"/>
                  </a:lnTo>
                  <a:lnTo>
                    <a:pt x="283" y="66"/>
                  </a:lnTo>
                  <a:lnTo>
                    <a:pt x="315" y="59"/>
                  </a:lnTo>
                  <a:lnTo>
                    <a:pt x="403" y="40"/>
                  </a:lnTo>
                  <a:lnTo>
                    <a:pt x="403" y="39"/>
                  </a:lnTo>
                  <a:lnTo>
                    <a:pt x="401" y="37"/>
                  </a:lnTo>
                  <a:lnTo>
                    <a:pt x="403" y="35"/>
                  </a:lnTo>
                  <a:lnTo>
                    <a:pt x="404" y="33"/>
                  </a:lnTo>
                  <a:lnTo>
                    <a:pt x="407" y="33"/>
                  </a:lnTo>
                  <a:lnTo>
                    <a:pt x="410" y="33"/>
                  </a:lnTo>
                  <a:lnTo>
                    <a:pt x="411" y="36"/>
                  </a:lnTo>
                  <a:lnTo>
                    <a:pt x="412" y="37"/>
                  </a:lnTo>
                  <a:lnTo>
                    <a:pt x="418" y="36"/>
                  </a:lnTo>
                  <a:lnTo>
                    <a:pt x="421" y="36"/>
                  </a:lnTo>
                  <a:lnTo>
                    <a:pt x="423" y="37"/>
                  </a:lnTo>
                  <a:lnTo>
                    <a:pt x="423" y="40"/>
                  </a:lnTo>
                  <a:lnTo>
                    <a:pt x="423" y="43"/>
                  </a:lnTo>
                  <a:lnTo>
                    <a:pt x="422" y="44"/>
                  </a:lnTo>
                  <a:lnTo>
                    <a:pt x="421" y="46"/>
                  </a:lnTo>
                  <a:lnTo>
                    <a:pt x="419" y="46"/>
                  </a:lnTo>
                  <a:lnTo>
                    <a:pt x="433" y="59"/>
                  </a:lnTo>
                  <a:lnTo>
                    <a:pt x="452" y="73"/>
                  </a:lnTo>
                  <a:lnTo>
                    <a:pt x="474" y="90"/>
                  </a:lnTo>
                  <a:lnTo>
                    <a:pt x="498" y="106"/>
                  </a:lnTo>
                  <a:lnTo>
                    <a:pt x="520" y="124"/>
                  </a:lnTo>
                  <a:lnTo>
                    <a:pt x="540" y="142"/>
                  </a:lnTo>
                  <a:lnTo>
                    <a:pt x="557" y="160"/>
                  </a:lnTo>
                  <a:lnTo>
                    <a:pt x="568" y="178"/>
                  </a:lnTo>
                  <a:lnTo>
                    <a:pt x="572" y="196"/>
                  </a:lnTo>
                  <a:lnTo>
                    <a:pt x="569" y="207"/>
                  </a:lnTo>
                  <a:lnTo>
                    <a:pt x="561" y="217"/>
                  </a:lnTo>
                  <a:lnTo>
                    <a:pt x="549" y="226"/>
                  </a:lnTo>
                  <a:lnTo>
                    <a:pt x="539" y="232"/>
                  </a:lnTo>
                  <a:lnTo>
                    <a:pt x="528" y="237"/>
                  </a:lnTo>
                  <a:lnTo>
                    <a:pt x="542" y="241"/>
                  </a:lnTo>
                  <a:lnTo>
                    <a:pt x="553" y="250"/>
                  </a:lnTo>
                  <a:lnTo>
                    <a:pt x="560" y="259"/>
                  </a:lnTo>
                  <a:lnTo>
                    <a:pt x="561" y="266"/>
                  </a:lnTo>
                  <a:lnTo>
                    <a:pt x="561" y="273"/>
                  </a:lnTo>
                  <a:lnTo>
                    <a:pt x="557" y="283"/>
                  </a:lnTo>
                  <a:lnTo>
                    <a:pt x="547" y="294"/>
                  </a:lnTo>
                  <a:lnTo>
                    <a:pt x="528" y="306"/>
                  </a:lnTo>
                  <a:lnTo>
                    <a:pt x="505" y="318"/>
                  </a:lnTo>
                  <a:lnTo>
                    <a:pt x="480" y="327"/>
                  </a:lnTo>
                  <a:lnTo>
                    <a:pt x="454" y="335"/>
                  </a:lnTo>
                  <a:lnTo>
                    <a:pt x="430" y="343"/>
                  </a:lnTo>
                  <a:lnTo>
                    <a:pt x="401" y="353"/>
                  </a:lnTo>
                  <a:lnTo>
                    <a:pt x="371" y="361"/>
                  </a:lnTo>
                  <a:lnTo>
                    <a:pt x="342" y="367"/>
                  </a:lnTo>
                  <a:lnTo>
                    <a:pt x="315" y="368"/>
                  </a:lnTo>
                  <a:lnTo>
                    <a:pt x="306" y="367"/>
                  </a:lnTo>
                  <a:lnTo>
                    <a:pt x="299" y="365"/>
                  </a:lnTo>
                  <a:lnTo>
                    <a:pt x="298" y="367"/>
                  </a:lnTo>
                  <a:lnTo>
                    <a:pt x="295" y="367"/>
                  </a:lnTo>
                  <a:lnTo>
                    <a:pt x="295" y="368"/>
                  </a:lnTo>
                  <a:lnTo>
                    <a:pt x="218" y="400"/>
                  </a:lnTo>
                  <a:lnTo>
                    <a:pt x="145" y="434"/>
                  </a:lnTo>
                  <a:lnTo>
                    <a:pt x="73" y="473"/>
                  </a:lnTo>
                  <a:lnTo>
                    <a:pt x="71" y="473"/>
                  </a:lnTo>
                  <a:lnTo>
                    <a:pt x="69" y="473"/>
                  </a:lnTo>
                  <a:lnTo>
                    <a:pt x="67" y="470"/>
                  </a:lnTo>
                  <a:lnTo>
                    <a:pt x="67" y="469"/>
                  </a:lnTo>
                  <a:lnTo>
                    <a:pt x="67" y="466"/>
                  </a:lnTo>
                  <a:lnTo>
                    <a:pt x="69" y="464"/>
                  </a:lnTo>
                  <a:lnTo>
                    <a:pt x="138" y="427"/>
                  </a:lnTo>
                  <a:lnTo>
                    <a:pt x="210" y="394"/>
                  </a:lnTo>
                  <a:lnTo>
                    <a:pt x="284" y="363"/>
                  </a:lnTo>
                  <a:lnTo>
                    <a:pt x="276" y="358"/>
                  </a:lnTo>
                  <a:lnTo>
                    <a:pt x="268" y="354"/>
                  </a:lnTo>
                  <a:lnTo>
                    <a:pt x="261" y="347"/>
                  </a:lnTo>
                  <a:lnTo>
                    <a:pt x="226" y="358"/>
                  </a:lnTo>
                  <a:lnTo>
                    <a:pt x="192" y="374"/>
                  </a:lnTo>
                  <a:lnTo>
                    <a:pt x="181" y="379"/>
                  </a:lnTo>
                  <a:lnTo>
                    <a:pt x="170" y="383"/>
                  </a:lnTo>
                  <a:lnTo>
                    <a:pt x="120" y="402"/>
                  </a:lnTo>
                  <a:lnTo>
                    <a:pt x="80" y="418"/>
                  </a:lnTo>
                  <a:lnTo>
                    <a:pt x="43" y="434"/>
                  </a:lnTo>
                  <a:lnTo>
                    <a:pt x="7" y="453"/>
                  </a:lnTo>
                  <a:lnTo>
                    <a:pt x="6" y="455"/>
                  </a:lnTo>
                  <a:lnTo>
                    <a:pt x="5" y="455"/>
                  </a:lnTo>
                  <a:lnTo>
                    <a:pt x="3" y="453"/>
                  </a:lnTo>
                  <a:lnTo>
                    <a:pt x="2" y="452"/>
                  </a:lnTo>
                  <a:lnTo>
                    <a:pt x="0" y="451"/>
                  </a:lnTo>
                  <a:lnTo>
                    <a:pt x="0" y="448"/>
                  </a:lnTo>
                  <a:lnTo>
                    <a:pt x="2" y="447"/>
                  </a:lnTo>
                  <a:lnTo>
                    <a:pt x="38" y="426"/>
                  </a:lnTo>
                  <a:lnTo>
                    <a:pt x="76" y="409"/>
                  </a:lnTo>
                  <a:lnTo>
                    <a:pt x="116" y="394"/>
                  </a:lnTo>
                  <a:lnTo>
                    <a:pt x="166" y="375"/>
                  </a:lnTo>
                  <a:lnTo>
                    <a:pt x="177" y="371"/>
                  </a:lnTo>
                  <a:lnTo>
                    <a:pt x="188" y="365"/>
                  </a:lnTo>
                  <a:lnTo>
                    <a:pt x="219" y="352"/>
                  </a:lnTo>
                  <a:lnTo>
                    <a:pt x="253" y="340"/>
                  </a:lnTo>
                  <a:lnTo>
                    <a:pt x="244" y="327"/>
                  </a:lnTo>
                  <a:lnTo>
                    <a:pt x="237" y="312"/>
                  </a:lnTo>
                  <a:lnTo>
                    <a:pt x="214" y="316"/>
                  </a:lnTo>
                  <a:lnTo>
                    <a:pt x="192" y="317"/>
                  </a:lnTo>
                  <a:lnTo>
                    <a:pt x="184" y="316"/>
                  </a:lnTo>
                  <a:lnTo>
                    <a:pt x="177" y="314"/>
                  </a:lnTo>
                  <a:lnTo>
                    <a:pt x="171" y="313"/>
                  </a:lnTo>
                  <a:lnTo>
                    <a:pt x="168" y="312"/>
                  </a:lnTo>
                  <a:lnTo>
                    <a:pt x="168" y="309"/>
                  </a:lnTo>
                  <a:lnTo>
                    <a:pt x="168" y="307"/>
                  </a:lnTo>
                  <a:lnTo>
                    <a:pt x="196" y="232"/>
                  </a:lnTo>
                  <a:lnTo>
                    <a:pt x="226" y="146"/>
                  </a:lnTo>
                  <a:lnTo>
                    <a:pt x="261" y="62"/>
                  </a:lnTo>
                  <a:lnTo>
                    <a:pt x="261" y="61"/>
                  </a:lnTo>
                  <a:lnTo>
                    <a:pt x="264" y="59"/>
                  </a:lnTo>
                  <a:lnTo>
                    <a:pt x="258" y="58"/>
                  </a:lnTo>
                  <a:lnTo>
                    <a:pt x="255" y="55"/>
                  </a:lnTo>
                  <a:lnTo>
                    <a:pt x="253" y="51"/>
                  </a:lnTo>
                  <a:lnTo>
                    <a:pt x="251" y="50"/>
                  </a:lnTo>
                  <a:lnTo>
                    <a:pt x="251" y="48"/>
                  </a:lnTo>
                  <a:lnTo>
                    <a:pt x="251" y="46"/>
                  </a:lnTo>
                  <a:lnTo>
                    <a:pt x="251" y="44"/>
                  </a:lnTo>
                  <a:lnTo>
                    <a:pt x="259" y="33"/>
                  </a:lnTo>
                  <a:lnTo>
                    <a:pt x="272" y="25"/>
                  </a:lnTo>
                  <a:lnTo>
                    <a:pt x="287" y="21"/>
                  </a:lnTo>
                  <a:lnTo>
                    <a:pt x="301" y="21"/>
                  </a:lnTo>
                  <a:lnTo>
                    <a:pt x="303" y="21"/>
                  </a:lnTo>
                  <a:lnTo>
                    <a:pt x="306" y="22"/>
                  </a:lnTo>
                  <a:lnTo>
                    <a:pt x="309" y="17"/>
                  </a:lnTo>
                  <a:lnTo>
                    <a:pt x="312" y="13"/>
                  </a:lnTo>
                  <a:lnTo>
                    <a:pt x="316" y="8"/>
                  </a:lnTo>
                  <a:lnTo>
                    <a:pt x="323" y="4"/>
                  </a:lnTo>
                  <a:lnTo>
                    <a:pt x="337"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277">
              <a:extLst>
                <a:ext uri="{FF2B5EF4-FFF2-40B4-BE49-F238E27FC236}">
                  <a16:creationId xmlns:a16="http://schemas.microsoft.com/office/drawing/2014/main" id="{624FD972-A20B-4530-8615-9743184A39E1}"/>
                </a:ext>
              </a:extLst>
            </p:cNvPr>
            <p:cNvSpPr>
              <a:spLocks/>
            </p:cNvSpPr>
            <p:nvPr/>
          </p:nvSpPr>
          <p:spPr bwMode="auto">
            <a:xfrm>
              <a:off x="3659188" y="3724276"/>
              <a:ext cx="414338" cy="82550"/>
            </a:xfrm>
            <a:custGeom>
              <a:avLst/>
              <a:gdLst>
                <a:gd name="T0" fmla="*/ 258 w 261"/>
                <a:gd name="T1" fmla="*/ 0 h 52"/>
                <a:gd name="T2" fmla="*/ 259 w 261"/>
                <a:gd name="T3" fmla="*/ 0 h 52"/>
                <a:gd name="T4" fmla="*/ 261 w 261"/>
                <a:gd name="T5" fmla="*/ 3 h 52"/>
                <a:gd name="T6" fmla="*/ 261 w 261"/>
                <a:gd name="T7" fmla="*/ 5 h 52"/>
                <a:gd name="T8" fmla="*/ 261 w 261"/>
                <a:gd name="T9" fmla="*/ 7 h 52"/>
                <a:gd name="T10" fmla="*/ 258 w 261"/>
                <a:gd name="T11" fmla="*/ 8 h 52"/>
                <a:gd name="T12" fmla="*/ 222 w 261"/>
                <a:gd name="T13" fmla="*/ 19 h 52"/>
                <a:gd name="T14" fmla="*/ 184 w 261"/>
                <a:gd name="T15" fmla="*/ 30 h 52"/>
                <a:gd name="T16" fmla="*/ 142 w 261"/>
                <a:gd name="T17" fmla="*/ 40 h 52"/>
                <a:gd name="T18" fmla="*/ 100 w 261"/>
                <a:gd name="T19" fmla="*/ 48 h 52"/>
                <a:gd name="T20" fmla="*/ 58 w 261"/>
                <a:gd name="T21" fmla="*/ 52 h 52"/>
                <a:gd name="T22" fmla="*/ 18 w 261"/>
                <a:gd name="T23" fmla="*/ 52 h 52"/>
                <a:gd name="T24" fmla="*/ 5 w 261"/>
                <a:gd name="T25" fmla="*/ 51 h 52"/>
                <a:gd name="T26" fmla="*/ 2 w 261"/>
                <a:gd name="T27" fmla="*/ 51 h 52"/>
                <a:gd name="T28" fmla="*/ 0 w 261"/>
                <a:gd name="T29" fmla="*/ 50 h 52"/>
                <a:gd name="T30" fmla="*/ 0 w 261"/>
                <a:gd name="T31" fmla="*/ 47 h 52"/>
                <a:gd name="T32" fmla="*/ 2 w 261"/>
                <a:gd name="T33" fmla="*/ 44 h 52"/>
                <a:gd name="T34" fmla="*/ 3 w 261"/>
                <a:gd name="T35" fmla="*/ 43 h 52"/>
                <a:gd name="T36" fmla="*/ 6 w 261"/>
                <a:gd name="T37" fmla="*/ 43 h 52"/>
                <a:gd name="T38" fmla="*/ 42 w 261"/>
                <a:gd name="T39" fmla="*/ 44 h 52"/>
                <a:gd name="T40" fmla="*/ 80 w 261"/>
                <a:gd name="T41" fmla="*/ 41 h 52"/>
                <a:gd name="T42" fmla="*/ 120 w 261"/>
                <a:gd name="T43" fmla="*/ 34 h 52"/>
                <a:gd name="T44" fmla="*/ 159 w 261"/>
                <a:gd name="T45" fmla="*/ 28 h 52"/>
                <a:gd name="T46" fmla="*/ 195 w 261"/>
                <a:gd name="T47" fmla="*/ 18 h 52"/>
                <a:gd name="T48" fmla="*/ 228 w 261"/>
                <a:gd name="T49" fmla="*/ 8 h 52"/>
                <a:gd name="T50" fmla="*/ 255 w 261"/>
                <a:gd name="T51" fmla="*/ 0 h 52"/>
                <a:gd name="T52" fmla="*/ 258 w 261"/>
                <a:gd name="T5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1" h="52">
                  <a:moveTo>
                    <a:pt x="258" y="0"/>
                  </a:moveTo>
                  <a:lnTo>
                    <a:pt x="259" y="0"/>
                  </a:lnTo>
                  <a:lnTo>
                    <a:pt x="261" y="3"/>
                  </a:lnTo>
                  <a:lnTo>
                    <a:pt x="261" y="5"/>
                  </a:lnTo>
                  <a:lnTo>
                    <a:pt x="261" y="7"/>
                  </a:lnTo>
                  <a:lnTo>
                    <a:pt x="258" y="8"/>
                  </a:lnTo>
                  <a:lnTo>
                    <a:pt x="222" y="19"/>
                  </a:lnTo>
                  <a:lnTo>
                    <a:pt x="184" y="30"/>
                  </a:lnTo>
                  <a:lnTo>
                    <a:pt x="142" y="40"/>
                  </a:lnTo>
                  <a:lnTo>
                    <a:pt x="100" y="48"/>
                  </a:lnTo>
                  <a:lnTo>
                    <a:pt x="58" y="52"/>
                  </a:lnTo>
                  <a:lnTo>
                    <a:pt x="18" y="52"/>
                  </a:lnTo>
                  <a:lnTo>
                    <a:pt x="5" y="51"/>
                  </a:lnTo>
                  <a:lnTo>
                    <a:pt x="2" y="51"/>
                  </a:lnTo>
                  <a:lnTo>
                    <a:pt x="0" y="50"/>
                  </a:lnTo>
                  <a:lnTo>
                    <a:pt x="0" y="47"/>
                  </a:lnTo>
                  <a:lnTo>
                    <a:pt x="2" y="44"/>
                  </a:lnTo>
                  <a:lnTo>
                    <a:pt x="3" y="43"/>
                  </a:lnTo>
                  <a:lnTo>
                    <a:pt x="6" y="43"/>
                  </a:lnTo>
                  <a:lnTo>
                    <a:pt x="42" y="44"/>
                  </a:lnTo>
                  <a:lnTo>
                    <a:pt x="80" y="41"/>
                  </a:lnTo>
                  <a:lnTo>
                    <a:pt x="120" y="34"/>
                  </a:lnTo>
                  <a:lnTo>
                    <a:pt x="159" y="28"/>
                  </a:lnTo>
                  <a:lnTo>
                    <a:pt x="195" y="18"/>
                  </a:lnTo>
                  <a:lnTo>
                    <a:pt x="228" y="8"/>
                  </a:lnTo>
                  <a:lnTo>
                    <a:pt x="255" y="0"/>
                  </a:lnTo>
                  <a:lnTo>
                    <a:pt x="258"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278">
              <a:extLst>
                <a:ext uri="{FF2B5EF4-FFF2-40B4-BE49-F238E27FC236}">
                  <a16:creationId xmlns:a16="http://schemas.microsoft.com/office/drawing/2014/main" id="{8D91BCA3-E158-4BF6-BD43-B4FA38DCDCEA}"/>
                </a:ext>
              </a:extLst>
            </p:cNvPr>
            <p:cNvSpPr>
              <a:spLocks/>
            </p:cNvSpPr>
            <p:nvPr/>
          </p:nvSpPr>
          <p:spPr bwMode="auto">
            <a:xfrm>
              <a:off x="3662363" y="3048001"/>
              <a:ext cx="423863" cy="122238"/>
            </a:xfrm>
            <a:custGeom>
              <a:avLst/>
              <a:gdLst>
                <a:gd name="T0" fmla="*/ 241 w 267"/>
                <a:gd name="T1" fmla="*/ 0 h 77"/>
                <a:gd name="T2" fmla="*/ 242 w 267"/>
                <a:gd name="T3" fmla="*/ 4 h 77"/>
                <a:gd name="T4" fmla="*/ 241 w 267"/>
                <a:gd name="T5" fmla="*/ 9 h 77"/>
                <a:gd name="T6" fmla="*/ 239 w 267"/>
                <a:gd name="T7" fmla="*/ 11 h 77"/>
                <a:gd name="T8" fmla="*/ 237 w 267"/>
                <a:gd name="T9" fmla="*/ 14 h 77"/>
                <a:gd name="T10" fmla="*/ 227 w 267"/>
                <a:gd name="T11" fmla="*/ 20 h 77"/>
                <a:gd name="T12" fmla="*/ 227 w 267"/>
                <a:gd name="T13" fmla="*/ 22 h 77"/>
                <a:gd name="T14" fmla="*/ 237 w 267"/>
                <a:gd name="T15" fmla="*/ 18 h 77"/>
                <a:gd name="T16" fmla="*/ 241 w 267"/>
                <a:gd name="T17" fmla="*/ 21 h 77"/>
                <a:gd name="T18" fmla="*/ 241 w 267"/>
                <a:gd name="T19" fmla="*/ 25 h 77"/>
                <a:gd name="T20" fmla="*/ 235 w 267"/>
                <a:gd name="T21" fmla="*/ 28 h 77"/>
                <a:gd name="T22" fmla="*/ 261 w 267"/>
                <a:gd name="T23" fmla="*/ 31 h 77"/>
                <a:gd name="T24" fmla="*/ 266 w 267"/>
                <a:gd name="T25" fmla="*/ 33 h 77"/>
                <a:gd name="T26" fmla="*/ 267 w 267"/>
                <a:gd name="T27" fmla="*/ 38 h 77"/>
                <a:gd name="T28" fmla="*/ 263 w 267"/>
                <a:gd name="T29" fmla="*/ 40 h 77"/>
                <a:gd name="T30" fmla="*/ 252 w 267"/>
                <a:gd name="T31" fmla="*/ 40 h 77"/>
                <a:gd name="T32" fmla="*/ 224 w 267"/>
                <a:gd name="T33" fmla="*/ 33 h 77"/>
                <a:gd name="T34" fmla="*/ 154 w 267"/>
                <a:gd name="T35" fmla="*/ 57 h 77"/>
                <a:gd name="T36" fmla="*/ 80 w 267"/>
                <a:gd name="T37" fmla="*/ 77 h 77"/>
                <a:gd name="T38" fmla="*/ 76 w 267"/>
                <a:gd name="T39" fmla="*/ 77 h 77"/>
                <a:gd name="T40" fmla="*/ 73 w 267"/>
                <a:gd name="T41" fmla="*/ 75 h 77"/>
                <a:gd name="T42" fmla="*/ 74 w 267"/>
                <a:gd name="T43" fmla="*/ 69 h 77"/>
                <a:gd name="T44" fmla="*/ 115 w 267"/>
                <a:gd name="T45" fmla="*/ 58 h 77"/>
                <a:gd name="T46" fmla="*/ 219 w 267"/>
                <a:gd name="T47" fmla="*/ 25 h 77"/>
                <a:gd name="T48" fmla="*/ 217 w 267"/>
                <a:gd name="T49" fmla="*/ 21 h 77"/>
                <a:gd name="T50" fmla="*/ 208 w 267"/>
                <a:gd name="T51" fmla="*/ 17 h 77"/>
                <a:gd name="T52" fmla="*/ 183 w 267"/>
                <a:gd name="T53" fmla="*/ 15 h 77"/>
                <a:gd name="T54" fmla="*/ 66 w 267"/>
                <a:gd name="T55" fmla="*/ 18 h 77"/>
                <a:gd name="T56" fmla="*/ 4 w 267"/>
                <a:gd name="T57" fmla="*/ 25 h 77"/>
                <a:gd name="T58" fmla="*/ 0 w 267"/>
                <a:gd name="T59" fmla="*/ 24 h 77"/>
                <a:gd name="T60" fmla="*/ 0 w 267"/>
                <a:gd name="T61" fmla="*/ 20 h 77"/>
                <a:gd name="T62" fmla="*/ 3 w 267"/>
                <a:gd name="T63" fmla="*/ 17 h 77"/>
                <a:gd name="T64" fmla="*/ 125 w 267"/>
                <a:gd name="T65" fmla="*/ 7 h 77"/>
                <a:gd name="T66" fmla="*/ 190 w 267"/>
                <a:gd name="T67" fmla="*/ 7 h 77"/>
                <a:gd name="T68" fmla="*/ 211 w 267"/>
                <a:gd name="T69" fmla="*/ 9 h 77"/>
                <a:gd name="T70" fmla="*/ 228 w 267"/>
                <a:gd name="T71" fmla="*/ 4 h 77"/>
                <a:gd name="T72" fmla="*/ 238 w 267"/>
                <a:gd name="T7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7" h="77">
                  <a:moveTo>
                    <a:pt x="238" y="0"/>
                  </a:moveTo>
                  <a:lnTo>
                    <a:pt x="241" y="0"/>
                  </a:lnTo>
                  <a:lnTo>
                    <a:pt x="242" y="2"/>
                  </a:lnTo>
                  <a:lnTo>
                    <a:pt x="242" y="4"/>
                  </a:lnTo>
                  <a:lnTo>
                    <a:pt x="242" y="7"/>
                  </a:lnTo>
                  <a:lnTo>
                    <a:pt x="241" y="9"/>
                  </a:lnTo>
                  <a:lnTo>
                    <a:pt x="239" y="9"/>
                  </a:lnTo>
                  <a:lnTo>
                    <a:pt x="239" y="11"/>
                  </a:lnTo>
                  <a:lnTo>
                    <a:pt x="238" y="13"/>
                  </a:lnTo>
                  <a:lnTo>
                    <a:pt x="237" y="14"/>
                  </a:lnTo>
                  <a:lnTo>
                    <a:pt x="228" y="17"/>
                  </a:lnTo>
                  <a:lnTo>
                    <a:pt x="227" y="20"/>
                  </a:lnTo>
                  <a:lnTo>
                    <a:pt x="227" y="21"/>
                  </a:lnTo>
                  <a:lnTo>
                    <a:pt x="227" y="22"/>
                  </a:lnTo>
                  <a:lnTo>
                    <a:pt x="235" y="18"/>
                  </a:lnTo>
                  <a:lnTo>
                    <a:pt x="237" y="18"/>
                  </a:lnTo>
                  <a:lnTo>
                    <a:pt x="239" y="18"/>
                  </a:lnTo>
                  <a:lnTo>
                    <a:pt x="241" y="21"/>
                  </a:lnTo>
                  <a:lnTo>
                    <a:pt x="242" y="22"/>
                  </a:lnTo>
                  <a:lnTo>
                    <a:pt x="241" y="25"/>
                  </a:lnTo>
                  <a:lnTo>
                    <a:pt x="239" y="26"/>
                  </a:lnTo>
                  <a:lnTo>
                    <a:pt x="235" y="28"/>
                  </a:lnTo>
                  <a:lnTo>
                    <a:pt x="248" y="31"/>
                  </a:lnTo>
                  <a:lnTo>
                    <a:pt x="261" y="31"/>
                  </a:lnTo>
                  <a:lnTo>
                    <a:pt x="264" y="32"/>
                  </a:lnTo>
                  <a:lnTo>
                    <a:pt x="266" y="33"/>
                  </a:lnTo>
                  <a:lnTo>
                    <a:pt x="267" y="35"/>
                  </a:lnTo>
                  <a:lnTo>
                    <a:pt x="267" y="38"/>
                  </a:lnTo>
                  <a:lnTo>
                    <a:pt x="264" y="39"/>
                  </a:lnTo>
                  <a:lnTo>
                    <a:pt x="263" y="40"/>
                  </a:lnTo>
                  <a:lnTo>
                    <a:pt x="257" y="40"/>
                  </a:lnTo>
                  <a:lnTo>
                    <a:pt x="252" y="40"/>
                  </a:lnTo>
                  <a:lnTo>
                    <a:pt x="237" y="39"/>
                  </a:lnTo>
                  <a:lnTo>
                    <a:pt x="224" y="33"/>
                  </a:lnTo>
                  <a:lnTo>
                    <a:pt x="190" y="46"/>
                  </a:lnTo>
                  <a:lnTo>
                    <a:pt x="154" y="57"/>
                  </a:lnTo>
                  <a:lnTo>
                    <a:pt x="118" y="66"/>
                  </a:lnTo>
                  <a:lnTo>
                    <a:pt x="80" y="77"/>
                  </a:lnTo>
                  <a:lnTo>
                    <a:pt x="78" y="77"/>
                  </a:lnTo>
                  <a:lnTo>
                    <a:pt x="76" y="77"/>
                  </a:lnTo>
                  <a:lnTo>
                    <a:pt x="74" y="76"/>
                  </a:lnTo>
                  <a:lnTo>
                    <a:pt x="73" y="75"/>
                  </a:lnTo>
                  <a:lnTo>
                    <a:pt x="73" y="72"/>
                  </a:lnTo>
                  <a:lnTo>
                    <a:pt x="74" y="69"/>
                  </a:lnTo>
                  <a:lnTo>
                    <a:pt x="77" y="68"/>
                  </a:lnTo>
                  <a:lnTo>
                    <a:pt x="115" y="58"/>
                  </a:lnTo>
                  <a:lnTo>
                    <a:pt x="168" y="43"/>
                  </a:lnTo>
                  <a:lnTo>
                    <a:pt x="219" y="25"/>
                  </a:lnTo>
                  <a:lnTo>
                    <a:pt x="217" y="24"/>
                  </a:lnTo>
                  <a:lnTo>
                    <a:pt x="217" y="21"/>
                  </a:lnTo>
                  <a:lnTo>
                    <a:pt x="217" y="17"/>
                  </a:lnTo>
                  <a:lnTo>
                    <a:pt x="208" y="17"/>
                  </a:lnTo>
                  <a:lnTo>
                    <a:pt x="197" y="17"/>
                  </a:lnTo>
                  <a:lnTo>
                    <a:pt x="183" y="15"/>
                  </a:lnTo>
                  <a:lnTo>
                    <a:pt x="126" y="15"/>
                  </a:lnTo>
                  <a:lnTo>
                    <a:pt x="66" y="18"/>
                  </a:lnTo>
                  <a:lnTo>
                    <a:pt x="5" y="25"/>
                  </a:lnTo>
                  <a:lnTo>
                    <a:pt x="4" y="25"/>
                  </a:lnTo>
                  <a:lnTo>
                    <a:pt x="1" y="25"/>
                  </a:lnTo>
                  <a:lnTo>
                    <a:pt x="0" y="24"/>
                  </a:lnTo>
                  <a:lnTo>
                    <a:pt x="0" y="21"/>
                  </a:lnTo>
                  <a:lnTo>
                    <a:pt x="0" y="20"/>
                  </a:lnTo>
                  <a:lnTo>
                    <a:pt x="1" y="17"/>
                  </a:lnTo>
                  <a:lnTo>
                    <a:pt x="3" y="17"/>
                  </a:lnTo>
                  <a:lnTo>
                    <a:pt x="65" y="10"/>
                  </a:lnTo>
                  <a:lnTo>
                    <a:pt x="125" y="7"/>
                  </a:lnTo>
                  <a:lnTo>
                    <a:pt x="183" y="7"/>
                  </a:lnTo>
                  <a:lnTo>
                    <a:pt x="190" y="7"/>
                  </a:lnTo>
                  <a:lnTo>
                    <a:pt x="198" y="7"/>
                  </a:lnTo>
                  <a:lnTo>
                    <a:pt x="211" y="9"/>
                  </a:lnTo>
                  <a:lnTo>
                    <a:pt x="224" y="7"/>
                  </a:lnTo>
                  <a:lnTo>
                    <a:pt x="228" y="4"/>
                  </a:lnTo>
                  <a:lnTo>
                    <a:pt x="235" y="0"/>
                  </a:lnTo>
                  <a:lnTo>
                    <a:pt x="238"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279">
              <a:extLst>
                <a:ext uri="{FF2B5EF4-FFF2-40B4-BE49-F238E27FC236}">
                  <a16:creationId xmlns:a16="http://schemas.microsoft.com/office/drawing/2014/main" id="{15C1FFF3-0385-4E72-B896-0CE9C43AFDE7}"/>
                </a:ext>
              </a:extLst>
            </p:cNvPr>
            <p:cNvSpPr>
              <a:spLocks/>
            </p:cNvSpPr>
            <p:nvPr/>
          </p:nvSpPr>
          <p:spPr bwMode="auto">
            <a:xfrm>
              <a:off x="3838576" y="3114676"/>
              <a:ext cx="211138" cy="146050"/>
            </a:xfrm>
            <a:custGeom>
              <a:avLst/>
              <a:gdLst>
                <a:gd name="T0" fmla="*/ 128 w 133"/>
                <a:gd name="T1" fmla="*/ 0 h 92"/>
                <a:gd name="T2" fmla="*/ 130 w 133"/>
                <a:gd name="T3" fmla="*/ 1 h 92"/>
                <a:gd name="T4" fmla="*/ 133 w 133"/>
                <a:gd name="T5" fmla="*/ 2 h 92"/>
                <a:gd name="T6" fmla="*/ 133 w 133"/>
                <a:gd name="T7" fmla="*/ 5 h 92"/>
                <a:gd name="T8" fmla="*/ 133 w 133"/>
                <a:gd name="T9" fmla="*/ 7 h 92"/>
                <a:gd name="T10" fmla="*/ 130 w 133"/>
                <a:gd name="T11" fmla="*/ 9 h 92"/>
                <a:gd name="T12" fmla="*/ 84 w 133"/>
                <a:gd name="T13" fmla="*/ 38 h 92"/>
                <a:gd name="T14" fmla="*/ 39 w 133"/>
                <a:gd name="T15" fmla="*/ 70 h 92"/>
                <a:gd name="T16" fmla="*/ 9 w 133"/>
                <a:gd name="T17" fmla="*/ 91 h 92"/>
                <a:gd name="T18" fmla="*/ 7 w 133"/>
                <a:gd name="T19" fmla="*/ 92 h 92"/>
                <a:gd name="T20" fmla="*/ 6 w 133"/>
                <a:gd name="T21" fmla="*/ 92 h 92"/>
                <a:gd name="T22" fmla="*/ 3 w 133"/>
                <a:gd name="T23" fmla="*/ 91 h 92"/>
                <a:gd name="T24" fmla="*/ 2 w 133"/>
                <a:gd name="T25" fmla="*/ 91 h 92"/>
                <a:gd name="T26" fmla="*/ 0 w 133"/>
                <a:gd name="T27" fmla="*/ 88 h 92"/>
                <a:gd name="T28" fmla="*/ 2 w 133"/>
                <a:gd name="T29" fmla="*/ 85 h 92"/>
                <a:gd name="T30" fmla="*/ 3 w 133"/>
                <a:gd name="T31" fmla="*/ 84 h 92"/>
                <a:gd name="T32" fmla="*/ 33 w 133"/>
                <a:gd name="T33" fmla="*/ 62 h 92"/>
                <a:gd name="T34" fmla="*/ 79 w 133"/>
                <a:gd name="T35" fmla="*/ 30 h 92"/>
                <a:gd name="T36" fmla="*/ 126 w 133"/>
                <a:gd name="T37" fmla="*/ 1 h 92"/>
                <a:gd name="T38" fmla="*/ 128 w 133"/>
                <a:gd name="T3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92">
                  <a:moveTo>
                    <a:pt x="128" y="0"/>
                  </a:moveTo>
                  <a:lnTo>
                    <a:pt x="130" y="1"/>
                  </a:lnTo>
                  <a:lnTo>
                    <a:pt x="133" y="2"/>
                  </a:lnTo>
                  <a:lnTo>
                    <a:pt x="133" y="5"/>
                  </a:lnTo>
                  <a:lnTo>
                    <a:pt x="133" y="7"/>
                  </a:lnTo>
                  <a:lnTo>
                    <a:pt x="130" y="9"/>
                  </a:lnTo>
                  <a:lnTo>
                    <a:pt x="84" y="38"/>
                  </a:lnTo>
                  <a:lnTo>
                    <a:pt x="39" y="70"/>
                  </a:lnTo>
                  <a:lnTo>
                    <a:pt x="9" y="91"/>
                  </a:lnTo>
                  <a:lnTo>
                    <a:pt x="7" y="92"/>
                  </a:lnTo>
                  <a:lnTo>
                    <a:pt x="6" y="92"/>
                  </a:lnTo>
                  <a:lnTo>
                    <a:pt x="3" y="91"/>
                  </a:lnTo>
                  <a:lnTo>
                    <a:pt x="2" y="91"/>
                  </a:lnTo>
                  <a:lnTo>
                    <a:pt x="0" y="88"/>
                  </a:lnTo>
                  <a:lnTo>
                    <a:pt x="2" y="85"/>
                  </a:lnTo>
                  <a:lnTo>
                    <a:pt x="3" y="84"/>
                  </a:lnTo>
                  <a:lnTo>
                    <a:pt x="33" y="62"/>
                  </a:lnTo>
                  <a:lnTo>
                    <a:pt x="79" y="30"/>
                  </a:lnTo>
                  <a:lnTo>
                    <a:pt x="126" y="1"/>
                  </a:lnTo>
                  <a:lnTo>
                    <a:pt x="128"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08" name="组合 1907"/>
          <p:cNvGrpSpPr/>
          <p:nvPr/>
        </p:nvGrpSpPr>
        <p:grpSpPr>
          <a:xfrm>
            <a:off x="10577162" y="5679529"/>
            <a:ext cx="2425720" cy="1367361"/>
            <a:chOff x="3341399" y="2938174"/>
            <a:chExt cx="2398713" cy="1381126"/>
          </a:xfrm>
          <a:solidFill>
            <a:schemeClr val="accent1"/>
          </a:solidFill>
        </p:grpSpPr>
        <p:sp>
          <p:nvSpPr>
            <p:cNvPr id="1894" name="Freeform 281"/>
            <p:cNvSpPr>
              <a:spLocks/>
            </p:cNvSpPr>
            <p:nvPr/>
          </p:nvSpPr>
          <p:spPr bwMode="auto">
            <a:xfrm>
              <a:off x="5073362" y="3423949"/>
              <a:ext cx="185738" cy="182563"/>
            </a:xfrm>
            <a:custGeom>
              <a:avLst/>
              <a:gdLst>
                <a:gd name="T0" fmla="*/ 30 w 117"/>
                <a:gd name="T1" fmla="*/ 0 h 115"/>
                <a:gd name="T2" fmla="*/ 31 w 117"/>
                <a:gd name="T3" fmla="*/ 0 h 115"/>
                <a:gd name="T4" fmla="*/ 33 w 117"/>
                <a:gd name="T5" fmla="*/ 1 h 115"/>
                <a:gd name="T6" fmla="*/ 34 w 117"/>
                <a:gd name="T7" fmla="*/ 2 h 115"/>
                <a:gd name="T8" fmla="*/ 34 w 117"/>
                <a:gd name="T9" fmla="*/ 5 h 115"/>
                <a:gd name="T10" fmla="*/ 31 w 117"/>
                <a:gd name="T11" fmla="*/ 11 h 115"/>
                <a:gd name="T12" fmla="*/ 28 w 117"/>
                <a:gd name="T13" fmla="*/ 17 h 115"/>
                <a:gd name="T14" fmla="*/ 26 w 117"/>
                <a:gd name="T15" fmla="*/ 24 h 115"/>
                <a:gd name="T16" fmla="*/ 19 w 117"/>
                <a:gd name="T17" fmla="*/ 37 h 115"/>
                <a:gd name="T18" fmla="*/ 13 w 117"/>
                <a:gd name="T19" fmla="*/ 49 h 115"/>
                <a:gd name="T20" fmla="*/ 9 w 117"/>
                <a:gd name="T21" fmla="*/ 61 h 115"/>
                <a:gd name="T22" fmla="*/ 6 w 117"/>
                <a:gd name="T23" fmla="*/ 74 h 115"/>
                <a:gd name="T24" fmla="*/ 6 w 117"/>
                <a:gd name="T25" fmla="*/ 85 h 115"/>
                <a:gd name="T26" fmla="*/ 11 w 117"/>
                <a:gd name="T27" fmla="*/ 93 h 115"/>
                <a:gd name="T28" fmla="*/ 20 w 117"/>
                <a:gd name="T29" fmla="*/ 99 h 115"/>
                <a:gd name="T30" fmla="*/ 30 w 117"/>
                <a:gd name="T31" fmla="*/ 99 h 115"/>
                <a:gd name="T32" fmla="*/ 41 w 117"/>
                <a:gd name="T33" fmla="*/ 97 h 115"/>
                <a:gd name="T34" fmla="*/ 52 w 117"/>
                <a:gd name="T35" fmla="*/ 93 h 115"/>
                <a:gd name="T36" fmla="*/ 63 w 117"/>
                <a:gd name="T37" fmla="*/ 89 h 115"/>
                <a:gd name="T38" fmla="*/ 75 w 117"/>
                <a:gd name="T39" fmla="*/ 86 h 115"/>
                <a:gd name="T40" fmla="*/ 86 w 117"/>
                <a:gd name="T41" fmla="*/ 85 h 115"/>
                <a:gd name="T42" fmla="*/ 97 w 117"/>
                <a:gd name="T43" fmla="*/ 88 h 115"/>
                <a:gd name="T44" fmla="*/ 107 w 117"/>
                <a:gd name="T45" fmla="*/ 96 h 115"/>
                <a:gd name="T46" fmla="*/ 117 w 117"/>
                <a:gd name="T47" fmla="*/ 110 h 115"/>
                <a:gd name="T48" fmla="*/ 117 w 117"/>
                <a:gd name="T49" fmla="*/ 112 h 115"/>
                <a:gd name="T50" fmla="*/ 115 w 117"/>
                <a:gd name="T51" fmla="*/ 114 h 115"/>
                <a:gd name="T52" fmla="*/ 115 w 117"/>
                <a:gd name="T53" fmla="*/ 114 h 115"/>
                <a:gd name="T54" fmla="*/ 113 w 117"/>
                <a:gd name="T55" fmla="*/ 115 h 115"/>
                <a:gd name="T56" fmla="*/ 111 w 117"/>
                <a:gd name="T57" fmla="*/ 114 h 115"/>
                <a:gd name="T58" fmla="*/ 110 w 117"/>
                <a:gd name="T59" fmla="*/ 112 h 115"/>
                <a:gd name="T60" fmla="*/ 101 w 117"/>
                <a:gd name="T61" fmla="*/ 100 h 115"/>
                <a:gd name="T62" fmla="*/ 90 w 117"/>
                <a:gd name="T63" fmla="*/ 93 h 115"/>
                <a:gd name="T64" fmla="*/ 79 w 117"/>
                <a:gd name="T65" fmla="*/ 92 h 115"/>
                <a:gd name="T66" fmla="*/ 68 w 117"/>
                <a:gd name="T67" fmla="*/ 95 h 115"/>
                <a:gd name="T68" fmla="*/ 55 w 117"/>
                <a:gd name="T69" fmla="*/ 99 h 115"/>
                <a:gd name="T70" fmla="*/ 42 w 117"/>
                <a:gd name="T71" fmla="*/ 104 h 115"/>
                <a:gd name="T72" fmla="*/ 28 w 117"/>
                <a:gd name="T73" fmla="*/ 107 h 115"/>
                <a:gd name="T74" fmla="*/ 17 w 117"/>
                <a:gd name="T75" fmla="*/ 106 h 115"/>
                <a:gd name="T76" fmla="*/ 5 w 117"/>
                <a:gd name="T77" fmla="*/ 97 h 115"/>
                <a:gd name="T78" fmla="*/ 0 w 117"/>
                <a:gd name="T79" fmla="*/ 88 h 115"/>
                <a:gd name="T80" fmla="*/ 0 w 117"/>
                <a:gd name="T81" fmla="*/ 77 h 115"/>
                <a:gd name="T82" fmla="*/ 1 w 117"/>
                <a:gd name="T83" fmla="*/ 63 h 115"/>
                <a:gd name="T84" fmla="*/ 6 w 117"/>
                <a:gd name="T85" fmla="*/ 49 h 115"/>
                <a:gd name="T86" fmla="*/ 12 w 117"/>
                <a:gd name="T87" fmla="*/ 35 h 115"/>
                <a:gd name="T88" fmla="*/ 19 w 117"/>
                <a:gd name="T89" fmla="*/ 22 h 115"/>
                <a:gd name="T90" fmla="*/ 22 w 117"/>
                <a:gd name="T91" fmla="*/ 15 h 115"/>
                <a:gd name="T92" fmla="*/ 24 w 117"/>
                <a:gd name="T93" fmla="*/ 8 h 115"/>
                <a:gd name="T94" fmla="*/ 27 w 117"/>
                <a:gd name="T95" fmla="*/ 2 h 115"/>
                <a:gd name="T96" fmla="*/ 28 w 117"/>
                <a:gd name="T97" fmla="*/ 1 h 115"/>
                <a:gd name="T98" fmla="*/ 30 w 117"/>
                <a:gd name="T9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15">
                  <a:moveTo>
                    <a:pt x="30" y="0"/>
                  </a:moveTo>
                  <a:lnTo>
                    <a:pt x="31" y="0"/>
                  </a:lnTo>
                  <a:lnTo>
                    <a:pt x="33" y="1"/>
                  </a:lnTo>
                  <a:lnTo>
                    <a:pt x="34" y="2"/>
                  </a:lnTo>
                  <a:lnTo>
                    <a:pt x="34" y="5"/>
                  </a:lnTo>
                  <a:lnTo>
                    <a:pt x="31" y="11"/>
                  </a:lnTo>
                  <a:lnTo>
                    <a:pt x="28" y="17"/>
                  </a:lnTo>
                  <a:lnTo>
                    <a:pt x="26" y="24"/>
                  </a:lnTo>
                  <a:lnTo>
                    <a:pt x="19" y="37"/>
                  </a:lnTo>
                  <a:lnTo>
                    <a:pt x="13" y="49"/>
                  </a:lnTo>
                  <a:lnTo>
                    <a:pt x="9" y="61"/>
                  </a:lnTo>
                  <a:lnTo>
                    <a:pt x="6" y="74"/>
                  </a:lnTo>
                  <a:lnTo>
                    <a:pt x="6" y="85"/>
                  </a:lnTo>
                  <a:lnTo>
                    <a:pt x="11" y="93"/>
                  </a:lnTo>
                  <a:lnTo>
                    <a:pt x="20" y="99"/>
                  </a:lnTo>
                  <a:lnTo>
                    <a:pt x="30" y="99"/>
                  </a:lnTo>
                  <a:lnTo>
                    <a:pt x="41" y="97"/>
                  </a:lnTo>
                  <a:lnTo>
                    <a:pt x="52" y="93"/>
                  </a:lnTo>
                  <a:lnTo>
                    <a:pt x="63" y="89"/>
                  </a:lnTo>
                  <a:lnTo>
                    <a:pt x="75" y="86"/>
                  </a:lnTo>
                  <a:lnTo>
                    <a:pt x="86" y="85"/>
                  </a:lnTo>
                  <a:lnTo>
                    <a:pt x="97" y="88"/>
                  </a:lnTo>
                  <a:lnTo>
                    <a:pt x="107" y="96"/>
                  </a:lnTo>
                  <a:lnTo>
                    <a:pt x="117" y="110"/>
                  </a:lnTo>
                  <a:lnTo>
                    <a:pt x="117" y="112"/>
                  </a:lnTo>
                  <a:lnTo>
                    <a:pt x="115" y="114"/>
                  </a:lnTo>
                  <a:lnTo>
                    <a:pt x="115" y="114"/>
                  </a:lnTo>
                  <a:lnTo>
                    <a:pt x="113" y="115"/>
                  </a:lnTo>
                  <a:lnTo>
                    <a:pt x="111" y="114"/>
                  </a:lnTo>
                  <a:lnTo>
                    <a:pt x="110" y="112"/>
                  </a:lnTo>
                  <a:lnTo>
                    <a:pt x="101" y="100"/>
                  </a:lnTo>
                  <a:lnTo>
                    <a:pt x="90" y="93"/>
                  </a:lnTo>
                  <a:lnTo>
                    <a:pt x="79" y="92"/>
                  </a:lnTo>
                  <a:lnTo>
                    <a:pt x="68" y="95"/>
                  </a:lnTo>
                  <a:lnTo>
                    <a:pt x="55" y="99"/>
                  </a:lnTo>
                  <a:lnTo>
                    <a:pt x="42" y="104"/>
                  </a:lnTo>
                  <a:lnTo>
                    <a:pt x="28" y="107"/>
                  </a:lnTo>
                  <a:lnTo>
                    <a:pt x="17" y="106"/>
                  </a:lnTo>
                  <a:lnTo>
                    <a:pt x="5" y="97"/>
                  </a:lnTo>
                  <a:lnTo>
                    <a:pt x="0" y="88"/>
                  </a:lnTo>
                  <a:lnTo>
                    <a:pt x="0" y="77"/>
                  </a:lnTo>
                  <a:lnTo>
                    <a:pt x="1" y="63"/>
                  </a:lnTo>
                  <a:lnTo>
                    <a:pt x="6" y="49"/>
                  </a:lnTo>
                  <a:lnTo>
                    <a:pt x="12" y="35"/>
                  </a:lnTo>
                  <a:lnTo>
                    <a:pt x="19" y="22"/>
                  </a:lnTo>
                  <a:lnTo>
                    <a:pt x="22" y="15"/>
                  </a:lnTo>
                  <a:lnTo>
                    <a:pt x="24" y="8"/>
                  </a:lnTo>
                  <a:lnTo>
                    <a:pt x="27" y="2"/>
                  </a:lnTo>
                  <a:lnTo>
                    <a:pt x="28" y="1"/>
                  </a:lnTo>
                  <a:lnTo>
                    <a:pt x="3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95" name="Freeform 282"/>
            <p:cNvSpPr>
              <a:spLocks/>
            </p:cNvSpPr>
            <p:nvPr/>
          </p:nvSpPr>
          <p:spPr bwMode="auto">
            <a:xfrm>
              <a:off x="3341399" y="2958812"/>
              <a:ext cx="698500" cy="258763"/>
            </a:xfrm>
            <a:custGeom>
              <a:avLst/>
              <a:gdLst>
                <a:gd name="T0" fmla="*/ 382 w 440"/>
                <a:gd name="T1" fmla="*/ 11 h 163"/>
                <a:gd name="T2" fmla="*/ 433 w 440"/>
                <a:gd name="T3" fmla="*/ 47 h 163"/>
                <a:gd name="T4" fmla="*/ 436 w 440"/>
                <a:gd name="T5" fmla="*/ 79 h 163"/>
                <a:gd name="T6" fmla="*/ 424 w 440"/>
                <a:gd name="T7" fmla="*/ 89 h 163"/>
                <a:gd name="T8" fmla="*/ 421 w 440"/>
                <a:gd name="T9" fmla="*/ 83 h 163"/>
                <a:gd name="T10" fmla="*/ 432 w 440"/>
                <a:gd name="T11" fmla="*/ 73 h 163"/>
                <a:gd name="T12" fmla="*/ 428 w 440"/>
                <a:gd name="T13" fmla="*/ 51 h 163"/>
                <a:gd name="T14" fmla="*/ 381 w 440"/>
                <a:gd name="T15" fmla="*/ 18 h 163"/>
                <a:gd name="T16" fmla="*/ 323 w 440"/>
                <a:gd name="T17" fmla="*/ 7 h 163"/>
                <a:gd name="T18" fmla="*/ 294 w 440"/>
                <a:gd name="T19" fmla="*/ 29 h 163"/>
                <a:gd name="T20" fmla="*/ 289 w 440"/>
                <a:gd name="T21" fmla="*/ 58 h 163"/>
                <a:gd name="T22" fmla="*/ 264 w 440"/>
                <a:gd name="T23" fmla="*/ 73 h 163"/>
                <a:gd name="T24" fmla="*/ 230 w 440"/>
                <a:gd name="T25" fmla="*/ 69 h 163"/>
                <a:gd name="T26" fmla="*/ 194 w 440"/>
                <a:gd name="T27" fmla="*/ 82 h 163"/>
                <a:gd name="T28" fmla="*/ 151 w 440"/>
                <a:gd name="T29" fmla="*/ 97 h 163"/>
                <a:gd name="T30" fmla="*/ 101 w 440"/>
                <a:gd name="T31" fmla="*/ 91 h 163"/>
                <a:gd name="T32" fmla="*/ 82 w 440"/>
                <a:gd name="T33" fmla="*/ 102 h 163"/>
                <a:gd name="T34" fmla="*/ 78 w 440"/>
                <a:gd name="T35" fmla="*/ 112 h 163"/>
                <a:gd name="T36" fmla="*/ 73 w 440"/>
                <a:gd name="T37" fmla="*/ 123 h 163"/>
                <a:gd name="T38" fmla="*/ 55 w 440"/>
                <a:gd name="T39" fmla="*/ 134 h 163"/>
                <a:gd name="T40" fmla="*/ 20 w 440"/>
                <a:gd name="T41" fmla="*/ 135 h 163"/>
                <a:gd name="T42" fmla="*/ 35 w 440"/>
                <a:gd name="T43" fmla="*/ 148 h 163"/>
                <a:gd name="T44" fmla="*/ 85 w 440"/>
                <a:gd name="T45" fmla="*/ 153 h 163"/>
                <a:gd name="T46" fmla="*/ 132 w 440"/>
                <a:gd name="T47" fmla="*/ 155 h 163"/>
                <a:gd name="T48" fmla="*/ 234 w 440"/>
                <a:gd name="T49" fmla="*/ 127 h 163"/>
                <a:gd name="T50" fmla="*/ 289 w 440"/>
                <a:gd name="T51" fmla="*/ 112 h 163"/>
                <a:gd name="T52" fmla="*/ 289 w 440"/>
                <a:gd name="T53" fmla="*/ 118 h 163"/>
                <a:gd name="T54" fmla="*/ 205 w 440"/>
                <a:gd name="T55" fmla="*/ 145 h 163"/>
                <a:gd name="T56" fmla="*/ 104 w 440"/>
                <a:gd name="T57" fmla="*/ 163 h 163"/>
                <a:gd name="T58" fmla="*/ 85 w 440"/>
                <a:gd name="T59" fmla="*/ 162 h 163"/>
                <a:gd name="T60" fmla="*/ 35 w 440"/>
                <a:gd name="T61" fmla="*/ 156 h 163"/>
                <a:gd name="T62" fmla="*/ 0 w 440"/>
                <a:gd name="T63" fmla="*/ 137 h 163"/>
                <a:gd name="T64" fmla="*/ 1 w 440"/>
                <a:gd name="T65" fmla="*/ 133 h 163"/>
                <a:gd name="T66" fmla="*/ 48 w 440"/>
                <a:gd name="T67" fmla="*/ 129 h 163"/>
                <a:gd name="T68" fmla="*/ 68 w 440"/>
                <a:gd name="T69" fmla="*/ 118 h 163"/>
                <a:gd name="T70" fmla="*/ 71 w 440"/>
                <a:gd name="T71" fmla="*/ 107 h 163"/>
                <a:gd name="T72" fmla="*/ 79 w 440"/>
                <a:gd name="T73" fmla="*/ 94 h 163"/>
                <a:gd name="T74" fmla="*/ 117 w 440"/>
                <a:gd name="T75" fmla="*/ 84 h 163"/>
                <a:gd name="T76" fmla="*/ 166 w 440"/>
                <a:gd name="T77" fmla="*/ 89 h 163"/>
                <a:gd name="T78" fmla="*/ 201 w 440"/>
                <a:gd name="T79" fmla="*/ 69 h 163"/>
                <a:gd name="T80" fmla="*/ 235 w 440"/>
                <a:gd name="T81" fmla="*/ 62 h 163"/>
                <a:gd name="T82" fmla="*/ 256 w 440"/>
                <a:gd name="T83" fmla="*/ 67 h 163"/>
                <a:gd name="T84" fmla="*/ 281 w 440"/>
                <a:gd name="T85" fmla="*/ 58 h 163"/>
                <a:gd name="T86" fmla="*/ 286 w 440"/>
                <a:gd name="T87" fmla="*/ 32 h 163"/>
                <a:gd name="T88" fmla="*/ 305 w 440"/>
                <a:gd name="T89" fmla="*/ 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0" h="163">
                  <a:moveTo>
                    <a:pt x="340" y="0"/>
                  </a:moveTo>
                  <a:lnTo>
                    <a:pt x="362" y="5"/>
                  </a:lnTo>
                  <a:lnTo>
                    <a:pt x="382" y="11"/>
                  </a:lnTo>
                  <a:lnTo>
                    <a:pt x="403" y="21"/>
                  </a:lnTo>
                  <a:lnTo>
                    <a:pt x="421" y="34"/>
                  </a:lnTo>
                  <a:lnTo>
                    <a:pt x="433" y="47"/>
                  </a:lnTo>
                  <a:lnTo>
                    <a:pt x="440" y="62"/>
                  </a:lnTo>
                  <a:lnTo>
                    <a:pt x="440" y="71"/>
                  </a:lnTo>
                  <a:lnTo>
                    <a:pt x="436" y="79"/>
                  </a:lnTo>
                  <a:lnTo>
                    <a:pt x="427" y="89"/>
                  </a:lnTo>
                  <a:lnTo>
                    <a:pt x="425" y="89"/>
                  </a:lnTo>
                  <a:lnTo>
                    <a:pt x="424" y="89"/>
                  </a:lnTo>
                  <a:lnTo>
                    <a:pt x="422" y="87"/>
                  </a:lnTo>
                  <a:lnTo>
                    <a:pt x="421" y="86"/>
                  </a:lnTo>
                  <a:lnTo>
                    <a:pt x="421" y="83"/>
                  </a:lnTo>
                  <a:lnTo>
                    <a:pt x="422" y="82"/>
                  </a:lnTo>
                  <a:lnTo>
                    <a:pt x="428" y="78"/>
                  </a:lnTo>
                  <a:lnTo>
                    <a:pt x="432" y="73"/>
                  </a:lnTo>
                  <a:lnTo>
                    <a:pt x="433" y="69"/>
                  </a:lnTo>
                  <a:lnTo>
                    <a:pt x="433" y="64"/>
                  </a:lnTo>
                  <a:lnTo>
                    <a:pt x="428" y="51"/>
                  </a:lnTo>
                  <a:lnTo>
                    <a:pt x="417" y="39"/>
                  </a:lnTo>
                  <a:lnTo>
                    <a:pt x="400" y="28"/>
                  </a:lnTo>
                  <a:lnTo>
                    <a:pt x="381" y="18"/>
                  </a:lnTo>
                  <a:lnTo>
                    <a:pt x="360" y="11"/>
                  </a:lnTo>
                  <a:lnTo>
                    <a:pt x="340" y="7"/>
                  </a:lnTo>
                  <a:lnTo>
                    <a:pt x="323" y="7"/>
                  </a:lnTo>
                  <a:lnTo>
                    <a:pt x="309" y="11"/>
                  </a:lnTo>
                  <a:lnTo>
                    <a:pt x="298" y="20"/>
                  </a:lnTo>
                  <a:lnTo>
                    <a:pt x="294" y="29"/>
                  </a:lnTo>
                  <a:lnTo>
                    <a:pt x="292" y="42"/>
                  </a:lnTo>
                  <a:lnTo>
                    <a:pt x="290" y="50"/>
                  </a:lnTo>
                  <a:lnTo>
                    <a:pt x="289" y="58"/>
                  </a:lnTo>
                  <a:lnTo>
                    <a:pt x="285" y="65"/>
                  </a:lnTo>
                  <a:lnTo>
                    <a:pt x="276" y="71"/>
                  </a:lnTo>
                  <a:lnTo>
                    <a:pt x="264" y="73"/>
                  </a:lnTo>
                  <a:lnTo>
                    <a:pt x="252" y="73"/>
                  </a:lnTo>
                  <a:lnTo>
                    <a:pt x="241" y="71"/>
                  </a:lnTo>
                  <a:lnTo>
                    <a:pt x="230" y="69"/>
                  </a:lnTo>
                  <a:lnTo>
                    <a:pt x="216" y="71"/>
                  </a:lnTo>
                  <a:lnTo>
                    <a:pt x="205" y="75"/>
                  </a:lnTo>
                  <a:lnTo>
                    <a:pt x="194" y="82"/>
                  </a:lnTo>
                  <a:lnTo>
                    <a:pt x="183" y="90"/>
                  </a:lnTo>
                  <a:lnTo>
                    <a:pt x="169" y="96"/>
                  </a:lnTo>
                  <a:lnTo>
                    <a:pt x="151" y="97"/>
                  </a:lnTo>
                  <a:lnTo>
                    <a:pt x="133" y="94"/>
                  </a:lnTo>
                  <a:lnTo>
                    <a:pt x="117" y="91"/>
                  </a:lnTo>
                  <a:lnTo>
                    <a:pt x="101" y="91"/>
                  </a:lnTo>
                  <a:lnTo>
                    <a:pt x="89" y="97"/>
                  </a:lnTo>
                  <a:lnTo>
                    <a:pt x="85" y="100"/>
                  </a:lnTo>
                  <a:lnTo>
                    <a:pt x="82" y="102"/>
                  </a:lnTo>
                  <a:lnTo>
                    <a:pt x="79" y="105"/>
                  </a:lnTo>
                  <a:lnTo>
                    <a:pt x="78" y="109"/>
                  </a:lnTo>
                  <a:lnTo>
                    <a:pt x="78" y="112"/>
                  </a:lnTo>
                  <a:lnTo>
                    <a:pt x="77" y="116"/>
                  </a:lnTo>
                  <a:lnTo>
                    <a:pt x="75" y="120"/>
                  </a:lnTo>
                  <a:lnTo>
                    <a:pt x="73" y="123"/>
                  </a:lnTo>
                  <a:lnTo>
                    <a:pt x="70" y="127"/>
                  </a:lnTo>
                  <a:lnTo>
                    <a:pt x="64" y="131"/>
                  </a:lnTo>
                  <a:lnTo>
                    <a:pt x="55" y="134"/>
                  </a:lnTo>
                  <a:lnTo>
                    <a:pt x="44" y="135"/>
                  </a:lnTo>
                  <a:lnTo>
                    <a:pt x="33" y="135"/>
                  </a:lnTo>
                  <a:lnTo>
                    <a:pt x="20" y="135"/>
                  </a:lnTo>
                  <a:lnTo>
                    <a:pt x="9" y="137"/>
                  </a:lnTo>
                  <a:lnTo>
                    <a:pt x="19" y="144"/>
                  </a:lnTo>
                  <a:lnTo>
                    <a:pt x="35" y="148"/>
                  </a:lnTo>
                  <a:lnTo>
                    <a:pt x="52" y="151"/>
                  </a:lnTo>
                  <a:lnTo>
                    <a:pt x="70" y="153"/>
                  </a:lnTo>
                  <a:lnTo>
                    <a:pt x="85" y="153"/>
                  </a:lnTo>
                  <a:lnTo>
                    <a:pt x="92" y="155"/>
                  </a:lnTo>
                  <a:lnTo>
                    <a:pt x="97" y="155"/>
                  </a:lnTo>
                  <a:lnTo>
                    <a:pt x="132" y="155"/>
                  </a:lnTo>
                  <a:lnTo>
                    <a:pt x="166" y="149"/>
                  </a:lnTo>
                  <a:lnTo>
                    <a:pt x="201" y="140"/>
                  </a:lnTo>
                  <a:lnTo>
                    <a:pt x="234" y="127"/>
                  </a:lnTo>
                  <a:lnTo>
                    <a:pt x="285" y="111"/>
                  </a:lnTo>
                  <a:lnTo>
                    <a:pt x="287" y="111"/>
                  </a:lnTo>
                  <a:lnTo>
                    <a:pt x="289" y="112"/>
                  </a:lnTo>
                  <a:lnTo>
                    <a:pt x="289" y="113"/>
                  </a:lnTo>
                  <a:lnTo>
                    <a:pt x="290" y="115"/>
                  </a:lnTo>
                  <a:lnTo>
                    <a:pt x="289" y="118"/>
                  </a:lnTo>
                  <a:lnTo>
                    <a:pt x="287" y="118"/>
                  </a:lnTo>
                  <a:lnTo>
                    <a:pt x="236" y="134"/>
                  </a:lnTo>
                  <a:lnTo>
                    <a:pt x="205" y="145"/>
                  </a:lnTo>
                  <a:lnTo>
                    <a:pt x="172" y="155"/>
                  </a:lnTo>
                  <a:lnTo>
                    <a:pt x="139" y="162"/>
                  </a:lnTo>
                  <a:lnTo>
                    <a:pt x="104" y="163"/>
                  </a:lnTo>
                  <a:lnTo>
                    <a:pt x="96" y="162"/>
                  </a:lnTo>
                  <a:lnTo>
                    <a:pt x="90" y="162"/>
                  </a:lnTo>
                  <a:lnTo>
                    <a:pt x="85" y="162"/>
                  </a:lnTo>
                  <a:lnTo>
                    <a:pt x="70" y="160"/>
                  </a:lnTo>
                  <a:lnTo>
                    <a:pt x="53" y="159"/>
                  </a:lnTo>
                  <a:lnTo>
                    <a:pt x="35" y="156"/>
                  </a:lnTo>
                  <a:lnTo>
                    <a:pt x="20" y="152"/>
                  </a:lnTo>
                  <a:lnTo>
                    <a:pt x="8" y="145"/>
                  </a:lnTo>
                  <a:lnTo>
                    <a:pt x="0" y="137"/>
                  </a:lnTo>
                  <a:lnTo>
                    <a:pt x="0" y="135"/>
                  </a:lnTo>
                  <a:lnTo>
                    <a:pt x="0" y="134"/>
                  </a:lnTo>
                  <a:lnTo>
                    <a:pt x="1" y="133"/>
                  </a:lnTo>
                  <a:lnTo>
                    <a:pt x="16" y="129"/>
                  </a:lnTo>
                  <a:lnTo>
                    <a:pt x="33" y="129"/>
                  </a:lnTo>
                  <a:lnTo>
                    <a:pt x="48" y="129"/>
                  </a:lnTo>
                  <a:lnTo>
                    <a:pt x="60" y="124"/>
                  </a:lnTo>
                  <a:lnTo>
                    <a:pt x="66" y="122"/>
                  </a:lnTo>
                  <a:lnTo>
                    <a:pt x="68" y="118"/>
                  </a:lnTo>
                  <a:lnTo>
                    <a:pt x="70" y="115"/>
                  </a:lnTo>
                  <a:lnTo>
                    <a:pt x="71" y="111"/>
                  </a:lnTo>
                  <a:lnTo>
                    <a:pt x="71" y="107"/>
                  </a:lnTo>
                  <a:lnTo>
                    <a:pt x="73" y="102"/>
                  </a:lnTo>
                  <a:lnTo>
                    <a:pt x="75" y="98"/>
                  </a:lnTo>
                  <a:lnTo>
                    <a:pt x="79" y="94"/>
                  </a:lnTo>
                  <a:lnTo>
                    <a:pt x="85" y="90"/>
                  </a:lnTo>
                  <a:lnTo>
                    <a:pt x="100" y="84"/>
                  </a:lnTo>
                  <a:lnTo>
                    <a:pt x="117" y="84"/>
                  </a:lnTo>
                  <a:lnTo>
                    <a:pt x="135" y="87"/>
                  </a:lnTo>
                  <a:lnTo>
                    <a:pt x="151" y="89"/>
                  </a:lnTo>
                  <a:lnTo>
                    <a:pt x="166" y="89"/>
                  </a:lnTo>
                  <a:lnTo>
                    <a:pt x="179" y="83"/>
                  </a:lnTo>
                  <a:lnTo>
                    <a:pt x="190" y="76"/>
                  </a:lnTo>
                  <a:lnTo>
                    <a:pt x="201" y="69"/>
                  </a:lnTo>
                  <a:lnTo>
                    <a:pt x="214" y="64"/>
                  </a:lnTo>
                  <a:lnTo>
                    <a:pt x="225" y="61"/>
                  </a:lnTo>
                  <a:lnTo>
                    <a:pt x="235" y="62"/>
                  </a:lnTo>
                  <a:lnTo>
                    <a:pt x="243" y="64"/>
                  </a:lnTo>
                  <a:lnTo>
                    <a:pt x="249" y="67"/>
                  </a:lnTo>
                  <a:lnTo>
                    <a:pt x="256" y="67"/>
                  </a:lnTo>
                  <a:lnTo>
                    <a:pt x="263" y="67"/>
                  </a:lnTo>
                  <a:lnTo>
                    <a:pt x="274" y="64"/>
                  </a:lnTo>
                  <a:lnTo>
                    <a:pt x="281" y="58"/>
                  </a:lnTo>
                  <a:lnTo>
                    <a:pt x="283" y="50"/>
                  </a:lnTo>
                  <a:lnTo>
                    <a:pt x="285" y="40"/>
                  </a:lnTo>
                  <a:lnTo>
                    <a:pt x="286" y="32"/>
                  </a:lnTo>
                  <a:lnTo>
                    <a:pt x="287" y="23"/>
                  </a:lnTo>
                  <a:lnTo>
                    <a:pt x="293" y="14"/>
                  </a:lnTo>
                  <a:lnTo>
                    <a:pt x="305" y="6"/>
                  </a:lnTo>
                  <a:lnTo>
                    <a:pt x="320" y="0"/>
                  </a:lnTo>
                  <a:lnTo>
                    <a:pt x="34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96" name="Freeform 283"/>
            <p:cNvSpPr>
              <a:spLocks/>
            </p:cNvSpPr>
            <p:nvPr/>
          </p:nvSpPr>
          <p:spPr bwMode="auto">
            <a:xfrm>
              <a:off x="3892262" y="4244687"/>
              <a:ext cx="660400" cy="74613"/>
            </a:xfrm>
            <a:custGeom>
              <a:avLst/>
              <a:gdLst>
                <a:gd name="T0" fmla="*/ 4 w 416"/>
                <a:gd name="T1" fmla="*/ 0 h 47"/>
                <a:gd name="T2" fmla="*/ 5 w 416"/>
                <a:gd name="T3" fmla="*/ 0 h 47"/>
                <a:gd name="T4" fmla="*/ 26 w 416"/>
                <a:gd name="T5" fmla="*/ 10 h 47"/>
                <a:gd name="T6" fmla="*/ 45 w 416"/>
                <a:gd name="T7" fmla="*/ 17 h 47"/>
                <a:gd name="T8" fmla="*/ 64 w 416"/>
                <a:gd name="T9" fmla="*/ 23 h 47"/>
                <a:gd name="T10" fmla="*/ 84 w 416"/>
                <a:gd name="T11" fmla="*/ 24 h 47"/>
                <a:gd name="T12" fmla="*/ 107 w 416"/>
                <a:gd name="T13" fmla="*/ 21 h 47"/>
                <a:gd name="T14" fmla="*/ 122 w 416"/>
                <a:gd name="T15" fmla="*/ 17 h 47"/>
                <a:gd name="T16" fmla="*/ 136 w 416"/>
                <a:gd name="T17" fmla="*/ 11 h 47"/>
                <a:gd name="T18" fmla="*/ 148 w 416"/>
                <a:gd name="T19" fmla="*/ 6 h 47"/>
                <a:gd name="T20" fmla="*/ 162 w 416"/>
                <a:gd name="T21" fmla="*/ 2 h 47"/>
                <a:gd name="T22" fmla="*/ 176 w 416"/>
                <a:gd name="T23" fmla="*/ 0 h 47"/>
                <a:gd name="T24" fmla="*/ 191 w 416"/>
                <a:gd name="T25" fmla="*/ 3 h 47"/>
                <a:gd name="T26" fmla="*/ 206 w 416"/>
                <a:gd name="T27" fmla="*/ 10 h 47"/>
                <a:gd name="T28" fmla="*/ 217 w 416"/>
                <a:gd name="T29" fmla="*/ 17 h 47"/>
                <a:gd name="T30" fmla="*/ 224 w 416"/>
                <a:gd name="T31" fmla="*/ 23 h 47"/>
                <a:gd name="T32" fmla="*/ 232 w 416"/>
                <a:gd name="T33" fmla="*/ 25 h 47"/>
                <a:gd name="T34" fmla="*/ 242 w 416"/>
                <a:gd name="T35" fmla="*/ 27 h 47"/>
                <a:gd name="T36" fmla="*/ 257 w 416"/>
                <a:gd name="T37" fmla="*/ 25 h 47"/>
                <a:gd name="T38" fmla="*/ 297 w 416"/>
                <a:gd name="T39" fmla="*/ 21 h 47"/>
                <a:gd name="T40" fmla="*/ 337 w 416"/>
                <a:gd name="T41" fmla="*/ 24 h 47"/>
                <a:gd name="T42" fmla="*/ 376 w 416"/>
                <a:gd name="T43" fmla="*/ 31 h 47"/>
                <a:gd name="T44" fmla="*/ 413 w 416"/>
                <a:gd name="T45" fmla="*/ 40 h 47"/>
                <a:gd name="T46" fmla="*/ 416 w 416"/>
                <a:gd name="T47" fmla="*/ 42 h 47"/>
                <a:gd name="T48" fmla="*/ 416 w 416"/>
                <a:gd name="T49" fmla="*/ 43 h 47"/>
                <a:gd name="T50" fmla="*/ 416 w 416"/>
                <a:gd name="T51" fmla="*/ 45 h 47"/>
                <a:gd name="T52" fmla="*/ 416 w 416"/>
                <a:gd name="T53" fmla="*/ 47 h 47"/>
                <a:gd name="T54" fmla="*/ 414 w 416"/>
                <a:gd name="T55" fmla="*/ 47 h 47"/>
                <a:gd name="T56" fmla="*/ 412 w 416"/>
                <a:gd name="T57" fmla="*/ 47 h 47"/>
                <a:gd name="T58" fmla="*/ 412 w 416"/>
                <a:gd name="T59" fmla="*/ 47 h 47"/>
                <a:gd name="T60" fmla="*/ 374 w 416"/>
                <a:gd name="T61" fmla="*/ 38 h 47"/>
                <a:gd name="T62" fmla="*/ 336 w 416"/>
                <a:gd name="T63" fmla="*/ 31 h 47"/>
                <a:gd name="T64" fmla="*/ 299 w 416"/>
                <a:gd name="T65" fmla="*/ 29 h 47"/>
                <a:gd name="T66" fmla="*/ 259 w 416"/>
                <a:gd name="T67" fmla="*/ 32 h 47"/>
                <a:gd name="T68" fmla="*/ 242 w 416"/>
                <a:gd name="T69" fmla="*/ 35 h 47"/>
                <a:gd name="T70" fmla="*/ 230 w 416"/>
                <a:gd name="T71" fmla="*/ 34 h 47"/>
                <a:gd name="T72" fmla="*/ 220 w 416"/>
                <a:gd name="T73" fmla="*/ 29 h 47"/>
                <a:gd name="T74" fmla="*/ 212 w 416"/>
                <a:gd name="T75" fmla="*/ 24 h 47"/>
                <a:gd name="T76" fmla="*/ 202 w 416"/>
                <a:gd name="T77" fmla="*/ 17 h 47"/>
                <a:gd name="T78" fmla="*/ 188 w 416"/>
                <a:gd name="T79" fmla="*/ 11 h 47"/>
                <a:gd name="T80" fmla="*/ 172 w 416"/>
                <a:gd name="T81" fmla="*/ 9 h 47"/>
                <a:gd name="T82" fmla="*/ 155 w 416"/>
                <a:gd name="T83" fmla="*/ 11 h 47"/>
                <a:gd name="T84" fmla="*/ 139 w 416"/>
                <a:gd name="T85" fmla="*/ 18 h 47"/>
                <a:gd name="T86" fmla="*/ 125 w 416"/>
                <a:gd name="T87" fmla="*/ 24 h 47"/>
                <a:gd name="T88" fmla="*/ 108 w 416"/>
                <a:gd name="T89" fmla="*/ 29 h 47"/>
                <a:gd name="T90" fmla="*/ 84 w 416"/>
                <a:gd name="T91" fmla="*/ 32 h 47"/>
                <a:gd name="T92" fmla="*/ 63 w 416"/>
                <a:gd name="T93" fmla="*/ 31 h 47"/>
                <a:gd name="T94" fmla="*/ 42 w 416"/>
                <a:gd name="T95" fmla="*/ 25 h 47"/>
                <a:gd name="T96" fmla="*/ 22 w 416"/>
                <a:gd name="T97" fmla="*/ 17 h 47"/>
                <a:gd name="T98" fmla="*/ 1 w 416"/>
                <a:gd name="T99" fmla="*/ 7 h 47"/>
                <a:gd name="T100" fmla="*/ 0 w 416"/>
                <a:gd name="T101" fmla="*/ 6 h 47"/>
                <a:gd name="T102" fmla="*/ 0 w 416"/>
                <a:gd name="T103" fmla="*/ 5 h 47"/>
                <a:gd name="T104" fmla="*/ 0 w 416"/>
                <a:gd name="T105" fmla="*/ 2 h 47"/>
                <a:gd name="T106" fmla="*/ 1 w 416"/>
                <a:gd name="T107" fmla="*/ 0 h 47"/>
                <a:gd name="T108" fmla="*/ 4 w 416"/>
                <a:gd name="T10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16" h="47">
                  <a:moveTo>
                    <a:pt x="4" y="0"/>
                  </a:moveTo>
                  <a:lnTo>
                    <a:pt x="5" y="0"/>
                  </a:lnTo>
                  <a:lnTo>
                    <a:pt x="26" y="10"/>
                  </a:lnTo>
                  <a:lnTo>
                    <a:pt x="45" y="17"/>
                  </a:lnTo>
                  <a:lnTo>
                    <a:pt x="64" y="23"/>
                  </a:lnTo>
                  <a:lnTo>
                    <a:pt x="84" y="24"/>
                  </a:lnTo>
                  <a:lnTo>
                    <a:pt x="107" y="21"/>
                  </a:lnTo>
                  <a:lnTo>
                    <a:pt x="122" y="17"/>
                  </a:lnTo>
                  <a:lnTo>
                    <a:pt x="136" y="11"/>
                  </a:lnTo>
                  <a:lnTo>
                    <a:pt x="148" y="6"/>
                  </a:lnTo>
                  <a:lnTo>
                    <a:pt x="162" y="2"/>
                  </a:lnTo>
                  <a:lnTo>
                    <a:pt x="176" y="0"/>
                  </a:lnTo>
                  <a:lnTo>
                    <a:pt x="191" y="3"/>
                  </a:lnTo>
                  <a:lnTo>
                    <a:pt x="206" y="10"/>
                  </a:lnTo>
                  <a:lnTo>
                    <a:pt x="217" y="17"/>
                  </a:lnTo>
                  <a:lnTo>
                    <a:pt x="224" y="23"/>
                  </a:lnTo>
                  <a:lnTo>
                    <a:pt x="232" y="25"/>
                  </a:lnTo>
                  <a:lnTo>
                    <a:pt x="242" y="27"/>
                  </a:lnTo>
                  <a:lnTo>
                    <a:pt x="257" y="25"/>
                  </a:lnTo>
                  <a:lnTo>
                    <a:pt x="297" y="21"/>
                  </a:lnTo>
                  <a:lnTo>
                    <a:pt x="337" y="24"/>
                  </a:lnTo>
                  <a:lnTo>
                    <a:pt x="376" y="31"/>
                  </a:lnTo>
                  <a:lnTo>
                    <a:pt x="413" y="40"/>
                  </a:lnTo>
                  <a:lnTo>
                    <a:pt x="416" y="42"/>
                  </a:lnTo>
                  <a:lnTo>
                    <a:pt x="416" y="43"/>
                  </a:lnTo>
                  <a:lnTo>
                    <a:pt x="416" y="45"/>
                  </a:lnTo>
                  <a:lnTo>
                    <a:pt x="416" y="47"/>
                  </a:lnTo>
                  <a:lnTo>
                    <a:pt x="414" y="47"/>
                  </a:lnTo>
                  <a:lnTo>
                    <a:pt x="412" y="47"/>
                  </a:lnTo>
                  <a:lnTo>
                    <a:pt x="412" y="47"/>
                  </a:lnTo>
                  <a:lnTo>
                    <a:pt x="374" y="38"/>
                  </a:lnTo>
                  <a:lnTo>
                    <a:pt x="336" y="31"/>
                  </a:lnTo>
                  <a:lnTo>
                    <a:pt x="299" y="29"/>
                  </a:lnTo>
                  <a:lnTo>
                    <a:pt x="259" y="32"/>
                  </a:lnTo>
                  <a:lnTo>
                    <a:pt x="242" y="35"/>
                  </a:lnTo>
                  <a:lnTo>
                    <a:pt x="230" y="34"/>
                  </a:lnTo>
                  <a:lnTo>
                    <a:pt x="220" y="29"/>
                  </a:lnTo>
                  <a:lnTo>
                    <a:pt x="212" y="24"/>
                  </a:lnTo>
                  <a:lnTo>
                    <a:pt x="202" y="17"/>
                  </a:lnTo>
                  <a:lnTo>
                    <a:pt x="188" y="11"/>
                  </a:lnTo>
                  <a:lnTo>
                    <a:pt x="172" y="9"/>
                  </a:lnTo>
                  <a:lnTo>
                    <a:pt x="155" y="11"/>
                  </a:lnTo>
                  <a:lnTo>
                    <a:pt x="139" y="18"/>
                  </a:lnTo>
                  <a:lnTo>
                    <a:pt x="125" y="24"/>
                  </a:lnTo>
                  <a:lnTo>
                    <a:pt x="108" y="29"/>
                  </a:lnTo>
                  <a:lnTo>
                    <a:pt x="84" y="32"/>
                  </a:lnTo>
                  <a:lnTo>
                    <a:pt x="63" y="31"/>
                  </a:lnTo>
                  <a:lnTo>
                    <a:pt x="42" y="25"/>
                  </a:lnTo>
                  <a:lnTo>
                    <a:pt x="22" y="17"/>
                  </a:lnTo>
                  <a:lnTo>
                    <a:pt x="1" y="7"/>
                  </a:lnTo>
                  <a:lnTo>
                    <a:pt x="0" y="6"/>
                  </a:lnTo>
                  <a:lnTo>
                    <a:pt x="0" y="5"/>
                  </a:lnTo>
                  <a:lnTo>
                    <a:pt x="0" y="2"/>
                  </a:lnTo>
                  <a:lnTo>
                    <a:pt x="1" y="0"/>
                  </a:lnTo>
                  <a:lnTo>
                    <a:pt x="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97" name="Freeform 284"/>
            <p:cNvSpPr>
              <a:spLocks/>
            </p:cNvSpPr>
            <p:nvPr/>
          </p:nvSpPr>
          <p:spPr bwMode="auto">
            <a:xfrm>
              <a:off x="4051012" y="3873212"/>
              <a:ext cx="138113" cy="109538"/>
            </a:xfrm>
            <a:custGeom>
              <a:avLst/>
              <a:gdLst>
                <a:gd name="T0" fmla="*/ 40 w 87"/>
                <a:gd name="T1" fmla="*/ 0 h 69"/>
                <a:gd name="T2" fmla="*/ 58 w 87"/>
                <a:gd name="T3" fmla="*/ 4 h 69"/>
                <a:gd name="T4" fmla="*/ 73 w 87"/>
                <a:gd name="T5" fmla="*/ 11 h 69"/>
                <a:gd name="T6" fmla="*/ 84 w 87"/>
                <a:gd name="T7" fmla="*/ 21 h 69"/>
                <a:gd name="T8" fmla="*/ 87 w 87"/>
                <a:gd name="T9" fmla="*/ 28 h 69"/>
                <a:gd name="T10" fmla="*/ 87 w 87"/>
                <a:gd name="T11" fmla="*/ 36 h 69"/>
                <a:gd name="T12" fmla="*/ 84 w 87"/>
                <a:gd name="T13" fmla="*/ 46 h 69"/>
                <a:gd name="T14" fmla="*/ 76 w 87"/>
                <a:gd name="T15" fmla="*/ 57 h 69"/>
                <a:gd name="T16" fmla="*/ 65 w 87"/>
                <a:gd name="T17" fmla="*/ 65 h 69"/>
                <a:gd name="T18" fmla="*/ 55 w 87"/>
                <a:gd name="T19" fmla="*/ 69 h 69"/>
                <a:gd name="T20" fmla="*/ 47 w 87"/>
                <a:gd name="T21" fmla="*/ 69 h 69"/>
                <a:gd name="T22" fmla="*/ 42 w 87"/>
                <a:gd name="T23" fmla="*/ 69 h 69"/>
                <a:gd name="T24" fmla="*/ 36 w 87"/>
                <a:gd name="T25" fmla="*/ 66 h 69"/>
                <a:gd name="T26" fmla="*/ 28 w 87"/>
                <a:gd name="T27" fmla="*/ 60 h 69"/>
                <a:gd name="T28" fmla="*/ 21 w 87"/>
                <a:gd name="T29" fmla="*/ 50 h 69"/>
                <a:gd name="T30" fmla="*/ 17 w 87"/>
                <a:gd name="T31" fmla="*/ 39 h 69"/>
                <a:gd name="T32" fmla="*/ 17 w 87"/>
                <a:gd name="T33" fmla="*/ 28 h 69"/>
                <a:gd name="T34" fmla="*/ 18 w 87"/>
                <a:gd name="T35" fmla="*/ 22 h 69"/>
                <a:gd name="T36" fmla="*/ 21 w 87"/>
                <a:gd name="T37" fmla="*/ 17 h 69"/>
                <a:gd name="T38" fmla="*/ 25 w 87"/>
                <a:gd name="T39" fmla="*/ 14 h 69"/>
                <a:gd name="T40" fmla="*/ 29 w 87"/>
                <a:gd name="T41" fmla="*/ 13 h 69"/>
                <a:gd name="T42" fmla="*/ 32 w 87"/>
                <a:gd name="T43" fmla="*/ 13 h 69"/>
                <a:gd name="T44" fmla="*/ 33 w 87"/>
                <a:gd name="T45" fmla="*/ 14 h 69"/>
                <a:gd name="T46" fmla="*/ 35 w 87"/>
                <a:gd name="T47" fmla="*/ 15 h 69"/>
                <a:gd name="T48" fmla="*/ 35 w 87"/>
                <a:gd name="T49" fmla="*/ 18 h 69"/>
                <a:gd name="T50" fmla="*/ 33 w 87"/>
                <a:gd name="T51" fmla="*/ 20 h 69"/>
                <a:gd name="T52" fmla="*/ 31 w 87"/>
                <a:gd name="T53" fmla="*/ 21 h 69"/>
                <a:gd name="T54" fmla="*/ 28 w 87"/>
                <a:gd name="T55" fmla="*/ 21 h 69"/>
                <a:gd name="T56" fmla="*/ 26 w 87"/>
                <a:gd name="T57" fmla="*/ 24 h 69"/>
                <a:gd name="T58" fmla="*/ 26 w 87"/>
                <a:gd name="T59" fmla="*/ 26 h 69"/>
                <a:gd name="T60" fmla="*/ 25 w 87"/>
                <a:gd name="T61" fmla="*/ 29 h 69"/>
                <a:gd name="T62" fmla="*/ 26 w 87"/>
                <a:gd name="T63" fmla="*/ 40 h 69"/>
                <a:gd name="T64" fmla="*/ 32 w 87"/>
                <a:gd name="T65" fmla="*/ 51 h 69"/>
                <a:gd name="T66" fmla="*/ 40 w 87"/>
                <a:gd name="T67" fmla="*/ 60 h 69"/>
                <a:gd name="T68" fmla="*/ 51 w 87"/>
                <a:gd name="T69" fmla="*/ 61 h 69"/>
                <a:gd name="T70" fmla="*/ 61 w 87"/>
                <a:gd name="T71" fmla="*/ 57 h 69"/>
                <a:gd name="T72" fmla="*/ 69 w 87"/>
                <a:gd name="T73" fmla="*/ 50 h 69"/>
                <a:gd name="T74" fmla="*/ 77 w 87"/>
                <a:gd name="T75" fmla="*/ 42 h 69"/>
                <a:gd name="T76" fmla="*/ 79 w 87"/>
                <a:gd name="T77" fmla="*/ 33 h 69"/>
                <a:gd name="T78" fmla="*/ 77 w 87"/>
                <a:gd name="T79" fmla="*/ 25 h 69"/>
                <a:gd name="T80" fmla="*/ 68 w 87"/>
                <a:gd name="T81" fmla="*/ 17 h 69"/>
                <a:gd name="T82" fmla="*/ 55 w 87"/>
                <a:gd name="T83" fmla="*/ 11 h 69"/>
                <a:gd name="T84" fmla="*/ 40 w 87"/>
                <a:gd name="T85" fmla="*/ 9 h 69"/>
                <a:gd name="T86" fmla="*/ 26 w 87"/>
                <a:gd name="T87" fmla="*/ 10 h 69"/>
                <a:gd name="T88" fmla="*/ 20 w 87"/>
                <a:gd name="T89" fmla="*/ 13 h 69"/>
                <a:gd name="T90" fmla="*/ 14 w 87"/>
                <a:gd name="T91" fmla="*/ 17 h 69"/>
                <a:gd name="T92" fmla="*/ 10 w 87"/>
                <a:gd name="T93" fmla="*/ 24 h 69"/>
                <a:gd name="T94" fmla="*/ 8 w 87"/>
                <a:gd name="T95" fmla="*/ 33 h 69"/>
                <a:gd name="T96" fmla="*/ 7 w 87"/>
                <a:gd name="T97" fmla="*/ 36 h 69"/>
                <a:gd name="T98" fmla="*/ 6 w 87"/>
                <a:gd name="T99" fmla="*/ 37 h 69"/>
                <a:gd name="T100" fmla="*/ 4 w 87"/>
                <a:gd name="T101" fmla="*/ 37 h 69"/>
                <a:gd name="T102" fmla="*/ 2 w 87"/>
                <a:gd name="T103" fmla="*/ 37 h 69"/>
                <a:gd name="T104" fmla="*/ 0 w 87"/>
                <a:gd name="T105" fmla="*/ 36 h 69"/>
                <a:gd name="T106" fmla="*/ 0 w 87"/>
                <a:gd name="T107" fmla="*/ 35 h 69"/>
                <a:gd name="T108" fmla="*/ 2 w 87"/>
                <a:gd name="T109" fmla="*/ 20 h 69"/>
                <a:gd name="T110" fmla="*/ 10 w 87"/>
                <a:gd name="T111" fmla="*/ 9 h 69"/>
                <a:gd name="T112" fmla="*/ 24 w 87"/>
                <a:gd name="T113" fmla="*/ 3 h 69"/>
                <a:gd name="T114" fmla="*/ 40 w 87"/>
                <a:gd name="T11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 h="69">
                  <a:moveTo>
                    <a:pt x="40" y="0"/>
                  </a:moveTo>
                  <a:lnTo>
                    <a:pt x="58" y="4"/>
                  </a:lnTo>
                  <a:lnTo>
                    <a:pt x="73" y="11"/>
                  </a:lnTo>
                  <a:lnTo>
                    <a:pt x="84" y="21"/>
                  </a:lnTo>
                  <a:lnTo>
                    <a:pt x="87" y="28"/>
                  </a:lnTo>
                  <a:lnTo>
                    <a:pt x="87" y="36"/>
                  </a:lnTo>
                  <a:lnTo>
                    <a:pt x="84" y="46"/>
                  </a:lnTo>
                  <a:lnTo>
                    <a:pt x="76" y="57"/>
                  </a:lnTo>
                  <a:lnTo>
                    <a:pt x="65" y="65"/>
                  </a:lnTo>
                  <a:lnTo>
                    <a:pt x="55" y="69"/>
                  </a:lnTo>
                  <a:lnTo>
                    <a:pt x="47" y="69"/>
                  </a:lnTo>
                  <a:lnTo>
                    <a:pt x="42" y="69"/>
                  </a:lnTo>
                  <a:lnTo>
                    <a:pt x="36" y="66"/>
                  </a:lnTo>
                  <a:lnTo>
                    <a:pt x="28" y="60"/>
                  </a:lnTo>
                  <a:lnTo>
                    <a:pt x="21" y="50"/>
                  </a:lnTo>
                  <a:lnTo>
                    <a:pt x="17" y="39"/>
                  </a:lnTo>
                  <a:lnTo>
                    <a:pt x="17" y="28"/>
                  </a:lnTo>
                  <a:lnTo>
                    <a:pt x="18" y="22"/>
                  </a:lnTo>
                  <a:lnTo>
                    <a:pt x="21" y="17"/>
                  </a:lnTo>
                  <a:lnTo>
                    <a:pt x="25" y="14"/>
                  </a:lnTo>
                  <a:lnTo>
                    <a:pt x="29" y="13"/>
                  </a:lnTo>
                  <a:lnTo>
                    <a:pt x="32" y="13"/>
                  </a:lnTo>
                  <a:lnTo>
                    <a:pt x="33" y="14"/>
                  </a:lnTo>
                  <a:lnTo>
                    <a:pt x="35" y="15"/>
                  </a:lnTo>
                  <a:lnTo>
                    <a:pt x="35" y="18"/>
                  </a:lnTo>
                  <a:lnTo>
                    <a:pt x="33" y="20"/>
                  </a:lnTo>
                  <a:lnTo>
                    <a:pt x="31" y="21"/>
                  </a:lnTo>
                  <a:lnTo>
                    <a:pt x="28" y="21"/>
                  </a:lnTo>
                  <a:lnTo>
                    <a:pt x="26" y="24"/>
                  </a:lnTo>
                  <a:lnTo>
                    <a:pt x="26" y="26"/>
                  </a:lnTo>
                  <a:lnTo>
                    <a:pt x="25" y="29"/>
                  </a:lnTo>
                  <a:lnTo>
                    <a:pt x="26" y="40"/>
                  </a:lnTo>
                  <a:lnTo>
                    <a:pt x="32" y="51"/>
                  </a:lnTo>
                  <a:lnTo>
                    <a:pt x="40" y="60"/>
                  </a:lnTo>
                  <a:lnTo>
                    <a:pt x="51" y="61"/>
                  </a:lnTo>
                  <a:lnTo>
                    <a:pt x="61" y="57"/>
                  </a:lnTo>
                  <a:lnTo>
                    <a:pt x="69" y="50"/>
                  </a:lnTo>
                  <a:lnTo>
                    <a:pt x="77" y="42"/>
                  </a:lnTo>
                  <a:lnTo>
                    <a:pt x="79" y="33"/>
                  </a:lnTo>
                  <a:lnTo>
                    <a:pt x="77" y="25"/>
                  </a:lnTo>
                  <a:lnTo>
                    <a:pt x="68" y="17"/>
                  </a:lnTo>
                  <a:lnTo>
                    <a:pt x="55" y="11"/>
                  </a:lnTo>
                  <a:lnTo>
                    <a:pt x="40" y="9"/>
                  </a:lnTo>
                  <a:lnTo>
                    <a:pt x="26" y="10"/>
                  </a:lnTo>
                  <a:lnTo>
                    <a:pt x="20" y="13"/>
                  </a:lnTo>
                  <a:lnTo>
                    <a:pt x="14" y="17"/>
                  </a:lnTo>
                  <a:lnTo>
                    <a:pt x="10" y="24"/>
                  </a:lnTo>
                  <a:lnTo>
                    <a:pt x="8" y="33"/>
                  </a:lnTo>
                  <a:lnTo>
                    <a:pt x="7" y="36"/>
                  </a:lnTo>
                  <a:lnTo>
                    <a:pt x="6" y="37"/>
                  </a:lnTo>
                  <a:lnTo>
                    <a:pt x="4" y="37"/>
                  </a:lnTo>
                  <a:lnTo>
                    <a:pt x="2" y="37"/>
                  </a:lnTo>
                  <a:lnTo>
                    <a:pt x="0" y="36"/>
                  </a:lnTo>
                  <a:lnTo>
                    <a:pt x="0" y="35"/>
                  </a:lnTo>
                  <a:lnTo>
                    <a:pt x="2" y="20"/>
                  </a:lnTo>
                  <a:lnTo>
                    <a:pt x="10" y="9"/>
                  </a:lnTo>
                  <a:lnTo>
                    <a:pt x="24" y="3"/>
                  </a:lnTo>
                  <a:lnTo>
                    <a:pt x="4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98" name="Freeform 285"/>
            <p:cNvSpPr>
              <a:spLocks noEditPoints="1"/>
            </p:cNvSpPr>
            <p:nvPr/>
          </p:nvSpPr>
          <p:spPr bwMode="auto">
            <a:xfrm>
              <a:off x="4254212" y="3897024"/>
              <a:ext cx="131763" cy="98425"/>
            </a:xfrm>
            <a:custGeom>
              <a:avLst/>
              <a:gdLst>
                <a:gd name="T0" fmla="*/ 33 w 83"/>
                <a:gd name="T1" fmla="*/ 9 h 62"/>
                <a:gd name="T2" fmla="*/ 29 w 83"/>
                <a:gd name="T3" fmla="*/ 9 h 62"/>
                <a:gd name="T4" fmla="*/ 25 w 83"/>
                <a:gd name="T5" fmla="*/ 10 h 62"/>
                <a:gd name="T6" fmla="*/ 21 w 83"/>
                <a:gd name="T7" fmla="*/ 11 h 62"/>
                <a:gd name="T8" fmla="*/ 18 w 83"/>
                <a:gd name="T9" fmla="*/ 14 h 62"/>
                <a:gd name="T10" fmla="*/ 14 w 83"/>
                <a:gd name="T11" fmla="*/ 18 h 62"/>
                <a:gd name="T12" fmla="*/ 13 w 83"/>
                <a:gd name="T13" fmla="*/ 21 h 62"/>
                <a:gd name="T14" fmla="*/ 11 w 83"/>
                <a:gd name="T15" fmla="*/ 21 h 62"/>
                <a:gd name="T16" fmla="*/ 9 w 83"/>
                <a:gd name="T17" fmla="*/ 21 h 62"/>
                <a:gd name="T18" fmla="*/ 9 w 83"/>
                <a:gd name="T19" fmla="*/ 21 h 62"/>
                <a:gd name="T20" fmla="*/ 9 w 83"/>
                <a:gd name="T21" fmla="*/ 32 h 62"/>
                <a:gd name="T22" fmla="*/ 11 w 83"/>
                <a:gd name="T23" fmla="*/ 42 h 62"/>
                <a:gd name="T24" fmla="*/ 20 w 83"/>
                <a:gd name="T25" fmla="*/ 49 h 62"/>
                <a:gd name="T26" fmla="*/ 29 w 83"/>
                <a:gd name="T27" fmla="*/ 51 h 62"/>
                <a:gd name="T28" fmla="*/ 40 w 83"/>
                <a:gd name="T29" fmla="*/ 54 h 62"/>
                <a:gd name="T30" fmla="*/ 53 w 83"/>
                <a:gd name="T31" fmla="*/ 54 h 62"/>
                <a:gd name="T32" fmla="*/ 64 w 83"/>
                <a:gd name="T33" fmla="*/ 51 h 62"/>
                <a:gd name="T34" fmla="*/ 71 w 83"/>
                <a:gd name="T35" fmla="*/ 47 h 62"/>
                <a:gd name="T36" fmla="*/ 73 w 83"/>
                <a:gd name="T37" fmla="*/ 43 h 62"/>
                <a:gd name="T38" fmla="*/ 75 w 83"/>
                <a:gd name="T39" fmla="*/ 40 h 62"/>
                <a:gd name="T40" fmla="*/ 75 w 83"/>
                <a:gd name="T41" fmla="*/ 36 h 62"/>
                <a:gd name="T42" fmla="*/ 73 w 83"/>
                <a:gd name="T43" fmla="*/ 31 h 62"/>
                <a:gd name="T44" fmla="*/ 64 w 83"/>
                <a:gd name="T45" fmla="*/ 20 h 62"/>
                <a:gd name="T46" fmla="*/ 50 w 83"/>
                <a:gd name="T47" fmla="*/ 11 h 62"/>
                <a:gd name="T48" fmla="*/ 33 w 83"/>
                <a:gd name="T49" fmla="*/ 9 h 62"/>
                <a:gd name="T50" fmla="*/ 33 w 83"/>
                <a:gd name="T51" fmla="*/ 0 h 62"/>
                <a:gd name="T52" fmla="*/ 49 w 83"/>
                <a:gd name="T53" fmla="*/ 3 h 62"/>
                <a:gd name="T54" fmla="*/ 62 w 83"/>
                <a:gd name="T55" fmla="*/ 9 h 62"/>
                <a:gd name="T56" fmla="*/ 73 w 83"/>
                <a:gd name="T57" fmla="*/ 18 h 62"/>
                <a:gd name="T58" fmla="*/ 82 w 83"/>
                <a:gd name="T59" fmla="*/ 28 h 62"/>
                <a:gd name="T60" fmla="*/ 83 w 83"/>
                <a:gd name="T61" fmla="*/ 40 h 62"/>
                <a:gd name="T62" fmla="*/ 77 w 83"/>
                <a:gd name="T63" fmla="*/ 53 h 62"/>
                <a:gd name="T64" fmla="*/ 68 w 83"/>
                <a:gd name="T65" fmla="*/ 58 h 62"/>
                <a:gd name="T66" fmla="*/ 55 w 83"/>
                <a:gd name="T67" fmla="*/ 61 h 62"/>
                <a:gd name="T68" fmla="*/ 42 w 83"/>
                <a:gd name="T69" fmla="*/ 62 h 62"/>
                <a:gd name="T70" fmla="*/ 27 w 83"/>
                <a:gd name="T71" fmla="*/ 60 h 62"/>
                <a:gd name="T72" fmla="*/ 15 w 83"/>
                <a:gd name="T73" fmla="*/ 56 h 62"/>
                <a:gd name="T74" fmla="*/ 6 w 83"/>
                <a:gd name="T75" fmla="*/ 47 h 62"/>
                <a:gd name="T76" fmla="*/ 0 w 83"/>
                <a:gd name="T77" fmla="*/ 36 h 62"/>
                <a:gd name="T78" fmla="*/ 0 w 83"/>
                <a:gd name="T79" fmla="*/ 25 h 62"/>
                <a:gd name="T80" fmla="*/ 2 w 83"/>
                <a:gd name="T81" fmla="*/ 14 h 62"/>
                <a:gd name="T82" fmla="*/ 2 w 83"/>
                <a:gd name="T83" fmla="*/ 11 h 62"/>
                <a:gd name="T84" fmla="*/ 3 w 83"/>
                <a:gd name="T85" fmla="*/ 10 h 62"/>
                <a:gd name="T86" fmla="*/ 6 w 83"/>
                <a:gd name="T87" fmla="*/ 10 h 62"/>
                <a:gd name="T88" fmla="*/ 7 w 83"/>
                <a:gd name="T89" fmla="*/ 11 h 62"/>
                <a:gd name="T90" fmla="*/ 9 w 83"/>
                <a:gd name="T91" fmla="*/ 13 h 62"/>
                <a:gd name="T92" fmla="*/ 20 w 83"/>
                <a:gd name="T93" fmla="*/ 3 h 62"/>
                <a:gd name="T94" fmla="*/ 33 w 83"/>
                <a:gd name="T9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 h="62">
                  <a:moveTo>
                    <a:pt x="33" y="9"/>
                  </a:moveTo>
                  <a:lnTo>
                    <a:pt x="29" y="9"/>
                  </a:lnTo>
                  <a:lnTo>
                    <a:pt x="25" y="10"/>
                  </a:lnTo>
                  <a:lnTo>
                    <a:pt x="21" y="11"/>
                  </a:lnTo>
                  <a:lnTo>
                    <a:pt x="18" y="14"/>
                  </a:lnTo>
                  <a:lnTo>
                    <a:pt x="14" y="18"/>
                  </a:lnTo>
                  <a:lnTo>
                    <a:pt x="13" y="21"/>
                  </a:lnTo>
                  <a:lnTo>
                    <a:pt x="11" y="21"/>
                  </a:lnTo>
                  <a:lnTo>
                    <a:pt x="9" y="21"/>
                  </a:lnTo>
                  <a:lnTo>
                    <a:pt x="9" y="21"/>
                  </a:lnTo>
                  <a:lnTo>
                    <a:pt x="9" y="32"/>
                  </a:lnTo>
                  <a:lnTo>
                    <a:pt x="11" y="42"/>
                  </a:lnTo>
                  <a:lnTo>
                    <a:pt x="20" y="49"/>
                  </a:lnTo>
                  <a:lnTo>
                    <a:pt x="29" y="51"/>
                  </a:lnTo>
                  <a:lnTo>
                    <a:pt x="40" y="54"/>
                  </a:lnTo>
                  <a:lnTo>
                    <a:pt x="53" y="54"/>
                  </a:lnTo>
                  <a:lnTo>
                    <a:pt x="64" y="51"/>
                  </a:lnTo>
                  <a:lnTo>
                    <a:pt x="71" y="47"/>
                  </a:lnTo>
                  <a:lnTo>
                    <a:pt x="73" y="43"/>
                  </a:lnTo>
                  <a:lnTo>
                    <a:pt x="75" y="40"/>
                  </a:lnTo>
                  <a:lnTo>
                    <a:pt x="75" y="36"/>
                  </a:lnTo>
                  <a:lnTo>
                    <a:pt x="73" y="31"/>
                  </a:lnTo>
                  <a:lnTo>
                    <a:pt x="64" y="20"/>
                  </a:lnTo>
                  <a:lnTo>
                    <a:pt x="50" y="11"/>
                  </a:lnTo>
                  <a:lnTo>
                    <a:pt x="33" y="9"/>
                  </a:lnTo>
                  <a:close/>
                  <a:moveTo>
                    <a:pt x="33" y="0"/>
                  </a:moveTo>
                  <a:lnTo>
                    <a:pt x="49" y="3"/>
                  </a:lnTo>
                  <a:lnTo>
                    <a:pt x="62" y="9"/>
                  </a:lnTo>
                  <a:lnTo>
                    <a:pt x="73" y="18"/>
                  </a:lnTo>
                  <a:lnTo>
                    <a:pt x="82" y="28"/>
                  </a:lnTo>
                  <a:lnTo>
                    <a:pt x="83" y="40"/>
                  </a:lnTo>
                  <a:lnTo>
                    <a:pt x="77" y="53"/>
                  </a:lnTo>
                  <a:lnTo>
                    <a:pt x="68" y="58"/>
                  </a:lnTo>
                  <a:lnTo>
                    <a:pt x="55" y="61"/>
                  </a:lnTo>
                  <a:lnTo>
                    <a:pt x="42" y="62"/>
                  </a:lnTo>
                  <a:lnTo>
                    <a:pt x="27" y="60"/>
                  </a:lnTo>
                  <a:lnTo>
                    <a:pt x="15" y="56"/>
                  </a:lnTo>
                  <a:lnTo>
                    <a:pt x="6" y="47"/>
                  </a:lnTo>
                  <a:lnTo>
                    <a:pt x="0" y="36"/>
                  </a:lnTo>
                  <a:lnTo>
                    <a:pt x="0" y="25"/>
                  </a:lnTo>
                  <a:lnTo>
                    <a:pt x="2" y="14"/>
                  </a:lnTo>
                  <a:lnTo>
                    <a:pt x="2" y="11"/>
                  </a:lnTo>
                  <a:lnTo>
                    <a:pt x="3" y="10"/>
                  </a:lnTo>
                  <a:lnTo>
                    <a:pt x="6" y="10"/>
                  </a:lnTo>
                  <a:lnTo>
                    <a:pt x="7" y="11"/>
                  </a:lnTo>
                  <a:lnTo>
                    <a:pt x="9" y="13"/>
                  </a:lnTo>
                  <a:lnTo>
                    <a:pt x="20" y="3"/>
                  </a:lnTo>
                  <a:lnTo>
                    <a:pt x="3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99" name="Freeform 286"/>
            <p:cNvSpPr>
              <a:spLocks noEditPoints="1"/>
            </p:cNvSpPr>
            <p:nvPr/>
          </p:nvSpPr>
          <p:spPr bwMode="auto">
            <a:xfrm>
              <a:off x="4430424" y="3887499"/>
              <a:ext cx="133350" cy="107950"/>
            </a:xfrm>
            <a:custGeom>
              <a:avLst/>
              <a:gdLst>
                <a:gd name="T0" fmla="*/ 45 w 84"/>
                <a:gd name="T1" fmla="*/ 8 h 68"/>
                <a:gd name="T2" fmla="*/ 30 w 84"/>
                <a:gd name="T3" fmla="*/ 9 h 68"/>
                <a:gd name="T4" fmla="*/ 26 w 84"/>
                <a:gd name="T5" fmla="*/ 11 h 68"/>
                <a:gd name="T6" fmla="*/ 22 w 84"/>
                <a:gd name="T7" fmla="*/ 12 h 68"/>
                <a:gd name="T8" fmla="*/ 17 w 84"/>
                <a:gd name="T9" fmla="*/ 15 h 68"/>
                <a:gd name="T10" fmla="*/ 15 w 84"/>
                <a:gd name="T11" fmla="*/ 17 h 68"/>
                <a:gd name="T12" fmla="*/ 12 w 84"/>
                <a:gd name="T13" fmla="*/ 22 h 68"/>
                <a:gd name="T14" fmla="*/ 11 w 84"/>
                <a:gd name="T15" fmla="*/ 26 h 68"/>
                <a:gd name="T16" fmla="*/ 11 w 84"/>
                <a:gd name="T17" fmla="*/ 28 h 68"/>
                <a:gd name="T18" fmla="*/ 8 w 84"/>
                <a:gd name="T19" fmla="*/ 28 h 68"/>
                <a:gd name="T20" fmla="*/ 13 w 84"/>
                <a:gd name="T21" fmla="*/ 44 h 68"/>
                <a:gd name="T22" fmla="*/ 22 w 84"/>
                <a:gd name="T23" fmla="*/ 53 h 68"/>
                <a:gd name="T24" fmla="*/ 34 w 84"/>
                <a:gd name="T25" fmla="*/ 59 h 68"/>
                <a:gd name="T26" fmla="*/ 44 w 84"/>
                <a:gd name="T27" fmla="*/ 60 h 68"/>
                <a:gd name="T28" fmla="*/ 53 w 84"/>
                <a:gd name="T29" fmla="*/ 59 h 68"/>
                <a:gd name="T30" fmla="*/ 64 w 84"/>
                <a:gd name="T31" fmla="*/ 53 h 68"/>
                <a:gd name="T32" fmla="*/ 73 w 84"/>
                <a:gd name="T33" fmla="*/ 42 h 68"/>
                <a:gd name="T34" fmla="*/ 77 w 84"/>
                <a:gd name="T35" fmla="*/ 31 h 68"/>
                <a:gd name="T36" fmla="*/ 73 w 84"/>
                <a:gd name="T37" fmla="*/ 20 h 68"/>
                <a:gd name="T38" fmla="*/ 62 w 84"/>
                <a:gd name="T39" fmla="*/ 12 h 68"/>
                <a:gd name="T40" fmla="*/ 45 w 84"/>
                <a:gd name="T41" fmla="*/ 8 h 68"/>
                <a:gd name="T42" fmla="*/ 42 w 84"/>
                <a:gd name="T43" fmla="*/ 0 h 68"/>
                <a:gd name="T44" fmla="*/ 56 w 84"/>
                <a:gd name="T45" fmla="*/ 2 h 68"/>
                <a:gd name="T46" fmla="*/ 70 w 84"/>
                <a:gd name="T47" fmla="*/ 8 h 68"/>
                <a:gd name="T48" fmla="*/ 79 w 84"/>
                <a:gd name="T49" fmla="*/ 16 h 68"/>
                <a:gd name="T50" fmla="*/ 84 w 84"/>
                <a:gd name="T51" fmla="*/ 24 h 68"/>
                <a:gd name="T52" fmla="*/ 84 w 84"/>
                <a:gd name="T53" fmla="*/ 35 h 68"/>
                <a:gd name="T54" fmla="*/ 79 w 84"/>
                <a:gd name="T55" fmla="*/ 46 h 68"/>
                <a:gd name="T56" fmla="*/ 70 w 84"/>
                <a:gd name="T57" fmla="*/ 59 h 68"/>
                <a:gd name="T58" fmla="*/ 56 w 84"/>
                <a:gd name="T59" fmla="*/ 66 h 68"/>
                <a:gd name="T60" fmla="*/ 41 w 84"/>
                <a:gd name="T61" fmla="*/ 68 h 68"/>
                <a:gd name="T62" fmla="*/ 37 w 84"/>
                <a:gd name="T63" fmla="*/ 68 h 68"/>
                <a:gd name="T64" fmla="*/ 31 w 84"/>
                <a:gd name="T65" fmla="*/ 67 h 68"/>
                <a:gd name="T66" fmla="*/ 19 w 84"/>
                <a:gd name="T67" fmla="*/ 60 h 68"/>
                <a:gd name="T68" fmla="*/ 8 w 84"/>
                <a:gd name="T69" fmla="*/ 51 h 68"/>
                <a:gd name="T70" fmla="*/ 1 w 84"/>
                <a:gd name="T71" fmla="*/ 37 h 68"/>
                <a:gd name="T72" fmla="*/ 0 w 84"/>
                <a:gd name="T73" fmla="*/ 19 h 68"/>
                <a:gd name="T74" fmla="*/ 1 w 84"/>
                <a:gd name="T75" fmla="*/ 17 h 68"/>
                <a:gd name="T76" fmla="*/ 2 w 84"/>
                <a:gd name="T77" fmla="*/ 16 h 68"/>
                <a:gd name="T78" fmla="*/ 5 w 84"/>
                <a:gd name="T79" fmla="*/ 16 h 68"/>
                <a:gd name="T80" fmla="*/ 5 w 84"/>
                <a:gd name="T81" fmla="*/ 16 h 68"/>
                <a:gd name="T82" fmla="*/ 9 w 84"/>
                <a:gd name="T83" fmla="*/ 11 h 68"/>
                <a:gd name="T84" fmla="*/ 15 w 84"/>
                <a:gd name="T85" fmla="*/ 6 h 68"/>
                <a:gd name="T86" fmla="*/ 20 w 84"/>
                <a:gd name="T87" fmla="*/ 4 h 68"/>
                <a:gd name="T88" fmla="*/ 27 w 84"/>
                <a:gd name="T89" fmla="*/ 1 h 68"/>
                <a:gd name="T90" fmla="*/ 42 w 84"/>
                <a:gd name="T9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 h="68">
                  <a:moveTo>
                    <a:pt x="45" y="8"/>
                  </a:moveTo>
                  <a:lnTo>
                    <a:pt x="30" y="9"/>
                  </a:lnTo>
                  <a:lnTo>
                    <a:pt x="26" y="11"/>
                  </a:lnTo>
                  <a:lnTo>
                    <a:pt x="22" y="12"/>
                  </a:lnTo>
                  <a:lnTo>
                    <a:pt x="17" y="15"/>
                  </a:lnTo>
                  <a:lnTo>
                    <a:pt x="15" y="17"/>
                  </a:lnTo>
                  <a:lnTo>
                    <a:pt x="12" y="22"/>
                  </a:lnTo>
                  <a:lnTo>
                    <a:pt x="11" y="26"/>
                  </a:lnTo>
                  <a:lnTo>
                    <a:pt x="11" y="28"/>
                  </a:lnTo>
                  <a:lnTo>
                    <a:pt x="8" y="28"/>
                  </a:lnTo>
                  <a:lnTo>
                    <a:pt x="13" y="44"/>
                  </a:lnTo>
                  <a:lnTo>
                    <a:pt x="22" y="53"/>
                  </a:lnTo>
                  <a:lnTo>
                    <a:pt x="34" y="59"/>
                  </a:lnTo>
                  <a:lnTo>
                    <a:pt x="44" y="60"/>
                  </a:lnTo>
                  <a:lnTo>
                    <a:pt x="53" y="59"/>
                  </a:lnTo>
                  <a:lnTo>
                    <a:pt x="64" y="53"/>
                  </a:lnTo>
                  <a:lnTo>
                    <a:pt x="73" y="42"/>
                  </a:lnTo>
                  <a:lnTo>
                    <a:pt x="77" y="31"/>
                  </a:lnTo>
                  <a:lnTo>
                    <a:pt x="73" y="20"/>
                  </a:lnTo>
                  <a:lnTo>
                    <a:pt x="62" y="12"/>
                  </a:lnTo>
                  <a:lnTo>
                    <a:pt x="45" y="8"/>
                  </a:lnTo>
                  <a:close/>
                  <a:moveTo>
                    <a:pt x="42" y="0"/>
                  </a:moveTo>
                  <a:lnTo>
                    <a:pt x="56" y="2"/>
                  </a:lnTo>
                  <a:lnTo>
                    <a:pt x="70" y="8"/>
                  </a:lnTo>
                  <a:lnTo>
                    <a:pt x="79" y="16"/>
                  </a:lnTo>
                  <a:lnTo>
                    <a:pt x="84" y="24"/>
                  </a:lnTo>
                  <a:lnTo>
                    <a:pt x="84" y="35"/>
                  </a:lnTo>
                  <a:lnTo>
                    <a:pt x="79" y="46"/>
                  </a:lnTo>
                  <a:lnTo>
                    <a:pt x="70" y="59"/>
                  </a:lnTo>
                  <a:lnTo>
                    <a:pt x="56" y="66"/>
                  </a:lnTo>
                  <a:lnTo>
                    <a:pt x="41" y="68"/>
                  </a:lnTo>
                  <a:lnTo>
                    <a:pt x="37" y="68"/>
                  </a:lnTo>
                  <a:lnTo>
                    <a:pt x="31" y="67"/>
                  </a:lnTo>
                  <a:lnTo>
                    <a:pt x="19" y="60"/>
                  </a:lnTo>
                  <a:lnTo>
                    <a:pt x="8" y="51"/>
                  </a:lnTo>
                  <a:lnTo>
                    <a:pt x="1" y="37"/>
                  </a:lnTo>
                  <a:lnTo>
                    <a:pt x="0" y="19"/>
                  </a:lnTo>
                  <a:lnTo>
                    <a:pt x="1" y="17"/>
                  </a:lnTo>
                  <a:lnTo>
                    <a:pt x="2" y="16"/>
                  </a:lnTo>
                  <a:lnTo>
                    <a:pt x="5" y="16"/>
                  </a:lnTo>
                  <a:lnTo>
                    <a:pt x="5" y="16"/>
                  </a:lnTo>
                  <a:lnTo>
                    <a:pt x="9" y="11"/>
                  </a:lnTo>
                  <a:lnTo>
                    <a:pt x="15" y="6"/>
                  </a:lnTo>
                  <a:lnTo>
                    <a:pt x="20" y="4"/>
                  </a:lnTo>
                  <a:lnTo>
                    <a:pt x="27" y="1"/>
                  </a:lnTo>
                  <a:lnTo>
                    <a:pt x="42"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0" name="Freeform 287"/>
            <p:cNvSpPr>
              <a:spLocks noEditPoints="1"/>
            </p:cNvSpPr>
            <p:nvPr/>
          </p:nvSpPr>
          <p:spPr bwMode="auto">
            <a:xfrm>
              <a:off x="4616162" y="3858924"/>
              <a:ext cx="115888" cy="77788"/>
            </a:xfrm>
            <a:custGeom>
              <a:avLst/>
              <a:gdLst>
                <a:gd name="T0" fmla="*/ 38 w 73"/>
                <a:gd name="T1" fmla="*/ 8 h 49"/>
                <a:gd name="T2" fmla="*/ 24 w 73"/>
                <a:gd name="T3" fmla="*/ 11 h 49"/>
                <a:gd name="T4" fmla="*/ 12 w 73"/>
                <a:gd name="T5" fmla="*/ 18 h 49"/>
                <a:gd name="T6" fmla="*/ 11 w 73"/>
                <a:gd name="T7" fmla="*/ 18 h 49"/>
                <a:gd name="T8" fmla="*/ 8 w 73"/>
                <a:gd name="T9" fmla="*/ 18 h 49"/>
                <a:gd name="T10" fmla="*/ 8 w 73"/>
                <a:gd name="T11" fmla="*/ 23 h 49"/>
                <a:gd name="T12" fmla="*/ 9 w 73"/>
                <a:gd name="T13" fmla="*/ 29 h 49"/>
                <a:gd name="T14" fmla="*/ 11 w 73"/>
                <a:gd name="T15" fmla="*/ 33 h 49"/>
                <a:gd name="T16" fmla="*/ 13 w 73"/>
                <a:gd name="T17" fmla="*/ 35 h 49"/>
                <a:gd name="T18" fmla="*/ 16 w 73"/>
                <a:gd name="T19" fmla="*/ 37 h 49"/>
                <a:gd name="T20" fmla="*/ 19 w 73"/>
                <a:gd name="T21" fmla="*/ 38 h 49"/>
                <a:gd name="T22" fmla="*/ 31 w 73"/>
                <a:gd name="T23" fmla="*/ 41 h 49"/>
                <a:gd name="T24" fmla="*/ 45 w 73"/>
                <a:gd name="T25" fmla="*/ 40 h 49"/>
                <a:gd name="T26" fmla="*/ 56 w 73"/>
                <a:gd name="T27" fmla="*/ 33 h 49"/>
                <a:gd name="T28" fmla="*/ 60 w 73"/>
                <a:gd name="T29" fmla="*/ 27 h 49"/>
                <a:gd name="T30" fmla="*/ 63 w 73"/>
                <a:gd name="T31" fmla="*/ 23 h 49"/>
                <a:gd name="T32" fmla="*/ 64 w 73"/>
                <a:gd name="T33" fmla="*/ 20 h 49"/>
                <a:gd name="T34" fmla="*/ 64 w 73"/>
                <a:gd name="T35" fmla="*/ 16 h 49"/>
                <a:gd name="T36" fmla="*/ 62 w 73"/>
                <a:gd name="T37" fmla="*/ 13 h 49"/>
                <a:gd name="T38" fmla="*/ 58 w 73"/>
                <a:gd name="T39" fmla="*/ 11 h 49"/>
                <a:gd name="T40" fmla="*/ 52 w 73"/>
                <a:gd name="T41" fmla="*/ 9 h 49"/>
                <a:gd name="T42" fmla="*/ 38 w 73"/>
                <a:gd name="T43" fmla="*/ 8 h 49"/>
                <a:gd name="T44" fmla="*/ 42 w 73"/>
                <a:gd name="T45" fmla="*/ 0 h 49"/>
                <a:gd name="T46" fmla="*/ 55 w 73"/>
                <a:gd name="T47" fmla="*/ 1 h 49"/>
                <a:gd name="T48" fmla="*/ 62 w 73"/>
                <a:gd name="T49" fmla="*/ 4 h 49"/>
                <a:gd name="T50" fmla="*/ 66 w 73"/>
                <a:gd name="T51" fmla="*/ 7 h 49"/>
                <a:gd name="T52" fmla="*/ 70 w 73"/>
                <a:gd name="T53" fmla="*/ 11 h 49"/>
                <a:gd name="T54" fmla="*/ 73 w 73"/>
                <a:gd name="T55" fmla="*/ 15 h 49"/>
                <a:gd name="T56" fmla="*/ 71 w 73"/>
                <a:gd name="T57" fmla="*/ 26 h 49"/>
                <a:gd name="T58" fmla="*/ 62 w 73"/>
                <a:gd name="T59" fmla="*/ 38 h 49"/>
                <a:gd name="T60" fmla="*/ 46 w 73"/>
                <a:gd name="T61" fmla="*/ 46 h 49"/>
                <a:gd name="T62" fmla="*/ 30 w 73"/>
                <a:gd name="T63" fmla="*/ 49 h 49"/>
                <a:gd name="T64" fmla="*/ 23 w 73"/>
                <a:gd name="T65" fmla="*/ 48 h 49"/>
                <a:gd name="T66" fmla="*/ 16 w 73"/>
                <a:gd name="T67" fmla="*/ 46 h 49"/>
                <a:gd name="T68" fmla="*/ 5 w 73"/>
                <a:gd name="T69" fmla="*/ 38 h 49"/>
                <a:gd name="T70" fmla="*/ 0 w 73"/>
                <a:gd name="T71" fmla="*/ 27 h 49"/>
                <a:gd name="T72" fmla="*/ 0 w 73"/>
                <a:gd name="T73" fmla="*/ 13 h 49"/>
                <a:gd name="T74" fmla="*/ 1 w 73"/>
                <a:gd name="T75" fmla="*/ 12 h 49"/>
                <a:gd name="T76" fmla="*/ 2 w 73"/>
                <a:gd name="T77" fmla="*/ 11 h 49"/>
                <a:gd name="T78" fmla="*/ 4 w 73"/>
                <a:gd name="T79" fmla="*/ 9 h 49"/>
                <a:gd name="T80" fmla="*/ 7 w 73"/>
                <a:gd name="T81" fmla="*/ 11 h 49"/>
                <a:gd name="T82" fmla="*/ 18 w 73"/>
                <a:gd name="T83" fmla="*/ 4 h 49"/>
                <a:gd name="T84" fmla="*/ 30 w 73"/>
                <a:gd name="T85" fmla="*/ 1 h 49"/>
                <a:gd name="T86" fmla="*/ 42 w 73"/>
                <a:gd name="T8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 h="49">
                  <a:moveTo>
                    <a:pt x="38" y="8"/>
                  </a:moveTo>
                  <a:lnTo>
                    <a:pt x="24" y="11"/>
                  </a:lnTo>
                  <a:lnTo>
                    <a:pt x="12" y="18"/>
                  </a:lnTo>
                  <a:lnTo>
                    <a:pt x="11" y="18"/>
                  </a:lnTo>
                  <a:lnTo>
                    <a:pt x="8" y="18"/>
                  </a:lnTo>
                  <a:lnTo>
                    <a:pt x="8" y="23"/>
                  </a:lnTo>
                  <a:lnTo>
                    <a:pt x="9" y="29"/>
                  </a:lnTo>
                  <a:lnTo>
                    <a:pt x="11" y="33"/>
                  </a:lnTo>
                  <a:lnTo>
                    <a:pt x="13" y="35"/>
                  </a:lnTo>
                  <a:lnTo>
                    <a:pt x="16" y="37"/>
                  </a:lnTo>
                  <a:lnTo>
                    <a:pt x="19" y="38"/>
                  </a:lnTo>
                  <a:lnTo>
                    <a:pt x="31" y="41"/>
                  </a:lnTo>
                  <a:lnTo>
                    <a:pt x="45" y="40"/>
                  </a:lnTo>
                  <a:lnTo>
                    <a:pt x="56" y="33"/>
                  </a:lnTo>
                  <a:lnTo>
                    <a:pt x="60" y="27"/>
                  </a:lnTo>
                  <a:lnTo>
                    <a:pt x="63" y="23"/>
                  </a:lnTo>
                  <a:lnTo>
                    <a:pt x="64" y="20"/>
                  </a:lnTo>
                  <a:lnTo>
                    <a:pt x="64" y="16"/>
                  </a:lnTo>
                  <a:lnTo>
                    <a:pt x="62" y="13"/>
                  </a:lnTo>
                  <a:lnTo>
                    <a:pt x="58" y="11"/>
                  </a:lnTo>
                  <a:lnTo>
                    <a:pt x="52" y="9"/>
                  </a:lnTo>
                  <a:lnTo>
                    <a:pt x="38" y="8"/>
                  </a:lnTo>
                  <a:close/>
                  <a:moveTo>
                    <a:pt x="42" y="0"/>
                  </a:moveTo>
                  <a:lnTo>
                    <a:pt x="55" y="1"/>
                  </a:lnTo>
                  <a:lnTo>
                    <a:pt x="62" y="4"/>
                  </a:lnTo>
                  <a:lnTo>
                    <a:pt x="66" y="7"/>
                  </a:lnTo>
                  <a:lnTo>
                    <a:pt x="70" y="11"/>
                  </a:lnTo>
                  <a:lnTo>
                    <a:pt x="73" y="15"/>
                  </a:lnTo>
                  <a:lnTo>
                    <a:pt x="71" y="26"/>
                  </a:lnTo>
                  <a:lnTo>
                    <a:pt x="62" y="38"/>
                  </a:lnTo>
                  <a:lnTo>
                    <a:pt x="46" y="46"/>
                  </a:lnTo>
                  <a:lnTo>
                    <a:pt x="30" y="49"/>
                  </a:lnTo>
                  <a:lnTo>
                    <a:pt x="23" y="48"/>
                  </a:lnTo>
                  <a:lnTo>
                    <a:pt x="16" y="46"/>
                  </a:lnTo>
                  <a:lnTo>
                    <a:pt x="5" y="38"/>
                  </a:lnTo>
                  <a:lnTo>
                    <a:pt x="0" y="27"/>
                  </a:lnTo>
                  <a:lnTo>
                    <a:pt x="0" y="13"/>
                  </a:lnTo>
                  <a:lnTo>
                    <a:pt x="1" y="12"/>
                  </a:lnTo>
                  <a:lnTo>
                    <a:pt x="2" y="11"/>
                  </a:lnTo>
                  <a:lnTo>
                    <a:pt x="4" y="9"/>
                  </a:lnTo>
                  <a:lnTo>
                    <a:pt x="7" y="11"/>
                  </a:lnTo>
                  <a:lnTo>
                    <a:pt x="18" y="4"/>
                  </a:lnTo>
                  <a:lnTo>
                    <a:pt x="30" y="1"/>
                  </a:lnTo>
                  <a:lnTo>
                    <a:pt x="42"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1" name="Freeform 288"/>
            <p:cNvSpPr>
              <a:spLocks noEditPoints="1"/>
            </p:cNvSpPr>
            <p:nvPr/>
          </p:nvSpPr>
          <p:spPr bwMode="auto">
            <a:xfrm>
              <a:off x="4746337" y="3790662"/>
              <a:ext cx="133350" cy="88900"/>
            </a:xfrm>
            <a:custGeom>
              <a:avLst/>
              <a:gdLst>
                <a:gd name="T0" fmla="*/ 55 w 84"/>
                <a:gd name="T1" fmla="*/ 8 h 56"/>
                <a:gd name="T2" fmla="*/ 42 w 84"/>
                <a:gd name="T3" fmla="*/ 10 h 56"/>
                <a:gd name="T4" fmla="*/ 28 w 84"/>
                <a:gd name="T5" fmla="*/ 14 h 56"/>
                <a:gd name="T6" fmla="*/ 17 w 84"/>
                <a:gd name="T7" fmla="*/ 22 h 56"/>
                <a:gd name="T8" fmla="*/ 11 w 84"/>
                <a:gd name="T9" fmla="*/ 34 h 56"/>
                <a:gd name="T10" fmla="*/ 24 w 84"/>
                <a:gd name="T11" fmla="*/ 43 h 56"/>
                <a:gd name="T12" fmla="*/ 40 w 84"/>
                <a:gd name="T13" fmla="*/ 48 h 56"/>
                <a:gd name="T14" fmla="*/ 57 w 84"/>
                <a:gd name="T15" fmla="*/ 48 h 56"/>
                <a:gd name="T16" fmla="*/ 61 w 84"/>
                <a:gd name="T17" fmla="*/ 47 h 56"/>
                <a:gd name="T18" fmla="*/ 64 w 84"/>
                <a:gd name="T19" fmla="*/ 45 h 56"/>
                <a:gd name="T20" fmla="*/ 68 w 84"/>
                <a:gd name="T21" fmla="*/ 44 h 56"/>
                <a:gd name="T22" fmla="*/ 71 w 84"/>
                <a:gd name="T23" fmla="*/ 41 h 56"/>
                <a:gd name="T24" fmla="*/ 73 w 84"/>
                <a:gd name="T25" fmla="*/ 37 h 56"/>
                <a:gd name="T26" fmla="*/ 75 w 84"/>
                <a:gd name="T27" fmla="*/ 33 h 56"/>
                <a:gd name="T28" fmla="*/ 76 w 84"/>
                <a:gd name="T29" fmla="*/ 27 h 56"/>
                <a:gd name="T30" fmla="*/ 76 w 84"/>
                <a:gd name="T31" fmla="*/ 22 h 56"/>
                <a:gd name="T32" fmla="*/ 75 w 84"/>
                <a:gd name="T33" fmla="*/ 18 h 56"/>
                <a:gd name="T34" fmla="*/ 72 w 84"/>
                <a:gd name="T35" fmla="*/ 14 h 56"/>
                <a:gd name="T36" fmla="*/ 69 w 84"/>
                <a:gd name="T37" fmla="*/ 12 h 56"/>
                <a:gd name="T38" fmla="*/ 65 w 84"/>
                <a:gd name="T39" fmla="*/ 10 h 56"/>
                <a:gd name="T40" fmla="*/ 62 w 84"/>
                <a:gd name="T41" fmla="*/ 8 h 56"/>
                <a:gd name="T42" fmla="*/ 58 w 84"/>
                <a:gd name="T43" fmla="*/ 8 h 56"/>
                <a:gd name="T44" fmla="*/ 55 w 84"/>
                <a:gd name="T45" fmla="*/ 8 h 56"/>
                <a:gd name="T46" fmla="*/ 57 w 84"/>
                <a:gd name="T47" fmla="*/ 0 h 56"/>
                <a:gd name="T48" fmla="*/ 69 w 84"/>
                <a:gd name="T49" fmla="*/ 3 h 56"/>
                <a:gd name="T50" fmla="*/ 77 w 84"/>
                <a:gd name="T51" fmla="*/ 8 h 56"/>
                <a:gd name="T52" fmla="*/ 83 w 84"/>
                <a:gd name="T53" fmla="*/ 16 h 56"/>
                <a:gd name="T54" fmla="*/ 84 w 84"/>
                <a:gd name="T55" fmla="*/ 27 h 56"/>
                <a:gd name="T56" fmla="*/ 80 w 84"/>
                <a:gd name="T57" fmla="*/ 41 h 56"/>
                <a:gd name="T58" fmla="*/ 72 w 84"/>
                <a:gd name="T59" fmla="*/ 51 h 56"/>
                <a:gd name="T60" fmla="*/ 60 w 84"/>
                <a:gd name="T61" fmla="*/ 56 h 56"/>
                <a:gd name="T62" fmla="*/ 53 w 84"/>
                <a:gd name="T63" fmla="*/ 56 h 56"/>
                <a:gd name="T64" fmla="*/ 47 w 84"/>
                <a:gd name="T65" fmla="*/ 56 h 56"/>
                <a:gd name="T66" fmla="*/ 28 w 84"/>
                <a:gd name="T67" fmla="*/ 54 h 56"/>
                <a:gd name="T68" fmla="*/ 11 w 84"/>
                <a:gd name="T69" fmla="*/ 45 h 56"/>
                <a:gd name="T70" fmla="*/ 0 w 84"/>
                <a:gd name="T71" fmla="*/ 33 h 56"/>
                <a:gd name="T72" fmla="*/ 0 w 84"/>
                <a:gd name="T73" fmla="*/ 32 h 56"/>
                <a:gd name="T74" fmla="*/ 0 w 84"/>
                <a:gd name="T75" fmla="*/ 29 h 56"/>
                <a:gd name="T76" fmla="*/ 3 w 84"/>
                <a:gd name="T77" fmla="*/ 27 h 56"/>
                <a:gd name="T78" fmla="*/ 4 w 84"/>
                <a:gd name="T79" fmla="*/ 27 h 56"/>
                <a:gd name="T80" fmla="*/ 13 w 84"/>
                <a:gd name="T81" fmla="*/ 15 h 56"/>
                <a:gd name="T82" fmla="*/ 25 w 84"/>
                <a:gd name="T83" fmla="*/ 5 h 56"/>
                <a:gd name="T84" fmla="*/ 40 w 84"/>
                <a:gd name="T85" fmla="*/ 1 h 56"/>
                <a:gd name="T86" fmla="*/ 57 w 84"/>
                <a:gd name="T8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 h="56">
                  <a:moveTo>
                    <a:pt x="55" y="8"/>
                  </a:moveTo>
                  <a:lnTo>
                    <a:pt x="42" y="10"/>
                  </a:lnTo>
                  <a:lnTo>
                    <a:pt x="28" y="14"/>
                  </a:lnTo>
                  <a:lnTo>
                    <a:pt x="17" y="22"/>
                  </a:lnTo>
                  <a:lnTo>
                    <a:pt x="11" y="34"/>
                  </a:lnTo>
                  <a:lnTo>
                    <a:pt x="24" y="43"/>
                  </a:lnTo>
                  <a:lnTo>
                    <a:pt x="40" y="48"/>
                  </a:lnTo>
                  <a:lnTo>
                    <a:pt x="57" y="48"/>
                  </a:lnTo>
                  <a:lnTo>
                    <a:pt x="61" y="47"/>
                  </a:lnTo>
                  <a:lnTo>
                    <a:pt x="64" y="45"/>
                  </a:lnTo>
                  <a:lnTo>
                    <a:pt x="68" y="44"/>
                  </a:lnTo>
                  <a:lnTo>
                    <a:pt x="71" y="41"/>
                  </a:lnTo>
                  <a:lnTo>
                    <a:pt x="73" y="37"/>
                  </a:lnTo>
                  <a:lnTo>
                    <a:pt x="75" y="33"/>
                  </a:lnTo>
                  <a:lnTo>
                    <a:pt x="76" y="27"/>
                  </a:lnTo>
                  <a:lnTo>
                    <a:pt x="76" y="22"/>
                  </a:lnTo>
                  <a:lnTo>
                    <a:pt x="75" y="18"/>
                  </a:lnTo>
                  <a:lnTo>
                    <a:pt x="72" y="14"/>
                  </a:lnTo>
                  <a:lnTo>
                    <a:pt x="69" y="12"/>
                  </a:lnTo>
                  <a:lnTo>
                    <a:pt x="65" y="10"/>
                  </a:lnTo>
                  <a:lnTo>
                    <a:pt x="62" y="8"/>
                  </a:lnTo>
                  <a:lnTo>
                    <a:pt x="58" y="8"/>
                  </a:lnTo>
                  <a:lnTo>
                    <a:pt x="55" y="8"/>
                  </a:lnTo>
                  <a:close/>
                  <a:moveTo>
                    <a:pt x="57" y="0"/>
                  </a:moveTo>
                  <a:lnTo>
                    <a:pt x="69" y="3"/>
                  </a:lnTo>
                  <a:lnTo>
                    <a:pt x="77" y="8"/>
                  </a:lnTo>
                  <a:lnTo>
                    <a:pt x="83" y="16"/>
                  </a:lnTo>
                  <a:lnTo>
                    <a:pt x="84" y="27"/>
                  </a:lnTo>
                  <a:lnTo>
                    <a:pt x="80" y="41"/>
                  </a:lnTo>
                  <a:lnTo>
                    <a:pt x="72" y="51"/>
                  </a:lnTo>
                  <a:lnTo>
                    <a:pt x="60" y="56"/>
                  </a:lnTo>
                  <a:lnTo>
                    <a:pt x="53" y="56"/>
                  </a:lnTo>
                  <a:lnTo>
                    <a:pt x="47" y="56"/>
                  </a:lnTo>
                  <a:lnTo>
                    <a:pt x="28" y="54"/>
                  </a:lnTo>
                  <a:lnTo>
                    <a:pt x="11" y="45"/>
                  </a:lnTo>
                  <a:lnTo>
                    <a:pt x="0" y="33"/>
                  </a:lnTo>
                  <a:lnTo>
                    <a:pt x="0" y="32"/>
                  </a:lnTo>
                  <a:lnTo>
                    <a:pt x="0" y="29"/>
                  </a:lnTo>
                  <a:lnTo>
                    <a:pt x="3" y="27"/>
                  </a:lnTo>
                  <a:lnTo>
                    <a:pt x="4" y="27"/>
                  </a:lnTo>
                  <a:lnTo>
                    <a:pt x="13" y="15"/>
                  </a:lnTo>
                  <a:lnTo>
                    <a:pt x="25" y="5"/>
                  </a:lnTo>
                  <a:lnTo>
                    <a:pt x="40" y="1"/>
                  </a:lnTo>
                  <a:lnTo>
                    <a:pt x="57"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2" name="Freeform 289"/>
            <p:cNvSpPr>
              <a:spLocks noEditPoints="1"/>
            </p:cNvSpPr>
            <p:nvPr/>
          </p:nvSpPr>
          <p:spPr bwMode="auto">
            <a:xfrm>
              <a:off x="3628737" y="2963574"/>
              <a:ext cx="1481138" cy="1292225"/>
            </a:xfrm>
            <a:custGeom>
              <a:avLst/>
              <a:gdLst>
                <a:gd name="T0" fmla="*/ 494 w 933"/>
                <a:gd name="T1" fmla="*/ 773 h 814"/>
                <a:gd name="T2" fmla="*/ 324 w 933"/>
                <a:gd name="T3" fmla="*/ 756 h 814"/>
                <a:gd name="T4" fmla="*/ 82 w 933"/>
                <a:gd name="T5" fmla="*/ 710 h 814"/>
                <a:gd name="T6" fmla="*/ 274 w 933"/>
                <a:gd name="T7" fmla="*/ 700 h 814"/>
                <a:gd name="T8" fmla="*/ 294 w 933"/>
                <a:gd name="T9" fmla="*/ 730 h 814"/>
                <a:gd name="T10" fmla="*/ 334 w 933"/>
                <a:gd name="T11" fmla="*/ 750 h 814"/>
                <a:gd name="T12" fmla="*/ 350 w 933"/>
                <a:gd name="T13" fmla="*/ 744 h 814"/>
                <a:gd name="T14" fmla="*/ 638 w 933"/>
                <a:gd name="T15" fmla="*/ 509 h 814"/>
                <a:gd name="T16" fmla="*/ 608 w 933"/>
                <a:gd name="T17" fmla="*/ 488 h 814"/>
                <a:gd name="T18" fmla="*/ 536 w 933"/>
                <a:gd name="T19" fmla="*/ 241 h 814"/>
                <a:gd name="T20" fmla="*/ 477 w 933"/>
                <a:gd name="T21" fmla="*/ 75 h 814"/>
                <a:gd name="T22" fmla="*/ 549 w 933"/>
                <a:gd name="T23" fmla="*/ 221 h 814"/>
                <a:gd name="T24" fmla="*/ 660 w 933"/>
                <a:gd name="T25" fmla="*/ 186 h 814"/>
                <a:gd name="T26" fmla="*/ 595 w 933"/>
                <a:gd name="T27" fmla="*/ 21 h 814"/>
                <a:gd name="T28" fmla="*/ 609 w 933"/>
                <a:gd name="T29" fmla="*/ 14 h 814"/>
                <a:gd name="T30" fmla="*/ 587 w 933"/>
                <a:gd name="T31" fmla="*/ 58 h 814"/>
                <a:gd name="T32" fmla="*/ 573 w 933"/>
                <a:gd name="T33" fmla="*/ 62 h 814"/>
                <a:gd name="T34" fmla="*/ 584 w 933"/>
                <a:gd name="T35" fmla="*/ 17 h 814"/>
                <a:gd name="T36" fmla="*/ 649 w 933"/>
                <a:gd name="T37" fmla="*/ 110 h 814"/>
                <a:gd name="T38" fmla="*/ 562 w 933"/>
                <a:gd name="T39" fmla="*/ 247 h 814"/>
                <a:gd name="T40" fmla="*/ 681 w 933"/>
                <a:gd name="T41" fmla="*/ 425 h 814"/>
                <a:gd name="T42" fmla="*/ 714 w 933"/>
                <a:gd name="T43" fmla="*/ 462 h 814"/>
                <a:gd name="T44" fmla="*/ 854 w 933"/>
                <a:gd name="T45" fmla="*/ 475 h 814"/>
                <a:gd name="T46" fmla="*/ 863 w 933"/>
                <a:gd name="T47" fmla="*/ 711 h 814"/>
                <a:gd name="T48" fmla="*/ 839 w 933"/>
                <a:gd name="T49" fmla="*/ 718 h 814"/>
                <a:gd name="T50" fmla="*/ 797 w 933"/>
                <a:gd name="T51" fmla="*/ 744 h 814"/>
                <a:gd name="T52" fmla="*/ 795 w 933"/>
                <a:gd name="T53" fmla="*/ 719 h 814"/>
                <a:gd name="T54" fmla="*/ 805 w 933"/>
                <a:gd name="T55" fmla="*/ 675 h 814"/>
                <a:gd name="T56" fmla="*/ 780 w 933"/>
                <a:gd name="T57" fmla="*/ 648 h 814"/>
                <a:gd name="T58" fmla="*/ 815 w 933"/>
                <a:gd name="T59" fmla="*/ 634 h 814"/>
                <a:gd name="T60" fmla="*/ 826 w 933"/>
                <a:gd name="T61" fmla="*/ 646 h 814"/>
                <a:gd name="T62" fmla="*/ 854 w 933"/>
                <a:gd name="T63" fmla="*/ 668 h 814"/>
                <a:gd name="T64" fmla="*/ 831 w 933"/>
                <a:gd name="T65" fmla="*/ 696 h 814"/>
                <a:gd name="T66" fmla="*/ 849 w 933"/>
                <a:gd name="T67" fmla="*/ 485 h 814"/>
                <a:gd name="T68" fmla="*/ 733 w 933"/>
                <a:gd name="T69" fmla="*/ 456 h 814"/>
                <a:gd name="T70" fmla="*/ 633 w 933"/>
                <a:gd name="T71" fmla="*/ 531 h 814"/>
                <a:gd name="T72" fmla="*/ 208 w 933"/>
                <a:gd name="T73" fmla="*/ 480 h 814"/>
                <a:gd name="T74" fmla="*/ 225 w 933"/>
                <a:gd name="T75" fmla="*/ 692 h 814"/>
                <a:gd name="T76" fmla="*/ 474 w 933"/>
                <a:gd name="T77" fmla="*/ 751 h 814"/>
                <a:gd name="T78" fmla="*/ 682 w 933"/>
                <a:gd name="T79" fmla="*/ 772 h 814"/>
                <a:gd name="T80" fmla="*/ 932 w 933"/>
                <a:gd name="T81" fmla="*/ 755 h 814"/>
                <a:gd name="T82" fmla="*/ 649 w 933"/>
                <a:gd name="T83" fmla="*/ 807 h 814"/>
                <a:gd name="T84" fmla="*/ 458 w 933"/>
                <a:gd name="T85" fmla="*/ 794 h 814"/>
                <a:gd name="T86" fmla="*/ 319 w 933"/>
                <a:gd name="T87" fmla="*/ 783 h 814"/>
                <a:gd name="T88" fmla="*/ 310 w 933"/>
                <a:gd name="T89" fmla="*/ 791 h 814"/>
                <a:gd name="T90" fmla="*/ 277 w 933"/>
                <a:gd name="T91" fmla="*/ 769 h 814"/>
                <a:gd name="T92" fmla="*/ 95 w 933"/>
                <a:gd name="T93" fmla="*/ 745 h 814"/>
                <a:gd name="T94" fmla="*/ 240 w 933"/>
                <a:gd name="T95" fmla="*/ 737 h 814"/>
                <a:gd name="T96" fmla="*/ 239 w 933"/>
                <a:gd name="T97" fmla="*/ 719 h 814"/>
                <a:gd name="T98" fmla="*/ 60 w 933"/>
                <a:gd name="T99" fmla="*/ 715 h 814"/>
                <a:gd name="T100" fmla="*/ 86 w 933"/>
                <a:gd name="T101" fmla="*/ 697 h 814"/>
                <a:gd name="T102" fmla="*/ 171 w 933"/>
                <a:gd name="T103" fmla="*/ 584 h 814"/>
                <a:gd name="T104" fmla="*/ 316 w 933"/>
                <a:gd name="T105" fmla="*/ 521 h 814"/>
                <a:gd name="T106" fmla="*/ 583 w 933"/>
                <a:gd name="T107" fmla="*/ 484 h 814"/>
                <a:gd name="T108" fmla="*/ 449 w 933"/>
                <a:gd name="T109" fmla="*/ 481 h 814"/>
                <a:gd name="T110" fmla="*/ 469 w 933"/>
                <a:gd name="T111" fmla="*/ 298 h 814"/>
                <a:gd name="T112" fmla="*/ 564 w 933"/>
                <a:gd name="T113" fmla="*/ 467 h 814"/>
                <a:gd name="T114" fmla="*/ 608 w 933"/>
                <a:gd name="T115" fmla="*/ 453 h 814"/>
                <a:gd name="T116" fmla="*/ 602 w 933"/>
                <a:gd name="T117" fmla="*/ 280 h 814"/>
                <a:gd name="T118" fmla="*/ 477 w 933"/>
                <a:gd name="T119" fmla="*/ 285 h 814"/>
                <a:gd name="T120" fmla="*/ 542 w 933"/>
                <a:gd name="T121" fmla="*/ 270 h 814"/>
                <a:gd name="T122" fmla="*/ 455 w 933"/>
                <a:gd name="T123" fmla="*/ 222 h 814"/>
                <a:gd name="T124" fmla="*/ 471 w 933"/>
                <a:gd name="T125" fmla="*/ 69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3" h="814">
                  <a:moveTo>
                    <a:pt x="335" y="769"/>
                  </a:moveTo>
                  <a:lnTo>
                    <a:pt x="332" y="769"/>
                  </a:lnTo>
                  <a:lnTo>
                    <a:pt x="331" y="769"/>
                  </a:lnTo>
                  <a:lnTo>
                    <a:pt x="330" y="770"/>
                  </a:lnTo>
                  <a:lnTo>
                    <a:pt x="335" y="769"/>
                  </a:lnTo>
                  <a:close/>
                  <a:moveTo>
                    <a:pt x="491" y="756"/>
                  </a:moveTo>
                  <a:lnTo>
                    <a:pt x="481" y="758"/>
                  </a:lnTo>
                  <a:lnTo>
                    <a:pt x="473" y="759"/>
                  </a:lnTo>
                  <a:lnTo>
                    <a:pt x="481" y="761"/>
                  </a:lnTo>
                  <a:lnTo>
                    <a:pt x="488" y="762"/>
                  </a:lnTo>
                  <a:lnTo>
                    <a:pt x="495" y="766"/>
                  </a:lnTo>
                  <a:lnTo>
                    <a:pt x="495" y="768"/>
                  </a:lnTo>
                  <a:lnTo>
                    <a:pt x="496" y="769"/>
                  </a:lnTo>
                  <a:lnTo>
                    <a:pt x="495" y="772"/>
                  </a:lnTo>
                  <a:lnTo>
                    <a:pt x="494" y="773"/>
                  </a:lnTo>
                  <a:lnTo>
                    <a:pt x="485" y="779"/>
                  </a:lnTo>
                  <a:lnTo>
                    <a:pt x="480" y="783"/>
                  </a:lnTo>
                  <a:lnTo>
                    <a:pt x="473" y="787"/>
                  </a:lnTo>
                  <a:lnTo>
                    <a:pt x="469" y="791"/>
                  </a:lnTo>
                  <a:lnTo>
                    <a:pt x="492" y="792"/>
                  </a:lnTo>
                  <a:lnTo>
                    <a:pt x="516" y="791"/>
                  </a:lnTo>
                  <a:lnTo>
                    <a:pt x="544" y="790"/>
                  </a:lnTo>
                  <a:lnTo>
                    <a:pt x="540" y="787"/>
                  </a:lnTo>
                  <a:lnTo>
                    <a:pt x="532" y="781"/>
                  </a:lnTo>
                  <a:lnTo>
                    <a:pt x="527" y="776"/>
                  </a:lnTo>
                  <a:lnTo>
                    <a:pt x="521" y="772"/>
                  </a:lnTo>
                  <a:lnTo>
                    <a:pt x="513" y="763"/>
                  </a:lnTo>
                  <a:lnTo>
                    <a:pt x="503" y="758"/>
                  </a:lnTo>
                  <a:lnTo>
                    <a:pt x="491" y="756"/>
                  </a:lnTo>
                  <a:close/>
                  <a:moveTo>
                    <a:pt x="324" y="756"/>
                  </a:moveTo>
                  <a:lnTo>
                    <a:pt x="330" y="761"/>
                  </a:lnTo>
                  <a:lnTo>
                    <a:pt x="331" y="761"/>
                  </a:lnTo>
                  <a:lnTo>
                    <a:pt x="336" y="758"/>
                  </a:lnTo>
                  <a:lnTo>
                    <a:pt x="331" y="756"/>
                  </a:lnTo>
                  <a:lnTo>
                    <a:pt x="324" y="756"/>
                  </a:lnTo>
                  <a:close/>
                  <a:moveTo>
                    <a:pt x="263" y="718"/>
                  </a:moveTo>
                  <a:lnTo>
                    <a:pt x="266" y="719"/>
                  </a:lnTo>
                  <a:lnTo>
                    <a:pt x="268" y="722"/>
                  </a:lnTo>
                  <a:lnTo>
                    <a:pt x="269" y="723"/>
                  </a:lnTo>
                  <a:lnTo>
                    <a:pt x="274" y="725"/>
                  </a:lnTo>
                  <a:lnTo>
                    <a:pt x="281" y="726"/>
                  </a:lnTo>
                  <a:lnTo>
                    <a:pt x="288" y="723"/>
                  </a:lnTo>
                  <a:lnTo>
                    <a:pt x="277" y="721"/>
                  </a:lnTo>
                  <a:lnTo>
                    <a:pt x="263" y="718"/>
                  </a:lnTo>
                  <a:close/>
                  <a:moveTo>
                    <a:pt x="82" y="710"/>
                  </a:moveTo>
                  <a:lnTo>
                    <a:pt x="71" y="712"/>
                  </a:lnTo>
                  <a:lnTo>
                    <a:pt x="83" y="717"/>
                  </a:lnTo>
                  <a:lnTo>
                    <a:pt x="97" y="718"/>
                  </a:lnTo>
                  <a:lnTo>
                    <a:pt x="113" y="718"/>
                  </a:lnTo>
                  <a:lnTo>
                    <a:pt x="104" y="715"/>
                  </a:lnTo>
                  <a:lnTo>
                    <a:pt x="95" y="712"/>
                  </a:lnTo>
                  <a:lnTo>
                    <a:pt x="82" y="710"/>
                  </a:lnTo>
                  <a:close/>
                  <a:moveTo>
                    <a:pt x="272" y="695"/>
                  </a:moveTo>
                  <a:lnTo>
                    <a:pt x="255" y="695"/>
                  </a:lnTo>
                  <a:lnTo>
                    <a:pt x="239" y="699"/>
                  </a:lnTo>
                  <a:lnTo>
                    <a:pt x="221" y="704"/>
                  </a:lnTo>
                  <a:lnTo>
                    <a:pt x="228" y="704"/>
                  </a:lnTo>
                  <a:lnTo>
                    <a:pt x="243" y="701"/>
                  </a:lnTo>
                  <a:lnTo>
                    <a:pt x="259" y="700"/>
                  </a:lnTo>
                  <a:lnTo>
                    <a:pt x="274" y="700"/>
                  </a:lnTo>
                  <a:lnTo>
                    <a:pt x="279" y="700"/>
                  </a:lnTo>
                  <a:lnTo>
                    <a:pt x="280" y="700"/>
                  </a:lnTo>
                  <a:lnTo>
                    <a:pt x="281" y="701"/>
                  </a:lnTo>
                  <a:lnTo>
                    <a:pt x="283" y="703"/>
                  </a:lnTo>
                  <a:lnTo>
                    <a:pt x="283" y="706"/>
                  </a:lnTo>
                  <a:lnTo>
                    <a:pt x="281" y="707"/>
                  </a:lnTo>
                  <a:lnTo>
                    <a:pt x="279" y="707"/>
                  </a:lnTo>
                  <a:lnTo>
                    <a:pt x="262" y="710"/>
                  </a:lnTo>
                  <a:lnTo>
                    <a:pt x="283" y="714"/>
                  </a:lnTo>
                  <a:lnTo>
                    <a:pt x="299" y="719"/>
                  </a:lnTo>
                  <a:lnTo>
                    <a:pt x="301" y="721"/>
                  </a:lnTo>
                  <a:lnTo>
                    <a:pt x="301" y="723"/>
                  </a:lnTo>
                  <a:lnTo>
                    <a:pt x="301" y="725"/>
                  </a:lnTo>
                  <a:lnTo>
                    <a:pt x="299" y="726"/>
                  </a:lnTo>
                  <a:lnTo>
                    <a:pt x="294" y="730"/>
                  </a:lnTo>
                  <a:lnTo>
                    <a:pt x="287" y="733"/>
                  </a:lnTo>
                  <a:lnTo>
                    <a:pt x="286" y="734"/>
                  </a:lnTo>
                  <a:lnTo>
                    <a:pt x="284" y="734"/>
                  </a:lnTo>
                  <a:lnTo>
                    <a:pt x="265" y="741"/>
                  </a:lnTo>
                  <a:lnTo>
                    <a:pt x="244" y="745"/>
                  </a:lnTo>
                  <a:lnTo>
                    <a:pt x="241" y="747"/>
                  </a:lnTo>
                  <a:lnTo>
                    <a:pt x="268" y="744"/>
                  </a:lnTo>
                  <a:lnTo>
                    <a:pt x="292" y="740"/>
                  </a:lnTo>
                  <a:lnTo>
                    <a:pt x="294" y="740"/>
                  </a:lnTo>
                  <a:lnTo>
                    <a:pt x="297" y="741"/>
                  </a:lnTo>
                  <a:lnTo>
                    <a:pt x="297" y="743"/>
                  </a:lnTo>
                  <a:lnTo>
                    <a:pt x="298" y="744"/>
                  </a:lnTo>
                  <a:lnTo>
                    <a:pt x="297" y="747"/>
                  </a:lnTo>
                  <a:lnTo>
                    <a:pt x="316" y="747"/>
                  </a:lnTo>
                  <a:lnTo>
                    <a:pt x="334" y="750"/>
                  </a:lnTo>
                  <a:lnTo>
                    <a:pt x="348" y="755"/>
                  </a:lnTo>
                  <a:lnTo>
                    <a:pt x="350" y="756"/>
                  </a:lnTo>
                  <a:lnTo>
                    <a:pt x="350" y="758"/>
                  </a:lnTo>
                  <a:lnTo>
                    <a:pt x="350" y="759"/>
                  </a:lnTo>
                  <a:lnTo>
                    <a:pt x="352" y="759"/>
                  </a:lnTo>
                  <a:lnTo>
                    <a:pt x="353" y="759"/>
                  </a:lnTo>
                  <a:lnTo>
                    <a:pt x="356" y="762"/>
                  </a:lnTo>
                  <a:lnTo>
                    <a:pt x="356" y="763"/>
                  </a:lnTo>
                  <a:lnTo>
                    <a:pt x="354" y="766"/>
                  </a:lnTo>
                  <a:lnTo>
                    <a:pt x="352" y="769"/>
                  </a:lnTo>
                  <a:lnTo>
                    <a:pt x="348" y="772"/>
                  </a:lnTo>
                  <a:lnTo>
                    <a:pt x="379" y="766"/>
                  </a:lnTo>
                  <a:lnTo>
                    <a:pt x="396" y="763"/>
                  </a:lnTo>
                  <a:lnTo>
                    <a:pt x="374" y="755"/>
                  </a:lnTo>
                  <a:lnTo>
                    <a:pt x="350" y="744"/>
                  </a:lnTo>
                  <a:lnTo>
                    <a:pt x="338" y="736"/>
                  </a:lnTo>
                  <a:lnTo>
                    <a:pt x="323" y="723"/>
                  </a:lnTo>
                  <a:lnTo>
                    <a:pt x="306" y="710"/>
                  </a:lnTo>
                  <a:lnTo>
                    <a:pt x="288" y="699"/>
                  </a:lnTo>
                  <a:lnTo>
                    <a:pt x="272" y="695"/>
                  </a:lnTo>
                  <a:close/>
                  <a:moveTo>
                    <a:pt x="633" y="499"/>
                  </a:moveTo>
                  <a:lnTo>
                    <a:pt x="631" y="502"/>
                  </a:lnTo>
                  <a:lnTo>
                    <a:pt x="630" y="502"/>
                  </a:lnTo>
                  <a:lnTo>
                    <a:pt x="627" y="502"/>
                  </a:lnTo>
                  <a:lnTo>
                    <a:pt x="626" y="502"/>
                  </a:lnTo>
                  <a:lnTo>
                    <a:pt x="631" y="509"/>
                  </a:lnTo>
                  <a:lnTo>
                    <a:pt x="637" y="517"/>
                  </a:lnTo>
                  <a:lnTo>
                    <a:pt x="640" y="515"/>
                  </a:lnTo>
                  <a:lnTo>
                    <a:pt x="640" y="513"/>
                  </a:lnTo>
                  <a:lnTo>
                    <a:pt x="638" y="509"/>
                  </a:lnTo>
                  <a:lnTo>
                    <a:pt x="635" y="504"/>
                  </a:lnTo>
                  <a:lnTo>
                    <a:pt x="633" y="499"/>
                  </a:lnTo>
                  <a:close/>
                  <a:moveTo>
                    <a:pt x="597" y="471"/>
                  </a:moveTo>
                  <a:lnTo>
                    <a:pt x="590" y="471"/>
                  </a:lnTo>
                  <a:lnTo>
                    <a:pt x="600" y="484"/>
                  </a:lnTo>
                  <a:lnTo>
                    <a:pt x="606" y="496"/>
                  </a:lnTo>
                  <a:lnTo>
                    <a:pt x="609" y="502"/>
                  </a:lnTo>
                  <a:lnTo>
                    <a:pt x="613" y="509"/>
                  </a:lnTo>
                  <a:lnTo>
                    <a:pt x="613" y="509"/>
                  </a:lnTo>
                  <a:lnTo>
                    <a:pt x="618" y="514"/>
                  </a:lnTo>
                  <a:lnTo>
                    <a:pt x="623" y="517"/>
                  </a:lnTo>
                  <a:lnTo>
                    <a:pt x="627" y="520"/>
                  </a:lnTo>
                  <a:lnTo>
                    <a:pt x="629" y="520"/>
                  </a:lnTo>
                  <a:lnTo>
                    <a:pt x="618" y="504"/>
                  </a:lnTo>
                  <a:lnTo>
                    <a:pt x="608" y="488"/>
                  </a:lnTo>
                  <a:lnTo>
                    <a:pt x="598" y="475"/>
                  </a:lnTo>
                  <a:lnTo>
                    <a:pt x="598" y="475"/>
                  </a:lnTo>
                  <a:lnTo>
                    <a:pt x="597" y="473"/>
                  </a:lnTo>
                  <a:lnTo>
                    <a:pt x="597" y="471"/>
                  </a:lnTo>
                  <a:close/>
                  <a:moveTo>
                    <a:pt x="605" y="470"/>
                  </a:moveTo>
                  <a:lnTo>
                    <a:pt x="604" y="470"/>
                  </a:lnTo>
                  <a:lnTo>
                    <a:pt x="605" y="470"/>
                  </a:lnTo>
                  <a:lnTo>
                    <a:pt x="605" y="470"/>
                  </a:lnTo>
                  <a:close/>
                  <a:moveTo>
                    <a:pt x="538" y="228"/>
                  </a:moveTo>
                  <a:lnTo>
                    <a:pt x="538" y="228"/>
                  </a:lnTo>
                  <a:lnTo>
                    <a:pt x="536" y="230"/>
                  </a:lnTo>
                  <a:lnTo>
                    <a:pt x="538" y="233"/>
                  </a:lnTo>
                  <a:lnTo>
                    <a:pt x="536" y="234"/>
                  </a:lnTo>
                  <a:lnTo>
                    <a:pt x="535" y="239"/>
                  </a:lnTo>
                  <a:lnTo>
                    <a:pt x="536" y="241"/>
                  </a:lnTo>
                  <a:lnTo>
                    <a:pt x="538" y="245"/>
                  </a:lnTo>
                  <a:lnTo>
                    <a:pt x="538" y="248"/>
                  </a:lnTo>
                  <a:lnTo>
                    <a:pt x="539" y="252"/>
                  </a:lnTo>
                  <a:lnTo>
                    <a:pt x="539" y="255"/>
                  </a:lnTo>
                  <a:lnTo>
                    <a:pt x="536" y="256"/>
                  </a:lnTo>
                  <a:lnTo>
                    <a:pt x="538" y="259"/>
                  </a:lnTo>
                  <a:lnTo>
                    <a:pt x="540" y="251"/>
                  </a:lnTo>
                  <a:lnTo>
                    <a:pt x="543" y="243"/>
                  </a:lnTo>
                  <a:lnTo>
                    <a:pt x="544" y="236"/>
                  </a:lnTo>
                  <a:lnTo>
                    <a:pt x="546" y="229"/>
                  </a:lnTo>
                  <a:lnTo>
                    <a:pt x="538" y="228"/>
                  </a:lnTo>
                  <a:close/>
                  <a:moveTo>
                    <a:pt x="514" y="68"/>
                  </a:moveTo>
                  <a:lnTo>
                    <a:pt x="499" y="69"/>
                  </a:lnTo>
                  <a:lnTo>
                    <a:pt x="485" y="70"/>
                  </a:lnTo>
                  <a:lnTo>
                    <a:pt x="477" y="75"/>
                  </a:lnTo>
                  <a:lnTo>
                    <a:pt x="476" y="77"/>
                  </a:lnTo>
                  <a:lnTo>
                    <a:pt x="474" y="79"/>
                  </a:lnTo>
                  <a:lnTo>
                    <a:pt x="474" y="81"/>
                  </a:lnTo>
                  <a:lnTo>
                    <a:pt x="474" y="83"/>
                  </a:lnTo>
                  <a:lnTo>
                    <a:pt x="474" y="84"/>
                  </a:lnTo>
                  <a:lnTo>
                    <a:pt x="474" y="86"/>
                  </a:lnTo>
                  <a:lnTo>
                    <a:pt x="481" y="104"/>
                  </a:lnTo>
                  <a:lnTo>
                    <a:pt x="484" y="126"/>
                  </a:lnTo>
                  <a:lnTo>
                    <a:pt x="483" y="149"/>
                  </a:lnTo>
                  <a:lnTo>
                    <a:pt x="478" y="174"/>
                  </a:lnTo>
                  <a:lnTo>
                    <a:pt x="473" y="196"/>
                  </a:lnTo>
                  <a:lnTo>
                    <a:pt x="466" y="215"/>
                  </a:lnTo>
                  <a:lnTo>
                    <a:pt x="488" y="216"/>
                  </a:lnTo>
                  <a:lnTo>
                    <a:pt x="547" y="221"/>
                  </a:lnTo>
                  <a:lnTo>
                    <a:pt x="549" y="221"/>
                  </a:lnTo>
                  <a:lnTo>
                    <a:pt x="549" y="221"/>
                  </a:lnTo>
                  <a:lnTo>
                    <a:pt x="550" y="219"/>
                  </a:lnTo>
                  <a:lnTo>
                    <a:pt x="553" y="219"/>
                  </a:lnTo>
                  <a:lnTo>
                    <a:pt x="554" y="219"/>
                  </a:lnTo>
                  <a:lnTo>
                    <a:pt x="557" y="221"/>
                  </a:lnTo>
                  <a:lnTo>
                    <a:pt x="557" y="222"/>
                  </a:lnTo>
                  <a:lnTo>
                    <a:pt x="598" y="225"/>
                  </a:lnTo>
                  <a:lnTo>
                    <a:pt x="606" y="226"/>
                  </a:lnTo>
                  <a:lnTo>
                    <a:pt x="619" y="226"/>
                  </a:lnTo>
                  <a:lnTo>
                    <a:pt x="631" y="228"/>
                  </a:lnTo>
                  <a:lnTo>
                    <a:pt x="642" y="225"/>
                  </a:lnTo>
                  <a:lnTo>
                    <a:pt x="651" y="221"/>
                  </a:lnTo>
                  <a:lnTo>
                    <a:pt x="656" y="214"/>
                  </a:lnTo>
                  <a:lnTo>
                    <a:pt x="659" y="201"/>
                  </a:lnTo>
                  <a:lnTo>
                    <a:pt x="660" y="186"/>
                  </a:lnTo>
                  <a:lnTo>
                    <a:pt x="660" y="172"/>
                  </a:lnTo>
                  <a:lnTo>
                    <a:pt x="660" y="161"/>
                  </a:lnTo>
                  <a:lnTo>
                    <a:pt x="653" y="137"/>
                  </a:lnTo>
                  <a:lnTo>
                    <a:pt x="642" y="115"/>
                  </a:lnTo>
                  <a:lnTo>
                    <a:pt x="624" y="97"/>
                  </a:lnTo>
                  <a:lnTo>
                    <a:pt x="602" y="83"/>
                  </a:lnTo>
                  <a:lnTo>
                    <a:pt x="575" y="75"/>
                  </a:lnTo>
                  <a:lnTo>
                    <a:pt x="562" y="72"/>
                  </a:lnTo>
                  <a:lnTo>
                    <a:pt x="547" y="70"/>
                  </a:lnTo>
                  <a:lnTo>
                    <a:pt x="531" y="69"/>
                  </a:lnTo>
                  <a:lnTo>
                    <a:pt x="514" y="68"/>
                  </a:lnTo>
                  <a:close/>
                  <a:moveTo>
                    <a:pt x="593" y="17"/>
                  </a:moveTo>
                  <a:lnTo>
                    <a:pt x="594" y="18"/>
                  </a:lnTo>
                  <a:lnTo>
                    <a:pt x="595" y="20"/>
                  </a:lnTo>
                  <a:lnTo>
                    <a:pt x="595" y="21"/>
                  </a:lnTo>
                  <a:lnTo>
                    <a:pt x="595" y="22"/>
                  </a:lnTo>
                  <a:lnTo>
                    <a:pt x="595" y="25"/>
                  </a:lnTo>
                  <a:lnTo>
                    <a:pt x="594" y="26"/>
                  </a:lnTo>
                  <a:lnTo>
                    <a:pt x="595" y="31"/>
                  </a:lnTo>
                  <a:lnTo>
                    <a:pt x="602" y="20"/>
                  </a:lnTo>
                  <a:lnTo>
                    <a:pt x="597" y="18"/>
                  </a:lnTo>
                  <a:lnTo>
                    <a:pt x="593" y="17"/>
                  </a:lnTo>
                  <a:close/>
                  <a:moveTo>
                    <a:pt x="573" y="0"/>
                  </a:moveTo>
                  <a:lnTo>
                    <a:pt x="576" y="2"/>
                  </a:lnTo>
                  <a:lnTo>
                    <a:pt x="582" y="6"/>
                  </a:lnTo>
                  <a:lnTo>
                    <a:pt x="587" y="7"/>
                  </a:lnTo>
                  <a:lnTo>
                    <a:pt x="594" y="8"/>
                  </a:lnTo>
                  <a:lnTo>
                    <a:pt x="598" y="10"/>
                  </a:lnTo>
                  <a:lnTo>
                    <a:pt x="604" y="11"/>
                  </a:lnTo>
                  <a:lnTo>
                    <a:pt x="609" y="14"/>
                  </a:lnTo>
                  <a:lnTo>
                    <a:pt x="611" y="15"/>
                  </a:lnTo>
                  <a:lnTo>
                    <a:pt x="612" y="17"/>
                  </a:lnTo>
                  <a:lnTo>
                    <a:pt x="612" y="18"/>
                  </a:lnTo>
                  <a:lnTo>
                    <a:pt x="612" y="20"/>
                  </a:lnTo>
                  <a:lnTo>
                    <a:pt x="602" y="35"/>
                  </a:lnTo>
                  <a:lnTo>
                    <a:pt x="595" y="51"/>
                  </a:lnTo>
                  <a:lnTo>
                    <a:pt x="594" y="55"/>
                  </a:lnTo>
                  <a:lnTo>
                    <a:pt x="594" y="57"/>
                  </a:lnTo>
                  <a:lnTo>
                    <a:pt x="594" y="57"/>
                  </a:lnTo>
                  <a:lnTo>
                    <a:pt x="594" y="57"/>
                  </a:lnTo>
                  <a:lnTo>
                    <a:pt x="594" y="57"/>
                  </a:lnTo>
                  <a:lnTo>
                    <a:pt x="593" y="58"/>
                  </a:lnTo>
                  <a:lnTo>
                    <a:pt x="591" y="59"/>
                  </a:lnTo>
                  <a:lnTo>
                    <a:pt x="589" y="59"/>
                  </a:lnTo>
                  <a:lnTo>
                    <a:pt x="587" y="58"/>
                  </a:lnTo>
                  <a:lnTo>
                    <a:pt x="586" y="57"/>
                  </a:lnTo>
                  <a:lnTo>
                    <a:pt x="586" y="57"/>
                  </a:lnTo>
                  <a:lnTo>
                    <a:pt x="586" y="55"/>
                  </a:lnTo>
                  <a:lnTo>
                    <a:pt x="586" y="55"/>
                  </a:lnTo>
                  <a:lnTo>
                    <a:pt x="586" y="54"/>
                  </a:lnTo>
                  <a:lnTo>
                    <a:pt x="586" y="54"/>
                  </a:lnTo>
                  <a:lnTo>
                    <a:pt x="586" y="54"/>
                  </a:lnTo>
                  <a:lnTo>
                    <a:pt x="586" y="53"/>
                  </a:lnTo>
                  <a:lnTo>
                    <a:pt x="587" y="48"/>
                  </a:lnTo>
                  <a:lnTo>
                    <a:pt x="589" y="42"/>
                  </a:lnTo>
                  <a:lnTo>
                    <a:pt x="583" y="48"/>
                  </a:lnTo>
                  <a:lnTo>
                    <a:pt x="580" y="55"/>
                  </a:lnTo>
                  <a:lnTo>
                    <a:pt x="576" y="61"/>
                  </a:lnTo>
                  <a:lnTo>
                    <a:pt x="575" y="62"/>
                  </a:lnTo>
                  <a:lnTo>
                    <a:pt x="573" y="62"/>
                  </a:lnTo>
                  <a:lnTo>
                    <a:pt x="572" y="62"/>
                  </a:lnTo>
                  <a:lnTo>
                    <a:pt x="569" y="61"/>
                  </a:lnTo>
                  <a:lnTo>
                    <a:pt x="569" y="58"/>
                  </a:lnTo>
                  <a:lnTo>
                    <a:pt x="569" y="54"/>
                  </a:lnTo>
                  <a:lnTo>
                    <a:pt x="571" y="51"/>
                  </a:lnTo>
                  <a:lnTo>
                    <a:pt x="571" y="51"/>
                  </a:lnTo>
                  <a:lnTo>
                    <a:pt x="573" y="44"/>
                  </a:lnTo>
                  <a:lnTo>
                    <a:pt x="576" y="37"/>
                  </a:lnTo>
                  <a:lnTo>
                    <a:pt x="579" y="29"/>
                  </a:lnTo>
                  <a:lnTo>
                    <a:pt x="579" y="22"/>
                  </a:lnTo>
                  <a:lnTo>
                    <a:pt x="579" y="21"/>
                  </a:lnTo>
                  <a:lnTo>
                    <a:pt x="580" y="20"/>
                  </a:lnTo>
                  <a:lnTo>
                    <a:pt x="583" y="20"/>
                  </a:lnTo>
                  <a:lnTo>
                    <a:pt x="583" y="18"/>
                  </a:lnTo>
                  <a:lnTo>
                    <a:pt x="584" y="17"/>
                  </a:lnTo>
                  <a:lnTo>
                    <a:pt x="586" y="17"/>
                  </a:lnTo>
                  <a:lnTo>
                    <a:pt x="589" y="18"/>
                  </a:lnTo>
                  <a:lnTo>
                    <a:pt x="589" y="17"/>
                  </a:lnTo>
                  <a:lnTo>
                    <a:pt x="591" y="17"/>
                  </a:lnTo>
                  <a:lnTo>
                    <a:pt x="583" y="15"/>
                  </a:lnTo>
                  <a:lnTo>
                    <a:pt x="576" y="11"/>
                  </a:lnTo>
                  <a:lnTo>
                    <a:pt x="573" y="26"/>
                  </a:lnTo>
                  <a:lnTo>
                    <a:pt x="565" y="64"/>
                  </a:lnTo>
                  <a:lnTo>
                    <a:pt x="565" y="65"/>
                  </a:lnTo>
                  <a:lnTo>
                    <a:pt x="569" y="65"/>
                  </a:lnTo>
                  <a:lnTo>
                    <a:pt x="573" y="66"/>
                  </a:lnTo>
                  <a:lnTo>
                    <a:pt x="576" y="66"/>
                  </a:lnTo>
                  <a:lnTo>
                    <a:pt x="605" y="76"/>
                  </a:lnTo>
                  <a:lnTo>
                    <a:pt x="630" y="91"/>
                  </a:lnTo>
                  <a:lnTo>
                    <a:pt x="649" y="110"/>
                  </a:lnTo>
                  <a:lnTo>
                    <a:pt x="662" y="134"/>
                  </a:lnTo>
                  <a:lnTo>
                    <a:pt x="668" y="160"/>
                  </a:lnTo>
                  <a:lnTo>
                    <a:pt x="668" y="170"/>
                  </a:lnTo>
                  <a:lnTo>
                    <a:pt x="668" y="183"/>
                  </a:lnTo>
                  <a:lnTo>
                    <a:pt x="667" y="200"/>
                  </a:lnTo>
                  <a:lnTo>
                    <a:pt x="663" y="216"/>
                  </a:lnTo>
                  <a:lnTo>
                    <a:pt x="657" y="226"/>
                  </a:lnTo>
                  <a:lnTo>
                    <a:pt x="646" y="233"/>
                  </a:lnTo>
                  <a:lnTo>
                    <a:pt x="634" y="234"/>
                  </a:lnTo>
                  <a:lnTo>
                    <a:pt x="620" y="234"/>
                  </a:lnTo>
                  <a:lnTo>
                    <a:pt x="606" y="234"/>
                  </a:lnTo>
                  <a:lnTo>
                    <a:pt x="598" y="233"/>
                  </a:lnTo>
                  <a:lnTo>
                    <a:pt x="562" y="230"/>
                  </a:lnTo>
                  <a:lnTo>
                    <a:pt x="562" y="237"/>
                  </a:lnTo>
                  <a:lnTo>
                    <a:pt x="562" y="247"/>
                  </a:lnTo>
                  <a:lnTo>
                    <a:pt x="561" y="256"/>
                  </a:lnTo>
                  <a:lnTo>
                    <a:pt x="561" y="265"/>
                  </a:lnTo>
                  <a:lnTo>
                    <a:pt x="562" y="272"/>
                  </a:lnTo>
                  <a:lnTo>
                    <a:pt x="586" y="270"/>
                  </a:lnTo>
                  <a:lnTo>
                    <a:pt x="608" y="272"/>
                  </a:lnTo>
                  <a:lnTo>
                    <a:pt x="629" y="277"/>
                  </a:lnTo>
                  <a:lnTo>
                    <a:pt x="648" y="285"/>
                  </a:lnTo>
                  <a:lnTo>
                    <a:pt x="663" y="299"/>
                  </a:lnTo>
                  <a:lnTo>
                    <a:pt x="674" y="314"/>
                  </a:lnTo>
                  <a:lnTo>
                    <a:pt x="684" y="339"/>
                  </a:lnTo>
                  <a:lnTo>
                    <a:pt x="688" y="365"/>
                  </a:lnTo>
                  <a:lnTo>
                    <a:pt x="686" y="393"/>
                  </a:lnTo>
                  <a:lnTo>
                    <a:pt x="685" y="401"/>
                  </a:lnTo>
                  <a:lnTo>
                    <a:pt x="684" y="409"/>
                  </a:lnTo>
                  <a:lnTo>
                    <a:pt x="681" y="425"/>
                  </a:lnTo>
                  <a:lnTo>
                    <a:pt x="681" y="437"/>
                  </a:lnTo>
                  <a:lnTo>
                    <a:pt x="681" y="440"/>
                  </a:lnTo>
                  <a:lnTo>
                    <a:pt x="680" y="441"/>
                  </a:lnTo>
                  <a:lnTo>
                    <a:pt x="649" y="456"/>
                  </a:lnTo>
                  <a:lnTo>
                    <a:pt x="619" y="466"/>
                  </a:lnTo>
                  <a:lnTo>
                    <a:pt x="627" y="477"/>
                  </a:lnTo>
                  <a:lnTo>
                    <a:pt x="635" y="489"/>
                  </a:lnTo>
                  <a:lnTo>
                    <a:pt x="644" y="502"/>
                  </a:lnTo>
                  <a:lnTo>
                    <a:pt x="648" y="513"/>
                  </a:lnTo>
                  <a:lnTo>
                    <a:pt x="656" y="509"/>
                  </a:lnTo>
                  <a:lnTo>
                    <a:pt x="674" y="496"/>
                  </a:lnTo>
                  <a:lnTo>
                    <a:pt x="689" y="482"/>
                  </a:lnTo>
                  <a:lnTo>
                    <a:pt x="692" y="480"/>
                  </a:lnTo>
                  <a:lnTo>
                    <a:pt x="703" y="470"/>
                  </a:lnTo>
                  <a:lnTo>
                    <a:pt x="714" y="462"/>
                  </a:lnTo>
                  <a:lnTo>
                    <a:pt x="728" y="451"/>
                  </a:lnTo>
                  <a:lnTo>
                    <a:pt x="739" y="440"/>
                  </a:lnTo>
                  <a:lnTo>
                    <a:pt x="743" y="434"/>
                  </a:lnTo>
                  <a:lnTo>
                    <a:pt x="746" y="429"/>
                  </a:lnTo>
                  <a:lnTo>
                    <a:pt x="750" y="422"/>
                  </a:lnTo>
                  <a:lnTo>
                    <a:pt x="755" y="411"/>
                  </a:lnTo>
                  <a:lnTo>
                    <a:pt x="764" y="400"/>
                  </a:lnTo>
                  <a:lnTo>
                    <a:pt x="772" y="391"/>
                  </a:lnTo>
                  <a:lnTo>
                    <a:pt x="783" y="387"/>
                  </a:lnTo>
                  <a:lnTo>
                    <a:pt x="798" y="389"/>
                  </a:lnTo>
                  <a:lnTo>
                    <a:pt x="809" y="397"/>
                  </a:lnTo>
                  <a:lnTo>
                    <a:pt x="821" y="411"/>
                  </a:lnTo>
                  <a:lnTo>
                    <a:pt x="832" y="430"/>
                  </a:lnTo>
                  <a:lnTo>
                    <a:pt x="843" y="452"/>
                  </a:lnTo>
                  <a:lnTo>
                    <a:pt x="854" y="475"/>
                  </a:lnTo>
                  <a:lnTo>
                    <a:pt x="857" y="481"/>
                  </a:lnTo>
                  <a:lnTo>
                    <a:pt x="859" y="486"/>
                  </a:lnTo>
                  <a:lnTo>
                    <a:pt x="861" y="491"/>
                  </a:lnTo>
                  <a:lnTo>
                    <a:pt x="874" y="518"/>
                  </a:lnTo>
                  <a:lnTo>
                    <a:pt x="885" y="547"/>
                  </a:lnTo>
                  <a:lnTo>
                    <a:pt x="892" y="577"/>
                  </a:lnTo>
                  <a:lnTo>
                    <a:pt x="893" y="606"/>
                  </a:lnTo>
                  <a:lnTo>
                    <a:pt x="890" y="630"/>
                  </a:lnTo>
                  <a:lnTo>
                    <a:pt x="883" y="656"/>
                  </a:lnTo>
                  <a:lnTo>
                    <a:pt x="875" y="681"/>
                  </a:lnTo>
                  <a:lnTo>
                    <a:pt x="863" y="706"/>
                  </a:lnTo>
                  <a:lnTo>
                    <a:pt x="864" y="707"/>
                  </a:lnTo>
                  <a:lnTo>
                    <a:pt x="865" y="708"/>
                  </a:lnTo>
                  <a:lnTo>
                    <a:pt x="864" y="710"/>
                  </a:lnTo>
                  <a:lnTo>
                    <a:pt x="863" y="711"/>
                  </a:lnTo>
                  <a:lnTo>
                    <a:pt x="861" y="712"/>
                  </a:lnTo>
                  <a:lnTo>
                    <a:pt x="857" y="714"/>
                  </a:lnTo>
                  <a:lnTo>
                    <a:pt x="843" y="730"/>
                  </a:lnTo>
                  <a:lnTo>
                    <a:pt x="827" y="743"/>
                  </a:lnTo>
                  <a:lnTo>
                    <a:pt x="806" y="751"/>
                  </a:lnTo>
                  <a:lnTo>
                    <a:pt x="805" y="751"/>
                  </a:lnTo>
                  <a:lnTo>
                    <a:pt x="803" y="750"/>
                  </a:lnTo>
                  <a:lnTo>
                    <a:pt x="802" y="747"/>
                  </a:lnTo>
                  <a:lnTo>
                    <a:pt x="802" y="745"/>
                  </a:lnTo>
                  <a:lnTo>
                    <a:pt x="802" y="744"/>
                  </a:lnTo>
                  <a:lnTo>
                    <a:pt x="805" y="743"/>
                  </a:lnTo>
                  <a:lnTo>
                    <a:pt x="820" y="737"/>
                  </a:lnTo>
                  <a:lnTo>
                    <a:pt x="832" y="728"/>
                  </a:lnTo>
                  <a:lnTo>
                    <a:pt x="845" y="717"/>
                  </a:lnTo>
                  <a:lnTo>
                    <a:pt x="839" y="718"/>
                  </a:lnTo>
                  <a:lnTo>
                    <a:pt x="809" y="725"/>
                  </a:lnTo>
                  <a:lnTo>
                    <a:pt x="777" y="733"/>
                  </a:lnTo>
                  <a:lnTo>
                    <a:pt x="777" y="733"/>
                  </a:lnTo>
                  <a:lnTo>
                    <a:pt x="815" y="728"/>
                  </a:lnTo>
                  <a:lnTo>
                    <a:pt x="816" y="728"/>
                  </a:lnTo>
                  <a:lnTo>
                    <a:pt x="817" y="729"/>
                  </a:lnTo>
                  <a:lnTo>
                    <a:pt x="819" y="730"/>
                  </a:lnTo>
                  <a:lnTo>
                    <a:pt x="819" y="733"/>
                  </a:lnTo>
                  <a:lnTo>
                    <a:pt x="817" y="734"/>
                  </a:lnTo>
                  <a:lnTo>
                    <a:pt x="816" y="736"/>
                  </a:lnTo>
                  <a:lnTo>
                    <a:pt x="808" y="739"/>
                  </a:lnTo>
                  <a:lnTo>
                    <a:pt x="799" y="740"/>
                  </a:lnTo>
                  <a:lnTo>
                    <a:pt x="799" y="740"/>
                  </a:lnTo>
                  <a:lnTo>
                    <a:pt x="798" y="743"/>
                  </a:lnTo>
                  <a:lnTo>
                    <a:pt x="797" y="744"/>
                  </a:lnTo>
                  <a:lnTo>
                    <a:pt x="795" y="744"/>
                  </a:lnTo>
                  <a:lnTo>
                    <a:pt x="788" y="745"/>
                  </a:lnTo>
                  <a:lnTo>
                    <a:pt x="757" y="748"/>
                  </a:lnTo>
                  <a:lnTo>
                    <a:pt x="725" y="750"/>
                  </a:lnTo>
                  <a:lnTo>
                    <a:pt x="719" y="750"/>
                  </a:lnTo>
                  <a:lnTo>
                    <a:pt x="717" y="748"/>
                  </a:lnTo>
                  <a:lnTo>
                    <a:pt x="715" y="747"/>
                  </a:lnTo>
                  <a:lnTo>
                    <a:pt x="715" y="745"/>
                  </a:lnTo>
                  <a:lnTo>
                    <a:pt x="715" y="744"/>
                  </a:lnTo>
                  <a:lnTo>
                    <a:pt x="717" y="743"/>
                  </a:lnTo>
                  <a:lnTo>
                    <a:pt x="718" y="741"/>
                  </a:lnTo>
                  <a:lnTo>
                    <a:pt x="751" y="736"/>
                  </a:lnTo>
                  <a:lnTo>
                    <a:pt x="753" y="734"/>
                  </a:lnTo>
                  <a:lnTo>
                    <a:pt x="754" y="733"/>
                  </a:lnTo>
                  <a:lnTo>
                    <a:pt x="795" y="719"/>
                  </a:lnTo>
                  <a:lnTo>
                    <a:pt x="777" y="722"/>
                  </a:lnTo>
                  <a:lnTo>
                    <a:pt x="759" y="721"/>
                  </a:lnTo>
                  <a:lnTo>
                    <a:pt x="757" y="719"/>
                  </a:lnTo>
                  <a:lnTo>
                    <a:pt x="755" y="718"/>
                  </a:lnTo>
                  <a:lnTo>
                    <a:pt x="757" y="715"/>
                  </a:lnTo>
                  <a:lnTo>
                    <a:pt x="758" y="714"/>
                  </a:lnTo>
                  <a:lnTo>
                    <a:pt x="768" y="708"/>
                  </a:lnTo>
                  <a:lnTo>
                    <a:pt x="779" y="704"/>
                  </a:lnTo>
                  <a:lnTo>
                    <a:pt x="757" y="704"/>
                  </a:lnTo>
                  <a:lnTo>
                    <a:pt x="755" y="703"/>
                  </a:lnTo>
                  <a:lnTo>
                    <a:pt x="754" y="700"/>
                  </a:lnTo>
                  <a:lnTo>
                    <a:pt x="754" y="699"/>
                  </a:lnTo>
                  <a:lnTo>
                    <a:pt x="755" y="696"/>
                  </a:lnTo>
                  <a:lnTo>
                    <a:pt x="779" y="685"/>
                  </a:lnTo>
                  <a:lnTo>
                    <a:pt x="805" y="675"/>
                  </a:lnTo>
                  <a:lnTo>
                    <a:pt x="795" y="675"/>
                  </a:lnTo>
                  <a:lnTo>
                    <a:pt x="792" y="674"/>
                  </a:lnTo>
                  <a:lnTo>
                    <a:pt x="791" y="671"/>
                  </a:lnTo>
                  <a:lnTo>
                    <a:pt x="792" y="670"/>
                  </a:lnTo>
                  <a:lnTo>
                    <a:pt x="794" y="667"/>
                  </a:lnTo>
                  <a:lnTo>
                    <a:pt x="808" y="661"/>
                  </a:lnTo>
                  <a:lnTo>
                    <a:pt x="821" y="656"/>
                  </a:lnTo>
                  <a:lnTo>
                    <a:pt x="830" y="655"/>
                  </a:lnTo>
                  <a:lnTo>
                    <a:pt x="827" y="655"/>
                  </a:lnTo>
                  <a:lnTo>
                    <a:pt x="803" y="657"/>
                  </a:lnTo>
                  <a:lnTo>
                    <a:pt x="780" y="656"/>
                  </a:lnTo>
                  <a:lnTo>
                    <a:pt x="777" y="655"/>
                  </a:lnTo>
                  <a:lnTo>
                    <a:pt x="777" y="652"/>
                  </a:lnTo>
                  <a:lnTo>
                    <a:pt x="777" y="649"/>
                  </a:lnTo>
                  <a:lnTo>
                    <a:pt x="780" y="648"/>
                  </a:lnTo>
                  <a:lnTo>
                    <a:pt x="806" y="639"/>
                  </a:lnTo>
                  <a:lnTo>
                    <a:pt x="805" y="638"/>
                  </a:lnTo>
                  <a:lnTo>
                    <a:pt x="805" y="637"/>
                  </a:lnTo>
                  <a:lnTo>
                    <a:pt x="805" y="634"/>
                  </a:lnTo>
                  <a:lnTo>
                    <a:pt x="816" y="621"/>
                  </a:lnTo>
                  <a:lnTo>
                    <a:pt x="830" y="610"/>
                  </a:lnTo>
                  <a:lnTo>
                    <a:pt x="831" y="610"/>
                  </a:lnTo>
                  <a:lnTo>
                    <a:pt x="834" y="610"/>
                  </a:lnTo>
                  <a:lnTo>
                    <a:pt x="835" y="612"/>
                  </a:lnTo>
                  <a:lnTo>
                    <a:pt x="837" y="613"/>
                  </a:lnTo>
                  <a:lnTo>
                    <a:pt x="835" y="616"/>
                  </a:lnTo>
                  <a:lnTo>
                    <a:pt x="834" y="617"/>
                  </a:lnTo>
                  <a:lnTo>
                    <a:pt x="827" y="623"/>
                  </a:lnTo>
                  <a:lnTo>
                    <a:pt x="820" y="628"/>
                  </a:lnTo>
                  <a:lnTo>
                    <a:pt x="815" y="634"/>
                  </a:lnTo>
                  <a:lnTo>
                    <a:pt x="816" y="634"/>
                  </a:lnTo>
                  <a:lnTo>
                    <a:pt x="819" y="635"/>
                  </a:lnTo>
                  <a:lnTo>
                    <a:pt x="821" y="635"/>
                  </a:lnTo>
                  <a:lnTo>
                    <a:pt x="830" y="634"/>
                  </a:lnTo>
                  <a:lnTo>
                    <a:pt x="831" y="634"/>
                  </a:lnTo>
                  <a:lnTo>
                    <a:pt x="834" y="635"/>
                  </a:lnTo>
                  <a:lnTo>
                    <a:pt x="834" y="637"/>
                  </a:lnTo>
                  <a:lnTo>
                    <a:pt x="834" y="638"/>
                  </a:lnTo>
                  <a:lnTo>
                    <a:pt x="834" y="641"/>
                  </a:lnTo>
                  <a:lnTo>
                    <a:pt x="831" y="642"/>
                  </a:lnTo>
                  <a:lnTo>
                    <a:pt x="827" y="644"/>
                  </a:lnTo>
                  <a:lnTo>
                    <a:pt x="823" y="644"/>
                  </a:lnTo>
                  <a:lnTo>
                    <a:pt x="812" y="646"/>
                  </a:lnTo>
                  <a:lnTo>
                    <a:pt x="801" y="649"/>
                  </a:lnTo>
                  <a:lnTo>
                    <a:pt x="826" y="646"/>
                  </a:lnTo>
                  <a:lnTo>
                    <a:pt x="852" y="644"/>
                  </a:lnTo>
                  <a:lnTo>
                    <a:pt x="854" y="644"/>
                  </a:lnTo>
                  <a:lnTo>
                    <a:pt x="856" y="646"/>
                  </a:lnTo>
                  <a:lnTo>
                    <a:pt x="856" y="649"/>
                  </a:lnTo>
                  <a:lnTo>
                    <a:pt x="854" y="650"/>
                  </a:lnTo>
                  <a:lnTo>
                    <a:pt x="839" y="659"/>
                  </a:lnTo>
                  <a:lnTo>
                    <a:pt x="824" y="664"/>
                  </a:lnTo>
                  <a:lnTo>
                    <a:pt x="812" y="668"/>
                  </a:lnTo>
                  <a:lnTo>
                    <a:pt x="821" y="667"/>
                  </a:lnTo>
                  <a:lnTo>
                    <a:pt x="831" y="667"/>
                  </a:lnTo>
                  <a:lnTo>
                    <a:pt x="841" y="666"/>
                  </a:lnTo>
                  <a:lnTo>
                    <a:pt x="850" y="664"/>
                  </a:lnTo>
                  <a:lnTo>
                    <a:pt x="853" y="666"/>
                  </a:lnTo>
                  <a:lnTo>
                    <a:pt x="854" y="667"/>
                  </a:lnTo>
                  <a:lnTo>
                    <a:pt x="854" y="668"/>
                  </a:lnTo>
                  <a:lnTo>
                    <a:pt x="854" y="670"/>
                  </a:lnTo>
                  <a:lnTo>
                    <a:pt x="853" y="672"/>
                  </a:lnTo>
                  <a:lnTo>
                    <a:pt x="852" y="672"/>
                  </a:lnTo>
                  <a:lnTo>
                    <a:pt x="827" y="678"/>
                  </a:lnTo>
                  <a:lnTo>
                    <a:pt x="799" y="686"/>
                  </a:lnTo>
                  <a:lnTo>
                    <a:pt x="773" y="696"/>
                  </a:lnTo>
                  <a:lnTo>
                    <a:pt x="788" y="695"/>
                  </a:lnTo>
                  <a:lnTo>
                    <a:pt x="803" y="692"/>
                  </a:lnTo>
                  <a:lnTo>
                    <a:pt x="830" y="688"/>
                  </a:lnTo>
                  <a:lnTo>
                    <a:pt x="831" y="688"/>
                  </a:lnTo>
                  <a:lnTo>
                    <a:pt x="834" y="689"/>
                  </a:lnTo>
                  <a:lnTo>
                    <a:pt x="834" y="690"/>
                  </a:lnTo>
                  <a:lnTo>
                    <a:pt x="834" y="693"/>
                  </a:lnTo>
                  <a:lnTo>
                    <a:pt x="832" y="695"/>
                  </a:lnTo>
                  <a:lnTo>
                    <a:pt x="831" y="696"/>
                  </a:lnTo>
                  <a:lnTo>
                    <a:pt x="802" y="704"/>
                  </a:lnTo>
                  <a:lnTo>
                    <a:pt x="777" y="714"/>
                  </a:lnTo>
                  <a:lnTo>
                    <a:pt x="812" y="710"/>
                  </a:lnTo>
                  <a:lnTo>
                    <a:pt x="832" y="706"/>
                  </a:lnTo>
                  <a:lnTo>
                    <a:pt x="853" y="704"/>
                  </a:lnTo>
                  <a:lnTo>
                    <a:pt x="865" y="681"/>
                  </a:lnTo>
                  <a:lnTo>
                    <a:pt x="875" y="655"/>
                  </a:lnTo>
                  <a:lnTo>
                    <a:pt x="882" y="630"/>
                  </a:lnTo>
                  <a:lnTo>
                    <a:pt x="885" y="606"/>
                  </a:lnTo>
                  <a:lnTo>
                    <a:pt x="883" y="577"/>
                  </a:lnTo>
                  <a:lnTo>
                    <a:pt x="876" y="550"/>
                  </a:lnTo>
                  <a:lnTo>
                    <a:pt x="865" y="521"/>
                  </a:lnTo>
                  <a:lnTo>
                    <a:pt x="853" y="493"/>
                  </a:lnTo>
                  <a:lnTo>
                    <a:pt x="852" y="489"/>
                  </a:lnTo>
                  <a:lnTo>
                    <a:pt x="849" y="485"/>
                  </a:lnTo>
                  <a:lnTo>
                    <a:pt x="846" y="478"/>
                  </a:lnTo>
                  <a:lnTo>
                    <a:pt x="841" y="464"/>
                  </a:lnTo>
                  <a:lnTo>
                    <a:pt x="832" y="448"/>
                  </a:lnTo>
                  <a:lnTo>
                    <a:pt x="823" y="430"/>
                  </a:lnTo>
                  <a:lnTo>
                    <a:pt x="813" y="415"/>
                  </a:lnTo>
                  <a:lnTo>
                    <a:pt x="803" y="402"/>
                  </a:lnTo>
                  <a:lnTo>
                    <a:pt x="795" y="396"/>
                  </a:lnTo>
                  <a:lnTo>
                    <a:pt x="783" y="396"/>
                  </a:lnTo>
                  <a:lnTo>
                    <a:pt x="773" y="401"/>
                  </a:lnTo>
                  <a:lnTo>
                    <a:pt x="765" y="412"/>
                  </a:lnTo>
                  <a:lnTo>
                    <a:pt x="757" y="426"/>
                  </a:lnTo>
                  <a:lnTo>
                    <a:pt x="754" y="433"/>
                  </a:lnTo>
                  <a:lnTo>
                    <a:pt x="750" y="438"/>
                  </a:lnTo>
                  <a:lnTo>
                    <a:pt x="746" y="444"/>
                  </a:lnTo>
                  <a:lnTo>
                    <a:pt x="733" y="456"/>
                  </a:lnTo>
                  <a:lnTo>
                    <a:pt x="718" y="467"/>
                  </a:lnTo>
                  <a:lnTo>
                    <a:pt x="708" y="477"/>
                  </a:lnTo>
                  <a:lnTo>
                    <a:pt x="699" y="485"/>
                  </a:lnTo>
                  <a:lnTo>
                    <a:pt x="696" y="488"/>
                  </a:lnTo>
                  <a:lnTo>
                    <a:pt x="680" y="503"/>
                  </a:lnTo>
                  <a:lnTo>
                    <a:pt x="660" y="515"/>
                  </a:lnTo>
                  <a:lnTo>
                    <a:pt x="648" y="521"/>
                  </a:lnTo>
                  <a:lnTo>
                    <a:pt x="645" y="525"/>
                  </a:lnTo>
                  <a:lnTo>
                    <a:pt x="644" y="526"/>
                  </a:lnTo>
                  <a:lnTo>
                    <a:pt x="642" y="528"/>
                  </a:lnTo>
                  <a:lnTo>
                    <a:pt x="641" y="529"/>
                  </a:lnTo>
                  <a:lnTo>
                    <a:pt x="640" y="529"/>
                  </a:lnTo>
                  <a:lnTo>
                    <a:pt x="640" y="529"/>
                  </a:lnTo>
                  <a:lnTo>
                    <a:pt x="635" y="529"/>
                  </a:lnTo>
                  <a:lnTo>
                    <a:pt x="633" y="531"/>
                  </a:lnTo>
                  <a:lnTo>
                    <a:pt x="629" y="529"/>
                  </a:lnTo>
                  <a:lnTo>
                    <a:pt x="627" y="529"/>
                  </a:lnTo>
                  <a:lnTo>
                    <a:pt x="586" y="540"/>
                  </a:lnTo>
                  <a:lnTo>
                    <a:pt x="542" y="548"/>
                  </a:lnTo>
                  <a:lnTo>
                    <a:pt x="498" y="553"/>
                  </a:lnTo>
                  <a:lnTo>
                    <a:pt x="458" y="555"/>
                  </a:lnTo>
                  <a:lnTo>
                    <a:pt x="412" y="551"/>
                  </a:lnTo>
                  <a:lnTo>
                    <a:pt x="367" y="543"/>
                  </a:lnTo>
                  <a:lnTo>
                    <a:pt x="323" y="531"/>
                  </a:lnTo>
                  <a:lnTo>
                    <a:pt x="313" y="528"/>
                  </a:lnTo>
                  <a:lnTo>
                    <a:pt x="284" y="520"/>
                  </a:lnTo>
                  <a:lnTo>
                    <a:pt x="258" y="509"/>
                  </a:lnTo>
                  <a:lnTo>
                    <a:pt x="230" y="492"/>
                  </a:lnTo>
                  <a:lnTo>
                    <a:pt x="219" y="484"/>
                  </a:lnTo>
                  <a:lnTo>
                    <a:pt x="208" y="480"/>
                  </a:lnTo>
                  <a:lnTo>
                    <a:pt x="199" y="478"/>
                  </a:lnTo>
                  <a:lnTo>
                    <a:pt x="195" y="481"/>
                  </a:lnTo>
                  <a:lnTo>
                    <a:pt x="190" y="485"/>
                  </a:lnTo>
                  <a:lnTo>
                    <a:pt x="186" y="492"/>
                  </a:lnTo>
                  <a:lnTo>
                    <a:pt x="182" y="507"/>
                  </a:lnTo>
                  <a:lnTo>
                    <a:pt x="181" y="524"/>
                  </a:lnTo>
                  <a:lnTo>
                    <a:pt x="179" y="543"/>
                  </a:lnTo>
                  <a:lnTo>
                    <a:pt x="179" y="562"/>
                  </a:lnTo>
                  <a:lnTo>
                    <a:pt x="179" y="579"/>
                  </a:lnTo>
                  <a:lnTo>
                    <a:pt x="179" y="584"/>
                  </a:lnTo>
                  <a:lnTo>
                    <a:pt x="182" y="615"/>
                  </a:lnTo>
                  <a:lnTo>
                    <a:pt x="192" y="642"/>
                  </a:lnTo>
                  <a:lnTo>
                    <a:pt x="206" y="668"/>
                  </a:lnTo>
                  <a:lnTo>
                    <a:pt x="224" y="690"/>
                  </a:lnTo>
                  <a:lnTo>
                    <a:pt x="225" y="692"/>
                  </a:lnTo>
                  <a:lnTo>
                    <a:pt x="225" y="693"/>
                  </a:lnTo>
                  <a:lnTo>
                    <a:pt x="224" y="696"/>
                  </a:lnTo>
                  <a:lnTo>
                    <a:pt x="248" y="688"/>
                  </a:lnTo>
                  <a:lnTo>
                    <a:pt x="272" y="686"/>
                  </a:lnTo>
                  <a:lnTo>
                    <a:pt x="292" y="692"/>
                  </a:lnTo>
                  <a:lnTo>
                    <a:pt x="310" y="703"/>
                  </a:lnTo>
                  <a:lnTo>
                    <a:pt x="328" y="718"/>
                  </a:lnTo>
                  <a:lnTo>
                    <a:pt x="342" y="729"/>
                  </a:lnTo>
                  <a:lnTo>
                    <a:pt x="356" y="737"/>
                  </a:lnTo>
                  <a:lnTo>
                    <a:pt x="378" y="748"/>
                  </a:lnTo>
                  <a:lnTo>
                    <a:pt x="403" y="756"/>
                  </a:lnTo>
                  <a:lnTo>
                    <a:pt x="426" y="761"/>
                  </a:lnTo>
                  <a:lnTo>
                    <a:pt x="443" y="759"/>
                  </a:lnTo>
                  <a:lnTo>
                    <a:pt x="459" y="755"/>
                  </a:lnTo>
                  <a:lnTo>
                    <a:pt x="474" y="751"/>
                  </a:lnTo>
                  <a:lnTo>
                    <a:pt x="491" y="748"/>
                  </a:lnTo>
                  <a:lnTo>
                    <a:pt x="503" y="750"/>
                  </a:lnTo>
                  <a:lnTo>
                    <a:pt x="513" y="754"/>
                  </a:lnTo>
                  <a:lnTo>
                    <a:pt x="520" y="759"/>
                  </a:lnTo>
                  <a:lnTo>
                    <a:pt x="528" y="765"/>
                  </a:lnTo>
                  <a:lnTo>
                    <a:pt x="532" y="770"/>
                  </a:lnTo>
                  <a:lnTo>
                    <a:pt x="538" y="774"/>
                  </a:lnTo>
                  <a:lnTo>
                    <a:pt x="544" y="780"/>
                  </a:lnTo>
                  <a:lnTo>
                    <a:pt x="571" y="795"/>
                  </a:lnTo>
                  <a:lnTo>
                    <a:pt x="597" y="805"/>
                  </a:lnTo>
                  <a:lnTo>
                    <a:pt x="622" y="806"/>
                  </a:lnTo>
                  <a:lnTo>
                    <a:pt x="646" y="799"/>
                  </a:lnTo>
                  <a:lnTo>
                    <a:pt x="662" y="791"/>
                  </a:lnTo>
                  <a:lnTo>
                    <a:pt x="673" y="780"/>
                  </a:lnTo>
                  <a:lnTo>
                    <a:pt x="682" y="772"/>
                  </a:lnTo>
                  <a:lnTo>
                    <a:pt x="692" y="765"/>
                  </a:lnTo>
                  <a:lnTo>
                    <a:pt x="704" y="759"/>
                  </a:lnTo>
                  <a:lnTo>
                    <a:pt x="718" y="758"/>
                  </a:lnTo>
                  <a:lnTo>
                    <a:pt x="735" y="759"/>
                  </a:lnTo>
                  <a:lnTo>
                    <a:pt x="751" y="762"/>
                  </a:lnTo>
                  <a:lnTo>
                    <a:pt x="765" y="763"/>
                  </a:lnTo>
                  <a:lnTo>
                    <a:pt x="777" y="765"/>
                  </a:lnTo>
                  <a:lnTo>
                    <a:pt x="826" y="763"/>
                  </a:lnTo>
                  <a:lnTo>
                    <a:pt x="876" y="758"/>
                  </a:lnTo>
                  <a:lnTo>
                    <a:pt x="927" y="748"/>
                  </a:lnTo>
                  <a:lnTo>
                    <a:pt x="930" y="748"/>
                  </a:lnTo>
                  <a:lnTo>
                    <a:pt x="932" y="750"/>
                  </a:lnTo>
                  <a:lnTo>
                    <a:pt x="933" y="751"/>
                  </a:lnTo>
                  <a:lnTo>
                    <a:pt x="933" y="754"/>
                  </a:lnTo>
                  <a:lnTo>
                    <a:pt x="932" y="755"/>
                  </a:lnTo>
                  <a:lnTo>
                    <a:pt x="930" y="756"/>
                  </a:lnTo>
                  <a:lnTo>
                    <a:pt x="876" y="766"/>
                  </a:lnTo>
                  <a:lnTo>
                    <a:pt x="826" y="772"/>
                  </a:lnTo>
                  <a:lnTo>
                    <a:pt x="776" y="773"/>
                  </a:lnTo>
                  <a:lnTo>
                    <a:pt x="764" y="772"/>
                  </a:lnTo>
                  <a:lnTo>
                    <a:pt x="750" y="769"/>
                  </a:lnTo>
                  <a:lnTo>
                    <a:pt x="735" y="768"/>
                  </a:lnTo>
                  <a:lnTo>
                    <a:pt x="719" y="766"/>
                  </a:lnTo>
                  <a:lnTo>
                    <a:pt x="707" y="768"/>
                  </a:lnTo>
                  <a:lnTo>
                    <a:pt x="696" y="772"/>
                  </a:lnTo>
                  <a:lnTo>
                    <a:pt x="688" y="779"/>
                  </a:lnTo>
                  <a:lnTo>
                    <a:pt x="680" y="785"/>
                  </a:lnTo>
                  <a:lnTo>
                    <a:pt x="671" y="794"/>
                  </a:lnTo>
                  <a:lnTo>
                    <a:pt x="662" y="802"/>
                  </a:lnTo>
                  <a:lnTo>
                    <a:pt x="649" y="807"/>
                  </a:lnTo>
                  <a:lnTo>
                    <a:pt x="630" y="813"/>
                  </a:lnTo>
                  <a:lnTo>
                    <a:pt x="609" y="814"/>
                  </a:lnTo>
                  <a:lnTo>
                    <a:pt x="579" y="807"/>
                  </a:lnTo>
                  <a:lnTo>
                    <a:pt x="549" y="792"/>
                  </a:lnTo>
                  <a:lnTo>
                    <a:pt x="549" y="794"/>
                  </a:lnTo>
                  <a:lnTo>
                    <a:pt x="549" y="795"/>
                  </a:lnTo>
                  <a:lnTo>
                    <a:pt x="547" y="796"/>
                  </a:lnTo>
                  <a:lnTo>
                    <a:pt x="544" y="798"/>
                  </a:lnTo>
                  <a:lnTo>
                    <a:pt x="516" y="799"/>
                  </a:lnTo>
                  <a:lnTo>
                    <a:pt x="474" y="799"/>
                  </a:lnTo>
                  <a:lnTo>
                    <a:pt x="462" y="798"/>
                  </a:lnTo>
                  <a:lnTo>
                    <a:pt x="459" y="798"/>
                  </a:lnTo>
                  <a:lnTo>
                    <a:pt x="458" y="796"/>
                  </a:lnTo>
                  <a:lnTo>
                    <a:pt x="458" y="795"/>
                  </a:lnTo>
                  <a:lnTo>
                    <a:pt x="458" y="794"/>
                  </a:lnTo>
                  <a:lnTo>
                    <a:pt x="463" y="785"/>
                  </a:lnTo>
                  <a:lnTo>
                    <a:pt x="471" y="779"/>
                  </a:lnTo>
                  <a:lnTo>
                    <a:pt x="481" y="772"/>
                  </a:lnTo>
                  <a:lnTo>
                    <a:pt x="484" y="770"/>
                  </a:lnTo>
                  <a:lnTo>
                    <a:pt x="469" y="766"/>
                  </a:lnTo>
                  <a:lnTo>
                    <a:pt x="449" y="768"/>
                  </a:lnTo>
                  <a:lnTo>
                    <a:pt x="432" y="770"/>
                  </a:lnTo>
                  <a:lnTo>
                    <a:pt x="421" y="772"/>
                  </a:lnTo>
                  <a:lnTo>
                    <a:pt x="411" y="772"/>
                  </a:lnTo>
                  <a:lnTo>
                    <a:pt x="408" y="772"/>
                  </a:lnTo>
                  <a:lnTo>
                    <a:pt x="407" y="769"/>
                  </a:lnTo>
                  <a:lnTo>
                    <a:pt x="407" y="769"/>
                  </a:lnTo>
                  <a:lnTo>
                    <a:pt x="381" y="774"/>
                  </a:lnTo>
                  <a:lnTo>
                    <a:pt x="349" y="780"/>
                  </a:lnTo>
                  <a:lnTo>
                    <a:pt x="319" y="783"/>
                  </a:lnTo>
                  <a:lnTo>
                    <a:pt x="317" y="784"/>
                  </a:lnTo>
                  <a:lnTo>
                    <a:pt x="317" y="785"/>
                  </a:lnTo>
                  <a:lnTo>
                    <a:pt x="317" y="787"/>
                  </a:lnTo>
                  <a:lnTo>
                    <a:pt x="317" y="788"/>
                  </a:lnTo>
                  <a:lnTo>
                    <a:pt x="320" y="788"/>
                  </a:lnTo>
                  <a:lnTo>
                    <a:pt x="324" y="790"/>
                  </a:lnTo>
                  <a:lnTo>
                    <a:pt x="325" y="791"/>
                  </a:lnTo>
                  <a:lnTo>
                    <a:pt x="327" y="794"/>
                  </a:lnTo>
                  <a:lnTo>
                    <a:pt x="327" y="795"/>
                  </a:lnTo>
                  <a:lnTo>
                    <a:pt x="324" y="798"/>
                  </a:lnTo>
                  <a:lnTo>
                    <a:pt x="323" y="798"/>
                  </a:lnTo>
                  <a:lnTo>
                    <a:pt x="321" y="798"/>
                  </a:lnTo>
                  <a:lnTo>
                    <a:pt x="316" y="796"/>
                  </a:lnTo>
                  <a:lnTo>
                    <a:pt x="312" y="794"/>
                  </a:lnTo>
                  <a:lnTo>
                    <a:pt x="310" y="791"/>
                  </a:lnTo>
                  <a:lnTo>
                    <a:pt x="309" y="788"/>
                  </a:lnTo>
                  <a:lnTo>
                    <a:pt x="308" y="784"/>
                  </a:lnTo>
                  <a:lnTo>
                    <a:pt x="309" y="781"/>
                  </a:lnTo>
                  <a:lnTo>
                    <a:pt x="312" y="777"/>
                  </a:lnTo>
                  <a:lnTo>
                    <a:pt x="312" y="776"/>
                  </a:lnTo>
                  <a:lnTo>
                    <a:pt x="313" y="774"/>
                  </a:lnTo>
                  <a:lnTo>
                    <a:pt x="316" y="772"/>
                  </a:lnTo>
                  <a:lnTo>
                    <a:pt x="291" y="776"/>
                  </a:lnTo>
                  <a:lnTo>
                    <a:pt x="279" y="777"/>
                  </a:lnTo>
                  <a:lnTo>
                    <a:pt x="277" y="777"/>
                  </a:lnTo>
                  <a:lnTo>
                    <a:pt x="276" y="776"/>
                  </a:lnTo>
                  <a:lnTo>
                    <a:pt x="274" y="774"/>
                  </a:lnTo>
                  <a:lnTo>
                    <a:pt x="274" y="772"/>
                  </a:lnTo>
                  <a:lnTo>
                    <a:pt x="276" y="770"/>
                  </a:lnTo>
                  <a:lnTo>
                    <a:pt x="277" y="769"/>
                  </a:lnTo>
                  <a:lnTo>
                    <a:pt x="295" y="763"/>
                  </a:lnTo>
                  <a:lnTo>
                    <a:pt x="316" y="761"/>
                  </a:lnTo>
                  <a:lnTo>
                    <a:pt x="302" y="758"/>
                  </a:lnTo>
                  <a:lnTo>
                    <a:pt x="287" y="756"/>
                  </a:lnTo>
                  <a:lnTo>
                    <a:pt x="270" y="758"/>
                  </a:lnTo>
                  <a:lnTo>
                    <a:pt x="257" y="758"/>
                  </a:lnTo>
                  <a:lnTo>
                    <a:pt x="221" y="762"/>
                  </a:lnTo>
                  <a:lnTo>
                    <a:pt x="219" y="761"/>
                  </a:lnTo>
                  <a:lnTo>
                    <a:pt x="218" y="759"/>
                  </a:lnTo>
                  <a:lnTo>
                    <a:pt x="217" y="758"/>
                  </a:lnTo>
                  <a:lnTo>
                    <a:pt x="217" y="756"/>
                  </a:lnTo>
                  <a:lnTo>
                    <a:pt x="218" y="755"/>
                  </a:lnTo>
                  <a:lnTo>
                    <a:pt x="162" y="752"/>
                  </a:lnTo>
                  <a:lnTo>
                    <a:pt x="105" y="747"/>
                  </a:lnTo>
                  <a:lnTo>
                    <a:pt x="95" y="745"/>
                  </a:lnTo>
                  <a:lnTo>
                    <a:pt x="72" y="743"/>
                  </a:lnTo>
                  <a:lnTo>
                    <a:pt x="38" y="740"/>
                  </a:lnTo>
                  <a:lnTo>
                    <a:pt x="4" y="739"/>
                  </a:lnTo>
                  <a:lnTo>
                    <a:pt x="4" y="739"/>
                  </a:lnTo>
                  <a:lnTo>
                    <a:pt x="3" y="737"/>
                  </a:lnTo>
                  <a:lnTo>
                    <a:pt x="2" y="736"/>
                  </a:lnTo>
                  <a:lnTo>
                    <a:pt x="0" y="734"/>
                  </a:lnTo>
                  <a:lnTo>
                    <a:pt x="2" y="732"/>
                  </a:lnTo>
                  <a:lnTo>
                    <a:pt x="3" y="730"/>
                  </a:lnTo>
                  <a:lnTo>
                    <a:pt x="6" y="730"/>
                  </a:lnTo>
                  <a:lnTo>
                    <a:pt x="51" y="733"/>
                  </a:lnTo>
                  <a:lnTo>
                    <a:pt x="97" y="737"/>
                  </a:lnTo>
                  <a:lnTo>
                    <a:pt x="145" y="741"/>
                  </a:lnTo>
                  <a:lnTo>
                    <a:pt x="195" y="741"/>
                  </a:lnTo>
                  <a:lnTo>
                    <a:pt x="240" y="737"/>
                  </a:lnTo>
                  <a:lnTo>
                    <a:pt x="243" y="736"/>
                  </a:lnTo>
                  <a:lnTo>
                    <a:pt x="235" y="734"/>
                  </a:lnTo>
                  <a:lnTo>
                    <a:pt x="228" y="733"/>
                  </a:lnTo>
                  <a:lnTo>
                    <a:pt x="221" y="732"/>
                  </a:lnTo>
                  <a:lnTo>
                    <a:pt x="219" y="730"/>
                  </a:lnTo>
                  <a:lnTo>
                    <a:pt x="218" y="729"/>
                  </a:lnTo>
                  <a:lnTo>
                    <a:pt x="218" y="726"/>
                  </a:lnTo>
                  <a:lnTo>
                    <a:pt x="219" y="725"/>
                  </a:lnTo>
                  <a:lnTo>
                    <a:pt x="221" y="723"/>
                  </a:lnTo>
                  <a:lnTo>
                    <a:pt x="224" y="723"/>
                  </a:lnTo>
                  <a:lnTo>
                    <a:pt x="246" y="723"/>
                  </a:lnTo>
                  <a:lnTo>
                    <a:pt x="258" y="723"/>
                  </a:lnTo>
                  <a:lnTo>
                    <a:pt x="252" y="721"/>
                  </a:lnTo>
                  <a:lnTo>
                    <a:pt x="246" y="719"/>
                  </a:lnTo>
                  <a:lnTo>
                    <a:pt x="239" y="719"/>
                  </a:lnTo>
                  <a:lnTo>
                    <a:pt x="221" y="723"/>
                  </a:lnTo>
                  <a:lnTo>
                    <a:pt x="204" y="725"/>
                  </a:lnTo>
                  <a:lnTo>
                    <a:pt x="201" y="725"/>
                  </a:lnTo>
                  <a:lnTo>
                    <a:pt x="200" y="723"/>
                  </a:lnTo>
                  <a:lnTo>
                    <a:pt x="199" y="722"/>
                  </a:lnTo>
                  <a:lnTo>
                    <a:pt x="199" y="719"/>
                  </a:lnTo>
                  <a:lnTo>
                    <a:pt x="200" y="718"/>
                  </a:lnTo>
                  <a:lnTo>
                    <a:pt x="184" y="719"/>
                  </a:lnTo>
                  <a:lnTo>
                    <a:pt x="164" y="722"/>
                  </a:lnTo>
                  <a:lnTo>
                    <a:pt x="131" y="725"/>
                  </a:lnTo>
                  <a:lnTo>
                    <a:pt x="100" y="726"/>
                  </a:lnTo>
                  <a:lnTo>
                    <a:pt x="84" y="725"/>
                  </a:lnTo>
                  <a:lnTo>
                    <a:pt x="72" y="721"/>
                  </a:lnTo>
                  <a:lnTo>
                    <a:pt x="61" y="717"/>
                  </a:lnTo>
                  <a:lnTo>
                    <a:pt x="60" y="715"/>
                  </a:lnTo>
                  <a:lnTo>
                    <a:pt x="58" y="712"/>
                  </a:lnTo>
                  <a:lnTo>
                    <a:pt x="58" y="711"/>
                  </a:lnTo>
                  <a:lnTo>
                    <a:pt x="60" y="710"/>
                  </a:lnTo>
                  <a:lnTo>
                    <a:pt x="64" y="707"/>
                  </a:lnTo>
                  <a:lnTo>
                    <a:pt x="69" y="704"/>
                  </a:lnTo>
                  <a:lnTo>
                    <a:pt x="73" y="703"/>
                  </a:lnTo>
                  <a:lnTo>
                    <a:pt x="79" y="703"/>
                  </a:lnTo>
                  <a:lnTo>
                    <a:pt x="73" y="697"/>
                  </a:lnTo>
                  <a:lnTo>
                    <a:pt x="73" y="696"/>
                  </a:lnTo>
                  <a:lnTo>
                    <a:pt x="73" y="693"/>
                  </a:lnTo>
                  <a:lnTo>
                    <a:pt x="75" y="692"/>
                  </a:lnTo>
                  <a:lnTo>
                    <a:pt x="76" y="690"/>
                  </a:lnTo>
                  <a:lnTo>
                    <a:pt x="79" y="690"/>
                  </a:lnTo>
                  <a:lnTo>
                    <a:pt x="80" y="692"/>
                  </a:lnTo>
                  <a:lnTo>
                    <a:pt x="86" y="697"/>
                  </a:lnTo>
                  <a:lnTo>
                    <a:pt x="91" y="701"/>
                  </a:lnTo>
                  <a:lnTo>
                    <a:pt x="98" y="704"/>
                  </a:lnTo>
                  <a:lnTo>
                    <a:pt x="104" y="706"/>
                  </a:lnTo>
                  <a:lnTo>
                    <a:pt x="112" y="708"/>
                  </a:lnTo>
                  <a:lnTo>
                    <a:pt x="119" y="710"/>
                  </a:lnTo>
                  <a:lnTo>
                    <a:pt x="151" y="710"/>
                  </a:lnTo>
                  <a:lnTo>
                    <a:pt x="181" y="708"/>
                  </a:lnTo>
                  <a:lnTo>
                    <a:pt x="189" y="707"/>
                  </a:lnTo>
                  <a:lnTo>
                    <a:pt x="213" y="700"/>
                  </a:lnTo>
                  <a:lnTo>
                    <a:pt x="219" y="697"/>
                  </a:lnTo>
                  <a:lnTo>
                    <a:pt x="218" y="696"/>
                  </a:lnTo>
                  <a:lnTo>
                    <a:pt x="199" y="672"/>
                  </a:lnTo>
                  <a:lnTo>
                    <a:pt x="184" y="646"/>
                  </a:lnTo>
                  <a:lnTo>
                    <a:pt x="174" y="616"/>
                  </a:lnTo>
                  <a:lnTo>
                    <a:pt x="171" y="584"/>
                  </a:lnTo>
                  <a:lnTo>
                    <a:pt x="171" y="579"/>
                  </a:lnTo>
                  <a:lnTo>
                    <a:pt x="171" y="557"/>
                  </a:lnTo>
                  <a:lnTo>
                    <a:pt x="171" y="532"/>
                  </a:lnTo>
                  <a:lnTo>
                    <a:pt x="174" y="509"/>
                  </a:lnTo>
                  <a:lnTo>
                    <a:pt x="179" y="489"/>
                  </a:lnTo>
                  <a:lnTo>
                    <a:pt x="182" y="482"/>
                  </a:lnTo>
                  <a:lnTo>
                    <a:pt x="186" y="477"/>
                  </a:lnTo>
                  <a:lnTo>
                    <a:pt x="190" y="473"/>
                  </a:lnTo>
                  <a:lnTo>
                    <a:pt x="196" y="471"/>
                  </a:lnTo>
                  <a:lnTo>
                    <a:pt x="208" y="471"/>
                  </a:lnTo>
                  <a:lnTo>
                    <a:pt x="222" y="477"/>
                  </a:lnTo>
                  <a:lnTo>
                    <a:pt x="236" y="485"/>
                  </a:lnTo>
                  <a:lnTo>
                    <a:pt x="262" y="500"/>
                  </a:lnTo>
                  <a:lnTo>
                    <a:pt x="287" y="511"/>
                  </a:lnTo>
                  <a:lnTo>
                    <a:pt x="316" y="521"/>
                  </a:lnTo>
                  <a:lnTo>
                    <a:pt x="325" y="524"/>
                  </a:lnTo>
                  <a:lnTo>
                    <a:pt x="370" y="535"/>
                  </a:lnTo>
                  <a:lnTo>
                    <a:pt x="414" y="543"/>
                  </a:lnTo>
                  <a:lnTo>
                    <a:pt x="458" y="547"/>
                  </a:lnTo>
                  <a:lnTo>
                    <a:pt x="496" y="546"/>
                  </a:lnTo>
                  <a:lnTo>
                    <a:pt x="536" y="540"/>
                  </a:lnTo>
                  <a:lnTo>
                    <a:pt x="578" y="533"/>
                  </a:lnTo>
                  <a:lnTo>
                    <a:pt x="618" y="524"/>
                  </a:lnTo>
                  <a:lnTo>
                    <a:pt x="616" y="522"/>
                  </a:lnTo>
                  <a:lnTo>
                    <a:pt x="615" y="522"/>
                  </a:lnTo>
                  <a:lnTo>
                    <a:pt x="613" y="522"/>
                  </a:lnTo>
                  <a:lnTo>
                    <a:pt x="605" y="518"/>
                  </a:lnTo>
                  <a:lnTo>
                    <a:pt x="597" y="509"/>
                  </a:lnTo>
                  <a:lnTo>
                    <a:pt x="590" y="496"/>
                  </a:lnTo>
                  <a:lnTo>
                    <a:pt x="583" y="484"/>
                  </a:lnTo>
                  <a:lnTo>
                    <a:pt x="579" y="474"/>
                  </a:lnTo>
                  <a:lnTo>
                    <a:pt x="564" y="475"/>
                  </a:lnTo>
                  <a:lnTo>
                    <a:pt x="549" y="477"/>
                  </a:lnTo>
                  <a:lnTo>
                    <a:pt x="529" y="477"/>
                  </a:lnTo>
                  <a:lnTo>
                    <a:pt x="509" y="477"/>
                  </a:lnTo>
                  <a:lnTo>
                    <a:pt x="488" y="478"/>
                  </a:lnTo>
                  <a:lnTo>
                    <a:pt x="469" y="481"/>
                  </a:lnTo>
                  <a:lnTo>
                    <a:pt x="460" y="485"/>
                  </a:lnTo>
                  <a:lnTo>
                    <a:pt x="452" y="488"/>
                  </a:lnTo>
                  <a:lnTo>
                    <a:pt x="451" y="488"/>
                  </a:lnTo>
                  <a:lnTo>
                    <a:pt x="449" y="488"/>
                  </a:lnTo>
                  <a:lnTo>
                    <a:pt x="448" y="485"/>
                  </a:lnTo>
                  <a:lnTo>
                    <a:pt x="447" y="484"/>
                  </a:lnTo>
                  <a:lnTo>
                    <a:pt x="448" y="482"/>
                  </a:lnTo>
                  <a:lnTo>
                    <a:pt x="449" y="481"/>
                  </a:lnTo>
                  <a:lnTo>
                    <a:pt x="456" y="477"/>
                  </a:lnTo>
                  <a:lnTo>
                    <a:pt x="465" y="474"/>
                  </a:lnTo>
                  <a:lnTo>
                    <a:pt x="478" y="459"/>
                  </a:lnTo>
                  <a:lnTo>
                    <a:pt x="488" y="440"/>
                  </a:lnTo>
                  <a:lnTo>
                    <a:pt x="495" y="413"/>
                  </a:lnTo>
                  <a:lnTo>
                    <a:pt x="498" y="389"/>
                  </a:lnTo>
                  <a:lnTo>
                    <a:pt x="496" y="367"/>
                  </a:lnTo>
                  <a:lnTo>
                    <a:pt x="494" y="346"/>
                  </a:lnTo>
                  <a:lnTo>
                    <a:pt x="488" y="328"/>
                  </a:lnTo>
                  <a:lnTo>
                    <a:pt x="480" y="313"/>
                  </a:lnTo>
                  <a:lnTo>
                    <a:pt x="469" y="305"/>
                  </a:lnTo>
                  <a:lnTo>
                    <a:pt x="467" y="303"/>
                  </a:lnTo>
                  <a:lnTo>
                    <a:pt x="467" y="301"/>
                  </a:lnTo>
                  <a:lnTo>
                    <a:pt x="467" y="299"/>
                  </a:lnTo>
                  <a:lnTo>
                    <a:pt x="469" y="298"/>
                  </a:lnTo>
                  <a:lnTo>
                    <a:pt x="471" y="296"/>
                  </a:lnTo>
                  <a:lnTo>
                    <a:pt x="473" y="298"/>
                  </a:lnTo>
                  <a:lnTo>
                    <a:pt x="485" y="309"/>
                  </a:lnTo>
                  <a:lnTo>
                    <a:pt x="495" y="325"/>
                  </a:lnTo>
                  <a:lnTo>
                    <a:pt x="502" y="345"/>
                  </a:lnTo>
                  <a:lnTo>
                    <a:pt x="506" y="368"/>
                  </a:lnTo>
                  <a:lnTo>
                    <a:pt x="506" y="391"/>
                  </a:lnTo>
                  <a:lnTo>
                    <a:pt x="503" y="413"/>
                  </a:lnTo>
                  <a:lnTo>
                    <a:pt x="499" y="437"/>
                  </a:lnTo>
                  <a:lnTo>
                    <a:pt x="491" y="455"/>
                  </a:lnTo>
                  <a:lnTo>
                    <a:pt x="480" y="470"/>
                  </a:lnTo>
                  <a:lnTo>
                    <a:pt x="505" y="469"/>
                  </a:lnTo>
                  <a:lnTo>
                    <a:pt x="529" y="469"/>
                  </a:lnTo>
                  <a:lnTo>
                    <a:pt x="547" y="469"/>
                  </a:lnTo>
                  <a:lnTo>
                    <a:pt x="564" y="467"/>
                  </a:lnTo>
                  <a:lnTo>
                    <a:pt x="576" y="466"/>
                  </a:lnTo>
                  <a:lnTo>
                    <a:pt x="578" y="464"/>
                  </a:lnTo>
                  <a:lnTo>
                    <a:pt x="579" y="463"/>
                  </a:lnTo>
                  <a:lnTo>
                    <a:pt x="582" y="462"/>
                  </a:lnTo>
                  <a:lnTo>
                    <a:pt x="583" y="463"/>
                  </a:lnTo>
                  <a:lnTo>
                    <a:pt x="584" y="464"/>
                  </a:lnTo>
                  <a:lnTo>
                    <a:pt x="601" y="462"/>
                  </a:lnTo>
                  <a:lnTo>
                    <a:pt x="600" y="456"/>
                  </a:lnTo>
                  <a:lnTo>
                    <a:pt x="598" y="455"/>
                  </a:lnTo>
                  <a:lnTo>
                    <a:pt x="600" y="453"/>
                  </a:lnTo>
                  <a:lnTo>
                    <a:pt x="601" y="452"/>
                  </a:lnTo>
                  <a:lnTo>
                    <a:pt x="602" y="451"/>
                  </a:lnTo>
                  <a:lnTo>
                    <a:pt x="604" y="451"/>
                  </a:lnTo>
                  <a:lnTo>
                    <a:pt x="606" y="452"/>
                  </a:lnTo>
                  <a:lnTo>
                    <a:pt x="608" y="453"/>
                  </a:lnTo>
                  <a:lnTo>
                    <a:pt x="609" y="456"/>
                  </a:lnTo>
                  <a:lnTo>
                    <a:pt x="612" y="459"/>
                  </a:lnTo>
                  <a:lnTo>
                    <a:pt x="642" y="451"/>
                  </a:lnTo>
                  <a:lnTo>
                    <a:pt x="673" y="436"/>
                  </a:lnTo>
                  <a:lnTo>
                    <a:pt x="673" y="422"/>
                  </a:lnTo>
                  <a:lnTo>
                    <a:pt x="675" y="408"/>
                  </a:lnTo>
                  <a:lnTo>
                    <a:pt x="677" y="400"/>
                  </a:lnTo>
                  <a:lnTo>
                    <a:pt x="678" y="393"/>
                  </a:lnTo>
                  <a:lnTo>
                    <a:pt x="680" y="367"/>
                  </a:lnTo>
                  <a:lnTo>
                    <a:pt x="675" y="342"/>
                  </a:lnTo>
                  <a:lnTo>
                    <a:pt x="666" y="317"/>
                  </a:lnTo>
                  <a:lnTo>
                    <a:pt x="656" y="303"/>
                  </a:lnTo>
                  <a:lnTo>
                    <a:pt x="644" y="292"/>
                  </a:lnTo>
                  <a:lnTo>
                    <a:pt x="626" y="284"/>
                  </a:lnTo>
                  <a:lnTo>
                    <a:pt x="602" y="280"/>
                  </a:lnTo>
                  <a:lnTo>
                    <a:pt x="578" y="278"/>
                  </a:lnTo>
                  <a:lnTo>
                    <a:pt x="551" y="283"/>
                  </a:lnTo>
                  <a:lnTo>
                    <a:pt x="527" y="291"/>
                  </a:lnTo>
                  <a:lnTo>
                    <a:pt x="525" y="291"/>
                  </a:lnTo>
                  <a:lnTo>
                    <a:pt x="522" y="291"/>
                  </a:lnTo>
                  <a:lnTo>
                    <a:pt x="521" y="290"/>
                  </a:lnTo>
                  <a:lnTo>
                    <a:pt x="521" y="288"/>
                  </a:lnTo>
                  <a:lnTo>
                    <a:pt x="521" y="287"/>
                  </a:lnTo>
                  <a:lnTo>
                    <a:pt x="510" y="288"/>
                  </a:lnTo>
                  <a:lnTo>
                    <a:pt x="481" y="292"/>
                  </a:lnTo>
                  <a:lnTo>
                    <a:pt x="480" y="292"/>
                  </a:lnTo>
                  <a:lnTo>
                    <a:pt x="477" y="291"/>
                  </a:lnTo>
                  <a:lnTo>
                    <a:pt x="476" y="290"/>
                  </a:lnTo>
                  <a:lnTo>
                    <a:pt x="476" y="287"/>
                  </a:lnTo>
                  <a:lnTo>
                    <a:pt x="477" y="285"/>
                  </a:lnTo>
                  <a:lnTo>
                    <a:pt x="478" y="284"/>
                  </a:lnTo>
                  <a:lnTo>
                    <a:pt x="509" y="280"/>
                  </a:lnTo>
                  <a:lnTo>
                    <a:pt x="527" y="277"/>
                  </a:lnTo>
                  <a:lnTo>
                    <a:pt x="544" y="274"/>
                  </a:lnTo>
                  <a:lnTo>
                    <a:pt x="546" y="274"/>
                  </a:lnTo>
                  <a:lnTo>
                    <a:pt x="549" y="276"/>
                  </a:lnTo>
                  <a:lnTo>
                    <a:pt x="554" y="274"/>
                  </a:lnTo>
                  <a:lnTo>
                    <a:pt x="553" y="265"/>
                  </a:lnTo>
                  <a:lnTo>
                    <a:pt x="553" y="256"/>
                  </a:lnTo>
                  <a:lnTo>
                    <a:pt x="551" y="254"/>
                  </a:lnTo>
                  <a:lnTo>
                    <a:pt x="551" y="251"/>
                  </a:lnTo>
                  <a:lnTo>
                    <a:pt x="550" y="248"/>
                  </a:lnTo>
                  <a:lnTo>
                    <a:pt x="549" y="256"/>
                  </a:lnTo>
                  <a:lnTo>
                    <a:pt x="546" y="263"/>
                  </a:lnTo>
                  <a:lnTo>
                    <a:pt x="542" y="270"/>
                  </a:lnTo>
                  <a:lnTo>
                    <a:pt x="540" y="272"/>
                  </a:lnTo>
                  <a:lnTo>
                    <a:pt x="538" y="272"/>
                  </a:lnTo>
                  <a:lnTo>
                    <a:pt x="538" y="272"/>
                  </a:lnTo>
                  <a:lnTo>
                    <a:pt x="538" y="272"/>
                  </a:lnTo>
                  <a:lnTo>
                    <a:pt x="536" y="273"/>
                  </a:lnTo>
                  <a:lnTo>
                    <a:pt x="535" y="273"/>
                  </a:lnTo>
                  <a:lnTo>
                    <a:pt x="532" y="272"/>
                  </a:lnTo>
                  <a:lnTo>
                    <a:pt x="531" y="270"/>
                  </a:lnTo>
                  <a:lnTo>
                    <a:pt x="527" y="259"/>
                  </a:lnTo>
                  <a:lnTo>
                    <a:pt x="525" y="244"/>
                  </a:lnTo>
                  <a:lnTo>
                    <a:pt x="529" y="228"/>
                  </a:lnTo>
                  <a:lnTo>
                    <a:pt x="494" y="225"/>
                  </a:lnTo>
                  <a:lnTo>
                    <a:pt x="459" y="223"/>
                  </a:lnTo>
                  <a:lnTo>
                    <a:pt x="456" y="223"/>
                  </a:lnTo>
                  <a:lnTo>
                    <a:pt x="455" y="222"/>
                  </a:lnTo>
                  <a:lnTo>
                    <a:pt x="454" y="219"/>
                  </a:lnTo>
                  <a:lnTo>
                    <a:pt x="455" y="218"/>
                  </a:lnTo>
                  <a:lnTo>
                    <a:pt x="462" y="203"/>
                  </a:lnTo>
                  <a:lnTo>
                    <a:pt x="467" y="185"/>
                  </a:lnTo>
                  <a:lnTo>
                    <a:pt x="473" y="164"/>
                  </a:lnTo>
                  <a:lnTo>
                    <a:pt x="474" y="142"/>
                  </a:lnTo>
                  <a:lnTo>
                    <a:pt x="476" y="123"/>
                  </a:lnTo>
                  <a:lnTo>
                    <a:pt x="473" y="104"/>
                  </a:lnTo>
                  <a:lnTo>
                    <a:pt x="467" y="90"/>
                  </a:lnTo>
                  <a:lnTo>
                    <a:pt x="466" y="87"/>
                  </a:lnTo>
                  <a:lnTo>
                    <a:pt x="467" y="84"/>
                  </a:lnTo>
                  <a:lnTo>
                    <a:pt x="466" y="83"/>
                  </a:lnTo>
                  <a:lnTo>
                    <a:pt x="466" y="77"/>
                  </a:lnTo>
                  <a:lnTo>
                    <a:pt x="469" y="73"/>
                  </a:lnTo>
                  <a:lnTo>
                    <a:pt x="471" y="69"/>
                  </a:lnTo>
                  <a:lnTo>
                    <a:pt x="481" y="64"/>
                  </a:lnTo>
                  <a:lnTo>
                    <a:pt x="495" y="61"/>
                  </a:lnTo>
                  <a:lnTo>
                    <a:pt x="510" y="59"/>
                  </a:lnTo>
                  <a:lnTo>
                    <a:pt x="527" y="61"/>
                  </a:lnTo>
                  <a:lnTo>
                    <a:pt x="543" y="62"/>
                  </a:lnTo>
                  <a:lnTo>
                    <a:pt x="558" y="64"/>
                  </a:lnTo>
                  <a:lnTo>
                    <a:pt x="558" y="61"/>
                  </a:lnTo>
                  <a:lnTo>
                    <a:pt x="565" y="25"/>
                  </a:lnTo>
                  <a:lnTo>
                    <a:pt x="567" y="14"/>
                  </a:lnTo>
                  <a:lnTo>
                    <a:pt x="569" y="4"/>
                  </a:lnTo>
                  <a:lnTo>
                    <a:pt x="569" y="2"/>
                  </a:lnTo>
                  <a:lnTo>
                    <a:pt x="572" y="2"/>
                  </a:lnTo>
                  <a:lnTo>
                    <a:pt x="57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3" name="Freeform 290"/>
            <p:cNvSpPr>
              <a:spLocks noEditPoints="1"/>
            </p:cNvSpPr>
            <p:nvPr/>
          </p:nvSpPr>
          <p:spPr bwMode="auto">
            <a:xfrm>
              <a:off x="4051012" y="3019137"/>
              <a:ext cx="269875" cy="760413"/>
            </a:xfrm>
            <a:custGeom>
              <a:avLst/>
              <a:gdLst>
                <a:gd name="T0" fmla="*/ 51 w 170"/>
                <a:gd name="T1" fmla="*/ 48 h 479"/>
                <a:gd name="T2" fmla="*/ 65 w 170"/>
                <a:gd name="T3" fmla="*/ 132 h 479"/>
                <a:gd name="T4" fmla="*/ 105 w 170"/>
                <a:gd name="T5" fmla="*/ 201 h 479"/>
                <a:gd name="T6" fmla="*/ 161 w 170"/>
                <a:gd name="T7" fmla="*/ 162 h 479"/>
                <a:gd name="T8" fmla="*/ 131 w 170"/>
                <a:gd name="T9" fmla="*/ 85 h 479"/>
                <a:gd name="T10" fmla="*/ 91 w 170"/>
                <a:gd name="T11" fmla="*/ 60 h 479"/>
                <a:gd name="T12" fmla="*/ 83 w 170"/>
                <a:gd name="T13" fmla="*/ 56 h 479"/>
                <a:gd name="T14" fmla="*/ 87 w 170"/>
                <a:gd name="T15" fmla="*/ 34 h 479"/>
                <a:gd name="T16" fmla="*/ 83 w 170"/>
                <a:gd name="T17" fmla="*/ 16 h 479"/>
                <a:gd name="T18" fmla="*/ 76 w 170"/>
                <a:gd name="T19" fmla="*/ 12 h 479"/>
                <a:gd name="T20" fmla="*/ 94 w 170"/>
                <a:gd name="T21" fmla="*/ 22 h 479"/>
                <a:gd name="T22" fmla="*/ 130 w 170"/>
                <a:gd name="T23" fmla="*/ 74 h 479"/>
                <a:gd name="T24" fmla="*/ 168 w 170"/>
                <a:gd name="T25" fmla="*/ 147 h 479"/>
                <a:gd name="T26" fmla="*/ 156 w 170"/>
                <a:gd name="T27" fmla="*/ 201 h 479"/>
                <a:gd name="T28" fmla="*/ 120 w 170"/>
                <a:gd name="T29" fmla="*/ 216 h 479"/>
                <a:gd name="T30" fmla="*/ 124 w 170"/>
                <a:gd name="T31" fmla="*/ 235 h 479"/>
                <a:gd name="T32" fmla="*/ 123 w 170"/>
                <a:gd name="T33" fmla="*/ 263 h 479"/>
                <a:gd name="T34" fmla="*/ 117 w 170"/>
                <a:gd name="T35" fmla="*/ 260 h 479"/>
                <a:gd name="T36" fmla="*/ 150 w 170"/>
                <a:gd name="T37" fmla="*/ 292 h 479"/>
                <a:gd name="T38" fmla="*/ 161 w 170"/>
                <a:gd name="T39" fmla="*/ 378 h 479"/>
                <a:gd name="T40" fmla="*/ 98 w 170"/>
                <a:gd name="T41" fmla="*/ 442 h 479"/>
                <a:gd name="T42" fmla="*/ 70 w 170"/>
                <a:gd name="T43" fmla="*/ 471 h 479"/>
                <a:gd name="T44" fmla="*/ 64 w 170"/>
                <a:gd name="T45" fmla="*/ 478 h 479"/>
                <a:gd name="T46" fmla="*/ 64 w 170"/>
                <a:gd name="T47" fmla="*/ 464 h 479"/>
                <a:gd name="T48" fmla="*/ 54 w 170"/>
                <a:gd name="T49" fmla="*/ 472 h 479"/>
                <a:gd name="T50" fmla="*/ 44 w 170"/>
                <a:gd name="T51" fmla="*/ 471 h 479"/>
                <a:gd name="T52" fmla="*/ 44 w 170"/>
                <a:gd name="T53" fmla="*/ 475 h 479"/>
                <a:gd name="T54" fmla="*/ 36 w 170"/>
                <a:gd name="T55" fmla="*/ 476 h 479"/>
                <a:gd name="T56" fmla="*/ 54 w 170"/>
                <a:gd name="T57" fmla="*/ 442 h 479"/>
                <a:gd name="T58" fmla="*/ 53 w 170"/>
                <a:gd name="T59" fmla="*/ 451 h 479"/>
                <a:gd name="T60" fmla="*/ 62 w 170"/>
                <a:gd name="T61" fmla="*/ 446 h 479"/>
                <a:gd name="T62" fmla="*/ 70 w 170"/>
                <a:gd name="T63" fmla="*/ 440 h 479"/>
                <a:gd name="T64" fmla="*/ 0 w 170"/>
                <a:gd name="T65" fmla="*/ 403 h 479"/>
                <a:gd name="T66" fmla="*/ 26 w 170"/>
                <a:gd name="T67" fmla="*/ 416 h 479"/>
                <a:gd name="T68" fmla="*/ 130 w 170"/>
                <a:gd name="T69" fmla="*/ 421 h 479"/>
                <a:gd name="T70" fmla="*/ 160 w 170"/>
                <a:gd name="T71" fmla="*/ 343 h 479"/>
                <a:gd name="T72" fmla="*/ 113 w 170"/>
                <a:gd name="T73" fmla="*/ 270 h 479"/>
                <a:gd name="T74" fmla="*/ 106 w 170"/>
                <a:gd name="T75" fmla="*/ 275 h 479"/>
                <a:gd name="T76" fmla="*/ 94 w 170"/>
                <a:gd name="T77" fmla="*/ 266 h 479"/>
                <a:gd name="T78" fmla="*/ 64 w 170"/>
                <a:gd name="T79" fmla="*/ 323 h 479"/>
                <a:gd name="T80" fmla="*/ 13 w 170"/>
                <a:gd name="T81" fmla="*/ 398 h 479"/>
                <a:gd name="T82" fmla="*/ 25 w 170"/>
                <a:gd name="T83" fmla="*/ 373 h 479"/>
                <a:gd name="T84" fmla="*/ 61 w 170"/>
                <a:gd name="T85" fmla="*/ 263 h 479"/>
                <a:gd name="T86" fmla="*/ 73 w 170"/>
                <a:gd name="T87" fmla="*/ 259 h 479"/>
                <a:gd name="T88" fmla="*/ 101 w 170"/>
                <a:gd name="T89" fmla="*/ 252 h 479"/>
                <a:gd name="T90" fmla="*/ 102 w 170"/>
                <a:gd name="T91" fmla="*/ 209 h 479"/>
                <a:gd name="T92" fmla="*/ 58 w 170"/>
                <a:gd name="T93" fmla="*/ 217 h 479"/>
                <a:gd name="T94" fmla="*/ 61 w 170"/>
                <a:gd name="T95" fmla="*/ 194 h 479"/>
                <a:gd name="T96" fmla="*/ 43 w 170"/>
                <a:gd name="T97" fmla="*/ 89 h 479"/>
                <a:gd name="T98" fmla="*/ 46 w 170"/>
                <a:gd name="T99" fmla="*/ 40 h 479"/>
                <a:gd name="T100" fmla="*/ 69 w 170"/>
                <a:gd name="T101" fmla="*/ 18 h 479"/>
                <a:gd name="T102" fmla="*/ 68 w 170"/>
                <a:gd name="T103"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0" h="479">
                  <a:moveTo>
                    <a:pt x="113" y="208"/>
                  </a:moveTo>
                  <a:lnTo>
                    <a:pt x="110" y="208"/>
                  </a:lnTo>
                  <a:lnTo>
                    <a:pt x="112" y="209"/>
                  </a:lnTo>
                  <a:lnTo>
                    <a:pt x="113" y="208"/>
                  </a:lnTo>
                  <a:close/>
                  <a:moveTo>
                    <a:pt x="51" y="48"/>
                  </a:moveTo>
                  <a:lnTo>
                    <a:pt x="39" y="49"/>
                  </a:lnTo>
                  <a:lnTo>
                    <a:pt x="44" y="67"/>
                  </a:lnTo>
                  <a:lnTo>
                    <a:pt x="51" y="86"/>
                  </a:lnTo>
                  <a:lnTo>
                    <a:pt x="58" y="108"/>
                  </a:lnTo>
                  <a:lnTo>
                    <a:pt x="65" y="132"/>
                  </a:lnTo>
                  <a:lnTo>
                    <a:pt x="70" y="155"/>
                  </a:lnTo>
                  <a:lnTo>
                    <a:pt x="72" y="177"/>
                  </a:lnTo>
                  <a:lnTo>
                    <a:pt x="69" y="198"/>
                  </a:lnTo>
                  <a:lnTo>
                    <a:pt x="86" y="201"/>
                  </a:lnTo>
                  <a:lnTo>
                    <a:pt x="105" y="201"/>
                  </a:lnTo>
                  <a:lnTo>
                    <a:pt x="123" y="198"/>
                  </a:lnTo>
                  <a:lnTo>
                    <a:pt x="141" y="195"/>
                  </a:lnTo>
                  <a:lnTo>
                    <a:pt x="152" y="193"/>
                  </a:lnTo>
                  <a:lnTo>
                    <a:pt x="159" y="179"/>
                  </a:lnTo>
                  <a:lnTo>
                    <a:pt x="161" y="162"/>
                  </a:lnTo>
                  <a:lnTo>
                    <a:pt x="160" y="146"/>
                  </a:lnTo>
                  <a:lnTo>
                    <a:pt x="156" y="128"/>
                  </a:lnTo>
                  <a:lnTo>
                    <a:pt x="150" y="111"/>
                  </a:lnTo>
                  <a:lnTo>
                    <a:pt x="142" y="97"/>
                  </a:lnTo>
                  <a:lnTo>
                    <a:pt x="131" y="85"/>
                  </a:lnTo>
                  <a:lnTo>
                    <a:pt x="115" y="73"/>
                  </a:lnTo>
                  <a:lnTo>
                    <a:pt x="94" y="62"/>
                  </a:lnTo>
                  <a:lnTo>
                    <a:pt x="94" y="62"/>
                  </a:lnTo>
                  <a:lnTo>
                    <a:pt x="93" y="62"/>
                  </a:lnTo>
                  <a:lnTo>
                    <a:pt x="91" y="60"/>
                  </a:lnTo>
                  <a:lnTo>
                    <a:pt x="91" y="60"/>
                  </a:lnTo>
                  <a:lnTo>
                    <a:pt x="88" y="62"/>
                  </a:lnTo>
                  <a:lnTo>
                    <a:pt x="87" y="62"/>
                  </a:lnTo>
                  <a:lnTo>
                    <a:pt x="86" y="59"/>
                  </a:lnTo>
                  <a:lnTo>
                    <a:pt x="83" y="56"/>
                  </a:lnTo>
                  <a:lnTo>
                    <a:pt x="66" y="51"/>
                  </a:lnTo>
                  <a:lnTo>
                    <a:pt x="51" y="48"/>
                  </a:lnTo>
                  <a:close/>
                  <a:moveTo>
                    <a:pt x="83" y="16"/>
                  </a:moveTo>
                  <a:lnTo>
                    <a:pt x="84" y="26"/>
                  </a:lnTo>
                  <a:lnTo>
                    <a:pt x="87" y="34"/>
                  </a:lnTo>
                  <a:lnTo>
                    <a:pt x="87" y="31"/>
                  </a:lnTo>
                  <a:lnTo>
                    <a:pt x="87" y="27"/>
                  </a:lnTo>
                  <a:lnTo>
                    <a:pt x="86" y="23"/>
                  </a:lnTo>
                  <a:lnTo>
                    <a:pt x="84" y="19"/>
                  </a:lnTo>
                  <a:lnTo>
                    <a:pt x="83" y="16"/>
                  </a:lnTo>
                  <a:close/>
                  <a:moveTo>
                    <a:pt x="76" y="12"/>
                  </a:moveTo>
                  <a:lnTo>
                    <a:pt x="76" y="13"/>
                  </a:lnTo>
                  <a:lnTo>
                    <a:pt x="77" y="12"/>
                  </a:lnTo>
                  <a:lnTo>
                    <a:pt x="77" y="12"/>
                  </a:lnTo>
                  <a:lnTo>
                    <a:pt x="76" y="12"/>
                  </a:lnTo>
                  <a:close/>
                  <a:moveTo>
                    <a:pt x="68" y="0"/>
                  </a:moveTo>
                  <a:lnTo>
                    <a:pt x="70" y="1"/>
                  </a:lnTo>
                  <a:lnTo>
                    <a:pt x="84" y="8"/>
                  </a:lnTo>
                  <a:lnTo>
                    <a:pt x="91" y="15"/>
                  </a:lnTo>
                  <a:lnTo>
                    <a:pt x="94" y="22"/>
                  </a:lnTo>
                  <a:lnTo>
                    <a:pt x="95" y="31"/>
                  </a:lnTo>
                  <a:lnTo>
                    <a:pt x="95" y="41"/>
                  </a:lnTo>
                  <a:lnTo>
                    <a:pt x="98" y="55"/>
                  </a:lnTo>
                  <a:lnTo>
                    <a:pt x="115" y="64"/>
                  </a:lnTo>
                  <a:lnTo>
                    <a:pt x="130" y="74"/>
                  </a:lnTo>
                  <a:lnTo>
                    <a:pt x="141" y="84"/>
                  </a:lnTo>
                  <a:lnTo>
                    <a:pt x="149" y="92"/>
                  </a:lnTo>
                  <a:lnTo>
                    <a:pt x="159" y="108"/>
                  </a:lnTo>
                  <a:lnTo>
                    <a:pt x="164" y="126"/>
                  </a:lnTo>
                  <a:lnTo>
                    <a:pt x="168" y="147"/>
                  </a:lnTo>
                  <a:lnTo>
                    <a:pt x="170" y="166"/>
                  </a:lnTo>
                  <a:lnTo>
                    <a:pt x="166" y="183"/>
                  </a:lnTo>
                  <a:lnTo>
                    <a:pt x="157" y="198"/>
                  </a:lnTo>
                  <a:lnTo>
                    <a:pt x="157" y="199"/>
                  </a:lnTo>
                  <a:lnTo>
                    <a:pt x="156" y="201"/>
                  </a:lnTo>
                  <a:lnTo>
                    <a:pt x="142" y="202"/>
                  </a:lnTo>
                  <a:lnTo>
                    <a:pt x="116" y="208"/>
                  </a:lnTo>
                  <a:lnTo>
                    <a:pt x="117" y="208"/>
                  </a:lnTo>
                  <a:lnTo>
                    <a:pt x="119" y="209"/>
                  </a:lnTo>
                  <a:lnTo>
                    <a:pt x="120" y="216"/>
                  </a:lnTo>
                  <a:lnTo>
                    <a:pt x="123" y="216"/>
                  </a:lnTo>
                  <a:lnTo>
                    <a:pt x="124" y="217"/>
                  </a:lnTo>
                  <a:lnTo>
                    <a:pt x="124" y="220"/>
                  </a:lnTo>
                  <a:lnTo>
                    <a:pt x="123" y="227"/>
                  </a:lnTo>
                  <a:lnTo>
                    <a:pt x="124" y="235"/>
                  </a:lnTo>
                  <a:lnTo>
                    <a:pt x="124" y="243"/>
                  </a:lnTo>
                  <a:lnTo>
                    <a:pt x="124" y="252"/>
                  </a:lnTo>
                  <a:lnTo>
                    <a:pt x="126" y="259"/>
                  </a:lnTo>
                  <a:lnTo>
                    <a:pt x="124" y="261"/>
                  </a:lnTo>
                  <a:lnTo>
                    <a:pt x="123" y="263"/>
                  </a:lnTo>
                  <a:lnTo>
                    <a:pt x="121" y="263"/>
                  </a:lnTo>
                  <a:lnTo>
                    <a:pt x="120" y="263"/>
                  </a:lnTo>
                  <a:lnTo>
                    <a:pt x="119" y="263"/>
                  </a:lnTo>
                  <a:lnTo>
                    <a:pt x="117" y="261"/>
                  </a:lnTo>
                  <a:lnTo>
                    <a:pt x="117" y="260"/>
                  </a:lnTo>
                  <a:lnTo>
                    <a:pt x="116" y="257"/>
                  </a:lnTo>
                  <a:lnTo>
                    <a:pt x="116" y="263"/>
                  </a:lnTo>
                  <a:lnTo>
                    <a:pt x="128" y="270"/>
                  </a:lnTo>
                  <a:lnTo>
                    <a:pt x="141" y="281"/>
                  </a:lnTo>
                  <a:lnTo>
                    <a:pt x="150" y="292"/>
                  </a:lnTo>
                  <a:lnTo>
                    <a:pt x="163" y="310"/>
                  </a:lnTo>
                  <a:lnTo>
                    <a:pt x="168" y="326"/>
                  </a:lnTo>
                  <a:lnTo>
                    <a:pt x="168" y="343"/>
                  </a:lnTo>
                  <a:lnTo>
                    <a:pt x="166" y="361"/>
                  </a:lnTo>
                  <a:lnTo>
                    <a:pt x="161" y="378"/>
                  </a:lnTo>
                  <a:lnTo>
                    <a:pt x="155" y="399"/>
                  </a:lnTo>
                  <a:lnTo>
                    <a:pt x="146" y="414"/>
                  </a:lnTo>
                  <a:lnTo>
                    <a:pt x="135" y="427"/>
                  </a:lnTo>
                  <a:lnTo>
                    <a:pt x="120" y="436"/>
                  </a:lnTo>
                  <a:lnTo>
                    <a:pt x="98" y="442"/>
                  </a:lnTo>
                  <a:lnTo>
                    <a:pt x="90" y="442"/>
                  </a:lnTo>
                  <a:lnTo>
                    <a:pt x="83" y="442"/>
                  </a:lnTo>
                  <a:lnTo>
                    <a:pt x="79" y="442"/>
                  </a:lnTo>
                  <a:lnTo>
                    <a:pt x="79" y="443"/>
                  </a:lnTo>
                  <a:lnTo>
                    <a:pt x="70" y="471"/>
                  </a:lnTo>
                  <a:lnTo>
                    <a:pt x="69" y="475"/>
                  </a:lnTo>
                  <a:lnTo>
                    <a:pt x="68" y="476"/>
                  </a:lnTo>
                  <a:lnTo>
                    <a:pt x="66" y="478"/>
                  </a:lnTo>
                  <a:lnTo>
                    <a:pt x="65" y="478"/>
                  </a:lnTo>
                  <a:lnTo>
                    <a:pt x="64" y="478"/>
                  </a:lnTo>
                  <a:lnTo>
                    <a:pt x="62" y="476"/>
                  </a:lnTo>
                  <a:lnTo>
                    <a:pt x="61" y="475"/>
                  </a:lnTo>
                  <a:lnTo>
                    <a:pt x="61" y="472"/>
                  </a:lnTo>
                  <a:lnTo>
                    <a:pt x="62" y="469"/>
                  </a:lnTo>
                  <a:lnTo>
                    <a:pt x="64" y="464"/>
                  </a:lnTo>
                  <a:lnTo>
                    <a:pt x="61" y="472"/>
                  </a:lnTo>
                  <a:lnTo>
                    <a:pt x="59" y="474"/>
                  </a:lnTo>
                  <a:lnTo>
                    <a:pt x="58" y="474"/>
                  </a:lnTo>
                  <a:lnTo>
                    <a:pt x="55" y="474"/>
                  </a:lnTo>
                  <a:lnTo>
                    <a:pt x="54" y="472"/>
                  </a:lnTo>
                  <a:lnTo>
                    <a:pt x="50" y="475"/>
                  </a:lnTo>
                  <a:lnTo>
                    <a:pt x="48" y="476"/>
                  </a:lnTo>
                  <a:lnTo>
                    <a:pt x="46" y="475"/>
                  </a:lnTo>
                  <a:lnTo>
                    <a:pt x="44" y="472"/>
                  </a:lnTo>
                  <a:lnTo>
                    <a:pt x="44" y="471"/>
                  </a:lnTo>
                  <a:lnTo>
                    <a:pt x="46" y="465"/>
                  </a:lnTo>
                  <a:lnTo>
                    <a:pt x="44" y="465"/>
                  </a:lnTo>
                  <a:lnTo>
                    <a:pt x="43" y="469"/>
                  </a:lnTo>
                  <a:lnTo>
                    <a:pt x="43" y="474"/>
                  </a:lnTo>
                  <a:lnTo>
                    <a:pt x="44" y="475"/>
                  </a:lnTo>
                  <a:lnTo>
                    <a:pt x="43" y="478"/>
                  </a:lnTo>
                  <a:lnTo>
                    <a:pt x="42" y="479"/>
                  </a:lnTo>
                  <a:lnTo>
                    <a:pt x="40" y="479"/>
                  </a:lnTo>
                  <a:lnTo>
                    <a:pt x="37" y="478"/>
                  </a:lnTo>
                  <a:lnTo>
                    <a:pt x="36" y="476"/>
                  </a:lnTo>
                  <a:lnTo>
                    <a:pt x="35" y="464"/>
                  </a:lnTo>
                  <a:lnTo>
                    <a:pt x="40" y="453"/>
                  </a:lnTo>
                  <a:lnTo>
                    <a:pt x="50" y="443"/>
                  </a:lnTo>
                  <a:lnTo>
                    <a:pt x="51" y="442"/>
                  </a:lnTo>
                  <a:lnTo>
                    <a:pt x="54" y="442"/>
                  </a:lnTo>
                  <a:lnTo>
                    <a:pt x="55" y="443"/>
                  </a:lnTo>
                  <a:lnTo>
                    <a:pt x="57" y="446"/>
                  </a:lnTo>
                  <a:lnTo>
                    <a:pt x="57" y="447"/>
                  </a:lnTo>
                  <a:lnTo>
                    <a:pt x="55" y="449"/>
                  </a:lnTo>
                  <a:lnTo>
                    <a:pt x="53" y="451"/>
                  </a:lnTo>
                  <a:lnTo>
                    <a:pt x="54" y="451"/>
                  </a:lnTo>
                  <a:lnTo>
                    <a:pt x="57" y="451"/>
                  </a:lnTo>
                  <a:lnTo>
                    <a:pt x="58" y="453"/>
                  </a:lnTo>
                  <a:lnTo>
                    <a:pt x="58" y="454"/>
                  </a:lnTo>
                  <a:lnTo>
                    <a:pt x="62" y="446"/>
                  </a:lnTo>
                  <a:lnTo>
                    <a:pt x="64" y="445"/>
                  </a:lnTo>
                  <a:lnTo>
                    <a:pt x="66" y="443"/>
                  </a:lnTo>
                  <a:lnTo>
                    <a:pt x="68" y="443"/>
                  </a:lnTo>
                  <a:lnTo>
                    <a:pt x="69" y="445"/>
                  </a:lnTo>
                  <a:lnTo>
                    <a:pt x="70" y="440"/>
                  </a:lnTo>
                  <a:lnTo>
                    <a:pt x="46" y="435"/>
                  </a:lnTo>
                  <a:lnTo>
                    <a:pt x="21" y="423"/>
                  </a:lnTo>
                  <a:lnTo>
                    <a:pt x="0" y="406"/>
                  </a:lnTo>
                  <a:lnTo>
                    <a:pt x="0" y="405"/>
                  </a:lnTo>
                  <a:lnTo>
                    <a:pt x="0" y="403"/>
                  </a:lnTo>
                  <a:lnTo>
                    <a:pt x="2" y="401"/>
                  </a:lnTo>
                  <a:lnTo>
                    <a:pt x="3" y="399"/>
                  </a:lnTo>
                  <a:lnTo>
                    <a:pt x="6" y="401"/>
                  </a:lnTo>
                  <a:lnTo>
                    <a:pt x="7" y="401"/>
                  </a:lnTo>
                  <a:lnTo>
                    <a:pt x="26" y="416"/>
                  </a:lnTo>
                  <a:lnTo>
                    <a:pt x="50" y="427"/>
                  </a:lnTo>
                  <a:lnTo>
                    <a:pt x="73" y="434"/>
                  </a:lnTo>
                  <a:lnTo>
                    <a:pt x="97" y="434"/>
                  </a:lnTo>
                  <a:lnTo>
                    <a:pt x="116" y="429"/>
                  </a:lnTo>
                  <a:lnTo>
                    <a:pt x="130" y="421"/>
                  </a:lnTo>
                  <a:lnTo>
                    <a:pt x="139" y="410"/>
                  </a:lnTo>
                  <a:lnTo>
                    <a:pt x="148" y="395"/>
                  </a:lnTo>
                  <a:lnTo>
                    <a:pt x="153" y="377"/>
                  </a:lnTo>
                  <a:lnTo>
                    <a:pt x="157" y="359"/>
                  </a:lnTo>
                  <a:lnTo>
                    <a:pt x="160" y="343"/>
                  </a:lnTo>
                  <a:lnTo>
                    <a:pt x="160" y="328"/>
                  </a:lnTo>
                  <a:lnTo>
                    <a:pt x="155" y="312"/>
                  </a:lnTo>
                  <a:lnTo>
                    <a:pt x="143" y="297"/>
                  </a:lnTo>
                  <a:lnTo>
                    <a:pt x="130" y="282"/>
                  </a:lnTo>
                  <a:lnTo>
                    <a:pt x="113" y="270"/>
                  </a:lnTo>
                  <a:lnTo>
                    <a:pt x="112" y="274"/>
                  </a:lnTo>
                  <a:lnTo>
                    <a:pt x="110" y="275"/>
                  </a:lnTo>
                  <a:lnTo>
                    <a:pt x="108" y="277"/>
                  </a:lnTo>
                  <a:lnTo>
                    <a:pt x="108" y="277"/>
                  </a:lnTo>
                  <a:lnTo>
                    <a:pt x="106" y="275"/>
                  </a:lnTo>
                  <a:lnTo>
                    <a:pt x="105" y="274"/>
                  </a:lnTo>
                  <a:lnTo>
                    <a:pt x="104" y="268"/>
                  </a:lnTo>
                  <a:lnTo>
                    <a:pt x="101" y="267"/>
                  </a:lnTo>
                  <a:lnTo>
                    <a:pt x="101" y="266"/>
                  </a:lnTo>
                  <a:lnTo>
                    <a:pt x="94" y="266"/>
                  </a:lnTo>
                  <a:lnTo>
                    <a:pt x="87" y="267"/>
                  </a:lnTo>
                  <a:lnTo>
                    <a:pt x="79" y="267"/>
                  </a:lnTo>
                  <a:lnTo>
                    <a:pt x="70" y="267"/>
                  </a:lnTo>
                  <a:lnTo>
                    <a:pt x="70" y="296"/>
                  </a:lnTo>
                  <a:lnTo>
                    <a:pt x="64" y="323"/>
                  </a:lnTo>
                  <a:lnTo>
                    <a:pt x="51" y="350"/>
                  </a:lnTo>
                  <a:lnTo>
                    <a:pt x="35" y="373"/>
                  </a:lnTo>
                  <a:lnTo>
                    <a:pt x="17" y="396"/>
                  </a:lnTo>
                  <a:lnTo>
                    <a:pt x="14" y="398"/>
                  </a:lnTo>
                  <a:lnTo>
                    <a:pt x="13" y="398"/>
                  </a:lnTo>
                  <a:lnTo>
                    <a:pt x="10" y="396"/>
                  </a:lnTo>
                  <a:lnTo>
                    <a:pt x="8" y="395"/>
                  </a:lnTo>
                  <a:lnTo>
                    <a:pt x="8" y="392"/>
                  </a:lnTo>
                  <a:lnTo>
                    <a:pt x="10" y="391"/>
                  </a:lnTo>
                  <a:lnTo>
                    <a:pt x="25" y="373"/>
                  </a:lnTo>
                  <a:lnTo>
                    <a:pt x="39" y="352"/>
                  </a:lnTo>
                  <a:lnTo>
                    <a:pt x="51" y="332"/>
                  </a:lnTo>
                  <a:lnTo>
                    <a:pt x="59" y="310"/>
                  </a:lnTo>
                  <a:lnTo>
                    <a:pt x="64" y="288"/>
                  </a:lnTo>
                  <a:lnTo>
                    <a:pt x="61" y="263"/>
                  </a:lnTo>
                  <a:lnTo>
                    <a:pt x="61" y="261"/>
                  </a:lnTo>
                  <a:lnTo>
                    <a:pt x="62" y="259"/>
                  </a:lnTo>
                  <a:lnTo>
                    <a:pt x="64" y="259"/>
                  </a:lnTo>
                  <a:lnTo>
                    <a:pt x="66" y="259"/>
                  </a:lnTo>
                  <a:lnTo>
                    <a:pt x="73" y="259"/>
                  </a:lnTo>
                  <a:lnTo>
                    <a:pt x="80" y="259"/>
                  </a:lnTo>
                  <a:lnTo>
                    <a:pt x="86" y="259"/>
                  </a:lnTo>
                  <a:lnTo>
                    <a:pt x="93" y="257"/>
                  </a:lnTo>
                  <a:lnTo>
                    <a:pt x="99" y="257"/>
                  </a:lnTo>
                  <a:lnTo>
                    <a:pt x="101" y="252"/>
                  </a:lnTo>
                  <a:lnTo>
                    <a:pt x="102" y="245"/>
                  </a:lnTo>
                  <a:lnTo>
                    <a:pt x="105" y="232"/>
                  </a:lnTo>
                  <a:lnTo>
                    <a:pt x="106" y="221"/>
                  </a:lnTo>
                  <a:lnTo>
                    <a:pt x="102" y="209"/>
                  </a:lnTo>
                  <a:lnTo>
                    <a:pt x="102" y="209"/>
                  </a:lnTo>
                  <a:lnTo>
                    <a:pt x="84" y="209"/>
                  </a:lnTo>
                  <a:lnTo>
                    <a:pt x="66" y="206"/>
                  </a:lnTo>
                  <a:lnTo>
                    <a:pt x="62" y="216"/>
                  </a:lnTo>
                  <a:lnTo>
                    <a:pt x="61" y="217"/>
                  </a:lnTo>
                  <a:lnTo>
                    <a:pt x="58" y="217"/>
                  </a:lnTo>
                  <a:lnTo>
                    <a:pt x="57" y="217"/>
                  </a:lnTo>
                  <a:lnTo>
                    <a:pt x="55" y="216"/>
                  </a:lnTo>
                  <a:lnTo>
                    <a:pt x="54" y="215"/>
                  </a:lnTo>
                  <a:lnTo>
                    <a:pt x="55" y="212"/>
                  </a:lnTo>
                  <a:lnTo>
                    <a:pt x="61" y="194"/>
                  </a:lnTo>
                  <a:lnTo>
                    <a:pt x="64" y="175"/>
                  </a:lnTo>
                  <a:lnTo>
                    <a:pt x="61" y="154"/>
                  </a:lnTo>
                  <a:lnTo>
                    <a:pt x="57" y="132"/>
                  </a:lnTo>
                  <a:lnTo>
                    <a:pt x="50" y="110"/>
                  </a:lnTo>
                  <a:lnTo>
                    <a:pt x="43" y="89"/>
                  </a:lnTo>
                  <a:lnTo>
                    <a:pt x="36" y="67"/>
                  </a:lnTo>
                  <a:lnTo>
                    <a:pt x="31" y="46"/>
                  </a:lnTo>
                  <a:lnTo>
                    <a:pt x="31" y="45"/>
                  </a:lnTo>
                  <a:lnTo>
                    <a:pt x="32" y="42"/>
                  </a:lnTo>
                  <a:lnTo>
                    <a:pt x="46" y="40"/>
                  </a:lnTo>
                  <a:lnTo>
                    <a:pt x="62" y="41"/>
                  </a:lnTo>
                  <a:lnTo>
                    <a:pt x="79" y="46"/>
                  </a:lnTo>
                  <a:lnTo>
                    <a:pt x="76" y="35"/>
                  </a:lnTo>
                  <a:lnTo>
                    <a:pt x="73" y="27"/>
                  </a:lnTo>
                  <a:lnTo>
                    <a:pt x="69" y="18"/>
                  </a:lnTo>
                  <a:lnTo>
                    <a:pt x="68" y="11"/>
                  </a:lnTo>
                  <a:lnTo>
                    <a:pt x="65" y="5"/>
                  </a:lnTo>
                  <a:lnTo>
                    <a:pt x="65" y="4"/>
                  </a:lnTo>
                  <a:lnTo>
                    <a:pt x="66" y="1"/>
                  </a:lnTo>
                  <a:lnTo>
                    <a:pt x="68"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4" name="Freeform 291"/>
            <p:cNvSpPr>
              <a:spLocks/>
            </p:cNvSpPr>
            <p:nvPr/>
          </p:nvSpPr>
          <p:spPr bwMode="auto">
            <a:xfrm>
              <a:off x="5167024" y="3055649"/>
              <a:ext cx="306388" cy="233363"/>
            </a:xfrm>
            <a:custGeom>
              <a:avLst/>
              <a:gdLst>
                <a:gd name="T0" fmla="*/ 106 w 193"/>
                <a:gd name="T1" fmla="*/ 0 h 147"/>
                <a:gd name="T2" fmla="*/ 147 w 193"/>
                <a:gd name="T3" fmla="*/ 11 h 147"/>
                <a:gd name="T4" fmla="*/ 180 w 193"/>
                <a:gd name="T5" fmla="*/ 35 h 147"/>
                <a:gd name="T6" fmla="*/ 191 w 193"/>
                <a:gd name="T7" fmla="*/ 55 h 147"/>
                <a:gd name="T8" fmla="*/ 190 w 193"/>
                <a:gd name="T9" fmla="*/ 85 h 147"/>
                <a:gd name="T10" fmla="*/ 171 w 193"/>
                <a:gd name="T11" fmla="*/ 121 h 147"/>
                <a:gd name="T12" fmla="*/ 136 w 193"/>
                <a:gd name="T13" fmla="*/ 142 h 147"/>
                <a:gd name="T14" fmla="*/ 96 w 193"/>
                <a:gd name="T15" fmla="*/ 147 h 147"/>
                <a:gd name="T16" fmla="*/ 51 w 193"/>
                <a:gd name="T17" fmla="*/ 136 h 147"/>
                <a:gd name="T18" fmla="*/ 23 w 193"/>
                <a:gd name="T19" fmla="*/ 119 h 147"/>
                <a:gd name="T20" fmla="*/ 4 w 193"/>
                <a:gd name="T21" fmla="*/ 90 h 147"/>
                <a:gd name="T22" fmla="*/ 0 w 193"/>
                <a:gd name="T23" fmla="*/ 54 h 147"/>
                <a:gd name="T24" fmla="*/ 8 w 193"/>
                <a:gd name="T25" fmla="*/ 32 h 147"/>
                <a:gd name="T26" fmla="*/ 12 w 193"/>
                <a:gd name="T27" fmla="*/ 32 h 147"/>
                <a:gd name="T28" fmla="*/ 14 w 193"/>
                <a:gd name="T29" fmla="*/ 35 h 147"/>
                <a:gd name="T30" fmla="*/ 7 w 193"/>
                <a:gd name="T31" fmla="*/ 58 h 147"/>
                <a:gd name="T32" fmla="*/ 14 w 193"/>
                <a:gd name="T33" fmla="*/ 95 h 147"/>
                <a:gd name="T34" fmla="*/ 38 w 193"/>
                <a:gd name="T35" fmla="*/ 121 h 147"/>
                <a:gd name="T36" fmla="*/ 73 w 193"/>
                <a:gd name="T37" fmla="*/ 136 h 147"/>
                <a:gd name="T38" fmla="*/ 111 w 193"/>
                <a:gd name="T39" fmla="*/ 141 h 147"/>
                <a:gd name="T40" fmla="*/ 149 w 193"/>
                <a:gd name="T41" fmla="*/ 130 h 147"/>
                <a:gd name="T42" fmla="*/ 176 w 193"/>
                <a:gd name="T43" fmla="*/ 101 h 147"/>
                <a:gd name="T44" fmla="*/ 186 w 193"/>
                <a:gd name="T45" fmla="*/ 68 h 147"/>
                <a:gd name="T46" fmla="*/ 175 w 193"/>
                <a:gd name="T47" fmla="*/ 39 h 147"/>
                <a:gd name="T48" fmla="*/ 139 w 193"/>
                <a:gd name="T49" fmla="*/ 15 h 147"/>
                <a:gd name="T50" fmla="*/ 91 w 193"/>
                <a:gd name="T51" fmla="*/ 7 h 147"/>
                <a:gd name="T52" fmla="*/ 58 w 193"/>
                <a:gd name="T53" fmla="*/ 12 h 147"/>
                <a:gd name="T54" fmla="*/ 37 w 193"/>
                <a:gd name="T55" fmla="*/ 23 h 147"/>
                <a:gd name="T56" fmla="*/ 23 w 193"/>
                <a:gd name="T57" fmla="*/ 46 h 147"/>
                <a:gd name="T58" fmla="*/ 20 w 193"/>
                <a:gd name="T59" fmla="*/ 48 h 147"/>
                <a:gd name="T60" fmla="*/ 18 w 193"/>
                <a:gd name="T61" fmla="*/ 47 h 147"/>
                <a:gd name="T62" fmla="*/ 16 w 193"/>
                <a:gd name="T63" fmla="*/ 44 h 147"/>
                <a:gd name="T64" fmla="*/ 31 w 193"/>
                <a:gd name="T65" fmla="*/ 18 h 147"/>
                <a:gd name="T66" fmla="*/ 65 w 193"/>
                <a:gd name="T67" fmla="*/ 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47">
                  <a:moveTo>
                    <a:pt x="84" y="0"/>
                  </a:moveTo>
                  <a:lnTo>
                    <a:pt x="106" y="0"/>
                  </a:lnTo>
                  <a:lnTo>
                    <a:pt x="127" y="4"/>
                  </a:lnTo>
                  <a:lnTo>
                    <a:pt x="147" y="11"/>
                  </a:lnTo>
                  <a:lnTo>
                    <a:pt x="165" y="21"/>
                  </a:lnTo>
                  <a:lnTo>
                    <a:pt x="180" y="35"/>
                  </a:lnTo>
                  <a:lnTo>
                    <a:pt x="187" y="44"/>
                  </a:lnTo>
                  <a:lnTo>
                    <a:pt x="191" y="55"/>
                  </a:lnTo>
                  <a:lnTo>
                    <a:pt x="193" y="69"/>
                  </a:lnTo>
                  <a:lnTo>
                    <a:pt x="190" y="85"/>
                  </a:lnTo>
                  <a:lnTo>
                    <a:pt x="183" y="103"/>
                  </a:lnTo>
                  <a:lnTo>
                    <a:pt x="171" y="121"/>
                  </a:lnTo>
                  <a:lnTo>
                    <a:pt x="154" y="134"/>
                  </a:lnTo>
                  <a:lnTo>
                    <a:pt x="136" y="142"/>
                  </a:lnTo>
                  <a:lnTo>
                    <a:pt x="117" y="147"/>
                  </a:lnTo>
                  <a:lnTo>
                    <a:pt x="96" y="147"/>
                  </a:lnTo>
                  <a:lnTo>
                    <a:pt x="73" y="145"/>
                  </a:lnTo>
                  <a:lnTo>
                    <a:pt x="51" y="136"/>
                  </a:lnTo>
                  <a:lnTo>
                    <a:pt x="37" y="128"/>
                  </a:lnTo>
                  <a:lnTo>
                    <a:pt x="23" y="119"/>
                  </a:lnTo>
                  <a:lnTo>
                    <a:pt x="12" y="105"/>
                  </a:lnTo>
                  <a:lnTo>
                    <a:pt x="4" y="90"/>
                  </a:lnTo>
                  <a:lnTo>
                    <a:pt x="0" y="73"/>
                  </a:lnTo>
                  <a:lnTo>
                    <a:pt x="0" y="54"/>
                  </a:lnTo>
                  <a:lnTo>
                    <a:pt x="7" y="33"/>
                  </a:lnTo>
                  <a:lnTo>
                    <a:pt x="8" y="32"/>
                  </a:lnTo>
                  <a:lnTo>
                    <a:pt x="9" y="32"/>
                  </a:lnTo>
                  <a:lnTo>
                    <a:pt x="12" y="32"/>
                  </a:lnTo>
                  <a:lnTo>
                    <a:pt x="14" y="33"/>
                  </a:lnTo>
                  <a:lnTo>
                    <a:pt x="14" y="35"/>
                  </a:lnTo>
                  <a:lnTo>
                    <a:pt x="14" y="36"/>
                  </a:lnTo>
                  <a:lnTo>
                    <a:pt x="7" y="58"/>
                  </a:lnTo>
                  <a:lnTo>
                    <a:pt x="8" y="77"/>
                  </a:lnTo>
                  <a:lnTo>
                    <a:pt x="14" y="95"/>
                  </a:lnTo>
                  <a:lnTo>
                    <a:pt x="25" y="109"/>
                  </a:lnTo>
                  <a:lnTo>
                    <a:pt x="38" y="121"/>
                  </a:lnTo>
                  <a:lnTo>
                    <a:pt x="55" y="130"/>
                  </a:lnTo>
                  <a:lnTo>
                    <a:pt x="73" y="136"/>
                  </a:lnTo>
                  <a:lnTo>
                    <a:pt x="92" y="141"/>
                  </a:lnTo>
                  <a:lnTo>
                    <a:pt x="111" y="141"/>
                  </a:lnTo>
                  <a:lnTo>
                    <a:pt x="131" y="136"/>
                  </a:lnTo>
                  <a:lnTo>
                    <a:pt x="149" y="130"/>
                  </a:lnTo>
                  <a:lnTo>
                    <a:pt x="164" y="117"/>
                  </a:lnTo>
                  <a:lnTo>
                    <a:pt x="176" y="101"/>
                  </a:lnTo>
                  <a:lnTo>
                    <a:pt x="183" y="84"/>
                  </a:lnTo>
                  <a:lnTo>
                    <a:pt x="186" y="68"/>
                  </a:lnTo>
                  <a:lnTo>
                    <a:pt x="183" y="52"/>
                  </a:lnTo>
                  <a:lnTo>
                    <a:pt x="175" y="39"/>
                  </a:lnTo>
                  <a:lnTo>
                    <a:pt x="160" y="26"/>
                  </a:lnTo>
                  <a:lnTo>
                    <a:pt x="139" y="15"/>
                  </a:lnTo>
                  <a:lnTo>
                    <a:pt x="116" y="10"/>
                  </a:lnTo>
                  <a:lnTo>
                    <a:pt x="91" y="7"/>
                  </a:lnTo>
                  <a:lnTo>
                    <a:pt x="66" y="10"/>
                  </a:lnTo>
                  <a:lnTo>
                    <a:pt x="58" y="12"/>
                  </a:lnTo>
                  <a:lnTo>
                    <a:pt x="47" y="17"/>
                  </a:lnTo>
                  <a:lnTo>
                    <a:pt x="37" y="23"/>
                  </a:lnTo>
                  <a:lnTo>
                    <a:pt x="29" y="33"/>
                  </a:lnTo>
                  <a:lnTo>
                    <a:pt x="23" y="46"/>
                  </a:lnTo>
                  <a:lnTo>
                    <a:pt x="23" y="47"/>
                  </a:lnTo>
                  <a:lnTo>
                    <a:pt x="20" y="48"/>
                  </a:lnTo>
                  <a:lnTo>
                    <a:pt x="19" y="48"/>
                  </a:lnTo>
                  <a:lnTo>
                    <a:pt x="18" y="47"/>
                  </a:lnTo>
                  <a:lnTo>
                    <a:pt x="16" y="46"/>
                  </a:lnTo>
                  <a:lnTo>
                    <a:pt x="16" y="44"/>
                  </a:lnTo>
                  <a:lnTo>
                    <a:pt x="22" y="30"/>
                  </a:lnTo>
                  <a:lnTo>
                    <a:pt x="31" y="18"/>
                  </a:lnTo>
                  <a:lnTo>
                    <a:pt x="47" y="10"/>
                  </a:lnTo>
                  <a:lnTo>
                    <a:pt x="65" y="3"/>
                  </a:lnTo>
                  <a:lnTo>
                    <a:pt x="8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5" name="Freeform 292"/>
            <p:cNvSpPr>
              <a:spLocks/>
            </p:cNvSpPr>
            <p:nvPr/>
          </p:nvSpPr>
          <p:spPr bwMode="auto">
            <a:xfrm>
              <a:off x="4971762" y="3039774"/>
              <a:ext cx="550863" cy="384175"/>
            </a:xfrm>
            <a:custGeom>
              <a:avLst/>
              <a:gdLst>
                <a:gd name="T0" fmla="*/ 116 w 347"/>
                <a:gd name="T1" fmla="*/ 2 h 242"/>
                <a:gd name="T2" fmla="*/ 115 w 347"/>
                <a:gd name="T3" fmla="*/ 6 h 242"/>
                <a:gd name="T4" fmla="*/ 66 w 347"/>
                <a:gd name="T5" fmla="*/ 7 h 242"/>
                <a:gd name="T6" fmla="*/ 11 w 347"/>
                <a:gd name="T7" fmla="*/ 16 h 242"/>
                <a:gd name="T8" fmla="*/ 55 w 347"/>
                <a:gd name="T9" fmla="*/ 25 h 242"/>
                <a:gd name="T10" fmla="*/ 91 w 347"/>
                <a:gd name="T11" fmla="*/ 28 h 242"/>
                <a:gd name="T12" fmla="*/ 94 w 347"/>
                <a:gd name="T13" fmla="*/ 33 h 242"/>
                <a:gd name="T14" fmla="*/ 64 w 347"/>
                <a:gd name="T15" fmla="*/ 43 h 242"/>
                <a:gd name="T16" fmla="*/ 36 w 347"/>
                <a:gd name="T17" fmla="*/ 61 h 242"/>
                <a:gd name="T18" fmla="*/ 69 w 347"/>
                <a:gd name="T19" fmla="*/ 65 h 242"/>
                <a:gd name="T20" fmla="*/ 81 w 347"/>
                <a:gd name="T21" fmla="*/ 73 h 242"/>
                <a:gd name="T22" fmla="*/ 72 w 347"/>
                <a:gd name="T23" fmla="*/ 84 h 242"/>
                <a:gd name="T24" fmla="*/ 57 w 347"/>
                <a:gd name="T25" fmla="*/ 98 h 242"/>
                <a:gd name="T26" fmla="*/ 77 w 347"/>
                <a:gd name="T27" fmla="*/ 102 h 242"/>
                <a:gd name="T28" fmla="*/ 95 w 347"/>
                <a:gd name="T29" fmla="*/ 113 h 242"/>
                <a:gd name="T30" fmla="*/ 87 w 347"/>
                <a:gd name="T31" fmla="*/ 135 h 242"/>
                <a:gd name="T32" fmla="*/ 79 w 347"/>
                <a:gd name="T33" fmla="*/ 151 h 242"/>
                <a:gd name="T34" fmla="*/ 108 w 347"/>
                <a:gd name="T35" fmla="*/ 155 h 242"/>
                <a:gd name="T36" fmla="*/ 121 w 347"/>
                <a:gd name="T37" fmla="*/ 160 h 242"/>
                <a:gd name="T38" fmla="*/ 115 w 347"/>
                <a:gd name="T39" fmla="*/ 171 h 242"/>
                <a:gd name="T40" fmla="*/ 102 w 347"/>
                <a:gd name="T41" fmla="*/ 182 h 242"/>
                <a:gd name="T42" fmla="*/ 115 w 347"/>
                <a:gd name="T43" fmla="*/ 181 h 242"/>
                <a:gd name="T44" fmla="*/ 170 w 347"/>
                <a:gd name="T45" fmla="*/ 181 h 242"/>
                <a:gd name="T46" fmla="*/ 171 w 347"/>
                <a:gd name="T47" fmla="*/ 185 h 242"/>
                <a:gd name="T48" fmla="*/ 160 w 347"/>
                <a:gd name="T49" fmla="*/ 200 h 242"/>
                <a:gd name="T50" fmla="*/ 221 w 347"/>
                <a:gd name="T51" fmla="*/ 188 h 242"/>
                <a:gd name="T52" fmla="*/ 225 w 347"/>
                <a:gd name="T53" fmla="*/ 191 h 242"/>
                <a:gd name="T54" fmla="*/ 245 w 347"/>
                <a:gd name="T55" fmla="*/ 228 h 242"/>
                <a:gd name="T56" fmla="*/ 287 w 347"/>
                <a:gd name="T57" fmla="*/ 235 h 242"/>
                <a:gd name="T58" fmla="*/ 346 w 347"/>
                <a:gd name="T59" fmla="*/ 235 h 242"/>
                <a:gd name="T60" fmla="*/ 347 w 347"/>
                <a:gd name="T61" fmla="*/ 240 h 242"/>
                <a:gd name="T62" fmla="*/ 324 w 347"/>
                <a:gd name="T63" fmla="*/ 240 h 242"/>
                <a:gd name="T64" fmla="*/ 258 w 347"/>
                <a:gd name="T65" fmla="*/ 240 h 242"/>
                <a:gd name="T66" fmla="*/ 222 w 347"/>
                <a:gd name="T67" fmla="*/ 214 h 242"/>
                <a:gd name="T68" fmla="*/ 186 w 347"/>
                <a:gd name="T69" fmla="*/ 202 h 242"/>
                <a:gd name="T70" fmla="*/ 149 w 347"/>
                <a:gd name="T71" fmla="*/ 207 h 242"/>
                <a:gd name="T72" fmla="*/ 148 w 347"/>
                <a:gd name="T73" fmla="*/ 203 h 242"/>
                <a:gd name="T74" fmla="*/ 148 w 347"/>
                <a:gd name="T75" fmla="*/ 184 h 242"/>
                <a:gd name="T76" fmla="*/ 102 w 347"/>
                <a:gd name="T77" fmla="*/ 191 h 242"/>
                <a:gd name="T78" fmla="*/ 86 w 347"/>
                <a:gd name="T79" fmla="*/ 189 h 242"/>
                <a:gd name="T80" fmla="*/ 91 w 347"/>
                <a:gd name="T81" fmla="*/ 181 h 242"/>
                <a:gd name="T82" fmla="*/ 108 w 347"/>
                <a:gd name="T83" fmla="*/ 167 h 242"/>
                <a:gd name="T84" fmla="*/ 95 w 347"/>
                <a:gd name="T85" fmla="*/ 160 h 242"/>
                <a:gd name="T86" fmla="*/ 75 w 347"/>
                <a:gd name="T87" fmla="*/ 156 h 242"/>
                <a:gd name="T88" fmla="*/ 75 w 347"/>
                <a:gd name="T89" fmla="*/ 142 h 242"/>
                <a:gd name="T90" fmla="*/ 87 w 347"/>
                <a:gd name="T91" fmla="*/ 123 h 242"/>
                <a:gd name="T92" fmla="*/ 87 w 347"/>
                <a:gd name="T93" fmla="*/ 113 h 242"/>
                <a:gd name="T94" fmla="*/ 76 w 347"/>
                <a:gd name="T95" fmla="*/ 109 h 242"/>
                <a:gd name="T96" fmla="*/ 61 w 347"/>
                <a:gd name="T97" fmla="*/ 107 h 242"/>
                <a:gd name="T98" fmla="*/ 48 w 347"/>
                <a:gd name="T99" fmla="*/ 102 h 242"/>
                <a:gd name="T100" fmla="*/ 53 w 347"/>
                <a:gd name="T101" fmla="*/ 93 h 242"/>
                <a:gd name="T102" fmla="*/ 68 w 347"/>
                <a:gd name="T103" fmla="*/ 79 h 242"/>
                <a:gd name="T104" fmla="*/ 47 w 347"/>
                <a:gd name="T105" fmla="*/ 69 h 242"/>
                <a:gd name="T106" fmla="*/ 15 w 347"/>
                <a:gd name="T107" fmla="*/ 61 h 242"/>
                <a:gd name="T108" fmla="*/ 15 w 347"/>
                <a:gd name="T109" fmla="*/ 56 h 242"/>
                <a:gd name="T110" fmla="*/ 62 w 347"/>
                <a:gd name="T111" fmla="*/ 36 h 242"/>
                <a:gd name="T112" fmla="*/ 51 w 347"/>
                <a:gd name="T113" fmla="*/ 32 h 242"/>
                <a:gd name="T114" fmla="*/ 2 w 347"/>
                <a:gd name="T115" fmla="*/ 18 h 242"/>
                <a:gd name="T116" fmla="*/ 0 w 347"/>
                <a:gd name="T117" fmla="*/ 13 h 242"/>
                <a:gd name="T118" fmla="*/ 42 w 347"/>
                <a:gd name="T119" fmla="*/ 2 h 242"/>
                <a:gd name="T120" fmla="*/ 113 w 347"/>
                <a:gd name="T1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 h="242">
                  <a:moveTo>
                    <a:pt x="113" y="0"/>
                  </a:moveTo>
                  <a:lnTo>
                    <a:pt x="115" y="0"/>
                  </a:lnTo>
                  <a:lnTo>
                    <a:pt x="116" y="2"/>
                  </a:lnTo>
                  <a:lnTo>
                    <a:pt x="117" y="3"/>
                  </a:lnTo>
                  <a:lnTo>
                    <a:pt x="116" y="5"/>
                  </a:lnTo>
                  <a:lnTo>
                    <a:pt x="115" y="6"/>
                  </a:lnTo>
                  <a:lnTo>
                    <a:pt x="113" y="7"/>
                  </a:lnTo>
                  <a:lnTo>
                    <a:pt x="87" y="7"/>
                  </a:lnTo>
                  <a:lnTo>
                    <a:pt x="66" y="7"/>
                  </a:lnTo>
                  <a:lnTo>
                    <a:pt x="47" y="9"/>
                  </a:lnTo>
                  <a:lnTo>
                    <a:pt x="28" y="10"/>
                  </a:lnTo>
                  <a:lnTo>
                    <a:pt x="11" y="16"/>
                  </a:lnTo>
                  <a:lnTo>
                    <a:pt x="24" y="21"/>
                  </a:lnTo>
                  <a:lnTo>
                    <a:pt x="39" y="24"/>
                  </a:lnTo>
                  <a:lnTo>
                    <a:pt x="55" y="25"/>
                  </a:lnTo>
                  <a:lnTo>
                    <a:pt x="72" y="27"/>
                  </a:lnTo>
                  <a:lnTo>
                    <a:pt x="81" y="27"/>
                  </a:lnTo>
                  <a:lnTo>
                    <a:pt x="91" y="28"/>
                  </a:lnTo>
                  <a:lnTo>
                    <a:pt x="94" y="29"/>
                  </a:lnTo>
                  <a:lnTo>
                    <a:pt x="95" y="31"/>
                  </a:lnTo>
                  <a:lnTo>
                    <a:pt x="94" y="33"/>
                  </a:lnTo>
                  <a:lnTo>
                    <a:pt x="92" y="35"/>
                  </a:lnTo>
                  <a:lnTo>
                    <a:pt x="79" y="39"/>
                  </a:lnTo>
                  <a:lnTo>
                    <a:pt x="64" y="43"/>
                  </a:lnTo>
                  <a:lnTo>
                    <a:pt x="43" y="50"/>
                  </a:lnTo>
                  <a:lnTo>
                    <a:pt x="25" y="58"/>
                  </a:lnTo>
                  <a:lnTo>
                    <a:pt x="36" y="61"/>
                  </a:lnTo>
                  <a:lnTo>
                    <a:pt x="47" y="61"/>
                  </a:lnTo>
                  <a:lnTo>
                    <a:pt x="58" y="62"/>
                  </a:lnTo>
                  <a:lnTo>
                    <a:pt x="69" y="65"/>
                  </a:lnTo>
                  <a:lnTo>
                    <a:pt x="80" y="71"/>
                  </a:lnTo>
                  <a:lnTo>
                    <a:pt x="80" y="72"/>
                  </a:lnTo>
                  <a:lnTo>
                    <a:pt x="81" y="73"/>
                  </a:lnTo>
                  <a:lnTo>
                    <a:pt x="80" y="75"/>
                  </a:lnTo>
                  <a:lnTo>
                    <a:pt x="76" y="80"/>
                  </a:lnTo>
                  <a:lnTo>
                    <a:pt x="72" y="84"/>
                  </a:lnTo>
                  <a:lnTo>
                    <a:pt x="66" y="90"/>
                  </a:lnTo>
                  <a:lnTo>
                    <a:pt x="62" y="94"/>
                  </a:lnTo>
                  <a:lnTo>
                    <a:pt x="57" y="98"/>
                  </a:lnTo>
                  <a:lnTo>
                    <a:pt x="62" y="100"/>
                  </a:lnTo>
                  <a:lnTo>
                    <a:pt x="68" y="101"/>
                  </a:lnTo>
                  <a:lnTo>
                    <a:pt x="77" y="102"/>
                  </a:lnTo>
                  <a:lnTo>
                    <a:pt x="86" y="104"/>
                  </a:lnTo>
                  <a:lnTo>
                    <a:pt x="91" y="108"/>
                  </a:lnTo>
                  <a:lnTo>
                    <a:pt x="95" y="113"/>
                  </a:lnTo>
                  <a:lnTo>
                    <a:pt x="95" y="120"/>
                  </a:lnTo>
                  <a:lnTo>
                    <a:pt x="92" y="129"/>
                  </a:lnTo>
                  <a:lnTo>
                    <a:pt x="87" y="135"/>
                  </a:lnTo>
                  <a:lnTo>
                    <a:pt x="84" y="141"/>
                  </a:lnTo>
                  <a:lnTo>
                    <a:pt x="81" y="146"/>
                  </a:lnTo>
                  <a:lnTo>
                    <a:pt x="79" y="151"/>
                  </a:lnTo>
                  <a:lnTo>
                    <a:pt x="87" y="153"/>
                  </a:lnTo>
                  <a:lnTo>
                    <a:pt x="95" y="153"/>
                  </a:lnTo>
                  <a:lnTo>
                    <a:pt x="108" y="155"/>
                  </a:lnTo>
                  <a:lnTo>
                    <a:pt x="119" y="157"/>
                  </a:lnTo>
                  <a:lnTo>
                    <a:pt x="120" y="159"/>
                  </a:lnTo>
                  <a:lnTo>
                    <a:pt x="121" y="160"/>
                  </a:lnTo>
                  <a:lnTo>
                    <a:pt x="120" y="162"/>
                  </a:lnTo>
                  <a:lnTo>
                    <a:pt x="119" y="167"/>
                  </a:lnTo>
                  <a:lnTo>
                    <a:pt x="115" y="171"/>
                  </a:lnTo>
                  <a:lnTo>
                    <a:pt x="110" y="175"/>
                  </a:lnTo>
                  <a:lnTo>
                    <a:pt x="106" y="178"/>
                  </a:lnTo>
                  <a:lnTo>
                    <a:pt x="102" y="182"/>
                  </a:lnTo>
                  <a:lnTo>
                    <a:pt x="99" y="184"/>
                  </a:lnTo>
                  <a:lnTo>
                    <a:pt x="108" y="182"/>
                  </a:lnTo>
                  <a:lnTo>
                    <a:pt x="115" y="181"/>
                  </a:lnTo>
                  <a:lnTo>
                    <a:pt x="134" y="177"/>
                  </a:lnTo>
                  <a:lnTo>
                    <a:pt x="153" y="177"/>
                  </a:lnTo>
                  <a:lnTo>
                    <a:pt x="170" y="181"/>
                  </a:lnTo>
                  <a:lnTo>
                    <a:pt x="171" y="182"/>
                  </a:lnTo>
                  <a:lnTo>
                    <a:pt x="171" y="184"/>
                  </a:lnTo>
                  <a:lnTo>
                    <a:pt x="171" y="185"/>
                  </a:lnTo>
                  <a:lnTo>
                    <a:pt x="171" y="186"/>
                  </a:lnTo>
                  <a:lnTo>
                    <a:pt x="161" y="199"/>
                  </a:lnTo>
                  <a:lnTo>
                    <a:pt x="160" y="200"/>
                  </a:lnTo>
                  <a:lnTo>
                    <a:pt x="183" y="195"/>
                  </a:lnTo>
                  <a:lnTo>
                    <a:pt x="201" y="191"/>
                  </a:lnTo>
                  <a:lnTo>
                    <a:pt x="221" y="188"/>
                  </a:lnTo>
                  <a:lnTo>
                    <a:pt x="222" y="188"/>
                  </a:lnTo>
                  <a:lnTo>
                    <a:pt x="223" y="189"/>
                  </a:lnTo>
                  <a:lnTo>
                    <a:pt x="225" y="191"/>
                  </a:lnTo>
                  <a:lnTo>
                    <a:pt x="229" y="208"/>
                  </a:lnTo>
                  <a:lnTo>
                    <a:pt x="236" y="219"/>
                  </a:lnTo>
                  <a:lnTo>
                    <a:pt x="245" y="228"/>
                  </a:lnTo>
                  <a:lnTo>
                    <a:pt x="258" y="232"/>
                  </a:lnTo>
                  <a:lnTo>
                    <a:pt x="272" y="235"/>
                  </a:lnTo>
                  <a:lnTo>
                    <a:pt x="287" y="235"/>
                  </a:lnTo>
                  <a:lnTo>
                    <a:pt x="305" y="235"/>
                  </a:lnTo>
                  <a:lnTo>
                    <a:pt x="345" y="235"/>
                  </a:lnTo>
                  <a:lnTo>
                    <a:pt x="346" y="235"/>
                  </a:lnTo>
                  <a:lnTo>
                    <a:pt x="347" y="236"/>
                  </a:lnTo>
                  <a:lnTo>
                    <a:pt x="347" y="237"/>
                  </a:lnTo>
                  <a:lnTo>
                    <a:pt x="347" y="240"/>
                  </a:lnTo>
                  <a:lnTo>
                    <a:pt x="346" y="240"/>
                  </a:lnTo>
                  <a:lnTo>
                    <a:pt x="343" y="242"/>
                  </a:lnTo>
                  <a:lnTo>
                    <a:pt x="324" y="240"/>
                  </a:lnTo>
                  <a:lnTo>
                    <a:pt x="305" y="242"/>
                  </a:lnTo>
                  <a:lnTo>
                    <a:pt x="274" y="242"/>
                  </a:lnTo>
                  <a:lnTo>
                    <a:pt x="258" y="240"/>
                  </a:lnTo>
                  <a:lnTo>
                    <a:pt x="244" y="235"/>
                  </a:lnTo>
                  <a:lnTo>
                    <a:pt x="232" y="226"/>
                  </a:lnTo>
                  <a:lnTo>
                    <a:pt x="222" y="214"/>
                  </a:lnTo>
                  <a:lnTo>
                    <a:pt x="218" y="195"/>
                  </a:lnTo>
                  <a:lnTo>
                    <a:pt x="201" y="197"/>
                  </a:lnTo>
                  <a:lnTo>
                    <a:pt x="186" y="202"/>
                  </a:lnTo>
                  <a:lnTo>
                    <a:pt x="168" y="206"/>
                  </a:lnTo>
                  <a:lnTo>
                    <a:pt x="150" y="208"/>
                  </a:lnTo>
                  <a:lnTo>
                    <a:pt x="149" y="207"/>
                  </a:lnTo>
                  <a:lnTo>
                    <a:pt x="148" y="206"/>
                  </a:lnTo>
                  <a:lnTo>
                    <a:pt x="148" y="204"/>
                  </a:lnTo>
                  <a:lnTo>
                    <a:pt x="148" y="203"/>
                  </a:lnTo>
                  <a:lnTo>
                    <a:pt x="154" y="195"/>
                  </a:lnTo>
                  <a:lnTo>
                    <a:pt x="163" y="186"/>
                  </a:lnTo>
                  <a:lnTo>
                    <a:pt x="148" y="184"/>
                  </a:lnTo>
                  <a:lnTo>
                    <a:pt x="132" y="185"/>
                  </a:lnTo>
                  <a:lnTo>
                    <a:pt x="116" y="188"/>
                  </a:lnTo>
                  <a:lnTo>
                    <a:pt x="102" y="191"/>
                  </a:lnTo>
                  <a:lnTo>
                    <a:pt x="88" y="191"/>
                  </a:lnTo>
                  <a:lnTo>
                    <a:pt x="87" y="191"/>
                  </a:lnTo>
                  <a:lnTo>
                    <a:pt x="86" y="189"/>
                  </a:lnTo>
                  <a:lnTo>
                    <a:pt x="84" y="186"/>
                  </a:lnTo>
                  <a:lnTo>
                    <a:pt x="86" y="185"/>
                  </a:lnTo>
                  <a:lnTo>
                    <a:pt x="91" y="181"/>
                  </a:lnTo>
                  <a:lnTo>
                    <a:pt x="98" y="175"/>
                  </a:lnTo>
                  <a:lnTo>
                    <a:pt x="104" y="171"/>
                  </a:lnTo>
                  <a:lnTo>
                    <a:pt x="108" y="167"/>
                  </a:lnTo>
                  <a:lnTo>
                    <a:pt x="112" y="163"/>
                  </a:lnTo>
                  <a:lnTo>
                    <a:pt x="104" y="162"/>
                  </a:lnTo>
                  <a:lnTo>
                    <a:pt x="95" y="160"/>
                  </a:lnTo>
                  <a:lnTo>
                    <a:pt x="88" y="160"/>
                  </a:lnTo>
                  <a:lnTo>
                    <a:pt x="81" y="159"/>
                  </a:lnTo>
                  <a:lnTo>
                    <a:pt x="75" y="156"/>
                  </a:lnTo>
                  <a:lnTo>
                    <a:pt x="72" y="156"/>
                  </a:lnTo>
                  <a:lnTo>
                    <a:pt x="72" y="153"/>
                  </a:lnTo>
                  <a:lnTo>
                    <a:pt x="75" y="142"/>
                  </a:lnTo>
                  <a:lnTo>
                    <a:pt x="81" y="131"/>
                  </a:lnTo>
                  <a:lnTo>
                    <a:pt x="84" y="127"/>
                  </a:lnTo>
                  <a:lnTo>
                    <a:pt x="87" y="123"/>
                  </a:lnTo>
                  <a:lnTo>
                    <a:pt x="88" y="119"/>
                  </a:lnTo>
                  <a:lnTo>
                    <a:pt x="88" y="115"/>
                  </a:lnTo>
                  <a:lnTo>
                    <a:pt x="87" y="113"/>
                  </a:lnTo>
                  <a:lnTo>
                    <a:pt x="84" y="112"/>
                  </a:lnTo>
                  <a:lnTo>
                    <a:pt x="80" y="111"/>
                  </a:lnTo>
                  <a:lnTo>
                    <a:pt x="76" y="109"/>
                  </a:lnTo>
                  <a:lnTo>
                    <a:pt x="72" y="108"/>
                  </a:lnTo>
                  <a:lnTo>
                    <a:pt x="68" y="108"/>
                  </a:lnTo>
                  <a:lnTo>
                    <a:pt x="61" y="107"/>
                  </a:lnTo>
                  <a:lnTo>
                    <a:pt x="54" y="105"/>
                  </a:lnTo>
                  <a:lnTo>
                    <a:pt x="50" y="104"/>
                  </a:lnTo>
                  <a:lnTo>
                    <a:pt x="48" y="102"/>
                  </a:lnTo>
                  <a:lnTo>
                    <a:pt x="47" y="100"/>
                  </a:lnTo>
                  <a:lnTo>
                    <a:pt x="48" y="98"/>
                  </a:lnTo>
                  <a:lnTo>
                    <a:pt x="53" y="93"/>
                  </a:lnTo>
                  <a:lnTo>
                    <a:pt x="57" y="89"/>
                  </a:lnTo>
                  <a:lnTo>
                    <a:pt x="62" y="84"/>
                  </a:lnTo>
                  <a:lnTo>
                    <a:pt x="68" y="79"/>
                  </a:lnTo>
                  <a:lnTo>
                    <a:pt x="72" y="73"/>
                  </a:lnTo>
                  <a:lnTo>
                    <a:pt x="61" y="71"/>
                  </a:lnTo>
                  <a:lnTo>
                    <a:pt x="47" y="69"/>
                  </a:lnTo>
                  <a:lnTo>
                    <a:pt x="30" y="67"/>
                  </a:lnTo>
                  <a:lnTo>
                    <a:pt x="15" y="62"/>
                  </a:lnTo>
                  <a:lnTo>
                    <a:pt x="15" y="61"/>
                  </a:lnTo>
                  <a:lnTo>
                    <a:pt x="14" y="60"/>
                  </a:lnTo>
                  <a:lnTo>
                    <a:pt x="14" y="57"/>
                  </a:lnTo>
                  <a:lnTo>
                    <a:pt x="15" y="56"/>
                  </a:lnTo>
                  <a:lnTo>
                    <a:pt x="29" y="47"/>
                  </a:lnTo>
                  <a:lnTo>
                    <a:pt x="46" y="42"/>
                  </a:lnTo>
                  <a:lnTo>
                    <a:pt x="62" y="36"/>
                  </a:lnTo>
                  <a:lnTo>
                    <a:pt x="73" y="33"/>
                  </a:lnTo>
                  <a:lnTo>
                    <a:pt x="70" y="33"/>
                  </a:lnTo>
                  <a:lnTo>
                    <a:pt x="51" y="32"/>
                  </a:lnTo>
                  <a:lnTo>
                    <a:pt x="32" y="29"/>
                  </a:lnTo>
                  <a:lnTo>
                    <a:pt x="15" y="25"/>
                  </a:lnTo>
                  <a:lnTo>
                    <a:pt x="2" y="18"/>
                  </a:lnTo>
                  <a:lnTo>
                    <a:pt x="0" y="17"/>
                  </a:lnTo>
                  <a:lnTo>
                    <a:pt x="0" y="14"/>
                  </a:lnTo>
                  <a:lnTo>
                    <a:pt x="0" y="13"/>
                  </a:lnTo>
                  <a:lnTo>
                    <a:pt x="2" y="11"/>
                  </a:lnTo>
                  <a:lnTo>
                    <a:pt x="21" y="5"/>
                  </a:lnTo>
                  <a:lnTo>
                    <a:pt x="42" y="2"/>
                  </a:lnTo>
                  <a:lnTo>
                    <a:pt x="65" y="0"/>
                  </a:lnTo>
                  <a:lnTo>
                    <a:pt x="87" y="0"/>
                  </a:lnTo>
                  <a:lnTo>
                    <a:pt x="11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6" name="Freeform 293"/>
            <p:cNvSpPr>
              <a:spLocks/>
            </p:cNvSpPr>
            <p:nvPr/>
          </p:nvSpPr>
          <p:spPr bwMode="auto">
            <a:xfrm>
              <a:off x="5103524" y="2938174"/>
              <a:ext cx="636588" cy="301625"/>
            </a:xfrm>
            <a:custGeom>
              <a:avLst/>
              <a:gdLst>
                <a:gd name="T0" fmla="*/ 267 w 401"/>
                <a:gd name="T1" fmla="*/ 2 h 190"/>
                <a:gd name="T2" fmla="*/ 259 w 401"/>
                <a:gd name="T3" fmla="*/ 16 h 190"/>
                <a:gd name="T4" fmla="*/ 248 w 401"/>
                <a:gd name="T5" fmla="*/ 33 h 190"/>
                <a:gd name="T6" fmla="*/ 273 w 401"/>
                <a:gd name="T7" fmla="*/ 29 h 190"/>
                <a:gd name="T8" fmla="*/ 289 w 401"/>
                <a:gd name="T9" fmla="*/ 29 h 190"/>
                <a:gd name="T10" fmla="*/ 288 w 401"/>
                <a:gd name="T11" fmla="*/ 55 h 190"/>
                <a:gd name="T12" fmla="*/ 285 w 401"/>
                <a:gd name="T13" fmla="*/ 66 h 190"/>
                <a:gd name="T14" fmla="*/ 291 w 401"/>
                <a:gd name="T15" fmla="*/ 74 h 190"/>
                <a:gd name="T16" fmla="*/ 315 w 401"/>
                <a:gd name="T17" fmla="*/ 73 h 190"/>
                <a:gd name="T18" fmla="*/ 329 w 401"/>
                <a:gd name="T19" fmla="*/ 74 h 190"/>
                <a:gd name="T20" fmla="*/ 328 w 401"/>
                <a:gd name="T21" fmla="*/ 84 h 190"/>
                <a:gd name="T22" fmla="*/ 317 w 401"/>
                <a:gd name="T23" fmla="*/ 100 h 190"/>
                <a:gd name="T24" fmla="*/ 340 w 401"/>
                <a:gd name="T25" fmla="*/ 104 h 190"/>
                <a:gd name="T26" fmla="*/ 373 w 401"/>
                <a:gd name="T27" fmla="*/ 103 h 190"/>
                <a:gd name="T28" fmla="*/ 373 w 401"/>
                <a:gd name="T29" fmla="*/ 109 h 190"/>
                <a:gd name="T30" fmla="*/ 335 w 401"/>
                <a:gd name="T31" fmla="*/ 139 h 190"/>
                <a:gd name="T32" fmla="*/ 347 w 401"/>
                <a:gd name="T33" fmla="*/ 142 h 190"/>
                <a:gd name="T34" fmla="*/ 399 w 401"/>
                <a:gd name="T35" fmla="*/ 142 h 190"/>
                <a:gd name="T36" fmla="*/ 401 w 401"/>
                <a:gd name="T37" fmla="*/ 146 h 190"/>
                <a:gd name="T38" fmla="*/ 365 w 401"/>
                <a:gd name="T39" fmla="*/ 168 h 190"/>
                <a:gd name="T40" fmla="*/ 297 w 401"/>
                <a:gd name="T41" fmla="*/ 188 h 190"/>
                <a:gd name="T42" fmla="*/ 293 w 401"/>
                <a:gd name="T43" fmla="*/ 187 h 190"/>
                <a:gd name="T44" fmla="*/ 296 w 401"/>
                <a:gd name="T45" fmla="*/ 183 h 190"/>
                <a:gd name="T46" fmla="*/ 358 w 401"/>
                <a:gd name="T47" fmla="*/ 162 h 190"/>
                <a:gd name="T48" fmla="*/ 377 w 401"/>
                <a:gd name="T49" fmla="*/ 144 h 190"/>
                <a:gd name="T50" fmla="*/ 329 w 401"/>
                <a:gd name="T51" fmla="*/ 153 h 190"/>
                <a:gd name="T52" fmla="*/ 307 w 401"/>
                <a:gd name="T53" fmla="*/ 155 h 190"/>
                <a:gd name="T54" fmla="*/ 307 w 401"/>
                <a:gd name="T55" fmla="*/ 150 h 190"/>
                <a:gd name="T56" fmla="*/ 350 w 401"/>
                <a:gd name="T57" fmla="*/ 122 h 190"/>
                <a:gd name="T58" fmla="*/ 341 w 401"/>
                <a:gd name="T59" fmla="*/ 111 h 190"/>
                <a:gd name="T60" fmla="*/ 307 w 401"/>
                <a:gd name="T61" fmla="*/ 111 h 190"/>
                <a:gd name="T62" fmla="*/ 308 w 401"/>
                <a:gd name="T63" fmla="*/ 102 h 190"/>
                <a:gd name="T64" fmla="*/ 318 w 401"/>
                <a:gd name="T65" fmla="*/ 85 h 190"/>
                <a:gd name="T66" fmla="*/ 310 w 401"/>
                <a:gd name="T67" fmla="*/ 81 h 190"/>
                <a:gd name="T68" fmla="*/ 279 w 401"/>
                <a:gd name="T69" fmla="*/ 75 h 190"/>
                <a:gd name="T70" fmla="*/ 281 w 401"/>
                <a:gd name="T71" fmla="*/ 52 h 190"/>
                <a:gd name="T72" fmla="*/ 284 w 401"/>
                <a:gd name="T73" fmla="*/ 36 h 190"/>
                <a:gd name="T74" fmla="*/ 256 w 401"/>
                <a:gd name="T75" fmla="*/ 40 h 190"/>
                <a:gd name="T76" fmla="*/ 241 w 401"/>
                <a:gd name="T77" fmla="*/ 36 h 190"/>
                <a:gd name="T78" fmla="*/ 253 w 401"/>
                <a:gd name="T79" fmla="*/ 11 h 190"/>
                <a:gd name="T80" fmla="*/ 223 w 401"/>
                <a:gd name="T81" fmla="*/ 26 h 190"/>
                <a:gd name="T82" fmla="*/ 186 w 401"/>
                <a:gd name="T83" fmla="*/ 30 h 190"/>
                <a:gd name="T84" fmla="*/ 184 w 401"/>
                <a:gd name="T85" fmla="*/ 26 h 190"/>
                <a:gd name="T86" fmla="*/ 180 w 401"/>
                <a:gd name="T87" fmla="*/ 16 h 190"/>
                <a:gd name="T88" fmla="*/ 136 w 401"/>
                <a:gd name="T89" fmla="*/ 40 h 190"/>
                <a:gd name="T90" fmla="*/ 121 w 401"/>
                <a:gd name="T91" fmla="*/ 20 h 190"/>
                <a:gd name="T92" fmla="*/ 78 w 401"/>
                <a:gd name="T93" fmla="*/ 8 h 190"/>
                <a:gd name="T94" fmla="*/ 5 w 401"/>
                <a:gd name="T95" fmla="*/ 30 h 190"/>
                <a:gd name="T96" fmla="*/ 0 w 401"/>
                <a:gd name="T97" fmla="*/ 27 h 190"/>
                <a:gd name="T98" fmla="*/ 3 w 401"/>
                <a:gd name="T99" fmla="*/ 23 h 190"/>
                <a:gd name="T100" fmla="*/ 85 w 401"/>
                <a:gd name="T101" fmla="*/ 0 h 190"/>
                <a:gd name="T102" fmla="*/ 127 w 401"/>
                <a:gd name="T103" fmla="*/ 15 h 190"/>
                <a:gd name="T104" fmla="*/ 167 w 401"/>
                <a:gd name="T105" fmla="*/ 16 h 190"/>
                <a:gd name="T106" fmla="*/ 200 w 401"/>
                <a:gd name="T107" fmla="*/ 0 h 190"/>
                <a:gd name="T108" fmla="*/ 202 w 401"/>
                <a:gd name="T109" fmla="*/ 5 h 190"/>
                <a:gd name="T110" fmla="*/ 208 w 401"/>
                <a:gd name="T111" fmla="*/ 23 h 190"/>
                <a:gd name="T112" fmla="*/ 249 w 401"/>
                <a:gd name="T113" fmla="*/ 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1" h="190">
                  <a:moveTo>
                    <a:pt x="264" y="0"/>
                  </a:moveTo>
                  <a:lnTo>
                    <a:pt x="266" y="1"/>
                  </a:lnTo>
                  <a:lnTo>
                    <a:pt x="267" y="2"/>
                  </a:lnTo>
                  <a:lnTo>
                    <a:pt x="267" y="4"/>
                  </a:lnTo>
                  <a:lnTo>
                    <a:pt x="263" y="11"/>
                  </a:lnTo>
                  <a:lnTo>
                    <a:pt x="259" y="16"/>
                  </a:lnTo>
                  <a:lnTo>
                    <a:pt x="255" y="22"/>
                  </a:lnTo>
                  <a:lnTo>
                    <a:pt x="251" y="27"/>
                  </a:lnTo>
                  <a:lnTo>
                    <a:pt x="248" y="33"/>
                  </a:lnTo>
                  <a:lnTo>
                    <a:pt x="256" y="33"/>
                  </a:lnTo>
                  <a:lnTo>
                    <a:pt x="266" y="30"/>
                  </a:lnTo>
                  <a:lnTo>
                    <a:pt x="273" y="29"/>
                  </a:lnTo>
                  <a:lnTo>
                    <a:pt x="279" y="29"/>
                  </a:lnTo>
                  <a:lnTo>
                    <a:pt x="286" y="29"/>
                  </a:lnTo>
                  <a:lnTo>
                    <a:pt x="289" y="29"/>
                  </a:lnTo>
                  <a:lnTo>
                    <a:pt x="291" y="30"/>
                  </a:lnTo>
                  <a:lnTo>
                    <a:pt x="291" y="42"/>
                  </a:lnTo>
                  <a:lnTo>
                    <a:pt x="288" y="55"/>
                  </a:lnTo>
                  <a:lnTo>
                    <a:pt x="286" y="59"/>
                  </a:lnTo>
                  <a:lnTo>
                    <a:pt x="285" y="63"/>
                  </a:lnTo>
                  <a:lnTo>
                    <a:pt x="285" y="66"/>
                  </a:lnTo>
                  <a:lnTo>
                    <a:pt x="285" y="70"/>
                  </a:lnTo>
                  <a:lnTo>
                    <a:pt x="286" y="71"/>
                  </a:lnTo>
                  <a:lnTo>
                    <a:pt x="291" y="74"/>
                  </a:lnTo>
                  <a:lnTo>
                    <a:pt x="299" y="74"/>
                  </a:lnTo>
                  <a:lnTo>
                    <a:pt x="308" y="73"/>
                  </a:lnTo>
                  <a:lnTo>
                    <a:pt x="315" y="73"/>
                  </a:lnTo>
                  <a:lnTo>
                    <a:pt x="322" y="73"/>
                  </a:lnTo>
                  <a:lnTo>
                    <a:pt x="326" y="73"/>
                  </a:lnTo>
                  <a:lnTo>
                    <a:pt x="329" y="74"/>
                  </a:lnTo>
                  <a:lnTo>
                    <a:pt x="329" y="75"/>
                  </a:lnTo>
                  <a:lnTo>
                    <a:pt x="329" y="77"/>
                  </a:lnTo>
                  <a:lnTo>
                    <a:pt x="328" y="84"/>
                  </a:lnTo>
                  <a:lnTo>
                    <a:pt x="324" y="89"/>
                  </a:lnTo>
                  <a:lnTo>
                    <a:pt x="321" y="95"/>
                  </a:lnTo>
                  <a:lnTo>
                    <a:pt x="317" y="100"/>
                  </a:lnTo>
                  <a:lnTo>
                    <a:pt x="314" y="107"/>
                  </a:lnTo>
                  <a:lnTo>
                    <a:pt x="326" y="107"/>
                  </a:lnTo>
                  <a:lnTo>
                    <a:pt x="340" y="104"/>
                  </a:lnTo>
                  <a:lnTo>
                    <a:pt x="355" y="102"/>
                  </a:lnTo>
                  <a:lnTo>
                    <a:pt x="372" y="103"/>
                  </a:lnTo>
                  <a:lnTo>
                    <a:pt x="373" y="103"/>
                  </a:lnTo>
                  <a:lnTo>
                    <a:pt x="375" y="104"/>
                  </a:lnTo>
                  <a:lnTo>
                    <a:pt x="375" y="107"/>
                  </a:lnTo>
                  <a:lnTo>
                    <a:pt x="373" y="109"/>
                  </a:lnTo>
                  <a:lnTo>
                    <a:pt x="364" y="120"/>
                  </a:lnTo>
                  <a:lnTo>
                    <a:pt x="350" y="131"/>
                  </a:lnTo>
                  <a:lnTo>
                    <a:pt x="335" y="139"/>
                  </a:lnTo>
                  <a:lnTo>
                    <a:pt x="325" y="146"/>
                  </a:lnTo>
                  <a:lnTo>
                    <a:pt x="328" y="146"/>
                  </a:lnTo>
                  <a:lnTo>
                    <a:pt x="347" y="142"/>
                  </a:lnTo>
                  <a:lnTo>
                    <a:pt x="366" y="137"/>
                  </a:lnTo>
                  <a:lnTo>
                    <a:pt x="384" y="137"/>
                  </a:lnTo>
                  <a:lnTo>
                    <a:pt x="399" y="142"/>
                  </a:lnTo>
                  <a:lnTo>
                    <a:pt x="401" y="142"/>
                  </a:lnTo>
                  <a:lnTo>
                    <a:pt x="401" y="143"/>
                  </a:lnTo>
                  <a:lnTo>
                    <a:pt x="401" y="146"/>
                  </a:lnTo>
                  <a:lnTo>
                    <a:pt x="401" y="147"/>
                  </a:lnTo>
                  <a:lnTo>
                    <a:pt x="384" y="158"/>
                  </a:lnTo>
                  <a:lnTo>
                    <a:pt x="365" y="168"/>
                  </a:lnTo>
                  <a:lnTo>
                    <a:pt x="344" y="175"/>
                  </a:lnTo>
                  <a:lnTo>
                    <a:pt x="322" y="182"/>
                  </a:lnTo>
                  <a:lnTo>
                    <a:pt x="297" y="188"/>
                  </a:lnTo>
                  <a:lnTo>
                    <a:pt x="296" y="190"/>
                  </a:lnTo>
                  <a:lnTo>
                    <a:pt x="295" y="188"/>
                  </a:lnTo>
                  <a:lnTo>
                    <a:pt x="293" y="187"/>
                  </a:lnTo>
                  <a:lnTo>
                    <a:pt x="293" y="184"/>
                  </a:lnTo>
                  <a:lnTo>
                    <a:pt x="293" y="183"/>
                  </a:lnTo>
                  <a:lnTo>
                    <a:pt x="296" y="183"/>
                  </a:lnTo>
                  <a:lnTo>
                    <a:pt x="321" y="175"/>
                  </a:lnTo>
                  <a:lnTo>
                    <a:pt x="340" y="169"/>
                  </a:lnTo>
                  <a:lnTo>
                    <a:pt x="358" y="162"/>
                  </a:lnTo>
                  <a:lnTo>
                    <a:pt x="376" y="155"/>
                  </a:lnTo>
                  <a:lnTo>
                    <a:pt x="391" y="146"/>
                  </a:lnTo>
                  <a:lnTo>
                    <a:pt x="377" y="144"/>
                  </a:lnTo>
                  <a:lnTo>
                    <a:pt x="362" y="146"/>
                  </a:lnTo>
                  <a:lnTo>
                    <a:pt x="346" y="148"/>
                  </a:lnTo>
                  <a:lnTo>
                    <a:pt x="329" y="153"/>
                  </a:lnTo>
                  <a:lnTo>
                    <a:pt x="319" y="154"/>
                  </a:lnTo>
                  <a:lnTo>
                    <a:pt x="310" y="157"/>
                  </a:lnTo>
                  <a:lnTo>
                    <a:pt x="307" y="155"/>
                  </a:lnTo>
                  <a:lnTo>
                    <a:pt x="306" y="154"/>
                  </a:lnTo>
                  <a:lnTo>
                    <a:pt x="306" y="153"/>
                  </a:lnTo>
                  <a:lnTo>
                    <a:pt x="307" y="150"/>
                  </a:lnTo>
                  <a:lnTo>
                    <a:pt x="318" y="142"/>
                  </a:lnTo>
                  <a:lnTo>
                    <a:pt x="332" y="133"/>
                  </a:lnTo>
                  <a:lnTo>
                    <a:pt x="350" y="122"/>
                  </a:lnTo>
                  <a:lnTo>
                    <a:pt x="364" y="109"/>
                  </a:lnTo>
                  <a:lnTo>
                    <a:pt x="353" y="110"/>
                  </a:lnTo>
                  <a:lnTo>
                    <a:pt x="341" y="111"/>
                  </a:lnTo>
                  <a:lnTo>
                    <a:pt x="325" y="114"/>
                  </a:lnTo>
                  <a:lnTo>
                    <a:pt x="308" y="113"/>
                  </a:lnTo>
                  <a:lnTo>
                    <a:pt x="307" y="111"/>
                  </a:lnTo>
                  <a:lnTo>
                    <a:pt x="306" y="110"/>
                  </a:lnTo>
                  <a:lnTo>
                    <a:pt x="306" y="109"/>
                  </a:lnTo>
                  <a:lnTo>
                    <a:pt x="308" y="102"/>
                  </a:lnTo>
                  <a:lnTo>
                    <a:pt x="311" y="96"/>
                  </a:lnTo>
                  <a:lnTo>
                    <a:pt x="314" y="91"/>
                  </a:lnTo>
                  <a:lnTo>
                    <a:pt x="318" y="85"/>
                  </a:lnTo>
                  <a:lnTo>
                    <a:pt x="321" y="80"/>
                  </a:lnTo>
                  <a:lnTo>
                    <a:pt x="315" y="80"/>
                  </a:lnTo>
                  <a:lnTo>
                    <a:pt x="310" y="81"/>
                  </a:lnTo>
                  <a:lnTo>
                    <a:pt x="297" y="81"/>
                  </a:lnTo>
                  <a:lnTo>
                    <a:pt x="288" y="81"/>
                  </a:lnTo>
                  <a:lnTo>
                    <a:pt x="279" y="75"/>
                  </a:lnTo>
                  <a:lnTo>
                    <a:pt x="277" y="69"/>
                  </a:lnTo>
                  <a:lnTo>
                    <a:pt x="278" y="60"/>
                  </a:lnTo>
                  <a:lnTo>
                    <a:pt x="281" y="52"/>
                  </a:lnTo>
                  <a:lnTo>
                    <a:pt x="282" y="47"/>
                  </a:lnTo>
                  <a:lnTo>
                    <a:pt x="284" y="41"/>
                  </a:lnTo>
                  <a:lnTo>
                    <a:pt x="284" y="36"/>
                  </a:lnTo>
                  <a:lnTo>
                    <a:pt x="275" y="36"/>
                  </a:lnTo>
                  <a:lnTo>
                    <a:pt x="267" y="37"/>
                  </a:lnTo>
                  <a:lnTo>
                    <a:pt x="256" y="40"/>
                  </a:lnTo>
                  <a:lnTo>
                    <a:pt x="244" y="40"/>
                  </a:lnTo>
                  <a:lnTo>
                    <a:pt x="241" y="38"/>
                  </a:lnTo>
                  <a:lnTo>
                    <a:pt x="241" y="36"/>
                  </a:lnTo>
                  <a:lnTo>
                    <a:pt x="245" y="23"/>
                  </a:lnTo>
                  <a:lnTo>
                    <a:pt x="252" y="12"/>
                  </a:lnTo>
                  <a:lnTo>
                    <a:pt x="253" y="11"/>
                  </a:lnTo>
                  <a:lnTo>
                    <a:pt x="248" y="13"/>
                  </a:lnTo>
                  <a:lnTo>
                    <a:pt x="241" y="16"/>
                  </a:lnTo>
                  <a:lnTo>
                    <a:pt x="223" y="26"/>
                  </a:lnTo>
                  <a:lnTo>
                    <a:pt x="205" y="31"/>
                  </a:lnTo>
                  <a:lnTo>
                    <a:pt x="187" y="31"/>
                  </a:lnTo>
                  <a:lnTo>
                    <a:pt x="186" y="30"/>
                  </a:lnTo>
                  <a:lnTo>
                    <a:pt x="184" y="30"/>
                  </a:lnTo>
                  <a:lnTo>
                    <a:pt x="184" y="27"/>
                  </a:lnTo>
                  <a:lnTo>
                    <a:pt x="184" y="26"/>
                  </a:lnTo>
                  <a:lnTo>
                    <a:pt x="191" y="12"/>
                  </a:lnTo>
                  <a:lnTo>
                    <a:pt x="191" y="11"/>
                  </a:lnTo>
                  <a:lnTo>
                    <a:pt x="180" y="16"/>
                  </a:lnTo>
                  <a:lnTo>
                    <a:pt x="171" y="23"/>
                  </a:lnTo>
                  <a:lnTo>
                    <a:pt x="154" y="33"/>
                  </a:lnTo>
                  <a:lnTo>
                    <a:pt x="136" y="40"/>
                  </a:lnTo>
                  <a:lnTo>
                    <a:pt x="135" y="38"/>
                  </a:lnTo>
                  <a:lnTo>
                    <a:pt x="132" y="37"/>
                  </a:lnTo>
                  <a:lnTo>
                    <a:pt x="121" y="20"/>
                  </a:lnTo>
                  <a:lnTo>
                    <a:pt x="109" y="11"/>
                  </a:lnTo>
                  <a:lnTo>
                    <a:pt x="95" y="7"/>
                  </a:lnTo>
                  <a:lnTo>
                    <a:pt x="78" y="8"/>
                  </a:lnTo>
                  <a:lnTo>
                    <a:pt x="62" y="12"/>
                  </a:lnTo>
                  <a:lnTo>
                    <a:pt x="43" y="19"/>
                  </a:lnTo>
                  <a:lnTo>
                    <a:pt x="5" y="30"/>
                  </a:lnTo>
                  <a:lnTo>
                    <a:pt x="3" y="30"/>
                  </a:lnTo>
                  <a:lnTo>
                    <a:pt x="1" y="29"/>
                  </a:lnTo>
                  <a:lnTo>
                    <a:pt x="0" y="27"/>
                  </a:lnTo>
                  <a:lnTo>
                    <a:pt x="0" y="24"/>
                  </a:lnTo>
                  <a:lnTo>
                    <a:pt x="1" y="23"/>
                  </a:lnTo>
                  <a:lnTo>
                    <a:pt x="3" y="23"/>
                  </a:lnTo>
                  <a:lnTo>
                    <a:pt x="40" y="12"/>
                  </a:lnTo>
                  <a:lnTo>
                    <a:pt x="69" y="2"/>
                  </a:lnTo>
                  <a:lnTo>
                    <a:pt x="85" y="0"/>
                  </a:lnTo>
                  <a:lnTo>
                    <a:pt x="100" y="0"/>
                  </a:lnTo>
                  <a:lnTo>
                    <a:pt x="114" y="5"/>
                  </a:lnTo>
                  <a:lnTo>
                    <a:pt x="127" y="15"/>
                  </a:lnTo>
                  <a:lnTo>
                    <a:pt x="138" y="31"/>
                  </a:lnTo>
                  <a:lnTo>
                    <a:pt x="153" y="24"/>
                  </a:lnTo>
                  <a:lnTo>
                    <a:pt x="167" y="16"/>
                  </a:lnTo>
                  <a:lnTo>
                    <a:pt x="180" y="8"/>
                  </a:lnTo>
                  <a:lnTo>
                    <a:pt x="197" y="0"/>
                  </a:lnTo>
                  <a:lnTo>
                    <a:pt x="200" y="0"/>
                  </a:lnTo>
                  <a:lnTo>
                    <a:pt x="201" y="1"/>
                  </a:lnTo>
                  <a:lnTo>
                    <a:pt x="202" y="2"/>
                  </a:lnTo>
                  <a:lnTo>
                    <a:pt x="202" y="5"/>
                  </a:lnTo>
                  <a:lnTo>
                    <a:pt x="198" y="15"/>
                  </a:lnTo>
                  <a:lnTo>
                    <a:pt x="194" y="24"/>
                  </a:lnTo>
                  <a:lnTo>
                    <a:pt x="208" y="23"/>
                  </a:lnTo>
                  <a:lnTo>
                    <a:pt x="222" y="18"/>
                  </a:lnTo>
                  <a:lnTo>
                    <a:pt x="237" y="11"/>
                  </a:lnTo>
                  <a:lnTo>
                    <a:pt x="249" y="4"/>
                  </a:lnTo>
                  <a:lnTo>
                    <a:pt x="262" y="0"/>
                  </a:lnTo>
                  <a:lnTo>
                    <a:pt x="26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7" name="Freeform 294"/>
            <p:cNvSpPr>
              <a:spLocks/>
            </p:cNvSpPr>
            <p:nvPr/>
          </p:nvSpPr>
          <p:spPr bwMode="auto">
            <a:xfrm>
              <a:off x="5427374" y="3296949"/>
              <a:ext cx="111125" cy="106363"/>
            </a:xfrm>
            <a:custGeom>
              <a:avLst/>
              <a:gdLst>
                <a:gd name="T0" fmla="*/ 33 w 70"/>
                <a:gd name="T1" fmla="*/ 0 h 67"/>
                <a:gd name="T2" fmla="*/ 36 w 70"/>
                <a:gd name="T3" fmla="*/ 0 h 67"/>
                <a:gd name="T4" fmla="*/ 37 w 70"/>
                <a:gd name="T5" fmla="*/ 1 h 67"/>
                <a:gd name="T6" fmla="*/ 37 w 70"/>
                <a:gd name="T7" fmla="*/ 4 h 67"/>
                <a:gd name="T8" fmla="*/ 36 w 70"/>
                <a:gd name="T9" fmla="*/ 5 h 67"/>
                <a:gd name="T10" fmla="*/ 34 w 70"/>
                <a:gd name="T11" fmla="*/ 6 h 67"/>
                <a:gd name="T12" fmla="*/ 33 w 70"/>
                <a:gd name="T13" fmla="*/ 6 h 67"/>
                <a:gd name="T14" fmla="*/ 30 w 70"/>
                <a:gd name="T15" fmla="*/ 6 h 67"/>
                <a:gd name="T16" fmla="*/ 26 w 70"/>
                <a:gd name="T17" fmla="*/ 8 h 67"/>
                <a:gd name="T18" fmla="*/ 22 w 70"/>
                <a:gd name="T19" fmla="*/ 9 h 67"/>
                <a:gd name="T20" fmla="*/ 18 w 70"/>
                <a:gd name="T21" fmla="*/ 12 h 67"/>
                <a:gd name="T22" fmla="*/ 13 w 70"/>
                <a:gd name="T23" fmla="*/ 16 h 67"/>
                <a:gd name="T24" fmla="*/ 11 w 70"/>
                <a:gd name="T25" fmla="*/ 19 h 67"/>
                <a:gd name="T26" fmla="*/ 9 w 70"/>
                <a:gd name="T27" fmla="*/ 22 h 67"/>
                <a:gd name="T28" fmla="*/ 8 w 70"/>
                <a:gd name="T29" fmla="*/ 26 h 67"/>
                <a:gd name="T30" fmla="*/ 8 w 70"/>
                <a:gd name="T31" fmla="*/ 29 h 67"/>
                <a:gd name="T32" fmla="*/ 13 w 70"/>
                <a:gd name="T33" fmla="*/ 33 h 67"/>
                <a:gd name="T34" fmla="*/ 23 w 70"/>
                <a:gd name="T35" fmla="*/ 35 h 67"/>
                <a:gd name="T36" fmla="*/ 34 w 70"/>
                <a:gd name="T37" fmla="*/ 35 h 67"/>
                <a:gd name="T38" fmla="*/ 47 w 70"/>
                <a:gd name="T39" fmla="*/ 35 h 67"/>
                <a:gd name="T40" fmla="*/ 59 w 70"/>
                <a:gd name="T41" fmla="*/ 38 h 67"/>
                <a:gd name="T42" fmla="*/ 67 w 70"/>
                <a:gd name="T43" fmla="*/ 45 h 67"/>
                <a:gd name="T44" fmla="*/ 69 w 70"/>
                <a:gd name="T45" fmla="*/ 48 h 67"/>
                <a:gd name="T46" fmla="*/ 70 w 70"/>
                <a:gd name="T47" fmla="*/ 53 h 67"/>
                <a:gd name="T48" fmla="*/ 70 w 70"/>
                <a:gd name="T49" fmla="*/ 59 h 67"/>
                <a:gd name="T50" fmla="*/ 69 w 70"/>
                <a:gd name="T51" fmla="*/ 64 h 67"/>
                <a:gd name="T52" fmla="*/ 67 w 70"/>
                <a:gd name="T53" fmla="*/ 67 h 67"/>
                <a:gd name="T54" fmla="*/ 64 w 70"/>
                <a:gd name="T55" fmla="*/ 67 h 67"/>
                <a:gd name="T56" fmla="*/ 64 w 70"/>
                <a:gd name="T57" fmla="*/ 67 h 67"/>
                <a:gd name="T58" fmla="*/ 62 w 70"/>
                <a:gd name="T59" fmla="*/ 67 h 67"/>
                <a:gd name="T60" fmla="*/ 62 w 70"/>
                <a:gd name="T61" fmla="*/ 64 h 67"/>
                <a:gd name="T62" fmla="*/ 62 w 70"/>
                <a:gd name="T63" fmla="*/ 63 h 67"/>
                <a:gd name="T64" fmla="*/ 63 w 70"/>
                <a:gd name="T65" fmla="*/ 57 h 67"/>
                <a:gd name="T66" fmla="*/ 63 w 70"/>
                <a:gd name="T67" fmla="*/ 52 h 67"/>
                <a:gd name="T68" fmla="*/ 60 w 70"/>
                <a:gd name="T69" fmla="*/ 49 h 67"/>
                <a:gd name="T70" fmla="*/ 55 w 70"/>
                <a:gd name="T71" fmla="*/ 45 h 67"/>
                <a:gd name="T72" fmla="*/ 45 w 70"/>
                <a:gd name="T73" fmla="*/ 42 h 67"/>
                <a:gd name="T74" fmla="*/ 33 w 70"/>
                <a:gd name="T75" fmla="*/ 42 h 67"/>
                <a:gd name="T76" fmla="*/ 23 w 70"/>
                <a:gd name="T77" fmla="*/ 42 h 67"/>
                <a:gd name="T78" fmla="*/ 13 w 70"/>
                <a:gd name="T79" fmla="*/ 41 h 67"/>
                <a:gd name="T80" fmla="*/ 7 w 70"/>
                <a:gd name="T81" fmla="*/ 38 h 67"/>
                <a:gd name="T82" fmla="*/ 1 w 70"/>
                <a:gd name="T83" fmla="*/ 31 h 67"/>
                <a:gd name="T84" fmla="*/ 0 w 70"/>
                <a:gd name="T85" fmla="*/ 29 h 67"/>
                <a:gd name="T86" fmla="*/ 0 w 70"/>
                <a:gd name="T87" fmla="*/ 23 h 67"/>
                <a:gd name="T88" fmla="*/ 2 w 70"/>
                <a:gd name="T89" fmla="*/ 19 h 67"/>
                <a:gd name="T90" fmla="*/ 5 w 70"/>
                <a:gd name="T91" fmla="*/ 15 h 67"/>
                <a:gd name="T92" fmla="*/ 13 w 70"/>
                <a:gd name="T93" fmla="*/ 6 h 67"/>
                <a:gd name="T94" fmla="*/ 23 w 70"/>
                <a:gd name="T95" fmla="*/ 1 h 67"/>
                <a:gd name="T96" fmla="*/ 33 w 70"/>
                <a:gd name="T9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 h="67">
                  <a:moveTo>
                    <a:pt x="33" y="0"/>
                  </a:moveTo>
                  <a:lnTo>
                    <a:pt x="36" y="0"/>
                  </a:lnTo>
                  <a:lnTo>
                    <a:pt x="37" y="1"/>
                  </a:lnTo>
                  <a:lnTo>
                    <a:pt x="37" y="4"/>
                  </a:lnTo>
                  <a:lnTo>
                    <a:pt x="36" y="5"/>
                  </a:lnTo>
                  <a:lnTo>
                    <a:pt x="34" y="6"/>
                  </a:lnTo>
                  <a:lnTo>
                    <a:pt x="33" y="6"/>
                  </a:lnTo>
                  <a:lnTo>
                    <a:pt x="30" y="6"/>
                  </a:lnTo>
                  <a:lnTo>
                    <a:pt x="26" y="8"/>
                  </a:lnTo>
                  <a:lnTo>
                    <a:pt x="22" y="9"/>
                  </a:lnTo>
                  <a:lnTo>
                    <a:pt x="18" y="12"/>
                  </a:lnTo>
                  <a:lnTo>
                    <a:pt x="13" y="16"/>
                  </a:lnTo>
                  <a:lnTo>
                    <a:pt x="11" y="19"/>
                  </a:lnTo>
                  <a:lnTo>
                    <a:pt x="9" y="22"/>
                  </a:lnTo>
                  <a:lnTo>
                    <a:pt x="8" y="26"/>
                  </a:lnTo>
                  <a:lnTo>
                    <a:pt x="8" y="29"/>
                  </a:lnTo>
                  <a:lnTo>
                    <a:pt x="13" y="33"/>
                  </a:lnTo>
                  <a:lnTo>
                    <a:pt x="23" y="35"/>
                  </a:lnTo>
                  <a:lnTo>
                    <a:pt x="34" y="35"/>
                  </a:lnTo>
                  <a:lnTo>
                    <a:pt x="47" y="35"/>
                  </a:lnTo>
                  <a:lnTo>
                    <a:pt x="59" y="38"/>
                  </a:lnTo>
                  <a:lnTo>
                    <a:pt x="67" y="45"/>
                  </a:lnTo>
                  <a:lnTo>
                    <a:pt x="69" y="48"/>
                  </a:lnTo>
                  <a:lnTo>
                    <a:pt x="70" y="53"/>
                  </a:lnTo>
                  <a:lnTo>
                    <a:pt x="70" y="59"/>
                  </a:lnTo>
                  <a:lnTo>
                    <a:pt x="69" y="64"/>
                  </a:lnTo>
                  <a:lnTo>
                    <a:pt x="67" y="67"/>
                  </a:lnTo>
                  <a:lnTo>
                    <a:pt x="64" y="67"/>
                  </a:lnTo>
                  <a:lnTo>
                    <a:pt x="64" y="67"/>
                  </a:lnTo>
                  <a:lnTo>
                    <a:pt x="62" y="67"/>
                  </a:lnTo>
                  <a:lnTo>
                    <a:pt x="62" y="64"/>
                  </a:lnTo>
                  <a:lnTo>
                    <a:pt x="62" y="63"/>
                  </a:lnTo>
                  <a:lnTo>
                    <a:pt x="63" y="57"/>
                  </a:lnTo>
                  <a:lnTo>
                    <a:pt x="63" y="52"/>
                  </a:lnTo>
                  <a:lnTo>
                    <a:pt x="60" y="49"/>
                  </a:lnTo>
                  <a:lnTo>
                    <a:pt x="55" y="45"/>
                  </a:lnTo>
                  <a:lnTo>
                    <a:pt x="45" y="42"/>
                  </a:lnTo>
                  <a:lnTo>
                    <a:pt x="33" y="42"/>
                  </a:lnTo>
                  <a:lnTo>
                    <a:pt x="23" y="42"/>
                  </a:lnTo>
                  <a:lnTo>
                    <a:pt x="13" y="41"/>
                  </a:lnTo>
                  <a:lnTo>
                    <a:pt x="7" y="38"/>
                  </a:lnTo>
                  <a:lnTo>
                    <a:pt x="1" y="31"/>
                  </a:lnTo>
                  <a:lnTo>
                    <a:pt x="0" y="29"/>
                  </a:lnTo>
                  <a:lnTo>
                    <a:pt x="0" y="23"/>
                  </a:lnTo>
                  <a:lnTo>
                    <a:pt x="2" y="19"/>
                  </a:lnTo>
                  <a:lnTo>
                    <a:pt x="5" y="15"/>
                  </a:lnTo>
                  <a:lnTo>
                    <a:pt x="13" y="6"/>
                  </a:lnTo>
                  <a:lnTo>
                    <a:pt x="23" y="1"/>
                  </a:lnTo>
                  <a:lnTo>
                    <a:pt x="3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79626327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4000"/>
            <a:lum/>
          </a:blip>
          <a:srcRect/>
          <a:stretch>
            <a:fillRect t="-6000" b="-6000"/>
          </a:stretch>
        </a:blipFill>
        <a:effectLst/>
      </p:bgPr>
    </p:bg>
    <p:spTree>
      <p:nvGrpSpPr>
        <p:cNvPr id="1" name=""/>
        <p:cNvGrpSpPr/>
        <p:nvPr/>
      </p:nvGrpSpPr>
      <p:grpSpPr>
        <a:xfrm>
          <a:off x="0" y="0"/>
          <a:ext cx="0" cy="0"/>
          <a:chOff x="0" y="0"/>
          <a:chExt cx="0" cy="0"/>
        </a:xfrm>
      </p:grpSpPr>
      <p:grpSp>
        <p:nvGrpSpPr>
          <p:cNvPr id="4" name="组合 3"/>
          <p:cNvGrpSpPr/>
          <p:nvPr/>
        </p:nvGrpSpPr>
        <p:grpSpPr>
          <a:xfrm>
            <a:off x="3334326" y="209353"/>
            <a:ext cx="6507417" cy="759943"/>
            <a:chOff x="1930399" y="43099"/>
            <a:chExt cx="6507417" cy="759943"/>
          </a:xfrm>
        </p:grpSpPr>
        <p:sp>
          <p:nvSpPr>
            <p:cNvPr id="2" name="任意多边形 1"/>
            <p:cNvSpPr/>
            <p:nvPr/>
          </p:nvSpPr>
          <p:spPr>
            <a:xfrm>
              <a:off x="1930399" y="189984"/>
              <a:ext cx="5800437"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rot="21305128">
              <a:off x="7366854" y="43099"/>
              <a:ext cx="1070962" cy="759943"/>
            </a:xfrm>
            <a:prstGeom prst="ellipse">
              <a:avLst/>
            </a:prstGeom>
            <a:blipFill>
              <a:blip r:embed="rId4"/>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Arial" panose="020B0604020202020204" pitchFamily="34" charset="0"/>
                  <a:ea typeface="微软雅黑" panose="020B0503020204020204" pitchFamily="34" charset="-122"/>
                  <a:sym typeface="Arial" panose="020B0604020202020204" pitchFamily="34" charset="0"/>
                </a:rPr>
                <a:t>ONE</a:t>
              </a: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p:cNvSpPr txBox="1"/>
          <p:nvPr/>
        </p:nvSpPr>
        <p:spPr>
          <a:xfrm>
            <a:off x="4431602" y="230847"/>
            <a:ext cx="2954655" cy="461665"/>
          </a:xfrm>
          <a:prstGeom prst="rect">
            <a:avLst/>
          </a:prstGeom>
          <a:noFill/>
        </p:spPr>
        <p:txBody>
          <a:bodyPr wrap="none" rtlCol="0">
            <a:spAutoFit/>
          </a:bodyPr>
          <a:lstStyle/>
          <a:p>
            <a:r>
              <a:rPr lang="zh-CN" altLang="en-US" sz="2400" dirty="0">
                <a:blipFill>
                  <a:blip r:embed="rId4"/>
                  <a:stretch>
                    <a:fillRect/>
                  </a:stretch>
                </a:blipFill>
                <a:latin typeface="Arial" panose="020B0604020202020204" pitchFamily="34" charset="0"/>
                <a:ea typeface="微软雅黑" panose="020B0503020204020204" pitchFamily="34" charset="-122"/>
                <a:sym typeface="Arial" panose="020B0604020202020204" pitchFamily="34" charset="0"/>
              </a:rPr>
              <a:t>爬虫编写和数据爬取</a:t>
            </a:r>
          </a:p>
        </p:txBody>
      </p:sp>
      <p:sp>
        <p:nvSpPr>
          <p:cNvPr id="9" name="文本框 8"/>
          <p:cNvSpPr txBox="1"/>
          <p:nvPr/>
        </p:nvSpPr>
        <p:spPr>
          <a:xfrm>
            <a:off x="1213536" y="3483153"/>
            <a:ext cx="3218066" cy="1631216"/>
          </a:xfrm>
          <a:prstGeom prst="rect">
            <a:avLst/>
          </a:prstGeom>
          <a:noFill/>
        </p:spPr>
        <p:txBody>
          <a:bodyPr wrap="square" rtlCol="0">
            <a:spAutoFit/>
          </a:bodyPr>
          <a:lstStyle/>
          <a:p>
            <a:r>
              <a:rPr lang="zh-CN" altLang="en-US" sz="2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因为淘宝官网有反爬机制，所以在爬取淘宝网站的信息时，每当跳转的页数达到</a:t>
            </a:r>
            <a:r>
              <a:rPr lang="en-US" altLang="zh-CN" sz="2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5</a:t>
            </a:r>
            <a:r>
              <a:rPr lang="zh-CN" altLang="en-US" sz="2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次时，就自动退出淘宝账号重新登陆</a:t>
            </a:r>
          </a:p>
        </p:txBody>
      </p:sp>
      <p:sp>
        <p:nvSpPr>
          <p:cNvPr id="10" name="文本框 9"/>
          <p:cNvSpPr txBox="1"/>
          <p:nvPr/>
        </p:nvSpPr>
        <p:spPr>
          <a:xfrm>
            <a:off x="2007293" y="2397156"/>
            <a:ext cx="800219" cy="461665"/>
          </a:xfrm>
          <a:prstGeom prst="rect">
            <a:avLst/>
          </a:prstGeom>
          <a:noFill/>
        </p:spPr>
        <p:txBody>
          <a:bodyPr wrap="none" rtlCol="0">
            <a:spAutoFit/>
          </a:bodyPr>
          <a:lstStyle/>
          <a:p>
            <a:r>
              <a:rPr lang="zh-CN" altLang="en-US" sz="2400" dirty="0">
                <a:blipFill>
                  <a:blip r:embed="rId4"/>
                  <a:stretch>
                    <a:fillRect/>
                  </a:stretch>
                </a:blipFill>
                <a:latin typeface="Arial" panose="020B0604020202020204" pitchFamily="34" charset="0"/>
                <a:ea typeface="微软雅黑" panose="020B0503020204020204" pitchFamily="34" charset="-122"/>
                <a:sym typeface="Arial" panose="020B0604020202020204" pitchFamily="34" charset="0"/>
              </a:rPr>
              <a:t>淘宝</a:t>
            </a:r>
          </a:p>
        </p:txBody>
      </p:sp>
      <p:sp>
        <p:nvSpPr>
          <p:cNvPr id="11" name="矩形 10"/>
          <p:cNvSpPr/>
          <p:nvPr/>
        </p:nvSpPr>
        <p:spPr>
          <a:xfrm>
            <a:off x="7962935" y="2379591"/>
            <a:ext cx="581266" cy="58126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p:cNvSpPr txBox="1"/>
          <p:nvPr/>
        </p:nvSpPr>
        <p:spPr>
          <a:xfrm>
            <a:off x="8705942" y="2439391"/>
            <a:ext cx="800219" cy="461665"/>
          </a:xfrm>
          <a:prstGeom prst="rect">
            <a:avLst/>
          </a:prstGeom>
          <a:noFill/>
        </p:spPr>
        <p:txBody>
          <a:bodyPr wrap="none" rtlCol="0">
            <a:spAutoFit/>
          </a:bodyPr>
          <a:lstStyle/>
          <a:p>
            <a:r>
              <a:rPr lang="zh-CN" altLang="en-US" sz="2400" dirty="0">
                <a:blipFill>
                  <a:blip r:embed="rId4"/>
                  <a:stretch>
                    <a:fillRect/>
                  </a:stretch>
                </a:blipFill>
                <a:latin typeface="Arial" panose="020B0604020202020204" pitchFamily="34" charset="0"/>
                <a:ea typeface="微软雅黑" panose="020B0503020204020204" pitchFamily="34" charset="-122"/>
                <a:sym typeface="Arial" panose="020B0604020202020204" pitchFamily="34" charset="0"/>
              </a:rPr>
              <a:t>代码</a:t>
            </a:r>
          </a:p>
        </p:txBody>
      </p:sp>
      <p:grpSp>
        <p:nvGrpSpPr>
          <p:cNvPr id="14" name="组合 13">
            <a:extLst>
              <a:ext uri="{FF2B5EF4-FFF2-40B4-BE49-F238E27FC236}">
                <a16:creationId xmlns:a16="http://schemas.microsoft.com/office/drawing/2014/main" id="{0451B4DC-CFEA-46CC-8E2E-4B30FF3E1825}"/>
              </a:ext>
            </a:extLst>
          </p:cNvPr>
          <p:cNvGrpSpPr/>
          <p:nvPr/>
        </p:nvGrpSpPr>
        <p:grpSpPr>
          <a:xfrm>
            <a:off x="4206799" y="1748867"/>
            <a:ext cx="3184890" cy="1730411"/>
            <a:chOff x="2998788" y="4968876"/>
            <a:chExt cx="2765426" cy="1287462"/>
          </a:xfrm>
          <a:solidFill>
            <a:schemeClr val="accent1"/>
          </a:solidFill>
        </p:grpSpPr>
        <p:sp>
          <p:nvSpPr>
            <p:cNvPr id="15" name="Freeform 296">
              <a:extLst>
                <a:ext uri="{FF2B5EF4-FFF2-40B4-BE49-F238E27FC236}">
                  <a16:creationId xmlns:a16="http://schemas.microsoft.com/office/drawing/2014/main" id="{0BF746DB-40A8-45C3-ACDD-010B1D106A13}"/>
                </a:ext>
              </a:extLst>
            </p:cNvPr>
            <p:cNvSpPr>
              <a:spLocks/>
            </p:cNvSpPr>
            <p:nvPr/>
          </p:nvSpPr>
          <p:spPr bwMode="auto">
            <a:xfrm>
              <a:off x="3368676" y="5973763"/>
              <a:ext cx="2395538" cy="282575"/>
            </a:xfrm>
            <a:custGeom>
              <a:avLst/>
              <a:gdLst>
                <a:gd name="T0" fmla="*/ 980 w 1509"/>
                <a:gd name="T1" fmla="*/ 0 h 178"/>
                <a:gd name="T2" fmla="*/ 1039 w 1509"/>
                <a:gd name="T3" fmla="*/ 2 h 178"/>
                <a:gd name="T4" fmla="*/ 1098 w 1509"/>
                <a:gd name="T5" fmla="*/ 6 h 178"/>
                <a:gd name="T6" fmla="*/ 1156 w 1509"/>
                <a:gd name="T7" fmla="*/ 13 h 178"/>
                <a:gd name="T8" fmla="*/ 1214 w 1509"/>
                <a:gd name="T9" fmla="*/ 24 h 178"/>
                <a:gd name="T10" fmla="*/ 1272 w 1509"/>
                <a:gd name="T11" fmla="*/ 40 h 178"/>
                <a:gd name="T12" fmla="*/ 1330 w 1509"/>
                <a:gd name="T13" fmla="*/ 64 h 178"/>
                <a:gd name="T14" fmla="*/ 1389 w 1509"/>
                <a:gd name="T15" fmla="*/ 94 h 178"/>
                <a:gd name="T16" fmla="*/ 1448 w 1509"/>
                <a:gd name="T17" fmla="*/ 131 h 178"/>
                <a:gd name="T18" fmla="*/ 1509 w 1509"/>
                <a:gd name="T19" fmla="*/ 178 h 178"/>
                <a:gd name="T20" fmla="*/ 1485 w 1509"/>
                <a:gd name="T21" fmla="*/ 178 h 178"/>
                <a:gd name="T22" fmla="*/ 1427 w 1509"/>
                <a:gd name="T23" fmla="*/ 135 h 178"/>
                <a:gd name="T24" fmla="*/ 1371 w 1509"/>
                <a:gd name="T25" fmla="*/ 101 h 178"/>
                <a:gd name="T26" fmla="*/ 1314 w 1509"/>
                <a:gd name="T27" fmla="*/ 73 h 178"/>
                <a:gd name="T28" fmla="*/ 1258 w 1509"/>
                <a:gd name="T29" fmla="*/ 51 h 178"/>
                <a:gd name="T30" fmla="*/ 1201 w 1509"/>
                <a:gd name="T31" fmla="*/ 36 h 178"/>
                <a:gd name="T32" fmla="*/ 1146 w 1509"/>
                <a:gd name="T33" fmla="*/ 27 h 178"/>
                <a:gd name="T34" fmla="*/ 1090 w 1509"/>
                <a:gd name="T35" fmla="*/ 20 h 178"/>
                <a:gd name="T36" fmla="*/ 1033 w 1509"/>
                <a:gd name="T37" fmla="*/ 17 h 178"/>
                <a:gd name="T38" fmla="*/ 977 w 1509"/>
                <a:gd name="T39" fmla="*/ 16 h 178"/>
                <a:gd name="T40" fmla="*/ 918 w 1509"/>
                <a:gd name="T41" fmla="*/ 17 h 178"/>
                <a:gd name="T42" fmla="*/ 860 w 1509"/>
                <a:gd name="T43" fmla="*/ 18 h 178"/>
                <a:gd name="T44" fmla="*/ 785 w 1509"/>
                <a:gd name="T45" fmla="*/ 20 h 178"/>
                <a:gd name="T46" fmla="*/ 708 w 1509"/>
                <a:gd name="T47" fmla="*/ 21 h 178"/>
                <a:gd name="T48" fmla="*/ 653 w 1509"/>
                <a:gd name="T49" fmla="*/ 20 h 178"/>
                <a:gd name="T50" fmla="*/ 599 w 1509"/>
                <a:gd name="T51" fmla="*/ 18 h 178"/>
                <a:gd name="T52" fmla="*/ 546 w 1509"/>
                <a:gd name="T53" fmla="*/ 17 h 178"/>
                <a:gd name="T54" fmla="*/ 492 w 1509"/>
                <a:gd name="T55" fmla="*/ 16 h 178"/>
                <a:gd name="T56" fmla="*/ 440 w 1509"/>
                <a:gd name="T57" fmla="*/ 17 h 178"/>
                <a:gd name="T58" fmla="*/ 389 w 1509"/>
                <a:gd name="T59" fmla="*/ 20 h 178"/>
                <a:gd name="T60" fmla="*/ 338 w 1509"/>
                <a:gd name="T61" fmla="*/ 27 h 178"/>
                <a:gd name="T62" fmla="*/ 287 w 1509"/>
                <a:gd name="T63" fmla="*/ 38 h 178"/>
                <a:gd name="T64" fmla="*/ 236 w 1509"/>
                <a:gd name="T65" fmla="*/ 53 h 178"/>
                <a:gd name="T66" fmla="*/ 183 w 1509"/>
                <a:gd name="T67" fmla="*/ 73 h 178"/>
                <a:gd name="T68" fmla="*/ 131 w 1509"/>
                <a:gd name="T69" fmla="*/ 101 h 178"/>
                <a:gd name="T70" fmla="*/ 77 w 1509"/>
                <a:gd name="T71" fmla="*/ 135 h 178"/>
                <a:gd name="T72" fmla="*/ 24 w 1509"/>
                <a:gd name="T73" fmla="*/ 178 h 178"/>
                <a:gd name="T74" fmla="*/ 0 w 1509"/>
                <a:gd name="T75" fmla="*/ 178 h 178"/>
                <a:gd name="T76" fmla="*/ 4 w 1509"/>
                <a:gd name="T77" fmla="*/ 175 h 178"/>
                <a:gd name="T78" fmla="*/ 61 w 1509"/>
                <a:gd name="T79" fmla="*/ 130 h 178"/>
                <a:gd name="T80" fmla="*/ 116 w 1509"/>
                <a:gd name="T81" fmla="*/ 93 h 178"/>
                <a:gd name="T82" fmla="*/ 170 w 1509"/>
                <a:gd name="T83" fmla="*/ 64 h 178"/>
                <a:gd name="T84" fmla="*/ 223 w 1509"/>
                <a:gd name="T85" fmla="*/ 40 h 178"/>
                <a:gd name="T86" fmla="*/ 277 w 1509"/>
                <a:gd name="T87" fmla="*/ 24 h 178"/>
                <a:gd name="T88" fmla="*/ 329 w 1509"/>
                <a:gd name="T89" fmla="*/ 13 h 178"/>
                <a:gd name="T90" fmla="*/ 382 w 1509"/>
                <a:gd name="T91" fmla="*/ 6 h 178"/>
                <a:gd name="T92" fmla="*/ 435 w 1509"/>
                <a:gd name="T93" fmla="*/ 2 h 178"/>
                <a:gd name="T94" fmla="*/ 489 w 1509"/>
                <a:gd name="T95" fmla="*/ 2 h 178"/>
                <a:gd name="T96" fmla="*/ 544 w 1509"/>
                <a:gd name="T97" fmla="*/ 2 h 178"/>
                <a:gd name="T98" fmla="*/ 599 w 1509"/>
                <a:gd name="T99" fmla="*/ 3 h 178"/>
                <a:gd name="T100" fmla="*/ 653 w 1509"/>
                <a:gd name="T101" fmla="*/ 6 h 178"/>
                <a:gd name="T102" fmla="*/ 708 w 1509"/>
                <a:gd name="T103" fmla="*/ 6 h 178"/>
                <a:gd name="T104" fmla="*/ 785 w 1509"/>
                <a:gd name="T105" fmla="*/ 6 h 178"/>
                <a:gd name="T106" fmla="*/ 858 w 1509"/>
                <a:gd name="T107" fmla="*/ 3 h 178"/>
                <a:gd name="T108" fmla="*/ 920 w 1509"/>
                <a:gd name="T109" fmla="*/ 2 h 178"/>
                <a:gd name="T110" fmla="*/ 980 w 1509"/>
                <a:gd name="T111"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09" h="178">
                  <a:moveTo>
                    <a:pt x="980" y="0"/>
                  </a:moveTo>
                  <a:lnTo>
                    <a:pt x="1039" y="2"/>
                  </a:lnTo>
                  <a:lnTo>
                    <a:pt x="1098" y="6"/>
                  </a:lnTo>
                  <a:lnTo>
                    <a:pt x="1156" y="13"/>
                  </a:lnTo>
                  <a:lnTo>
                    <a:pt x="1214" y="24"/>
                  </a:lnTo>
                  <a:lnTo>
                    <a:pt x="1272" y="40"/>
                  </a:lnTo>
                  <a:lnTo>
                    <a:pt x="1330" y="64"/>
                  </a:lnTo>
                  <a:lnTo>
                    <a:pt x="1389" y="94"/>
                  </a:lnTo>
                  <a:lnTo>
                    <a:pt x="1448" y="131"/>
                  </a:lnTo>
                  <a:lnTo>
                    <a:pt x="1509" y="178"/>
                  </a:lnTo>
                  <a:lnTo>
                    <a:pt x="1485" y="178"/>
                  </a:lnTo>
                  <a:lnTo>
                    <a:pt x="1427" y="135"/>
                  </a:lnTo>
                  <a:lnTo>
                    <a:pt x="1371" y="101"/>
                  </a:lnTo>
                  <a:lnTo>
                    <a:pt x="1314" y="73"/>
                  </a:lnTo>
                  <a:lnTo>
                    <a:pt x="1258" y="51"/>
                  </a:lnTo>
                  <a:lnTo>
                    <a:pt x="1201" y="36"/>
                  </a:lnTo>
                  <a:lnTo>
                    <a:pt x="1146" y="27"/>
                  </a:lnTo>
                  <a:lnTo>
                    <a:pt x="1090" y="20"/>
                  </a:lnTo>
                  <a:lnTo>
                    <a:pt x="1033" y="17"/>
                  </a:lnTo>
                  <a:lnTo>
                    <a:pt x="977" y="16"/>
                  </a:lnTo>
                  <a:lnTo>
                    <a:pt x="918" y="17"/>
                  </a:lnTo>
                  <a:lnTo>
                    <a:pt x="860" y="18"/>
                  </a:lnTo>
                  <a:lnTo>
                    <a:pt x="785" y="20"/>
                  </a:lnTo>
                  <a:lnTo>
                    <a:pt x="708" y="21"/>
                  </a:lnTo>
                  <a:lnTo>
                    <a:pt x="653" y="20"/>
                  </a:lnTo>
                  <a:lnTo>
                    <a:pt x="599" y="18"/>
                  </a:lnTo>
                  <a:lnTo>
                    <a:pt x="546" y="17"/>
                  </a:lnTo>
                  <a:lnTo>
                    <a:pt x="492" y="16"/>
                  </a:lnTo>
                  <a:lnTo>
                    <a:pt x="440" y="17"/>
                  </a:lnTo>
                  <a:lnTo>
                    <a:pt x="389" y="20"/>
                  </a:lnTo>
                  <a:lnTo>
                    <a:pt x="338" y="27"/>
                  </a:lnTo>
                  <a:lnTo>
                    <a:pt x="287" y="38"/>
                  </a:lnTo>
                  <a:lnTo>
                    <a:pt x="236" y="53"/>
                  </a:lnTo>
                  <a:lnTo>
                    <a:pt x="183" y="73"/>
                  </a:lnTo>
                  <a:lnTo>
                    <a:pt x="131" y="101"/>
                  </a:lnTo>
                  <a:lnTo>
                    <a:pt x="77" y="135"/>
                  </a:lnTo>
                  <a:lnTo>
                    <a:pt x="24" y="178"/>
                  </a:lnTo>
                  <a:lnTo>
                    <a:pt x="0" y="178"/>
                  </a:lnTo>
                  <a:lnTo>
                    <a:pt x="4" y="175"/>
                  </a:lnTo>
                  <a:lnTo>
                    <a:pt x="61" y="130"/>
                  </a:lnTo>
                  <a:lnTo>
                    <a:pt x="116" y="93"/>
                  </a:lnTo>
                  <a:lnTo>
                    <a:pt x="170" y="64"/>
                  </a:lnTo>
                  <a:lnTo>
                    <a:pt x="223" y="40"/>
                  </a:lnTo>
                  <a:lnTo>
                    <a:pt x="277" y="24"/>
                  </a:lnTo>
                  <a:lnTo>
                    <a:pt x="329" y="13"/>
                  </a:lnTo>
                  <a:lnTo>
                    <a:pt x="382" y="6"/>
                  </a:lnTo>
                  <a:lnTo>
                    <a:pt x="435" y="2"/>
                  </a:lnTo>
                  <a:lnTo>
                    <a:pt x="489" y="2"/>
                  </a:lnTo>
                  <a:lnTo>
                    <a:pt x="544" y="2"/>
                  </a:lnTo>
                  <a:lnTo>
                    <a:pt x="599" y="3"/>
                  </a:lnTo>
                  <a:lnTo>
                    <a:pt x="653" y="6"/>
                  </a:lnTo>
                  <a:lnTo>
                    <a:pt x="708" y="6"/>
                  </a:lnTo>
                  <a:lnTo>
                    <a:pt x="785" y="6"/>
                  </a:lnTo>
                  <a:lnTo>
                    <a:pt x="858" y="3"/>
                  </a:lnTo>
                  <a:lnTo>
                    <a:pt x="920" y="2"/>
                  </a:lnTo>
                  <a:lnTo>
                    <a:pt x="98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297">
              <a:extLst>
                <a:ext uri="{FF2B5EF4-FFF2-40B4-BE49-F238E27FC236}">
                  <a16:creationId xmlns:a16="http://schemas.microsoft.com/office/drawing/2014/main" id="{0E674350-C5A8-450B-9633-55360D15BB55}"/>
                </a:ext>
              </a:extLst>
            </p:cNvPr>
            <p:cNvSpPr>
              <a:spLocks/>
            </p:cNvSpPr>
            <p:nvPr/>
          </p:nvSpPr>
          <p:spPr bwMode="auto">
            <a:xfrm>
              <a:off x="4081463" y="6045201"/>
              <a:ext cx="439738" cy="153988"/>
            </a:xfrm>
            <a:custGeom>
              <a:avLst/>
              <a:gdLst>
                <a:gd name="T0" fmla="*/ 134 w 277"/>
                <a:gd name="T1" fmla="*/ 1 h 97"/>
                <a:gd name="T2" fmla="*/ 144 w 277"/>
                <a:gd name="T3" fmla="*/ 31 h 97"/>
                <a:gd name="T4" fmla="*/ 155 w 277"/>
                <a:gd name="T5" fmla="*/ 48 h 97"/>
                <a:gd name="T6" fmla="*/ 181 w 277"/>
                <a:gd name="T7" fmla="*/ 20 h 97"/>
                <a:gd name="T8" fmla="*/ 199 w 277"/>
                <a:gd name="T9" fmla="*/ 15 h 97"/>
                <a:gd name="T10" fmla="*/ 203 w 277"/>
                <a:gd name="T11" fmla="*/ 22 h 97"/>
                <a:gd name="T12" fmla="*/ 194 w 277"/>
                <a:gd name="T13" fmla="*/ 45 h 97"/>
                <a:gd name="T14" fmla="*/ 207 w 277"/>
                <a:gd name="T15" fmla="*/ 42 h 97"/>
                <a:gd name="T16" fmla="*/ 255 w 277"/>
                <a:gd name="T17" fmla="*/ 13 h 97"/>
                <a:gd name="T18" fmla="*/ 277 w 277"/>
                <a:gd name="T19" fmla="*/ 16 h 97"/>
                <a:gd name="T20" fmla="*/ 259 w 277"/>
                <a:gd name="T21" fmla="*/ 51 h 97"/>
                <a:gd name="T22" fmla="*/ 252 w 277"/>
                <a:gd name="T23" fmla="*/ 53 h 97"/>
                <a:gd name="T24" fmla="*/ 250 w 277"/>
                <a:gd name="T25" fmla="*/ 46 h 97"/>
                <a:gd name="T26" fmla="*/ 247 w 277"/>
                <a:gd name="T27" fmla="*/ 27 h 97"/>
                <a:gd name="T28" fmla="*/ 200 w 277"/>
                <a:gd name="T29" fmla="*/ 59 h 97"/>
                <a:gd name="T30" fmla="*/ 182 w 277"/>
                <a:gd name="T31" fmla="*/ 67 h 97"/>
                <a:gd name="T32" fmla="*/ 183 w 277"/>
                <a:gd name="T33" fmla="*/ 48 h 97"/>
                <a:gd name="T34" fmla="*/ 179 w 277"/>
                <a:gd name="T35" fmla="*/ 35 h 97"/>
                <a:gd name="T36" fmla="*/ 156 w 277"/>
                <a:gd name="T37" fmla="*/ 60 h 97"/>
                <a:gd name="T38" fmla="*/ 146 w 277"/>
                <a:gd name="T39" fmla="*/ 66 h 97"/>
                <a:gd name="T40" fmla="*/ 135 w 277"/>
                <a:gd name="T41" fmla="*/ 48 h 97"/>
                <a:gd name="T42" fmla="*/ 128 w 277"/>
                <a:gd name="T43" fmla="*/ 13 h 97"/>
                <a:gd name="T44" fmla="*/ 124 w 277"/>
                <a:gd name="T45" fmla="*/ 55 h 97"/>
                <a:gd name="T46" fmla="*/ 128 w 277"/>
                <a:gd name="T47" fmla="*/ 79 h 97"/>
                <a:gd name="T48" fmla="*/ 120 w 277"/>
                <a:gd name="T49" fmla="*/ 82 h 97"/>
                <a:gd name="T50" fmla="*/ 94 w 277"/>
                <a:gd name="T51" fmla="*/ 51 h 97"/>
                <a:gd name="T52" fmla="*/ 109 w 277"/>
                <a:gd name="T53" fmla="*/ 89 h 97"/>
                <a:gd name="T54" fmla="*/ 104 w 277"/>
                <a:gd name="T55" fmla="*/ 95 h 97"/>
                <a:gd name="T56" fmla="*/ 95 w 277"/>
                <a:gd name="T57" fmla="*/ 92 h 97"/>
                <a:gd name="T58" fmla="*/ 91 w 277"/>
                <a:gd name="T59" fmla="*/ 97 h 97"/>
                <a:gd name="T60" fmla="*/ 87 w 277"/>
                <a:gd name="T61" fmla="*/ 95 h 97"/>
                <a:gd name="T62" fmla="*/ 83 w 277"/>
                <a:gd name="T63" fmla="*/ 81 h 97"/>
                <a:gd name="T64" fmla="*/ 24 w 277"/>
                <a:gd name="T65" fmla="*/ 37 h 97"/>
                <a:gd name="T66" fmla="*/ 0 w 277"/>
                <a:gd name="T67" fmla="*/ 22 h 97"/>
                <a:gd name="T68" fmla="*/ 4 w 277"/>
                <a:gd name="T69" fmla="*/ 16 h 97"/>
                <a:gd name="T70" fmla="*/ 43 w 277"/>
                <a:gd name="T71" fmla="*/ 33 h 97"/>
                <a:gd name="T72" fmla="*/ 91 w 277"/>
                <a:gd name="T73" fmla="*/ 75 h 97"/>
                <a:gd name="T74" fmla="*/ 80 w 277"/>
                <a:gd name="T75" fmla="*/ 44 h 97"/>
                <a:gd name="T76" fmla="*/ 75 w 277"/>
                <a:gd name="T77" fmla="*/ 23 h 97"/>
                <a:gd name="T78" fmla="*/ 80 w 277"/>
                <a:gd name="T79" fmla="*/ 20 h 97"/>
                <a:gd name="T80" fmla="*/ 104 w 277"/>
                <a:gd name="T81" fmla="*/ 48 h 97"/>
                <a:gd name="T82" fmla="*/ 113 w 277"/>
                <a:gd name="T83" fmla="*/ 49 h 97"/>
                <a:gd name="T84" fmla="*/ 119 w 277"/>
                <a:gd name="T85" fmla="*/ 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7" h="97">
                  <a:moveTo>
                    <a:pt x="130" y="0"/>
                  </a:moveTo>
                  <a:lnTo>
                    <a:pt x="131" y="0"/>
                  </a:lnTo>
                  <a:lnTo>
                    <a:pt x="134" y="1"/>
                  </a:lnTo>
                  <a:lnTo>
                    <a:pt x="135" y="2"/>
                  </a:lnTo>
                  <a:lnTo>
                    <a:pt x="141" y="16"/>
                  </a:lnTo>
                  <a:lnTo>
                    <a:pt x="144" y="31"/>
                  </a:lnTo>
                  <a:lnTo>
                    <a:pt x="145" y="42"/>
                  </a:lnTo>
                  <a:lnTo>
                    <a:pt x="148" y="53"/>
                  </a:lnTo>
                  <a:lnTo>
                    <a:pt x="155" y="48"/>
                  </a:lnTo>
                  <a:lnTo>
                    <a:pt x="160" y="41"/>
                  </a:lnTo>
                  <a:lnTo>
                    <a:pt x="170" y="30"/>
                  </a:lnTo>
                  <a:lnTo>
                    <a:pt x="181" y="20"/>
                  </a:lnTo>
                  <a:lnTo>
                    <a:pt x="193" y="15"/>
                  </a:lnTo>
                  <a:lnTo>
                    <a:pt x="196" y="13"/>
                  </a:lnTo>
                  <a:lnTo>
                    <a:pt x="199" y="15"/>
                  </a:lnTo>
                  <a:lnTo>
                    <a:pt x="201" y="17"/>
                  </a:lnTo>
                  <a:lnTo>
                    <a:pt x="203" y="20"/>
                  </a:lnTo>
                  <a:lnTo>
                    <a:pt x="203" y="22"/>
                  </a:lnTo>
                  <a:lnTo>
                    <a:pt x="203" y="23"/>
                  </a:lnTo>
                  <a:lnTo>
                    <a:pt x="197" y="35"/>
                  </a:lnTo>
                  <a:lnTo>
                    <a:pt x="194" y="45"/>
                  </a:lnTo>
                  <a:lnTo>
                    <a:pt x="192" y="53"/>
                  </a:lnTo>
                  <a:lnTo>
                    <a:pt x="199" y="48"/>
                  </a:lnTo>
                  <a:lnTo>
                    <a:pt x="207" y="42"/>
                  </a:lnTo>
                  <a:lnTo>
                    <a:pt x="222" y="30"/>
                  </a:lnTo>
                  <a:lnTo>
                    <a:pt x="239" y="20"/>
                  </a:lnTo>
                  <a:lnTo>
                    <a:pt x="255" y="13"/>
                  </a:lnTo>
                  <a:lnTo>
                    <a:pt x="273" y="13"/>
                  </a:lnTo>
                  <a:lnTo>
                    <a:pt x="276" y="15"/>
                  </a:lnTo>
                  <a:lnTo>
                    <a:pt x="277" y="16"/>
                  </a:lnTo>
                  <a:lnTo>
                    <a:pt x="277" y="19"/>
                  </a:lnTo>
                  <a:lnTo>
                    <a:pt x="277" y="22"/>
                  </a:lnTo>
                  <a:lnTo>
                    <a:pt x="259" y="51"/>
                  </a:lnTo>
                  <a:lnTo>
                    <a:pt x="256" y="52"/>
                  </a:lnTo>
                  <a:lnTo>
                    <a:pt x="255" y="53"/>
                  </a:lnTo>
                  <a:lnTo>
                    <a:pt x="252" y="53"/>
                  </a:lnTo>
                  <a:lnTo>
                    <a:pt x="250" y="51"/>
                  </a:lnTo>
                  <a:lnTo>
                    <a:pt x="250" y="49"/>
                  </a:lnTo>
                  <a:lnTo>
                    <a:pt x="250" y="46"/>
                  </a:lnTo>
                  <a:lnTo>
                    <a:pt x="263" y="23"/>
                  </a:lnTo>
                  <a:lnTo>
                    <a:pt x="263" y="23"/>
                  </a:lnTo>
                  <a:lnTo>
                    <a:pt x="247" y="27"/>
                  </a:lnTo>
                  <a:lnTo>
                    <a:pt x="229" y="37"/>
                  </a:lnTo>
                  <a:lnTo>
                    <a:pt x="212" y="49"/>
                  </a:lnTo>
                  <a:lnTo>
                    <a:pt x="200" y="59"/>
                  </a:lnTo>
                  <a:lnTo>
                    <a:pt x="186" y="67"/>
                  </a:lnTo>
                  <a:lnTo>
                    <a:pt x="185" y="68"/>
                  </a:lnTo>
                  <a:lnTo>
                    <a:pt x="182" y="67"/>
                  </a:lnTo>
                  <a:lnTo>
                    <a:pt x="179" y="66"/>
                  </a:lnTo>
                  <a:lnTo>
                    <a:pt x="179" y="63"/>
                  </a:lnTo>
                  <a:lnTo>
                    <a:pt x="183" y="48"/>
                  </a:lnTo>
                  <a:lnTo>
                    <a:pt x="189" y="33"/>
                  </a:lnTo>
                  <a:lnTo>
                    <a:pt x="192" y="26"/>
                  </a:lnTo>
                  <a:lnTo>
                    <a:pt x="179" y="35"/>
                  </a:lnTo>
                  <a:lnTo>
                    <a:pt x="168" y="46"/>
                  </a:lnTo>
                  <a:lnTo>
                    <a:pt x="163" y="53"/>
                  </a:lnTo>
                  <a:lnTo>
                    <a:pt x="156" y="60"/>
                  </a:lnTo>
                  <a:lnTo>
                    <a:pt x="150" y="66"/>
                  </a:lnTo>
                  <a:lnTo>
                    <a:pt x="148" y="66"/>
                  </a:lnTo>
                  <a:lnTo>
                    <a:pt x="146" y="66"/>
                  </a:lnTo>
                  <a:lnTo>
                    <a:pt x="144" y="66"/>
                  </a:lnTo>
                  <a:lnTo>
                    <a:pt x="142" y="64"/>
                  </a:lnTo>
                  <a:lnTo>
                    <a:pt x="135" y="48"/>
                  </a:lnTo>
                  <a:lnTo>
                    <a:pt x="133" y="33"/>
                  </a:lnTo>
                  <a:lnTo>
                    <a:pt x="131" y="23"/>
                  </a:lnTo>
                  <a:lnTo>
                    <a:pt x="128" y="13"/>
                  </a:lnTo>
                  <a:lnTo>
                    <a:pt x="124" y="26"/>
                  </a:lnTo>
                  <a:lnTo>
                    <a:pt x="123" y="40"/>
                  </a:lnTo>
                  <a:lnTo>
                    <a:pt x="124" y="55"/>
                  </a:lnTo>
                  <a:lnTo>
                    <a:pt x="126" y="67"/>
                  </a:lnTo>
                  <a:lnTo>
                    <a:pt x="128" y="77"/>
                  </a:lnTo>
                  <a:lnTo>
                    <a:pt x="128" y="79"/>
                  </a:lnTo>
                  <a:lnTo>
                    <a:pt x="126" y="82"/>
                  </a:lnTo>
                  <a:lnTo>
                    <a:pt x="123" y="82"/>
                  </a:lnTo>
                  <a:lnTo>
                    <a:pt x="120" y="82"/>
                  </a:lnTo>
                  <a:lnTo>
                    <a:pt x="106" y="68"/>
                  </a:lnTo>
                  <a:lnTo>
                    <a:pt x="95" y="53"/>
                  </a:lnTo>
                  <a:lnTo>
                    <a:pt x="94" y="51"/>
                  </a:lnTo>
                  <a:lnTo>
                    <a:pt x="97" y="56"/>
                  </a:lnTo>
                  <a:lnTo>
                    <a:pt x="104" y="73"/>
                  </a:lnTo>
                  <a:lnTo>
                    <a:pt x="109" y="89"/>
                  </a:lnTo>
                  <a:lnTo>
                    <a:pt x="109" y="92"/>
                  </a:lnTo>
                  <a:lnTo>
                    <a:pt x="108" y="95"/>
                  </a:lnTo>
                  <a:lnTo>
                    <a:pt x="104" y="95"/>
                  </a:lnTo>
                  <a:lnTo>
                    <a:pt x="101" y="95"/>
                  </a:lnTo>
                  <a:lnTo>
                    <a:pt x="95" y="90"/>
                  </a:lnTo>
                  <a:lnTo>
                    <a:pt x="95" y="92"/>
                  </a:lnTo>
                  <a:lnTo>
                    <a:pt x="95" y="95"/>
                  </a:lnTo>
                  <a:lnTo>
                    <a:pt x="94" y="96"/>
                  </a:lnTo>
                  <a:lnTo>
                    <a:pt x="91" y="97"/>
                  </a:lnTo>
                  <a:lnTo>
                    <a:pt x="91" y="97"/>
                  </a:lnTo>
                  <a:lnTo>
                    <a:pt x="88" y="96"/>
                  </a:lnTo>
                  <a:lnTo>
                    <a:pt x="87" y="95"/>
                  </a:lnTo>
                  <a:lnTo>
                    <a:pt x="86" y="92"/>
                  </a:lnTo>
                  <a:lnTo>
                    <a:pt x="84" y="86"/>
                  </a:lnTo>
                  <a:lnTo>
                    <a:pt x="83" y="81"/>
                  </a:lnTo>
                  <a:lnTo>
                    <a:pt x="64" y="66"/>
                  </a:lnTo>
                  <a:lnTo>
                    <a:pt x="44" y="51"/>
                  </a:lnTo>
                  <a:lnTo>
                    <a:pt x="24" y="37"/>
                  </a:lnTo>
                  <a:lnTo>
                    <a:pt x="3" y="26"/>
                  </a:lnTo>
                  <a:lnTo>
                    <a:pt x="0" y="23"/>
                  </a:lnTo>
                  <a:lnTo>
                    <a:pt x="0" y="22"/>
                  </a:lnTo>
                  <a:lnTo>
                    <a:pt x="0" y="19"/>
                  </a:lnTo>
                  <a:lnTo>
                    <a:pt x="2" y="17"/>
                  </a:lnTo>
                  <a:lnTo>
                    <a:pt x="4" y="16"/>
                  </a:lnTo>
                  <a:lnTo>
                    <a:pt x="6" y="16"/>
                  </a:lnTo>
                  <a:lnTo>
                    <a:pt x="24" y="23"/>
                  </a:lnTo>
                  <a:lnTo>
                    <a:pt x="43" y="33"/>
                  </a:lnTo>
                  <a:lnTo>
                    <a:pt x="62" y="44"/>
                  </a:lnTo>
                  <a:lnTo>
                    <a:pt x="79" y="59"/>
                  </a:lnTo>
                  <a:lnTo>
                    <a:pt x="91" y="75"/>
                  </a:lnTo>
                  <a:lnTo>
                    <a:pt x="95" y="78"/>
                  </a:lnTo>
                  <a:lnTo>
                    <a:pt x="87" y="60"/>
                  </a:lnTo>
                  <a:lnTo>
                    <a:pt x="80" y="44"/>
                  </a:lnTo>
                  <a:lnTo>
                    <a:pt x="73" y="26"/>
                  </a:lnTo>
                  <a:lnTo>
                    <a:pt x="73" y="24"/>
                  </a:lnTo>
                  <a:lnTo>
                    <a:pt x="75" y="23"/>
                  </a:lnTo>
                  <a:lnTo>
                    <a:pt x="76" y="22"/>
                  </a:lnTo>
                  <a:lnTo>
                    <a:pt x="77" y="20"/>
                  </a:lnTo>
                  <a:lnTo>
                    <a:pt x="80" y="20"/>
                  </a:lnTo>
                  <a:lnTo>
                    <a:pt x="82" y="22"/>
                  </a:lnTo>
                  <a:lnTo>
                    <a:pt x="94" y="34"/>
                  </a:lnTo>
                  <a:lnTo>
                    <a:pt x="104" y="48"/>
                  </a:lnTo>
                  <a:lnTo>
                    <a:pt x="109" y="56"/>
                  </a:lnTo>
                  <a:lnTo>
                    <a:pt x="115" y="63"/>
                  </a:lnTo>
                  <a:lnTo>
                    <a:pt x="113" y="49"/>
                  </a:lnTo>
                  <a:lnTo>
                    <a:pt x="113" y="34"/>
                  </a:lnTo>
                  <a:lnTo>
                    <a:pt x="115" y="22"/>
                  </a:lnTo>
                  <a:lnTo>
                    <a:pt x="119" y="9"/>
                  </a:lnTo>
                  <a:lnTo>
                    <a:pt x="127" y="1"/>
                  </a:lnTo>
                  <a:lnTo>
                    <a:pt x="13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298">
              <a:extLst>
                <a:ext uri="{FF2B5EF4-FFF2-40B4-BE49-F238E27FC236}">
                  <a16:creationId xmlns:a16="http://schemas.microsoft.com/office/drawing/2014/main" id="{E3EBA38F-432C-4C63-8B99-8BC72FD29330}"/>
                </a:ext>
              </a:extLst>
            </p:cNvPr>
            <p:cNvSpPr>
              <a:spLocks/>
            </p:cNvSpPr>
            <p:nvPr/>
          </p:nvSpPr>
          <p:spPr bwMode="auto">
            <a:xfrm>
              <a:off x="3333751" y="5849938"/>
              <a:ext cx="180975" cy="311150"/>
            </a:xfrm>
            <a:custGeom>
              <a:avLst/>
              <a:gdLst>
                <a:gd name="T0" fmla="*/ 8 w 114"/>
                <a:gd name="T1" fmla="*/ 0 h 196"/>
                <a:gd name="T2" fmla="*/ 11 w 114"/>
                <a:gd name="T3" fmla="*/ 1 h 196"/>
                <a:gd name="T4" fmla="*/ 14 w 114"/>
                <a:gd name="T5" fmla="*/ 3 h 196"/>
                <a:gd name="T6" fmla="*/ 15 w 114"/>
                <a:gd name="T7" fmla="*/ 5 h 196"/>
                <a:gd name="T8" fmla="*/ 26 w 114"/>
                <a:gd name="T9" fmla="*/ 33 h 196"/>
                <a:gd name="T10" fmla="*/ 41 w 114"/>
                <a:gd name="T11" fmla="*/ 63 h 196"/>
                <a:gd name="T12" fmla="*/ 59 w 114"/>
                <a:gd name="T13" fmla="*/ 92 h 196"/>
                <a:gd name="T14" fmla="*/ 77 w 114"/>
                <a:gd name="T15" fmla="*/ 123 h 196"/>
                <a:gd name="T16" fmla="*/ 97 w 114"/>
                <a:gd name="T17" fmla="*/ 154 h 196"/>
                <a:gd name="T18" fmla="*/ 114 w 114"/>
                <a:gd name="T19" fmla="*/ 186 h 196"/>
                <a:gd name="T20" fmla="*/ 114 w 114"/>
                <a:gd name="T21" fmla="*/ 187 h 196"/>
                <a:gd name="T22" fmla="*/ 114 w 114"/>
                <a:gd name="T23" fmla="*/ 190 h 196"/>
                <a:gd name="T24" fmla="*/ 113 w 114"/>
                <a:gd name="T25" fmla="*/ 193 h 196"/>
                <a:gd name="T26" fmla="*/ 110 w 114"/>
                <a:gd name="T27" fmla="*/ 194 h 196"/>
                <a:gd name="T28" fmla="*/ 108 w 114"/>
                <a:gd name="T29" fmla="*/ 196 h 196"/>
                <a:gd name="T30" fmla="*/ 105 w 114"/>
                <a:gd name="T31" fmla="*/ 196 h 196"/>
                <a:gd name="T32" fmla="*/ 102 w 114"/>
                <a:gd name="T33" fmla="*/ 194 h 196"/>
                <a:gd name="T34" fmla="*/ 101 w 114"/>
                <a:gd name="T35" fmla="*/ 191 h 196"/>
                <a:gd name="T36" fmla="*/ 84 w 114"/>
                <a:gd name="T37" fmla="*/ 161 h 196"/>
                <a:gd name="T38" fmla="*/ 65 w 114"/>
                <a:gd name="T39" fmla="*/ 129 h 196"/>
                <a:gd name="T40" fmla="*/ 40 w 114"/>
                <a:gd name="T41" fmla="*/ 89 h 196"/>
                <a:gd name="T42" fmla="*/ 18 w 114"/>
                <a:gd name="T43" fmla="*/ 48 h 196"/>
                <a:gd name="T44" fmla="*/ 1 w 114"/>
                <a:gd name="T45" fmla="*/ 10 h 196"/>
                <a:gd name="T46" fmla="*/ 0 w 114"/>
                <a:gd name="T47" fmla="*/ 7 h 196"/>
                <a:gd name="T48" fmla="*/ 1 w 114"/>
                <a:gd name="T49" fmla="*/ 4 h 196"/>
                <a:gd name="T50" fmla="*/ 3 w 114"/>
                <a:gd name="T51" fmla="*/ 3 h 196"/>
                <a:gd name="T52" fmla="*/ 6 w 114"/>
                <a:gd name="T53" fmla="*/ 1 h 196"/>
                <a:gd name="T54" fmla="*/ 8 w 114"/>
                <a:gd name="T55"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4" h="196">
                  <a:moveTo>
                    <a:pt x="8" y="0"/>
                  </a:moveTo>
                  <a:lnTo>
                    <a:pt x="11" y="1"/>
                  </a:lnTo>
                  <a:lnTo>
                    <a:pt x="14" y="3"/>
                  </a:lnTo>
                  <a:lnTo>
                    <a:pt x="15" y="5"/>
                  </a:lnTo>
                  <a:lnTo>
                    <a:pt x="26" y="33"/>
                  </a:lnTo>
                  <a:lnTo>
                    <a:pt x="41" y="63"/>
                  </a:lnTo>
                  <a:lnTo>
                    <a:pt x="59" y="92"/>
                  </a:lnTo>
                  <a:lnTo>
                    <a:pt x="77" y="123"/>
                  </a:lnTo>
                  <a:lnTo>
                    <a:pt x="97" y="154"/>
                  </a:lnTo>
                  <a:lnTo>
                    <a:pt x="114" y="186"/>
                  </a:lnTo>
                  <a:lnTo>
                    <a:pt x="114" y="187"/>
                  </a:lnTo>
                  <a:lnTo>
                    <a:pt x="114" y="190"/>
                  </a:lnTo>
                  <a:lnTo>
                    <a:pt x="113" y="193"/>
                  </a:lnTo>
                  <a:lnTo>
                    <a:pt x="110" y="194"/>
                  </a:lnTo>
                  <a:lnTo>
                    <a:pt x="108" y="196"/>
                  </a:lnTo>
                  <a:lnTo>
                    <a:pt x="105" y="196"/>
                  </a:lnTo>
                  <a:lnTo>
                    <a:pt x="102" y="194"/>
                  </a:lnTo>
                  <a:lnTo>
                    <a:pt x="101" y="191"/>
                  </a:lnTo>
                  <a:lnTo>
                    <a:pt x="84" y="161"/>
                  </a:lnTo>
                  <a:lnTo>
                    <a:pt x="65" y="129"/>
                  </a:lnTo>
                  <a:lnTo>
                    <a:pt x="40" y="89"/>
                  </a:lnTo>
                  <a:lnTo>
                    <a:pt x="18" y="48"/>
                  </a:lnTo>
                  <a:lnTo>
                    <a:pt x="1" y="10"/>
                  </a:lnTo>
                  <a:lnTo>
                    <a:pt x="0" y="7"/>
                  </a:lnTo>
                  <a:lnTo>
                    <a:pt x="1" y="4"/>
                  </a:lnTo>
                  <a:lnTo>
                    <a:pt x="3" y="3"/>
                  </a:lnTo>
                  <a:lnTo>
                    <a:pt x="6" y="1"/>
                  </a:lnTo>
                  <a:lnTo>
                    <a:pt x="8"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299">
              <a:extLst>
                <a:ext uri="{FF2B5EF4-FFF2-40B4-BE49-F238E27FC236}">
                  <a16:creationId xmlns:a16="http://schemas.microsoft.com/office/drawing/2014/main" id="{340C5DAC-9562-44B2-8D14-382A6127901E}"/>
                </a:ext>
              </a:extLst>
            </p:cNvPr>
            <p:cNvSpPr>
              <a:spLocks/>
            </p:cNvSpPr>
            <p:nvPr/>
          </p:nvSpPr>
          <p:spPr bwMode="auto">
            <a:xfrm>
              <a:off x="2998788" y="5443538"/>
              <a:ext cx="530225" cy="692150"/>
            </a:xfrm>
            <a:custGeom>
              <a:avLst/>
              <a:gdLst>
                <a:gd name="T0" fmla="*/ 106 w 334"/>
                <a:gd name="T1" fmla="*/ 7 h 436"/>
                <a:gd name="T2" fmla="*/ 133 w 334"/>
                <a:gd name="T3" fmla="*/ 42 h 436"/>
                <a:gd name="T4" fmla="*/ 144 w 334"/>
                <a:gd name="T5" fmla="*/ 73 h 436"/>
                <a:gd name="T6" fmla="*/ 188 w 334"/>
                <a:gd name="T7" fmla="*/ 75 h 436"/>
                <a:gd name="T8" fmla="*/ 221 w 334"/>
                <a:gd name="T9" fmla="*/ 117 h 436"/>
                <a:gd name="T10" fmla="*/ 252 w 334"/>
                <a:gd name="T11" fmla="*/ 154 h 436"/>
                <a:gd name="T12" fmla="*/ 288 w 334"/>
                <a:gd name="T13" fmla="*/ 187 h 436"/>
                <a:gd name="T14" fmla="*/ 291 w 334"/>
                <a:gd name="T15" fmla="*/ 234 h 436"/>
                <a:gd name="T16" fmla="*/ 325 w 334"/>
                <a:gd name="T17" fmla="*/ 272 h 436"/>
                <a:gd name="T18" fmla="*/ 330 w 334"/>
                <a:gd name="T19" fmla="*/ 322 h 436"/>
                <a:gd name="T20" fmla="*/ 314 w 334"/>
                <a:gd name="T21" fmla="*/ 340 h 436"/>
                <a:gd name="T22" fmla="*/ 308 w 334"/>
                <a:gd name="T23" fmla="*/ 336 h 436"/>
                <a:gd name="T24" fmla="*/ 308 w 334"/>
                <a:gd name="T25" fmla="*/ 329 h 436"/>
                <a:gd name="T26" fmla="*/ 312 w 334"/>
                <a:gd name="T27" fmla="*/ 275 h 436"/>
                <a:gd name="T28" fmla="*/ 276 w 334"/>
                <a:gd name="T29" fmla="*/ 241 h 436"/>
                <a:gd name="T30" fmla="*/ 263 w 334"/>
                <a:gd name="T31" fmla="*/ 230 h 436"/>
                <a:gd name="T32" fmla="*/ 274 w 334"/>
                <a:gd name="T33" fmla="*/ 191 h 436"/>
                <a:gd name="T34" fmla="*/ 243 w 334"/>
                <a:gd name="T35" fmla="*/ 165 h 436"/>
                <a:gd name="T36" fmla="*/ 214 w 334"/>
                <a:gd name="T37" fmla="*/ 161 h 436"/>
                <a:gd name="T38" fmla="*/ 211 w 334"/>
                <a:gd name="T39" fmla="*/ 137 h 436"/>
                <a:gd name="T40" fmla="*/ 181 w 334"/>
                <a:gd name="T41" fmla="*/ 88 h 436"/>
                <a:gd name="T42" fmla="*/ 144 w 334"/>
                <a:gd name="T43" fmla="*/ 89 h 436"/>
                <a:gd name="T44" fmla="*/ 135 w 334"/>
                <a:gd name="T45" fmla="*/ 88 h 436"/>
                <a:gd name="T46" fmla="*/ 124 w 334"/>
                <a:gd name="T47" fmla="*/ 62 h 436"/>
                <a:gd name="T48" fmla="*/ 108 w 334"/>
                <a:gd name="T49" fmla="*/ 27 h 436"/>
                <a:gd name="T50" fmla="*/ 72 w 334"/>
                <a:gd name="T51" fmla="*/ 15 h 436"/>
                <a:gd name="T52" fmla="*/ 49 w 334"/>
                <a:gd name="T53" fmla="*/ 38 h 436"/>
                <a:gd name="T54" fmla="*/ 49 w 334"/>
                <a:gd name="T55" fmla="*/ 70 h 436"/>
                <a:gd name="T56" fmla="*/ 54 w 334"/>
                <a:gd name="T57" fmla="*/ 92 h 436"/>
                <a:gd name="T58" fmla="*/ 43 w 334"/>
                <a:gd name="T59" fmla="*/ 125 h 436"/>
                <a:gd name="T60" fmla="*/ 24 w 334"/>
                <a:gd name="T61" fmla="*/ 153 h 436"/>
                <a:gd name="T62" fmla="*/ 21 w 334"/>
                <a:gd name="T63" fmla="*/ 193 h 436"/>
                <a:gd name="T64" fmla="*/ 55 w 334"/>
                <a:gd name="T65" fmla="*/ 209 h 436"/>
                <a:gd name="T66" fmla="*/ 90 w 334"/>
                <a:gd name="T67" fmla="*/ 223 h 436"/>
                <a:gd name="T68" fmla="*/ 105 w 334"/>
                <a:gd name="T69" fmla="*/ 253 h 436"/>
                <a:gd name="T70" fmla="*/ 94 w 334"/>
                <a:gd name="T71" fmla="*/ 275 h 436"/>
                <a:gd name="T72" fmla="*/ 83 w 334"/>
                <a:gd name="T73" fmla="*/ 296 h 436"/>
                <a:gd name="T74" fmla="*/ 79 w 334"/>
                <a:gd name="T75" fmla="*/ 362 h 436"/>
                <a:gd name="T76" fmla="*/ 108 w 334"/>
                <a:gd name="T77" fmla="*/ 413 h 436"/>
                <a:gd name="T78" fmla="*/ 166 w 334"/>
                <a:gd name="T79" fmla="*/ 414 h 436"/>
                <a:gd name="T80" fmla="*/ 171 w 334"/>
                <a:gd name="T81" fmla="*/ 409 h 436"/>
                <a:gd name="T82" fmla="*/ 178 w 334"/>
                <a:gd name="T83" fmla="*/ 406 h 436"/>
                <a:gd name="T84" fmla="*/ 185 w 334"/>
                <a:gd name="T85" fmla="*/ 407 h 436"/>
                <a:gd name="T86" fmla="*/ 188 w 334"/>
                <a:gd name="T87" fmla="*/ 416 h 436"/>
                <a:gd name="T88" fmla="*/ 182 w 334"/>
                <a:gd name="T89" fmla="*/ 421 h 436"/>
                <a:gd name="T90" fmla="*/ 115 w 334"/>
                <a:gd name="T91" fmla="*/ 432 h 436"/>
                <a:gd name="T92" fmla="*/ 72 w 334"/>
                <a:gd name="T93" fmla="*/ 387 h 436"/>
                <a:gd name="T94" fmla="*/ 62 w 334"/>
                <a:gd name="T95" fmla="*/ 314 h 436"/>
                <a:gd name="T96" fmla="*/ 83 w 334"/>
                <a:gd name="T97" fmla="*/ 267 h 436"/>
                <a:gd name="T98" fmla="*/ 90 w 334"/>
                <a:gd name="T99" fmla="*/ 248 h 436"/>
                <a:gd name="T100" fmla="*/ 66 w 334"/>
                <a:gd name="T101" fmla="*/ 226 h 436"/>
                <a:gd name="T102" fmla="*/ 28 w 334"/>
                <a:gd name="T103" fmla="*/ 215 h 436"/>
                <a:gd name="T104" fmla="*/ 2 w 334"/>
                <a:gd name="T105" fmla="*/ 183 h 436"/>
                <a:gd name="T106" fmla="*/ 13 w 334"/>
                <a:gd name="T107" fmla="*/ 143 h 436"/>
                <a:gd name="T108" fmla="*/ 31 w 334"/>
                <a:gd name="T109" fmla="*/ 118 h 436"/>
                <a:gd name="T110" fmla="*/ 40 w 334"/>
                <a:gd name="T111" fmla="*/ 92 h 436"/>
                <a:gd name="T112" fmla="*/ 35 w 334"/>
                <a:gd name="T113" fmla="*/ 74 h 436"/>
                <a:gd name="T114" fmla="*/ 35 w 334"/>
                <a:gd name="T115" fmla="*/ 33 h 436"/>
                <a:gd name="T116" fmla="*/ 62 w 334"/>
                <a:gd name="T117" fmla="*/ 2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4" h="436">
                  <a:moveTo>
                    <a:pt x="76" y="0"/>
                  </a:moveTo>
                  <a:lnTo>
                    <a:pt x="90" y="1"/>
                  </a:lnTo>
                  <a:lnTo>
                    <a:pt x="106" y="7"/>
                  </a:lnTo>
                  <a:lnTo>
                    <a:pt x="117" y="16"/>
                  </a:lnTo>
                  <a:lnTo>
                    <a:pt x="127" y="29"/>
                  </a:lnTo>
                  <a:lnTo>
                    <a:pt x="133" y="42"/>
                  </a:lnTo>
                  <a:lnTo>
                    <a:pt x="138" y="58"/>
                  </a:lnTo>
                  <a:lnTo>
                    <a:pt x="141" y="66"/>
                  </a:lnTo>
                  <a:lnTo>
                    <a:pt x="144" y="73"/>
                  </a:lnTo>
                  <a:lnTo>
                    <a:pt x="162" y="69"/>
                  </a:lnTo>
                  <a:lnTo>
                    <a:pt x="177" y="71"/>
                  </a:lnTo>
                  <a:lnTo>
                    <a:pt x="188" y="75"/>
                  </a:lnTo>
                  <a:lnTo>
                    <a:pt x="201" y="87"/>
                  </a:lnTo>
                  <a:lnTo>
                    <a:pt x="212" y="100"/>
                  </a:lnTo>
                  <a:lnTo>
                    <a:pt x="221" y="117"/>
                  </a:lnTo>
                  <a:lnTo>
                    <a:pt x="225" y="133"/>
                  </a:lnTo>
                  <a:lnTo>
                    <a:pt x="228" y="150"/>
                  </a:lnTo>
                  <a:lnTo>
                    <a:pt x="252" y="154"/>
                  </a:lnTo>
                  <a:lnTo>
                    <a:pt x="272" y="161"/>
                  </a:lnTo>
                  <a:lnTo>
                    <a:pt x="283" y="173"/>
                  </a:lnTo>
                  <a:lnTo>
                    <a:pt x="288" y="187"/>
                  </a:lnTo>
                  <a:lnTo>
                    <a:pt x="287" y="205"/>
                  </a:lnTo>
                  <a:lnTo>
                    <a:pt x="280" y="226"/>
                  </a:lnTo>
                  <a:lnTo>
                    <a:pt x="291" y="234"/>
                  </a:lnTo>
                  <a:lnTo>
                    <a:pt x="303" y="244"/>
                  </a:lnTo>
                  <a:lnTo>
                    <a:pt x="316" y="256"/>
                  </a:lnTo>
                  <a:lnTo>
                    <a:pt x="325" y="272"/>
                  </a:lnTo>
                  <a:lnTo>
                    <a:pt x="332" y="289"/>
                  </a:lnTo>
                  <a:lnTo>
                    <a:pt x="334" y="306"/>
                  </a:lnTo>
                  <a:lnTo>
                    <a:pt x="330" y="322"/>
                  </a:lnTo>
                  <a:lnTo>
                    <a:pt x="320" y="337"/>
                  </a:lnTo>
                  <a:lnTo>
                    <a:pt x="317" y="339"/>
                  </a:lnTo>
                  <a:lnTo>
                    <a:pt x="314" y="340"/>
                  </a:lnTo>
                  <a:lnTo>
                    <a:pt x="312" y="340"/>
                  </a:lnTo>
                  <a:lnTo>
                    <a:pt x="309" y="339"/>
                  </a:lnTo>
                  <a:lnTo>
                    <a:pt x="308" y="336"/>
                  </a:lnTo>
                  <a:lnTo>
                    <a:pt x="306" y="333"/>
                  </a:lnTo>
                  <a:lnTo>
                    <a:pt x="306" y="330"/>
                  </a:lnTo>
                  <a:lnTo>
                    <a:pt x="308" y="329"/>
                  </a:lnTo>
                  <a:lnTo>
                    <a:pt x="317" y="311"/>
                  </a:lnTo>
                  <a:lnTo>
                    <a:pt x="319" y="292"/>
                  </a:lnTo>
                  <a:lnTo>
                    <a:pt x="312" y="275"/>
                  </a:lnTo>
                  <a:lnTo>
                    <a:pt x="301" y="261"/>
                  </a:lnTo>
                  <a:lnTo>
                    <a:pt x="288" y="249"/>
                  </a:lnTo>
                  <a:lnTo>
                    <a:pt x="276" y="241"/>
                  </a:lnTo>
                  <a:lnTo>
                    <a:pt x="268" y="235"/>
                  </a:lnTo>
                  <a:lnTo>
                    <a:pt x="265" y="233"/>
                  </a:lnTo>
                  <a:lnTo>
                    <a:pt x="263" y="230"/>
                  </a:lnTo>
                  <a:lnTo>
                    <a:pt x="265" y="226"/>
                  </a:lnTo>
                  <a:lnTo>
                    <a:pt x="272" y="206"/>
                  </a:lnTo>
                  <a:lnTo>
                    <a:pt x="274" y="191"/>
                  </a:lnTo>
                  <a:lnTo>
                    <a:pt x="270" y="180"/>
                  </a:lnTo>
                  <a:lnTo>
                    <a:pt x="261" y="172"/>
                  </a:lnTo>
                  <a:lnTo>
                    <a:pt x="243" y="165"/>
                  </a:lnTo>
                  <a:lnTo>
                    <a:pt x="219" y="162"/>
                  </a:lnTo>
                  <a:lnTo>
                    <a:pt x="217" y="162"/>
                  </a:lnTo>
                  <a:lnTo>
                    <a:pt x="214" y="161"/>
                  </a:lnTo>
                  <a:lnTo>
                    <a:pt x="212" y="158"/>
                  </a:lnTo>
                  <a:lnTo>
                    <a:pt x="212" y="155"/>
                  </a:lnTo>
                  <a:lnTo>
                    <a:pt x="211" y="137"/>
                  </a:lnTo>
                  <a:lnTo>
                    <a:pt x="206" y="118"/>
                  </a:lnTo>
                  <a:lnTo>
                    <a:pt x="195" y="100"/>
                  </a:lnTo>
                  <a:lnTo>
                    <a:pt x="181" y="88"/>
                  </a:lnTo>
                  <a:lnTo>
                    <a:pt x="168" y="84"/>
                  </a:lnTo>
                  <a:lnTo>
                    <a:pt x="157" y="84"/>
                  </a:lnTo>
                  <a:lnTo>
                    <a:pt x="144" y="89"/>
                  </a:lnTo>
                  <a:lnTo>
                    <a:pt x="141" y="89"/>
                  </a:lnTo>
                  <a:lnTo>
                    <a:pt x="138" y="89"/>
                  </a:lnTo>
                  <a:lnTo>
                    <a:pt x="135" y="88"/>
                  </a:lnTo>
                  <a:lnTo>
                    <a:pt x="134" y="87"/>
                  </a:lnTo>
                  <a:lnTo>
                    <a:pt x="128" y="74"/>
                  </a:lnTo>
                  <a:lnTo>
                    <a:pt x="124" y="62"/>
                  </a:lnTo>
                  <a:lnTo>
                    <a:pt x="120" y="49"/>
                  </a:lnTo>
                  <a:lnTo>
                    <a:pt x="115" y="37"/>
                  </a:lnTo>
                  <a:lnTo>
                    <a:pt x="108" y="27"/>
                  </a:lnTo>
                  <a:lnTo>
                    <a:pt x="100" y="19"/>
                  </a:lnTo>
                  <a:lnTo>
                    <a:pt x="87" y="15"/>
                  </a:lnTo>
                  <a:lnTo>
                    <a:pt x="72" y="15"/>
                  </a:lnTo>
                  <a:lnTo>
                    <a:pt x="60" y="19"/>
                  </a:lnTo>
                  <a:lnTo>
                    <a:pt x="53" y="27"/>
                  </a:lnTo>
                  <a:lnTo>
                    <a:pt x="49" y="38"/>
                  </a:lnTo>
                  <a:lnTo>
                    <a:pt x="46" y="51"/>
                  </a:lnTo>
                  <a:lnTo>
                    <a:pt x="47" y="62"/>
                  </a:lnTo>
                  <a:lnTo>
                    <a:pt x="49" y="70"/>
                  </a:lnTo>
                  <a:lnTo>
                    <a:pt x="51" y="75"/>
                  </a:lnTo>
                  <a:lnTo>
                    <a:pt x="54" y="84"/>
                  </a:lnTo>
                  <a:lnTo>
                    <a:pt x="54" y="92"/>
                  </a:lnTo>
                  <a:lnTo>
                    <a:pt x="53" y="103"/>
                  </a:lnTo>
                  <a:lnTo>
                    <a:pt x="47" y="118"/>
                  </a:lnTo>
                  <a:lnTo>
                    <a:pt x="43" y="125"/>
                  </a:lnTo>
                  <a:lnTo>
                    <a:pt x="38" y="132"/>
                  </a:lnTo>
                  <a:lnTo>
                    <a:pt x="33" y="139"/>
                  </a:lnTo>
                  <a:lnTo>
                    <a:pt x="24" y="153"/>
                  </a:lnTo>
                  <a:lnTo>
                    <a:pt x="17" y="166"/>
                  </a:lnTo>
                  <a:lnTo>
                    <a:pt x="16" y="180"/>
                  </a:lnTo>
                  <a:lnTo>
                    <a:pt x="21" y="193"/>
                  </a:lnTo>
                  <a:lnTo>
                    <a:pt x="31" y="199"/>
                  </a:lnTo>
                  <a:lnTo>
                    <a:pt x="42" y="205"/>
                  </a:lnTo>
                  <a:lnTo>
                    <a:pt x="55" y="209"/>
                  </a:lnTo>
                  <a:lnTo>
                    <a:pt x="68" y="212"/>
                  </a:lnTo>
                  <a:lnTo>
                    <a:pt x="80" y="216"/>
                  </a:lnTo>
                  <a:lnTo>
                    <a:pt x="90" y="223"/>
                  </a:lnTo>
                  <a:lnTo>
                    <a:pt x="98" y="233"/>
                  </a:lnTo>
                  <a:lnTo>
                    <a:pt x="104" y="244"/>
                  </a:lnTo>
                  <a:lnTo>
                    <a:pt x="105" y="253"/>
                  </a:lnTo>
                  <a:lnTo>
                    <a:pt x="104" y="261"/>
                  </a:lnTo>
                  <a:lnTo>
                    <a:pt x="100" y="268"/>
                  </a:lnTo>
                  <a:lnTo>
                    <a:pt x="94" y="275"/>
                  </a:lnTo>
                  <a:lnTo>
                    <a:pt x="90" y="281"/>
                  </a:lnTo>
                  <a:lnTo>
                    <a:pt x="86" y="288"/>
                  </a:lnTo>
                  <a:lnTo>
                    <a:pt x="83" y="296"/>
                  </a:lnTo>
                  <a:lnTo>
                    <a:pt x="77" y="317"/>
                  </a:lnTo>
                  <a:lnTo>
                    <a:pt x="76" y="339"/>
                  </a:lnTo>
                  <a:lnTo>
                    <a:pt x="79" y="362"/>
                  </a:lnTo>
                  <a:lnTo>
                    <a:pt x="86" y="383"/>
                  </a:lnTo>
                  <a:lnTo>
                    <a:pt x="95" y="401"/>
                  </a:lnTo>
                  <a:lnTo>
                    <a:pt x="108" y="413"/>
                  </a:lnTo>
                  <a:lnTo>
                    <a:pt x="126" y="421"/>
                  </a:lnTo>
                  <a:lnTo>
                    <a:pt x="145" y="421"/>
                  </a:lnTo>
                  <a:lnTo>
                    <a:pt x="166" y="414"/>
                  </a:lnTo>
                  <a:lnTo>
                    <a:pt x="167" y="412"/>
                  </a:lnTo>
                  <a:lnTo>
                    <a:pt x="168" y="409"/>
                  </a:lnTo>
                  <a:lnTo>
                    <a:pt x="171" y="409"/>
                  </a:lnTo>
                  <a:lnTo>
                    <a:pt x="174" y="409"/>
                  </a:lnTo>
                  <a:lnTo>
                    <a:pt x="177" y="407"/>
                  </a:lnTo>
                  <a:lnTo>
                    <a:pt x="178" y="406"/>
                  </a:lnTo>
                  <a:lnTo>
                    <a:pt x="179" y="406"/>
                  </a:lnTo>
                  <a:lnTo>
                    <a:pt x="182" y="406"/>
                  </a:lnTo>
                  <a:lnTo>
                    <a:pt x="185" y="407"/>
                  </a:lnTo>
                  <a:lnTo>
                    <a:pt x="188" y="409"/>
                  </a:lnTo>
                  <a:lnTo>
                    <a:pt x="189" y="413"/>
                  </a:lnTo>
                  <a:lnTo>
                    <a:pt x="188" y="416"/>
                  </a:lnTo>
                  <a:lnTo>
                    <a:pt x="186" y="417"/>
                  </a:lnTo>
                  <a:lnTo>
                    <a:pt x="185" y="420"/>
                  </a:lnTo>
                  <a:lnTo>
                    <a:pt x="182" y="421"/>
                  </a:lnTo>
                  <a:lnTo>
                    <a:pt x="157" y="432"/>
                  </a:lnTo>
                  <a:lnTo>
                    <a:pt x="133" y="436"/>
                  </a:lnTo>
                  <a:lnTo>
                    <a:pt x="115" y="432"/>
                  </a:lnTo>
                  <a:lnTo>
                    <a:pt x="98" y="424"/>
                  </a:lnTo>
                  <a:lnTo>
                    <a:pt x="83" y="407"/>
                  </a:lnTo>
                  <a:lnTo>
                    <a:pt x="72" y="387"/>
                  </a:lnTo>
                  <a:lnTo>
                    <a:pt x="64" y="363"/>
                  </a:lnTo>
                  <a:lnTo>
                    <a:pt x="61" y="337"/>
                  </a:lnTo>
                  <a:lnTo>
                    <a:pt x="62" y="314"/>
                  </a:lnTo>
                  <a:lnTo>
                    <a:pt x="69" y="292"/>
                  </a:lnTo>
                  <a:lnTo>
                    <a:pt x="76" y="278"/>
                  </a:lnTo>
                  <a:lnTo>
                    <a:pt x="83" y="267"/>
                  </a:lnTo>
                  <a:lnTo>
                    <a:pt x="87" y="260"/>
                  </a:lnTo>
                  <a:lnTo>
                    <a:pt x="90" y="255"/>
                  </a:lnTo>
                  <a:lnTo>
                    <a:pt x="90" y="248"/>
                  </a:lnTo>
                  <a:lnTo>
                    <a:pt x="86" y="239"/>
                  </a:lnTo>
                  <a:lnTo>
                    <a:pt x="77" y="231"/>
                  </a:lnTo>
                  <a:lnTo>
                    <a:pt x="66" y="226"/>
                  </a:lnTo>
                  <a:lnTo>
                    <a:pt x="51" y="222"/>
                  </a:lnTo>
                  <a:lnTo>
                    <a:pt x="40" y="219"/>
                  </a:lnTo>
                  <a:lnTo>
                    <a:pt x="28" y="215"/>
                  </a:lnTo>
                  <a:lnTo>
                    <a:pt x="17" y="208"/>
                  </a:lnTo>
                  <a:lnTo>
                    <a:pt x="7" y="197"/>
                  </a:lnTo>
                  <a:lnTo>
                    <a:pt x="2" y="183"/>
                  </a:lnTo>
                  <a:lnTo>
                    <a:pt x="0" y="169"/>
                  </a:lnTo>
                  <a:lnTo>
                    <a:pt x="4" y="155"/>
                  </a:lnTo>
                  <a:lnTo>
                    <a:pt x="13" y="143"/>
                  </a:lnTo>
                  <a:lnTo>
                    <a:pt x="21" y="131"/>
                  </a:lnTo>
                  <a:lnTo>
                    <a:pt x="27" y="124"/>
                  </a:lnTo>
                  <a:lnTo>
                    <a:pt x="31" y="118"/>
                  </a:lnTo>
                  <a:lnTo>
                    <a:pt x="33" y="113"/>
                  </a:lnTo>
                  <a:lnTo>
                    <a:pt x="38" y="100"/>
                  </a:lnTo>
                  <a:lnTo>
                    <a:pt x="40" y="92"/>
                  </a:lnTo>
                  <a:lnTo>
                    <a:pt x="39" y="87"/>
                  </a:lnTo>
                  <a:lnTo>
                    <a:pt x="38" y="81"/>
                  </a:lnTo>
                  <a:lnTo>
                    <a:pt x="35" y="74"/>
                  </a:lnTo>
                  <a:lnTo>
                    <a:pt x="32" y="64"/>
                  </a:lnTo>
                  <a:lnTo>
                    <a:pt x="32" y="51"/>
                  </a:lnTo>
                  <a:lnTo>
                    <a:pt x="35" y="33"/>
                  </a:lnTo>
                  <a:lnTo>
                    <a:pt x="40" y="19"/>
                  </a:lnTo>
                  <a:lnTo>
                    <a:pt x="51" y="8"/>
                  </a:lnTo>
                  <a:lnTo>
                    <a:pt x="62" y="2"/>
                  </a:lnTo>
                  <a:lnTo>
                    <a:pt x="76"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300">
              <a:extLst>
                <a:ext uri="{FF2B5EF4-FFF2-40B4-BE49-F238E27FC236}">
                  <a16:creationId xmlns:a16="http://schemas.microsoft.com/office/drawing/2014/main" id="{DB373D02-5F9C-40EB-9DF4-30EC4D9117F9}"/>
                </a:ext>
              </a:extLst>
            </p:cNvPr>
            <p:cNvSpPr>
              <a:spLocks/>
            </p:cNvSpPr>
            <p:nvPr/>
          </p:nvSpPr>
          <p:spPr bwMode="auto">
            <a:xfrm>
              <a:off x="3933826" y="5857876"/>
              <a:ext cx="19050" cy="123825"/>
            </a:xfrm>
            <a:custGeom>
              <a:avLst/>
              <a:gdLst>
                <a:gd name="T0" fmla="*/ 9 w 12"/>
                <a:gd name="T1" fmla="*/ 0 h 78"/>
                <a:gd name="T2" fmla="*/ 11 w 12"/>
                <a:gd name="T3" fmla="*/ 0 h 78"/>
                <a:gd name="T4" fmla="*/ 12 w 12"/>
                <a:gd name="T5" fmla="*/ 2 h 78"/>
                <a:gd name="T6" fmla="*/ 12 w 12"/>
                <a:gd name="T7" fmla="*/ 5 h 78"/>
                <a:gd name="T8" fmla="*/ 9 w 12"/>
                <a:gd name="T9" fmla="*/ 27 h 78"/>
                <a:gd name="T10" fmla="*/ 8 w 12"/>
                <a:gd name="T11" fmla="*/ 50 h 78"/>
                <a:gd name="T12" fmla="*/ 12 w 12"/>
                <a:gd name="T13" fmla="*/ 73 h 78"/>
                <a:gd name="T14" fmla="*/ 12 w 12"/>
                <a:gd name="T15" fmla="*/ 75 h 78"/>
                <a:gd name="T16" fmla="*/ 11 w 12"/>
                <a:gd name="T17" fmla="*/ 76 h 78"/>
                <a:gd name="T18" fmla="*/ 9 w 12"/>
                <a:gd name="T19" fmla="*/ 78 h 78"/>
                <a:gd name="T20" fmla="*/ 8 w 12"/>
                <a:gd name="T21" fmla="*/ 78 h 78"/>
                <a:gd name="T22" fmla="*/ 6 w 12"/>
                <a:gd name="T23" fmla="*/ 78 h 78"/>
                <a:gd name="T24" fmla="*/ 4 w 12"/>
                <a:gd name="T25" fmla="*/ 75 h 78"/>
                <a:gd name="T26" fmla="*/ 0 w 12"/>
                <a:gd name="T27" fmla="*/ 51 h 78"/>
                <a:gd name="T28" fmla="*/ 1 w 12"/>
                <a:gd name="T29" fmla="*/ 27 h 78"/>
                <a:gd name="T30" fmla="*/ 4 w 12"/>
                <a:gd name="T31" fmla="*/ 3 h 78"/>
                <a:gd name="T32" fmla="*/ 5 w 12"/>
                <a:gd name="T33" fmla="*/ 2 h 78"/>
                <a:gd name="T34" fmla="*/ 6 w 12"/>
                <a:gd name="T35" fmla="*/ 0 h 78"/>
                <a:gd name="T36" fmla="*/ 9 w 12"/>
                <a:gd name="T3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78">
                  <a:moveTo>
                    <a:pt x="9" y="0"/>
                  </a:moveTo>
                  <a:lnTo>
                    <a:pt x="11" y="0"/>
                  </a:lnTo>
                  <a:lnTo>
                    <a:pt x="12" y="2"/>
                  </a:lnTo>
                  <a:lnTo>
                    <a:pt x="12" y="5"/>
                  </a:lnTo>
                  <a:lnTo>
                    <a:pt x="9" y="27"/>
                  </a:lnTo>
                  <a:lnTo>
                    <a:pt x="8" y="50"/>
                  </a:lnTo>
                  <a:lnTo>
                    <a:pt x="12" y="73"/>
                  </a:lnTo>
                  <a:lnTo>
                    <a:pt x="12" y="75"/>
                  </a:lnTo>
                  <a:lnTo>
                    <a:pt x="11" y="76"/>
                  </a:lnTo>
                  <a:lnTo>
                    <a:pt x="9" y="78"/>
                  </a:lnTo>
                  <a:lnTo>
                    <a:pt x="8" y="78"/>
                  </a:lnTo>
                  <a:lnTo>
                    <a:pt x="6" y="78"/>
                  </a:lnTo>
                  <a:lnTo>
                    <a:pt x="4" y="75"/>
                  </a:lnTo>
                  <a:lnTo>
                    <a:pt x="0" y="51"/>
                  </a:lnTo>
                  <a:lnTo>
                    <a:pt x="1" y="27"/>
                  </a:lnTo>
                  <a:lnTo>
                    <a:pt x="4" y="3"/>
                  </a:lnTo>
                  <a:lnTo>
                    <a:pt x="5" y="2"/>
                  </a:lnTo>
                  <a:lnTo>
                    <a:pt x="6" y="0"/>
                  </a:lnTo>
                  <a:lnTo>
                    <a:pt x="9"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301">
              <a:extLst>
                <a:ext uri="{FF2B5EF4-FFF2-40B4-BE49-F238E27FC236}">
                  <a16:creationId xmlns:a16="http://schemas.microsoft.com/office/drawing/2014/main" id="{84C8DDF8-4573-425A-BFA4-4D508A8CA8C8}"/>
                </a:ext>
              </a:extLst>
            </p:cNvPr>
            <p:cNvSpPr>
              <a:spLocks/>
            </p:cNvSpPr>
            <p:nvPr/>
          </p:nvSpPr>
          <p:spPr bwMode="auto">
            <a:xfrm>
              <a:off x="4597401" y="5759451"/>
              <a:ext cx="125413" cy="60325"/>
            </a:xfrm>
            <a:custGeom>
              <a:avLst/>
              <a:gdLst>
                <a:gd name="T0" fmla="*/ 76 w 79"/>
                <a:gd name="T1" fmla="*/ 0 h 38"/>
                <a:gd name="T2" fmla="*/ 78 w 79"/>
                <a:gd name="T3" fmla="*/ 2 h 38"/>
                <a:gd name="T4" fmla="*/ 79 w 79"/>
                <a:gd name="T5" fmla="*/ 3 h 38"/>
                <a:gd name="T6" fmla="*/ 79 w 79"/>
                <a:gd name="T7" fmla="*/ 6 h 38"/>
                <a:gd name="T8" fmla="*/ 79 w 79"/>
                <a:gd name="T9" fmla="*/ 7 h 38"/>
                <a:gd name="T10" fmla="*/ 76 w 79"/>
                <a:gd name="T11" fmla="*/ 9 h 38"/>
                <a:gd name="T12" fmla="*/ 68 w 79"/>
                <a:gd name="T13" fmla="*/ 11 h 38"/>
                <a:gd name="T14" fmla="*/ 57 w 79"/>
                <a:gd name="T15" fmla="*/ 17 h 38"/>
                <a:gd name="T16" fmla="*/ 46 w 79"/>
                <a:gd name="T17" fmla="*/ 21 h 38"/>
                <a:gd name="T18" fmla="*/ 29 w 79"/>
                <a:gd name="T19" fmla="*/ 29 h 38"/>
                <a:gd name="T20" fmla="*/ 17 w 79"/>
                <a:gd name="T21" fmla="*/ 34 h 38"/>
                <a:gd name="T22" fmla="*/ 9 w 79"/>
                <a:gd name="T23" fmla="*/ 36 h 38"/>
                <a:gd name="T24" fmla="*/ 4 w 79"/>
                <a:gd name="T25" fmla="*/ 38 h 38"/>
                <a:gd name="T26" fmla="*/ 3 w 79"/>
                <a:gd name="T27" fmla="*/ 38 h 38"/>
                <a:gd name="T28" fmla="*/ 2 w 79"/>
                <a:gd name="T29" fmla="*/ 36 h 38"/>
                <a:gd name="T30" fmla="*/ 0 w 79"/>
                <a:gd name="T31" fmla="*/ 35 h 38"/>
                <a:gd name="T32" fmla="*/ 0 w 79"/>
                <a:gd name="T33" fmla="*/ 34 h 38"/>
                <a:gd name="T34" fmla="*/ 0 w 79"/>
                <a:gd name="T35" fmla="*/ 32 h 38"/>
                <a:gd name="T36" fmla="*/ 2 w 79"/>
                <a:gd name="T37" fmla="*/ 31 h 38"/>
                <a:gd name="T38" fmla="*/ 4 w 79"/>
                <a:gd name="T39" fmla="*/ 29 h 38"/>
                <a:gd name="T40" fmla="*/ 10 w 79"/>
                <a:gd name="T41" fmla="*/ 28 h 38"/>
                <a:gd name="T42" fmla="*/ 20 w 79"/>
                <a:gd name="T43" fmla="*/ 24 h 38"/>
                <a:gd name="T44" fmla="*/ 31 w 79"/>
                <a:gd name="T45" fmla="*/ 20 h 38"/>
                <a:gd name="T46" fmla="*/ 42 w 79"/>
                <a:gd name="T47" fmla="*/ 14 h 38"/>
                <a:gd name="T48" fmla="*/ 60 w 79"/>
                <a:gd name="T49" fmla="*/ 7 h 38"/>
                <a:gd name="T50" fmla="*/ 73 w 79"/>
                <a:gd name="T51" fmla="*/ 2 h 38"/>
                <a:gd name="T52" fmla="*/ 76 w 79"/>
                <a:gd name="T5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9" h="38">
                  <a:moveTo>
                    <a:pt x="76" y="0"/>
                  </a:moveTo>
                  <a:lnTo>
                    <a:pt x="78" y="2"/>
                  </a:lnTo>
                  <a:lnTo>
                    <a:pt x="79" y="3"/>
                  </a:lnTo>
                  <a:lnTo>
                    <a:pt x="79" y="6"/>
                  </a:lnTo>
                  <a:lnTo>
                    <a:pt x="79" y="7"/>
                  </a:lnTo>
                  <a:lnTo>
                    <a:pt x="76" y="9"/>
                  </a:lnTo>
                  <a:lnTo>
                    <a:pt x="68" y="11"/>
                  </a:lnTo>
                  <a:lnTo>
                    <a:pt x="57" y="17"/>
                  </a:lnTo>
                  <a:lnTo>
                    <a:pt x="46" y="21"/>
                  </a:lnTo>
                  <a:lnTo>
                    <a:pt x="29" y="29"/>
                  </a:lnTo>
                  <a:lnTo>
                    <a:pt x="17" y="34"/>
                  </a:lnTo>
                  <a:lnTo>
                    <a:pt x="9" y="36"/>
                  </a:lnTo>
                  <a:lnTo>
                    <a:pt x="4" y="38"/>
                  </a:lnTo>
                  <a:lnTo>
                    <a:pt x="3" y="38"/>
                  </a:lnTo>
                  <a:lnTo>
                    <a:pt x="2" y="36"/>
                  </a:lnTo>
                  <a:lnTo>
                    <a:pt x="0" y="35"/>
                  </a:lnTo>
                  <a:lnTo>
                    <a:pt x="0" y="34"/>
                  </a:lnTo>
                  <a:lnTo>
                    <a:pt x="0" y="32"/>
                  </a:lnTo>
                  <a:lnTo>
                    <a:pt x="2" y="31"/>
                  </a:lnTo>
                  <a:lnTo>
                    <a:pt x="4" y="29"/>
                  </a:lnTo>
                  <a:lnTo>
                    <a:pt x="10" y="28"/>
                  </a:lnTo>
                  <a:lnTo>
                    <a:pt x="20" y="24"/>
                  </a:lnTo>
                  <a:lnTo>
                    <a:pt x="31" y="20"/>
                  </a:lnTo>
                  <a:lnTo>
                    <a:pt x="42" y="14"/>
                  </a:lnTo>
                  <a:lnTo>
                    <a:pt x="60" y="7"/>
                  </a:lnTo>
                  <a:lnTo>
                    <a:pt x="73" y="2"/>
                  </a:lnTo>
                  <a:lnTo>
                    <a:pt x="76"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302">
              <a:extLst>
                <a:ext uri="{FF2B5EF4-FFF2-40B4-BE49-F238E27FC236}">
                  <a16:creationId xmlns:a16="http://schemas.microsoft.com/office/drawing/2014/main" id="{CFD28A0E-6DF8-4A46-9598-C164E210457D}"/>
                </a:ext>
              </a:extLst>
            </p:cNvPr>
            <p:cNvSpPr>
              <a:spLocks/>
            </p:cNvSpPr>
            <p:nvPr/>
          </p:nvSpPr>
          <p:spPr bwMode="auto">
            <a:xfrm>
              <a:off x="4689476" y="5805488"/>
              <a:ext cx="46038" cy="115888"/>
            </a:xfrm>
            <a:custGeom>
              <a:avLst/>
              <a:gdLst>
                <a:gd name="T0" fmla="*/ 26 w 29"/>
                <a:gd name="T1" fmla="*/ 0 h 73"/>
                <a:gd name="T2" fmla="*/ 28 w 29"/>
                <a:gd name="T3" fmla="*/ 2 h 73"/>
                <a:gd name="T4" fmla="*/ 29 w 29"/>
                <a:gd name="T5" fmla="*/ 3 h 73"/>
                <a:gd name="T6" fmla="*/ 29 w 29"/>
                <a:gd name="T7" fmla="*/ 5 h 73"/>
                <a:gd name="T8" fmla="*/ 29 w 29"/>
                <a:gd name="T9" fmla="*/ 7 h 73"/>
                <a:gd name="T10" fmla="*/ 22 w 29"/>
                <a:gd name="T11" fmla="*/ 17 h 73"/>
                <a:gd name="T12" fmla="*/ 15 w 29"/>
                <a:gd name="T13" fmla="*/ 31 h 73"/>
                <a:gd name="T14" fmla="*/ 10 w 29"/>
                <a:gd name="T15" fmla="*/ 44 h 73"/>
                <a:gd name="T16" fmla="*/ 8 w 29"/>
                <a:gd name="T17" fmla="*/ 57 h 73"/>
                <a:gd name="T18" fmla="*/ 10 w 29"/>
                <a:gd name="T19" fmla="*/ 68 h 73"/>
                <a:gd name="T20" fmla="*/ 10 w 29"/>
                <a:gd name="T21" fmla="*/ 71 h 73"/>
                <a:gd name="T22" fmla="*/ 10 w 29"/>
                <a:gd name="T23" fmla="*/ 72 h 73"/>
                <a:gd name="T24" fmla="*/ 8 w 29"/>
                <a:gd name="T25" fmla="*/ 73 h 73"/>
                <a:gd name="T26" fmla="*/ 6 w 29"/>
                <a:gd name="T27" fmla="*/ 73 h 73"/>
                <a:gd name="T28" fmla="*/ 4 w 29"/>
                <a:gd name="T29" fmla="*/ 73 h 73"/>
                <a:gd name="T30" fmla="*/ 3 w 29"/>
                <a:gd name="T31" fmla="*/ 71 h 73"/>
                <a:gd name="T32" fmla="*/ 0 w 29"/>
                <a:gd name="T33" fmla="*/ 58 h 73"/>
                <a:gd name="T34" fmla="*/ 2 w 29"/>
                <a:gd name="T35" fmla="*/ 42 h 73"/>
                <a:gd name="T36" fmla="*/ 7 w 29"/>
                <a:gd name="T37" fmla="*/ 27 h 73"/>
                <a:gd name="T38" fmla="*/ 15 w 29"/>
                <a:gd name="T39" fmla="*/ 13 h 73"/>
                <a:gd name="T40" fmla="*/ 22 w 29"/>
                <a:gd name="T41" fmla="*/ 2 h 73"/>
                <a:gd name="T42" fmla="*/ 24 w 29"/>
                <a:gd name="T43" fmla="*/ 0 h 73"/>
                <a:gd name="T44" fmla="*/ 26 w 29"/>
                <a:gd name="T4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73">
                  <a:moveTo>
                    <a:pt x="26" y="0"/>
                  </a:moveTo>
                  <a:lnTo>
                    <a:pt x="28" y="2"/>
                  </a:lnTo>
                  <a:lnTo>
                    <a:pt x="29" y="3"/>
                  </a:lnTo>
                  <a:lnTo>
                    <a:pt x="29" y="5"/>
                  </a:lnTo>
                  <a:lnTo>
                    <a:pt x="29" y="7"/>
                  </a:lnTo>
                  <a:lnTo>
                    <a:pt x="22" y="17"/>
                  </a:lnTo>
                  <a:lnTo>
                    <a:pt x="15" y="31"/>
                  </a:lnTo>
                  <a:lnTo>
                    <a:pt x="10" y="44"/>
                  </a:lnTo>
                  <a:lnTo>
                    <a:pt x="8" y="57"/>
                  </a:lnTo>
                  <a:lnTo>
                    <a:pt x="10" y="68"/>
                  </a:lnTo>
                  <a:lnTo>
                    <a:pt x="10" y="71"/>
                  </a:lnTo>
                  <a:lnTo>
                    <a:pt x="10" y="72"/>
                  </a:lnTo>
                  <a:lnTo>
                    <a:pt x="8" y="73"/>
                  </a:lnTo>
                  <a:lnTo>
                    <a:pt x="6" y="73"/>
                  </a:lnTo>
                  <a:lnTo>
                    <a:pt x="4" y="73"/>
                  </a:lnTo>
                  <a:lnTo>
                    <a:pt x="3" y="71"/>
                  </a:lnTo>
                  <a:lnTo>
                    <a:pt x="0" y="58"/>
                  </a:lnTo>
                  <a:lnTo>
                    <a:pt x="2" y="42"/>
                  </a:lnTo>
                  <a:lnTo>
                    <a:pt x="7" y="27"/>
                  </a:lnTo>
                  <a:lnTo>
                    <a:pt x="15" y="13"/>
                  </a:lnTo>
                  <a:lnTo>
                    <a:pt x="22" y="2"/>
                  </a:lnTo>
                  <a:lnTo>
                    <a:pt x="24" y="0"/>
                  </a:lnTo>
                  <a:lnTo>
                    <a:pt x="26"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303">
              <a:extLst>
                <a:ext uri="{FF2B5EF4-FFF2-40B4-BE49-F238E27FC236}">
                  <a16:creationId xmlns:a16="http://schemas.microsoft.com/office/drawing/2014/main" id="{86738843-D656-4035-BEC4-7B8E70DBCE0C}"/>
                </a:ext>
              </a:extLst>
            </p:cNvPr>
            <p:cNvSpPr>
              <a:spLocks/>
            </p:cNvSpPr>
            <p:nvPr/>
          </p:nvSpPr>
          <p:spPr bwMode="auto">
            <a:xfrm>
              <a:off x="4770438" y="5786438"/>
              <a:ext cx="84138" cy="122238"/>
            </a:xfrm>
            <a:custGeom>
              <a:avLst/>
              <a:gdLst>
                <a:gd name="T0" fmla="*/ 3 w 53"/>
                <a:gd name="T1" fmla="*/ 0 h 77"/>
                <a:gd name="T2" fmla="*/ 6 w 53"/>
                <a:gd name="T3" fmla="*/ 0 h 77"/>
                <a:gd name="T4" fmla="*/ 7 w 53"/>
                <a:gd name="T5" fmla="*/ 1 h 77"/>
                <a:gd name="T6" fmla="*/ 8 w 53"/>
                <a:gd name="T7" fmla="*/ 3 h 77"/>
                <a:gd name="T8" fmla="*/ 11 w 53"/>
                <a:gd name="T9" fmla="*/ 12 h 77"/>
                <a:gd name="T10" fmla="*/ 14 w 53"/>
                <a:gd name="T11" fmla="*/ 25 h 77"/>
                <a:gd name="T12" fmla="*/ 19 w 53"/>
                <a:gd name="T13" fmla="*/ 39 h 77"/>
                <a:gd name="T14" fmla="*/ 28 w 53"/>
                <a:gd name="T15" fmla="*/ 51 h 77"/>
                <a:gd name="T16" fmla="*/ 37 w 53"/>
                <a:gd name="T17" fmla="*/ 62 h 77"/>
                <a:gd name="T18" fmla="*/ 50 w 53"/>
                <a:gd name="T19" fmla="*/ 70 h 77"/>
                <a:gd name="T20" fmla="*/ 51 w 53"/>
                <a:gd name="T21" fmla="*/ 72 h 77"/>
                <a:gd name="T22" fmla="*/ 53 w 53"/>
                <a:gd name="T23" fmla="*/ 73 h 77"/>
                <a:gd name="T24" fmla="*/ 53 w 53"/>
                <a:gd name="T25" fmla="*/ 74 h 77"/>
                <a:gd name="T26" fmla="*/ 51 w 53"/>
                <a:gd name="T27" fmla="*/ 77 h 77"/>
                <a:gd name="T28" fmla="*/ 48 w 53"/>
                <a:gd name="T29" fmla="*/ 77 h 77"/>
                <a:gd name="T30" fmla="*/ 47 w 53"/>
                <a:gd name="T31" fmla="*/ 77 h 77"/>
                <a:gd name="T32" fmla="*/ 32 w 53"/>
                <a:gd name="T33" fmla="*/ 69 h 77"/>
                <a:gd name="T34" fmla="*/ 19 w 53"/>
                <a:gd name="T35" fmla="*/ 55 h 77"/>
                <a:gd name="T36" fmla="*/ 11 w 53"/>
                <a:gd name="T37" fmla="*/ 39 h 77"/>
                <a:gd name="T38" fmla="*/ 4 w 53"/>
                <a:gd name="T39" fmla="*/ 21 h 77"/>
                <a:gd name="T40" fmla="*/ 0 w 53"/>
                <a:gd name="T41" fmla="*/ 4 h 77"/>
                <a:gd name="T42" fmla="*/ 0 w 53"/>
                <a:gd name="T43" fmla="*/ 3 h 77"/>
                <a:gd name="T44" fmla="*/ 2 w 53"/>
                <a:gd name="T45" fmla="*/ 0 h 77"/>
                <a:gd name="T46" fmla="*/ 3 w 53"/>
                <a:gd name="T4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 h="77">
                  <a:moveTo>
                    <a:pt x="3" y="0"/>
                  </a:moveTo>
                  <a:lnTo>
                    <a:pt x="6" y="0"/>
                  </a:lnTo>
                  <a:lnTo>
                    <a:pt x="7" y="1"/>
                  </a:lnTo>
                  <a:lnTo>
                    <a:pt x="8" y="3"/>
                  </a:lnTo>
                  <a:lnTo>
                    <a:pt x="11" y="12"/>
                  </a:lnTo>
                  <a:lnTo>
                    <a:pt x="14" y="25"/>
                  </a:lnTo>
                  <a:lnTo>
                    <a:pt x="19" y="39"/>
                  </a:lnTo>
                  <a:lnTo>
                    <a:pt x="28" y="51"/>
                  </a:lnTo>
                  <a:lnTo>
                    <a:pt x="37" y="62"/>
                  </a:lnTo>
                  <a:lnTo>
                    <a:pt x="50" y="70"/>
                  </a:lnTo>
                  <a:lnTo>
                    <a:pt x="51" y="72"/>
                  </a:lnTo>
                  <a:lnTo>
                    <a:pt x="53" y="73"/>
                  </a:lnTo>
                  <a:lnTo>
                    <a:pt x="53" y="74"/>
                  </a:lnTo>
                  <a:lnTo>
                    <a:pt x="51" y="77"/>
                  </a:lnTo>
                  <a:lnTo>
                    <a:pt x="48" y="77"/>
                  </a:lnTo>
                  <a:lnTo>
                    <a:pt x="47" y="77"/>
                  </a:lnTo>
                  <a:lnTo>
                    <a:pt x="32" y="69"/>
                  </a:lnTo>
                  <a:lnTo>
                    <a:pt x="19" y="55"/>
                  </a:lnTo>
                  <a:lnTo>
                    <a:pt x="11" y="39"/>
                  </a:lnTo>
                  <a:lnTo>
                    <a:pt x="4" y="21"/>
                  </a:lnTo>
                  <a:lnTo>
                    <a:pt x="0" y="4"/>
                  </a:lnTo>
                  <a:lnTo>
                    <a:pt x="0" y="3"/>
                  </a:lnTo>
                  <a:lnTo>
                    <a:pt x="2" y="0"/>
                  </a:lnTo>
                  <a:lnTo>
                    <a:pt x="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304">
              <a:extLst>
                <a:ext uri="{FF2B5EF4-FFF2-40B4-BE49-F238E27FC236}">
                  <a16:creationId xmlns:a16="http://schemas.microsoft.com/office/drawing/2014/main" id="{58F433D3-B6B0-4669-BD56-126710359FCC}"/>
                </a:ext>
              </a:extLst>
            </p:cNvPr>
            <p:cNvSpPr>
              <a:spLocks/>
            </p:cNvSpPr>
            <p:nvPr/>
          </p:nvSpPr>
          <p:spPr bwMode="auto">
            <a:xfrm>
              <a:off x="4832351" y="5773738"/>
              <a:ext cx="122238" cy="28575"/>
            </a:xfrm>
            <a:custGeom>
              <a:avLst/>
              <a:gdLst>
                <a:gd name="T0" fmla="*/ 3 w 77"/>
                <a:gd name="T1" fmla="*/ 0 h 18"/>
                <a:gd name="T2" fmla="*/ 5 w 77"/>
                <a:gd name="T3" fmla="*/ 0 h 18"/>
                <a:gd name="T4" fmla="*/ 20 w 77"/>
                <a:gd name="T5" fmla="*/ 2 h 18"/>
                <a:gd name="T6" fmla="*/ 37 w 77"/>
                <a:gd name="T7" fmla="*/ 4 h 18"/>
                <a:gd name="T8" fmla="*/ 55 w 77"/>
                <a:gd name="T9" fmla="*/ 5 h 18"/>
                <a:gd name="T10" fmla="*/ 74 w 77"/>
                <a:gd name="T11" fmla="*/ 11 h 18"/>
                <a:gd name="T12" fmla="*/ 76 w 77"/>
                <a:gd name="T13" fmla="*/ 11 h 18"/>
                <a:gd name="T14" fmla="*/ 77 w 77"/>
                <a:gd name="T15" fmla="*/ 14 h 18"/>
                <a:gd name="T16" fmla="*/ 76 w 77"/>
                <a:gd name="T17" fmla="*/ 15 h 18"/>
                <a:gd name="T18" fmla="*/ 74 w 77"/>
                <a:gd name="T19" fmla="*/ 18 h 18"/>
                <a:gd name="T20" fmla="*/ 73 w 77"/>
                <a:gd name="T21" fmla="*/ 18 h 18"/>
                <a:gd name="T22" fmla="*/ 71 w 77"/>
                <a:gd name="T23" fmla="*/ 18 h 18"/>
                <a:gd name="T24" fmla="*/ 53 w 77"/>
                <a:gd name="T25" fmla="*/ 14 h 18"/>
                <a:gd name="T26" fmla="*/ 36 w 77"/>
                <a:gd name="T27" fmla="*/ 12 h 18"/>
                <a:gd name="T28" fmla="*/ 19 w 77"/>
                <a:gd name="T29" fmla="*/ 11 h 18"/>
                <a:gd name="T30" fmla="*/ 3 w 77"/>
                <a:gd name="T31" fmla="*/ 7 h 18"/>
                <a:gd name="T32" fmla="*/ 1 w 77"/>
                <a:gd name="T33" fmla="*/ 7 h 18"/>
                <a:gd name="T34" fmla="*/ 0 w 77"/>
                <a:gd name="T35" fmla="*/ 4 h 18"/>
                <a:gd name="T36" fmla="*/ 0 w 77"/>
                <a:gd name="T37" fmla="*/ 2 h 18"/>
                <a:gd name="T38" fmla="*/ 1 w 77"/>
                <a:gd name="T39" fmla="*/ 1 h 18"/>
                <a:gd name="T40" fmla="*/ 3 w 77"/>
                <a:gd name="T4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18">
                  <a:moveTo>
                    <a:pt x="3" y="0"/>
                  </a:moveTo>
                  <a:lnTo>
                    <a:pt x="5" y="0"/>
                  </a:lnTo>
                  <a:lnTo>
                    <a:pt x="20" y="2"/>
                  </a:lnTo>
                  <a:lnTo>
                    <a:pt x="37" y="4"/>
                  </a:lnTo>
                  <a:lnTo>
                    <a:pt x="55" y="5"/>
                  </a:lnTo>
                  <a:lnTo>
                    <a:pt x="74" y="11"/>
                  </a:lnTo>
                  <a:lnTo>
                    <a:pt x="76" y="11"/>
                  </a:lnTo>
                  <a:lnTo>
                    <a:pt x="77" y="14"/>
                  </a:lnTo>
                  <a:lnTo>
                    <a:pt x="76" y="15"/>
                  </a:lnTo>
                  <a:lnTo>
                    <a:pt x="74" y="18"/>
                  </a:lnTo>
                  <a:lnTo>
                    <a:pt x="73" y="18"/>
                  </a:lnTo>
                  <a:lnTo>
                    <a:pt x="71" y="18"/>
                  </a:lnTo>
                  <a:lnTo>
                    <a:pt x="53" y="14"/>
                  </a:lnTo>
                  <a:lnTo>
                    <a:pt x="36" y="12"/>
                  </a:lnTo>
                  <a:lnTo>
                    <a:pt x="19" y="11"/>
                  </a:lnTo>
                  <a:lnTo>
                    <a:pt x="3" y="7"/>
                  </a:lnTo>
                  <a:lnTo>
                    <a:pt x="1" y="7"/>
                  </a:lnTo>
                  <a:lnTo>
                    <a:pt x="0" y="4"/>
                  </a:lnTo>
                  <a:lnTo>
                    <a:pt x="0" y="2"/>
                  </a:lnTo>
                  <a:lnTo>
                    <a:pt x="1" y="1"/>
                  </a:lnTo>
                  <a:lnTo>
                    <a:pt x="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305">
              <a:extLst>
                <a:ext uri="{FF2B5EF4-FFF2-40B4-BE49-F238E27FC236}">
                  <a16:creationId xmlns:a16="http://schemas.microsoft.com/office/drawing/2014/main" id="{715B25F3-060A-4048-870D-D4253E26E093}"/>
                </a:ext>
              </a:extLst>
            </p:cNvPr>
            <p:cNvSpPr>
              <a:spLocks/>
            </p:cNvSpPr>
            <p:nvPr/>
          </p:nvSpPr>
          <p:spPr bwMode="auto">
            <a:xfrm>
              <a:off x="4792663" y="5676901"/>
              <a:ext cx="134938" cy="58738"/>
            </a:xfrm>
            <a:custGeom>
              <a:avLst/>
              <a:gdLst>
                <a:gd name="T0" fmla="*/ 81 w 85"/>
                <a:gd name="T1" fmla="*/ 0 h 37"/>
                <a:gd name="T2" fmla="*/ 83 w 85"/>
                <a:gd name="T3" fmla="*/ 2 h 37"/>
                <a:gd name="T4" fmla="*/ 84 w 85"/>
                <a:gd name="T5" fmla="*/ 3 h 37"/>
                <a:gd name="T6" fmla="*/ 85 w 85"/>
                <a:gd name="T7" fmla="*/ 4 h 37"/>
                <a:gd name="T8" fmla="*/ 84 w 85"/>
                <a:gd name="T9" fmla="*/ 7 h 37"/>
                <a:gd name="T10" fmla="*/ 83 w 85"/>
                <a:gd name="T11" fmla="*/ 8 h 37"/>
                <a:gd name="T12" fmla="*/ 69 w 85"/>
                <a:gd name="T13" fmla="*/ 13 h 37"/>
                <a:gd name="T14" fmla="*/ 50 w 85"/>
                <a:gd name="T15" fmla="*/ 18 h 37"/>
                <a:gd name="T16" fmla="*/ 37 w 85"/>
                <a:gd name="T17" fmla="*/ 22 h 37"/>
                <a:gd name="T18" fmla="*/ 25 w 85"/>
                <a:gd name="T19" fmla="*/ 26 h 37"/>
                <a:gd name="T20" fmla="*/ 14 w 85"/>
                <a:gd name="T21" fmla="*/ 30 h 37"/>
                <a:gd name="T22" fmla="*/ 8 w 85"/>
                <a:gd name="T23" fmla="*/ 35 h 37"/>
                <a:gd name="T24" fmla="*/ 7 w 85"/>
                <a:gd name="T25" fmla="*/ 36 h 37"/>
                <a:gd name="T26" fmla="*/ 4 w 85"/>
                <a:gd name="T27" fmla="*/ 37 h 37"/>
                <a:gd name="T28" fmla="*/ 3 w 85"/>
                <a:gd name="T29" fmla="*/ 37 h 37"/>
                <a:gd name="T30" fmla="*/ 1 w 85"/>
                <a:gd name="T31" fmla="*/ 36 h 37"/>
                <a:gd name="T32" fmla="*/ 0 w 85"/>
                <a:gd name="T33" fmla="*/ 35 h 37"/>
                <a:gd name="T34" fmla="*/ 0 w 85"/>
                <a:gd name="T35" fmla="*/ 32 h 37"/>
                <a:gd name="T36" fmla="*/ 4 w 85"/>
                <a:gd name="T37" fmla="*/ 26 h 37"/>
                <a:gd name="T38" fmla="*/ 14 w 85"/>
                <a:gd name="T39" fmla="*/ 21 h 37"/>
                <a:gd name="T40" fmla="*/ 29 w 85"/>
                <a:gd name="T41" fmla="*/ 17 h 37"/>
                <a:gd name="T42" fmla="*/ 47 w 85"/>
                <a:gd name="T43" fmla="*/ 11 h 37"/>
                <a:gd name="T44" fmla="*/ 66 w 85"/>
                <a:gd name="T45" fmla="*/ 6 h 37"/>
                <a:gd name="T46" fmla="*/ 78 w 85"/>
                <a:gd name="T47" fmla="*/ 2 h 37"/>
                <a:gd name="T48" fmla="*/ 81 w 85"/>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37">
                  <a:moveTo>
                    <a:pt x="81" y="0"/>
                  </a:moveTo>
                  <a:lnTo>
                    <a:pt x="83" y="2"/>
                  </a:lnTo>
                  <a:lnTo>
                    <a:pt x="84" y="3"/>
                  </a:lnTo>
                  <a:lnTo>
                    <a:pt x="85" y="4"/>
                  </a:lnTo>
                  <a:lnTo>
                    <a:pt x="84" y="7"/>
                  </a:lnTo>
                  <a:lnTo>
                    <a:pt x="83" y="8"/>
                  </a:lnTo>
                  <a:lnTo>
                    <a:pt x="69" y="13"/>
                  </a:lnTo>
                  <a:lnTo>
                    <a:pt x="50" y="18"/>
                  </a:lnTo>
                  <a:lnTo>
                    <a:pt x="37" y="22"/>
                  </a:lnTo>
                  <a:lnTo>
                    <a:pt x="25" y="26"/>
                  </a:lnTo>
                  <a:lnTo>
                    <a:pt x="14" y="30"/>
                  </a:lnTo>
                  <a:lnTo>
                    <a:pt x="8" y="35"/>
                  </a:lnTo>
                  <a:lnTo>
                    <a:pt x="7" y="36"/>
                  </a:lnTo>
                  <a:lnTo>
                    <a:pt x="4" y="37"/>
                  </a:lnTo>
                  <a:lnTo>
                    <a:pt x="3" y="37"/>
                  </a:lnTo>
                  <a:lnTo>
                    <a:pt x="1" y="36"/>
                  </a:lnTo>
                  <a:lnTo>
                    <a:pt x="0" y="35"/>
                  </a:lnTo>
                  <a:lnTo>
                    <a:pt x="0" y="32"/>
                  </a:lnTo>
                  <a:lnTo>
                    <a:pt x="4" y="26"/>
                  </a:lnTo>
                  <a:lnTo>
                    <a:pt x="14" y="21"/>
                  </a:lnTo>
                  <a:lnTo>
                    <a:pt x="29" y="17"/>
                  </a:lnTo>
                  <a:lnTo>
                    <a:pt x="47" y="11"/>
                  </a:lnTo>
                  <a:lnTo>
                    <a:pt x="66" y="6"/>
                  </a:lnTo>
                  <a:lnTo>
                    <a:pt x="78" y="2"/>
                  </a:lnTo>
                  <a:lnTo>
                    <a:pt x="81"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306">
              <a:extLst>
                <a:ext uri="{FF2B5EF4-FFF2-40B4-BE49-F238E27FC236}">
                  <a16:creationId xmlns:a16="http://schemas.microsoft.com/office/drawing/2014/main" id="{1C9B0ED0-BC79-42B4-A85F-8B5C2636ECCD}"/>
                </a:ext>
              </a:extLst>
            </p:cNvPr>
            <p:cNvSpPr>
              <a:spLocks/>
            </p:cNvSpPr>
            <p:nvPr/>
          </p:nvSpPr>
          <p:spPr bwMode="auto">
            <a:xfrm>
              <a:off x="4768851" y="5583238"/>
              <a:ext cx="36513" cy="144463"/>
            </a:xfrm>
            <a:custGeom>
              <a:avLst/>
              <a:gdLst>
                <a:gd name="T0" fmla="*/ 18 w 23"/>
                <a:gd name="T1" fmla="*/ 0 h 91"/>
                <a:gd name="T2" fmla="*/ 20 w 23"/>
                <a:gd name="T3" fmla="*/ 0 h 91"/>
                <a:gd name="T4" fmla="*/ 22 w 23"/>
                <a:gd name="T5" fmla="*/ 1 h 91"/>
                <a:gd name="T6" fmla="*/ 23 w 23"/>
                <a:gd name="T7" fmla="*/ 3 h 91"/>
                <a:gd name="T8" fmla="*/ 23 w 23"/>
                <a:gd name="T9" fmla="*/ 5 h 91"/>
                <a:gd name="T10" fmla="*/ 18 w 23"/>
                <a:gd name="T11" fmla="*/ 18 h 91"/>
                <a:gd name="T12" fmla="*/ 14 w 23"/>
                <a:gd name="T13" fmla="*/ 33 h 91"/>
                <a:gd name="T14" fmla="*/ 11 w 23"/>
                <a:gd name="T15" fmla="*/ 49 h 91"/>
                <a:gd name="T16" fmla="*/ 8 w 23"/>
                <a:gd name="T17" fmla="*/ 65 h 91"/>
                <a:gd name="T18" fmla="*/ 7 w 23"/>
                <a:gd name="T19" fmla="*/ 77 h 91"/>
                <a:gd name="T20" fmla="*/ 9 w 23"/>
                <a:gd name="T21" fmla="*/ 85 h 91"/>
                <a:gd name="T22" fmla="*/ 9 w 23"/>
                <a:gd name="T23" fmla="*/ 87 h 91"/>
                <a:gd name="T24" fmla="*/ 9 w 23"/>
                <a:gd name="T25" fmla="*/ 89 h 91"/>
                <a:gd name="T26" fmla="*/ 8 w 23"/>
                <a:gd name="T27" fmla="*/ 91 h 91"/>
                <a:gd name="T28" fmla="*/ 5 w 23"/>
                <a:gd name="T29" fmla="*/ 91 h 91"/>
                <a:gd name="T30" fmla="*/ 4 w 23"/>
                <a:gd name="T31" fmla="*/ 91 h 91"/>
                <a:gd name="T32" fmla="*/ 1 w 23"/>
                <a:gd name="T33" fmla="*/ 89 h 91"/>
                <a:gd name="T34" fmla="*/ 0 w 23"/>
                <a:gd name="T35" fmla="*/ 80 h 91"/>
                <a:gd name="T36" fmla="*/ 0 w 23"/>
                <a:gd name="T37" fmla="*/ 66 h 91"/>
                <a:gd name="T38" fmla="*/ 1 w 23"/>
                <a:gd name="T39" fmla="*/ 51 h 91"/>
                <a:gd name="T40" fmla="*/ 5 w 23"/>
                <a:gd name="T41" fmla="*/ 36 h 91"/>
                <a:gd name="T42" fmla="*/ 9 w 23"/>
                <a:gd name="T43" fmla="*/ 22 h 91"/>
                <a:gd name="T44" fmla="*/ 12 w 23"/>
                <a:gd name="T45" fmla="*/ 10 h 91"/>
                <a:gd name="T46" fmla="*/ 15 w 23"/>
                <a:gd name="T47" fmla="*/ 3 h 91"/>
                <a:gd name="T48" fmla="*/ 16 w 23"/>
                <a:gd name="T49" fmla="*/ 1 h 91"/>
                <a:gd name="T50" fmla="*/ 18 w 23"/>
                <a:gd name="T51"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91">
                  <a:moveTo>
                    <a:pt x="18" y="0"/>
                  </a:moveTo>
                  <a:lnTo>
                    <a:pt x="20" y="0"/>
                  </a:lnTo>
                  <a:lnTo>
                    <a:pt x="22" y="1"/>
                  </a:lnTo>
                  <a:lnTo>
                    <a:pt x="23" y="3"/>
                  </a:lnTo>
                  <a:lnTo>
                    <a:pt x="23" y="5"/>
                  </a:lnTo>
                  <a:lnTo>
                    <a:pt x="18" y="18"/>
                  </a:lnTo>
                  <a:lnTo>
                    <a:pt x="14" y="33"/>
                  </a:lnTo>
                  <a:lnTo>
                    <a:pt x="11" y="49"/>
                  </a:lnTo>
                  <a:lnTo>
                    <a:pt x="8" y="65"/>
                  </a:lnTo>
                  <a:lnTo>
                    <a:pt x="7" y="77"/>
                  </a:lnTo>
                  <a:lnTo>
                    <a:pt x="9" y="85"/>
                  </a:lnTo>
                  <a:lnTo>
                    <a:pt x="9" y="87"/>
                  </a:lnTo>
                  <a:lnTo>
                    <a:pt x="9" y="89"/>
                  </a:lnTo>
                  <a:lnTo>
                    <a:pt x="8" y="91"/>
                  </a:lnTo>
                  <a:lnTo>
                    <a:pt x="5" y="91"/>
                  </a:lnTo>
                  <a:lnTo>
                    <a:pt x="4" y="91"/>
                  </a:lnTo>
                  <a:lnTo>
                    <a:pt x="1" y="89"/>
                  </a:lnTo>
                  <a:lnTo>
                    <a:pt x="0" y="80"/>
                  </a:lnTo>
                  <a:lnTo>
                    <a:pt x="0" y="66"/>
                  </a:lnTo>
                  <a:lnTo>
                    <a:pt x="1" y="51"/>
                  </a:lnTo>
                  <a:lnTo>
                    <a:pt x="5" y="36"/>
                  </a:lnTo>
                  <a:lnTo>
                    <a:pt x="9" y="22"/>
                  </a:lnTo>
                  <a:lnTo>
                    <a:pt x="12" y="10"/>
                  </a:lnTo>
                  <a:lnTo>
                    <a:pt x="15" y="3"/>
                  </a:lnTo>
                  <a:lnTo>
                    <a:pt x="16" y="1"/>
                  </a:lnTo>
                  <a:lnTo>
                    <a:pt x="18"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307">
              <a:extLst>
                <a:ext uri="{FF2B5EF4-FFF2-40B4-BE49-F238E27FC236}">
                  <a16:creationId xmlns:a16="http://schemas.microsoft.com/office/drawing/2014/main" id="{E9ACB1D1-8A5B-4288-B6DD-F570E4F2F05F}"/>
                </a:ext>
              </a:extLst>
            </p:cNvPr>
            <p:cNvSpPr>
              <a:spLocks/>
            </p:cNvSpPr>
            <p:nvPr/>
          </p:nvSpPr>
          <p:spPr bwMode="auto">
            <a:xfrm>
              <a:off x="4341813" y="5091113"/>
              <a:ext cx="47625" cy="41275"/>
            </a:xfrm>
            <a:custGeom>
              <a:avLst/>
              <a:gdLst>
                <a:gd name="T0" fmla="*/ 4 w 30"/>
                <a:gd name="T1" fmla="*/ 0 h 26"/>
                <a:gd name="T2" fmla="*/ 7 w 30"/>
                <a:gd name="T3" fmla="*/ 1 h 26"/>
                <a:gd name="T4" fmla="*/ 8 w 30"/>
                <a:gd name="T5" fmla="*/ 3 h 26"/>
                <a:gd name="T6" fmla="*/ 8 w 30"/>
                <a:gd name="T7" fmla="*/ 4 h 26"/>
                <a:gd name="T8" fmla="*/ 10 w 30"/>
                <a:gd name="T9" fmla="*/ 8 h 26"/>
                <a:gd name="T10" fmla="*/ 10 w 30"/>
                <a:gd name="T11" fmla="*/ 12 h 26"/>
                <a:gd name="T12" fmla="*/ 13 w 30"/>
                <a:gd name="T13" fmla="*/ 15 h 26"/>
                <a:gd name="T14" fmla="*/ 15 w 30"/>
                <a:gd name="T15" fmla="*/ 18 h 26"/>
                <a:gd name="T16" fmla="*/ 18 w 30"/>
                <a:gd name="T17" fmla="*/ 18 h 26"/>
                <a:gd name="T18" fmla="*/ 21 w 30"/>
                <a:gd name="T19" fmla="*/ 16 h 26"/>
                <a:gd name="T20" fmla="*/ 24 w 30"/>
                <a:gd name="T21" fmla="*/ 15 h 26"/>
                <a:gd name="T22" fmla="*/ 26 w 30"/>
                <a:gd name="T23" fmla="*/ 14 h 26"/>
                <a:gd name="T24" fmla="*/ 28 w 30"/>
                <a:gd name="T25" fmla="*/ 14 h 26"/>
                <a:gd name="T26" fmla="*/ 29 w 30"/>
                <a:gd name="T27" fmla="*/ 15 h 26"/>
                <a:gd name="T28" fmla="*/ 30 w 30"/>
                <a:gd name="T29" fmla="*/ 16 h 26"/>
                <a:gd name="T30" fmla="*/ 30 w 30"/>
                <a:gd name="T31" fmla="*/ 18 h 26"/>
                <a:gd name="T32" fmla="*/ 29 w 30"/>
                <a:gd name="T33" fmla="*/ 21 h 26"/>
                <a:gd name="T34" fmla="*/ 25 w 30"/>
                <a:gd name="T35" fmla="*/ 23 h 26"/>
                <a:gd name="T36" fmla="*/ 21 w 30"/>
                <a:gd name="T37" fmla="*/ 25 h 26"/>
                <a:gd name="T38" fmla="*/ 17 w 30"/>
                <a:gd name="T39" fmla="*/ 26 h 26"/>
                <a:gd name="T40" fmla="*/ 14 w 30"/>
                <a:gd name="T41" fmla="*/ 25 h 26"/>
                <a:gd name="T42" fmla="*/ 11 w 30"/>
                <a:gd name="T43" fmla="*/ 25 h 26"/>
                <a:gd name="T44" fmla="*/ 7 w 30"/>
                <a:gd name="T45" fmla="*/ 22 h 26"/>
                <a:gd name="T46" fmla="*/ 4 w 30"/>
                <a:gd name="T47" fmla="*/ 19 h 26"/>
                <a:gd name="T48" fmla="*/ 3 w 30"/>
                <a:gd name="T49" fmla="*/ 15 h 26"/>
                <a:gd name="T50" fmla="*/ 2 w 30"/>
                <a:gd name="T51" fmla="*/ 10 h 26"/>
                <a:gd name="T52" fmla="*/ 0 w 30"/>
                <a:gd name="T53" fmla="*/ 4 h 26"/>
                <a:gd name="T54" fmla="*/ 2 w 30"/>
                <a:gd name="T55" fmla="*/ 3 h 26"/>
                <a:gd name="T56" fmla="*/ 3 w 30"/>
                <a:gd name="T57" fmla="*/ 1 h 26"/>
                <a:gd name="T58" fmla="*/ 4 w 30"/>
                <a:gd name="T5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26">
                  <a:moveTo>
                    <a:pt x="4" y="0"/>
                  </a:moveTo>
                  <a:lnTo>
                    <a:pt x="7" y="1"/>
                  </a:lnTo>
                  <a:lnTo>
                    <a:pt x="8" y="3"/>
                  </a:lnTo>
                  <a:lnTo>
                    <a:pt x="8" y="4"/>
                  </a:lnTo>
                  <a:lnTo>
                    <a:pt x="10" y="8"/>
                  </a:lnTo>
                  <a:lnTo>
                    <a:pt x="10" y="12"/>
                  </a:lnTo>
                  <a:lnTo>
                    <a:pt x="13" y="15"/>
                  </a:lnTo>
                  <a:lnTo>
                    <a:pt x="15" y="18"/>
                  </a:lnTo>
                  <a:lnTo>
                    <a:pt x="18" y="18"/>
                  </a:lnTo>
                  <a:lnTo>
                    <a:pt x="21" y="16"/>
                  </a:lnTo>
                  <a:lnTo>
                    <a:pt x="24" y="15"/>
                  </a:lnTo>
                  <a:lnTo>
                    <a:pt x="26" y="14"/>
                  </a:lnTo>
                  <a:lnTo>
                    <a:pt x="28" y="14"/>
                  </a:lnTo>
                  <a:lnTo>
                    <a:pt x="29" y="15"/>
                  </a:lnTo>
                  <a:lnTo>
                    <a:pt x="30" y="16"/>
                  </a:lnTo>
                  <a:lnTo>
                    <a:pt x="30" y="18"/>
                  </a:lnTo>
                  <a:lnTo>
                    <a:pt x="29" y="21"/>
                  </a:lnTo>
                  <a:lnTo>
                    <a:pt x="25" y="23"/>
                  </a:lnTo>
                  <a:lnTo>
                    <a:pt x="21" y="25"/>
                  </a:lnTo>
                  <a:lnTo>
                    <a:pt x="17" y="26"/>
                  </a:lnTo>
                  <a:lnTo>
                    <a:pt x="14" y="25"/>
                  </a:lnTo>
                  <a:lnTo>
                    <a:pt x="11" y="25"/>
                  </a:lnTo>
                  <a:lnTo>
                    <a:pt x="7" y="22"/>
                  </a:lnTo>
                  <a:lnTo>
                    <a:pt x="4" y="19"/>
                  </a:lnTo>
                  <a:lnTo>
                    <a:pt x="3" y="15"/>
                  </a:lnTo>
                  <a:lnTo>
                    <a:pt x="2" y="10"/>
                  </a:lnTo>
                  <a:lnTo>
                    <a:pt x="0" y="4"/>
                  </a:lnTo>
                  <a:lnTo>
                    <a:pt x="2" y="3"/>
                  </a:lnTo>
                  <a:lnTo>
                    <a:pt x="3" y="1"/>
                  </a:lnTo>
                  <a:lnTo>
                    <a:pt x="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308">
              <a:extLst>
                <a:ext uri="{FF2B5EF4-FFF2-40B4-BE49-F238E27FC236}">
                  <a16:creationId xmlns:a16="http://schemas.microsoft.com/office/drawing/2014/main" id="{AB41BA81-3373-448A-B9BC-FD4EC73578D5}"/>
                </a:ext>
              </a:extLst>
            </p:cNvPr>
            <p:cNvSpPr>
              <a:spLocks/>
            </p:cNvSpPr>
            <p:nvPr/>
          </p:nvSpPr>
          <p:spPr bwMode="auto">
            <a:xfrm>
              <a:off x="4346576" y="5057776"/>
              <a:ext cx="17463" cy="22225"/>
            </a:xfrm>
            <a:custGeom>
              <a:avLst/>
              <a:gdLst>
                <a:gd name="T0" fmla="*/ 4 w 11"/>
                <a:gd name="T1" fmla="*/ 0 h 14"/>
                <a:gd name="T2" fmla="*/ 7 w 11"/>
                <a:gd name="T3" fmla="*/ 2 h 14"/>
                <a:gd name="T4" fmla="*/ 8 w 11"/>
                <a:gd name="T5" fmla="*/ 3 h 14"/>
                <a:gd name="T6" fmla="*/ 11 w 11"/>
                <a:gd name="T7" fmla="*/ 9 h 14"/>
                <a:gd name="T8" fmla="*/ 11 w 11"/>
                <a:gd name="T9" fmla="*/ 10 h 14"/>
                <a:gd name="T10" fmla="*/ 11 w 11"/>
                <a:gd name="T11" fmla="*/ 11 h 14"/>
                <a:gd name="T12" fmla="*/ 10 w 11"/>
                <a:gd name="T13" fmla="*/ 13 h 14"/>
                <a:gd name="T14" fmla="*/ 7 w 11"/>
                <a:gd name="T15" fmla="*/ 14 h 14"/>
                <a:gd name="T16" fmla="*/ 5 w 11"/>
                <a:gd name="T17" fmla="*/ 13 h 14"/>
                <a:gd name="T18" fmla="*/ 4 w 11"/>
                <a:gd name="T19" fmla="*/ 11 h 14"/>
                <a:gd name="T20" fmla="*/ 1 w 11"/>
                <a:gd name="T21" fmla="*/ 6 h 14"/>
                <a:gd name="T22" fmla="*/ 0 w 11"/>
                <a:gd name="T23" fmla="*/ 4 h 14"/>
                <a:gd name="T24" fmla="*/ 1 w 11"/>
                <a:gd name="T25" fmla="*/ 3 h 14"/>
                <a:gd name="T26" fmla="*/ 3 w 11"/>
                <a:gd name="T27" fmla="*/ 2 h 14"/>
                <a:gd name="T28" fmla="*/ 4 w 11"/>
                <a:gd name="T2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4">
                  <a:moveTo>
                    <a:pt x="4" y="0"/>
                  </a:moveTo>
                  <a:lnTo>
                    <a:pt x="7" y="2"/>
                  </a:lnTo>
                  <a:lnTo>
                    <a:pt x="8" y="3"/>
                  </a:lnTo>
                  <a:lnTo>
                    <a:pt x="11" y="9"/>
                  </a:lnTo>
                  <a:lnTo>
                    <a:pt x="11" y="10"/>
                  </a:lnTo>
                  <a:lnTo>
                    <a:pt x="11" y="11"/>
                  </a:lnTo>
                  <a:lnTo>
                    <a:pt x="10" y="13"/>
                  </a:lnTo>
                  <a:lnTo>
                    <a:pt x="7" y="14"/>
                  </a:lnTo>
                  <a:lnTo>
                    <a:pt x="5" y="13"/>
                  </a:lnTo>
                  <a:lnTo>
                    <a:pt x="4" y="11"/>
                  </a:lnTo>
                  <a:lnTo>
                    <a:pt x="1" y="6"/>
                  </a:lnTo>
                  <a:lnTo>
                    <a:pt x="0" y="4"/>
                  </a:lnTo>
                  <a:lnTo>
                    <a:pt x="1" y="3"/>
                  </a:lnTo>
                  <a:lnTo>
                    <a:pt x="3" y="2"/>
                  </a:lnTo>
                  <a:lnTo>
                    <a:pt x="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309">
              <a:extLst>
                <a:ext uri="{FF2B5EF4-FFF2-40B4-BE49-F238E27FC236}">
                  <a16:creationId xmlns:a16="http://schemas.microsoft.com/office/drawing/2014/main" id="{D9A99816-5471-4B70-A57F-0CDB6B41B3FB}"/>
                </a:ext>
              </a:extLst>
            </p:cNvPr>
            <p:cNvSpPr>
              <a:spLocks/>
            </p:cNvSpPr>
            <p:nvPr/>
          </p:nvSpPr>
          <p:spPr bwMode="auto">
            <a:xfrm>
              <a:off x="4387851" y="5080001"/>
              <a:ext cx="20638" cy="19050"/>
            </a:xfrm>
            <a:custGeom>
              <a:avLst/>
              <a:gdLst>
                <a:gd name="T0" fmla="*/ 6 w 13"/>
                <a:gd name="T1" fmla="*/ 0 h 12"/>
                <a:gd name="T2" fmla="*/ 7 w 13"/>
                <a:gd name="T3" fmla="*/ 0 h 12"/>
                <a:gd name="T4" fmla="*/ 8 w 13"/>
                <a:gd name="T5" fmla="*/ 1 h 12"/>
                <a:gd name="T6" fmla="*/ 10 w 13"/>
                <a:gd name="T7" fmla="*/ 3 h 12"/>
                <a:gd name="T8" fmla="*/ 10 w 13"/>
                <a:gd name="T9" fmla="*/ 6 h 12"/>
                <a:gd name="T10" fmla="*/ 13 w 13"/>
                <a:gd name="T11" fmla="*/ 7 h 12"/>
                <a:gd name="T12" fmla="*/ 13 w 13"/>
                <a:gd name="T13" fmla="*/ 8 h 12"/>
                <a:gd name="T14" fmla="*/ 13 w 13"/>
                <a:gd name="T15" fmla="*/ 11 h 12"/>
                <a:gd name="T16" fmla="*/ 11 w 13"/>
                <a:gd name="T17" fmla="*/ 12 h 12"/>
                <a:gd name="T18" fmla="*/ 8 w 13"/>
                <a:gd name="T19" fmla="*/ 12 h 12"/>
                <a:gd name="T20" fmla="*/ 8 w 13"/>
                <a:gd name="T21" fmla="*/ 12 h 12"/>
                <a:gd name="T22" fmla="*/ 6 w 13"/>
                <a:gd name="T23" fmla="*/ 12 h 12"/>
                <a:gd name="T24" fmla="*/ 4 w 13"/>
                <a:gd name="T25" fmla="*/ 12 h 12"/>
                <a:gd name="T26" fmla="*/ 1 w 13"/>
                <a:gd name="T27" fmla="*/ 11 h 12"/>
                <a:gd name="T28" fmla="*/ 0 w 13"/>
                <a:gd name="T29" fmla="*/ 8 h 12"/>
                <a:gd name="T30" fmla="*/ 0 w 13"/>
                <a:gd name="T31" fmla="*/ 6 h 12"/>
                <a:gd name="T32" fmla="*/ 0 w 13"/>
                <a:gd name="T33" fmla="*/ 3 h 12"/>
                <a:gd name="T34" fmla="*/ 1 w 13"/>
                <a:gd name="T35" fmla="*/ 1 h 12"/>
                <a:gd name="T36" fmla="*/ 3 w 13"/>
                <a:gd name="T37" fmla="*/ 0 h 12"/>
                <a:gd name="T38" fmla="*/ 6 w 13"/>
                <a:gd name="T3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2">
                  <a:moveTo>
                    <a:pt x="6" y="0"/>
                  </a:moveTo>
                  <a:lnTo>
                    <a:pt x="7" y="0"/>
                  </a:lnTo>
                  <a:lnTo>
                    <a:pt x="8" y="1"/>
                  </a:lnTo>
                  <a:lnTo>
                    <a:pt x="10" y="3"/>
                  </a:lnTo>
                  <a:lnTo>
                    <a:pt x="10" y="6"/>
                  </a:lnTo>
                  <a:lnTo>
                    <a:pt x="13" y="7"/>
                  </a:lnTo>
                  <a:lnTo>
                    <a:pt x="13" y="8"/>
                  </a:lnTo>
                  <a:lnTo>
                    <a:pt x="13" y="11"/>
                  </a:lnTo>
                  <a:lnTo>
                    <a:pt x="11" y="12"/>
                  </a:lnTo>
                  <a:lnTo>
                    <a:pt x="8" y="12"/>
                  </a:lnTo>
                  <a:lnTo>
                    <a:pt x="8" y="12"/>
                  </a:lnTo>
                  <a:lnTo>
                    <a:pt x="6" y="12"/>
                  </a:lnTo>
                  <a:lnTo>
                    <a:pt x="4" y="12"/>
                  </a:lnTo>
                  <a:lnTo>
                    <a:pt x="1" y="11"/>
                  </a:lnTo>
                  <a:lnTo>
                    <a:pt x="0" y="8"/>
                  </a:lnTo>
                  <a:lnTo>
                    <a:pt x="0" y="6"/>
                  </a:lnTo>
                  <a:lnTo>
                    <a:pt x="0" y="3"/>
                  </a:lnTo>
                  <a:lnTo>
                    <a:pt x="1" y="1"/>
                  </a:lnTo>
                  <a:lnTo>
                    <a:pt x="3" y="0"/>
                  </a:lnTo>
                  <a:lnTo>
                    <a:pt x="6"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310">
              <a:extLst>
                <a:ext uri="{FF2B5EF4-FFF2-40B4-BE49-F238E27FC236}">
                  <a16:creationId xmlns:a16="http://schemas.microsoft.com/office/drawing/2014/main" id="{467C42ED-4FFD-48B9-A50B-6B728442AE45}"/>
                </a:ext>
              </a:extLst>
            </p:cNvPr>
            <p:cNvSpPr>
              <a:spLocks/>
            </p:cNvSpPr>
            <p:nvPr/>
          </p:nvSpPr>
          <p:spPr bwMode="auto">
            <a:xfrm>
              <a:off x="4143376" y="5103813"/>
              <a:ext cx="100013" cy="50800"/>
            </a:xfrm>
            <a:custGeom>
              <a:avLst/>
              <a:gdLst>
                <a:gd name="T0" fmla="*/ 58 w 63"/>
                <a:gd name="T1" fmla="*/ 0 h 32"/>
                <a:gd name="T2" fmla="*/ 60 w 63"/>
                <a:gd name="T3" fmla="*/ 0 h 32"/>
                <a:gd name="T4" fmla="*/ 62 w 63"/>
                <a:gd name="T5" fmla="*/ 2 h 32"/>
                <a:gd name="T6" fmla="*/ 63 w 63"/>
                <a:gd name="T7" fmla="*/ 4 h 32"/>
                <a:gd name="T8" fmla="*/ 62 w 63"/>
                <a:gd name="T9" fmla="*/ 6 h 32"/>
                <a:gd name="T10" fmla="*/ 60 w 63"/>
                <a:gd name="T11" fmla="*/ 7 h 32"/>
                <a:gd name="T12" fmla="*/ 34 w 63"/>
                <a:gd name="T13" fmla="*/ 22 h 32"/>
                <a:gd name="T14" fmla="*/ 5 w 63"/>
                <a:gd name="T15" fmla="*/ 32 h 32"/>
                <a:gd name="T16" fmla="*/ 4 w 63"/>
                <a:gd name="T17" fmla="*/ 32 h 32"/>
                <a:gd name="T18" fmla="*/ 3 w 63"/>
                <a:gd name="T19" fmla="*/ 32 h 32"/>
                <a:gd name="T20" fmla="*/ 1 w 63"/>
                <a:gd name="T21" fmla="*/ 31 h 32"/>
                <a:gd name="T22" fmla="*/ 0 w 63"/>
                <a:gd name="T23" fmla="*/ 29 h 32"/>
                <a:gd name="T24" fmla="*/ 0 w 63"/>
                <a:gd name="T25" fmla="*/ 26 h 32"/>
                <a:gd name="T26" fmla="*/ 1 w 63"/>
                <a:gd name="T27" fmla="*/ 25 h 32"/>
                <a:gd name="T28" fmla="*/ 3 w 63"/>
                <a:gd name="T29" fmla="*/ 24 h 32"/>
                <a:gd name="T30" fmla="*/ 30 w 63"/>
                <a:gd name="T31" fmla="*/ 15 h 32"/>
                <a:gd name="T32" fmla="*/ 56 w 63"/>
                <a:gd name="T33" fmla="*/ 2 h 32"/>
                <a:gd name="T34" fmla="*/ 58 w 63"/>
                <a:gd name="T3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32">
                  <a:moveTo>
                    <a:pt x="58" y="0"/>
                  </a:moveTo>
                  <a:lnTo>
                    <a:pt x="60" y="0"/>
                  </a:lnTo>
                  <a:lnTo>
                    <a:pt x="62" y="2"/>
                  </a:lnTo>
                  <a:lnTo>
                    <a:pt x="63" y="4"/>
                  </a:lnTo>
                  <a:lnTo>
                    <a:pt x="62" y="6"/>
                  </a:lnTo>
                  <a:lnTo>
                    <a:pt x="60" y="7"/>
                  </a:lnTo>
                  <a:lnTo>
                    <a:pt x="34" y="22"/>
                  </a:lnTo>
                  <a:lnTo>
                    <a:pt x="5" y="32"/>
                  </a:lnTo>
                  <a:lnTo>
                    <a:pt x="4" y="32"/>
                  </a:lnTo>
                  <a:lnTo>
                    <a:pt x="3" y="32"/>
                  </a:lnTo>
                  <a:lnTo>
                    <a:pt x="1" y="31"/>
                  </a:lnTo>
                  <a:lnTo>
                    <a:pt x="0" y="29"/>
                  </a:lnTo>
                  <a:lnTo>
                    <a:pt x="0" y="26"/>
                  </a:lnTo>
                  <a:lnTo>
                    <a:pt x="1" y="25"/>
                  </a:lnTo>
                  <a:lnTo>
                    <a:pt x="3" y="24"/>
                  </a:lnTo>
                  <a:lnTo>
                    <a:pt x="30" y="15"/>
                  </a:lnTo>
                  <a:lnTo>
                    <a:pt x="56" y="2"/>
                  </a:lnTo>
                  <a:lnTo>
                    <a:pt x="58"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311">
              <a:extLst>
                <a:ext uri="{FF2B5EF4-FFF2-40B4-BE49-F238E27FC236}">
                  <a16:creationId xmlns:a16="http://schemas.microsoft.com/office/drawing/2014/main" id="{181938C2-9E13-4A99-88EB-47373459E0B5}"/>
                </a:ext>
              </a:extLst>
            </p:cNvPr>
            <p:cNvSpPr>
              <a:spLocks noEditPoints="1"/>
            </p:cNvSpPr>
            <p:nvPr/>
          </p:nvSpPr>
          <p:spPr bwMode="auto">
            <a:xfrm>
              <a:off x="3754438" y="4968876"/>
              <a:ext cx="1246188" cy="1055688"/>
            </a:xfrm>
            <a:custGeom>
              <a:avLst/>
              <a:gdLst>
                <a:gd name="T0" fmla="*/ 136 w 785"/>
                <a:gd name="T1" fmla="*/ 538 h 665"/>
                <a:gd name="T2" fmla="*/ 775 w 785"/>
                <a:gd name="T3" fmla="*/ 504 h 665"/>
                <a:gd name="T4" fmla="*/ 288 w 785"/>
                <a:gd name="T5" fmla="*/ 490 h 665"/>
                <a:gd name="T6" fmla="*/ 500 w 785"/>
                <a:gd name="T7" fmla="*/ 529 h 665"/>
                <a:gd name="T8" fmla="*/ 42 w 785"/>
                <a:gd name="T9" fmla="*/ 452 h 665"/>
                <a:gd name="T10" fmla="*/ 49 w 785"/>
                <a:gd name="T11" fmla="*/ 468 h 665"/>
                <a:gd name="T12" fmla="*/ 64 w 785"/>
                <a:gd name="T13" fmla="*/ 640 h 665"/>
                <a:gd name="T14" fmla="*/ 85 w 785"/>
                <a:gd name="T15" fmla="*/ 512 h 665"/>
                <a:gd name="T16" fmla="*/ 126 w 785"/>
                <a:gd name="T17" fmla="*/ 523 h 665"/>
                <a:gd name="T18" fmla="*/ 260 w 785"/>
                <a:gd name="T19" fmla="*/ 580 h 665"/>
                <a:gd name="T20" fmla="*/ 153 w 785"/>
                <a:gd name="T21" fmla="*/ 562 h 665"/>
                <a:gd name="T22" fmla="*/ 194 w 785"/>
                <a:gd name="T23" fmla="*/ 525 h 665"/>
                <a:gd name="T24" fmla="*/ 56 w 785"/>
                <a:gd name="T25" fmla="*/ 573 h 665"/>
                <a:gd name="T26" fmla="*/ 150 w 785"/>
                <a:gd name="T27" fmla="*/ 514 h 665"/>
                <a:gd name="T28" fmla="*/ 228 w 785"/>
                <a:gd name="T29" fmla="*/ 471 h 665"/>
                <a:gd name="T30" fmla="*/ 299 w 785"/>
                <a:gd name="T31" fmla="*/ 436 h 665"/>
                <a:gd name="T32" fmla="*/ 578 w 785"/>
                <a:gd name="T33" fmla="*/ 402 h 665"/>
                <a:gd name="T34" fmla="*/ 610 w 785"/>
                <a:gd name="T35" fmla="*/ 376 h 665"/>
                <a:gd name="T36" fmla="*/ 624 w 785"/>
                <a:gd name="T37" fmla="*/ 497 h 665"/>
                <a:gd name="T38" fmla="*/ 611 w 785"/>
                <a:gd name="T39" fmla="*/ 497 h 665"/>
                <a:gd name="T40" fmla="*/ 549 w 785"/>
                <a:gd name="T41" fmla="*/ 395 h 665"/>
                <a:gd name="T42" fmla="*/ 527 w 785"/>
                <a:gd name="T43" fmla="*/ 507 h 665"/>
                <a:gd name="T44" fmla="*/ 669 w 785"/>
                <a:gd name="T45" fmla="*/ 383 h 665"/>
                <a:gd name="T46" fmla="*/ 548 w 785"/>
                <a:gd name="T47" fmla="*/ 370 h 665"/>
                <a:gd name="T48" fmla="*/ 191 w 785"/>
                <a:gd name="T49" fmla="*/ 311 h 665"/>
                <a:gd name="T50" fmla="*/ 237 w 785"/>
                <a:gd name="T51" fmla="*/ 307 h 665"/>
                <a:gd name="T52" fmla="*/ 513 w 785"/>
                <a:gd name="T53" fmla="*/ 296 h 665"/>
                <a:gd name="T54" fmla="*/ 246 w 785"/>
                <a:gd name="T55" fmla="*/ 286 h 665"/>
                <a:gd name="T56" fmla="*/ 387 w 785"/>
                <a:gd name="T57" fmla="*/ 306 h 665"/>
                <a:gd name="T58" fmla="*/ 538 w 785"/>
                <a:gd name="T59" fmla="*/ 310 h 665"/>
                <a:gd name="T60" fmla="*/ 513 w 785"/>
                <a:gd name="T61" fmla="*/ 267 h 665"/>
                <a:gd name="T62" fmla="*/ 253 w 785"/>
                <a:gd name="T63" fmla="*/ 268 h 665"/>
                <a:gd name="T64" fmla="*/ 474 w 785"/>
                <a:gd name="T65" fmla="*/ 205 h 665"/>
                <a:gd name="T66" fmla="*/ 497 w 785"/>
                <a:gd name="T67" fmla="*/ 147 h 665"/>
                <a:gd name="T68" fmla="*/ 451 w 785"/>
                <a:gd name="T69" fmla="*/ 201 h 665"/>
                <a:gd name="T70" fmla="*/ 518 w 785"/>
                <a:gd name="T71" fmla="*/ 193 h 665"/>
                <a:gd name="T72" fmla="*/ 560 w 785"/>
                <a:gd name="T73" fmla="*/ 164 h 665"/>
                <a:gd name="T74" fmla="*/ 388 w 785"/>
                <a:gd name="T75" fmla="*/ 33 h 665"/>
                <a:gd name="T76" fmla="*/ 341 w 785"/>
                <a:gd name="T77" fmla="*/ 52 h 665"/>
                <a:gd name="T78" fmla="*/ 403 w 785"/>
                <a:gd name="T79" fmla="*/ 111 h 665"/>
                <a:gd name="T80" fmla="*/ 374 w 785"/>
                <a:gd name="T81" fmla="*/ 12 h 665"/>
                <a:gd name="T82" fmla="*/ 435 w 785"/>
                <a:gd name="T83" fmla="*/ 38 h 665"/>
                <a:gd name="T84" fmla="*/ 377 w 785"/>
                <a:gd name="T85" fmla="*/ 125 h 665"/>
                <a:gd name="T86" fmla="*/ 472 w 785"/>
                <a:gd name="T87" fmla="*/ 140 h 665"/>
                <a:gd name="T88" fmla="*/ 591 w 785"/>
                <a:gd name="T89" fmla="*/ 176 h 665"/>
                <a:gd name="T90" fmla="*/ 772 w 785"/>
                <a:gd name="T91" fmla="*/ 463 h 665"/>
                <a:gd name="T92" fmla="*/ 487 w 785"/>
                <a:gd name="T93" fmla="*/ 503 h 665"/>
                <a:gd name="T94" fmla="*/ 474 w 785"/>
                <a:gd name="T95" fmla="*/ 403 h 665"/>
                <a:gd name="T96" fmla="*/ 380 w 785"/>
                <a:gd name="T97" fmla="*/ 438 h 665"/>
                <a:gd name="T98" fmla="*/ 421 w 785"/>
                <a:gd name="T99" fmla="*/ 515 h 665"/>
                <a:gd name="T100" fmla="*/ 316 w 785"/>
                <a:gd name="T101" fmla="*/ 526 h 665"/>
                <a:gd name="T102" fmla="*/ 296 w 785"/>
                <a:gd name="T103" fmla="*/ 489 h 665"/>
                <a:gd name="T104" fmla="*/ 51 w 785"/>
                <a:gd name="T105" fmla="*/ 435 h 665"/>
                <a:gd name="T106" fmla="*/ 239 w 785"/>
                <a:gd name="T107" fmla="*/ 383 h 665"/>
                <a:gd name="T108" fmla="*/ 260 w 785"/>
                <a:gd name="T109" fmla="*/ 362 h 665"/>
                <a:gd name="T110" fmla="*/ 148 w 785"/>
                <a:gd name="T111" fmla="*/ 325 h 665"/>
                <a:gd name="T112" fmla="*/ 190 w 785"/>
                <a:gd name="T113" fmla="*/ 284 h 665"/>
                <a:gd name="T114" fmla="*/ 257 w 785"/>
                <a:gd name="T115" fmla="*/ 194 h 665"/>
                <a:gd name="T116" fmla="*/ 337 w 785"/>
                <a:gd name="T117" fmla="*/ 161 h 665"/>
                <a:gd name="T118" fmla="*/ 256 w 785"/>
                <a:gd name="T119" fmla="*/ 84 h 665"/>
                <a:gd name="T120" fmla="*/ 297 w 785"/>
                <a:gd name="T121" fmla="*/ 49 h 665"/>
                <a:gd name="T122" fmla="*/ 345 w 785"/>
                <a:gd name="T123" fmla="*/ 23 h 665"/>
                <a:gd name="T124" fmla="*/ 373 w 785"/>
                <a:gd name="T125" fmla="*/ 2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5" h="665">
                  <a:moveTo>
                    <a:pt x="153" y="532"/>
                  </a:moveTo>
                  <a:lnTo>
                    <a:pt x="146" y="536"/>
                  </a:lnTo>
                  <a:lnTo>
                    <a:pt x="144" y="536"/>
                  </a:lnTo>
                  <a:lnTo>
                    <a:pt x="144" y="537"/>
                  </a:lnTo>
                  <a:lnTo>
                    <a:pt x="144" y="538"/>
                  </a:lnTo>
                  <a:lnTo>
                    <a:pt x="146" y="541"/>
                  </a:lnTo>
                  <a:lnTo>
                    <a:pt x="148" y="540"/>
                  </a:lnTo>
                  <a:lnTo>
                    <a:pt x="151" y="538"/>
                  </a:lnTo>
                  <a:lnTo>
                    <a:pt x="150" y="537"/>
                  </a:lnTo>
                  <a:lnTo>
                    <a:pt x="150" y="536"/>
                  </a:lnTo>
                  <a:lnTo>
                    <a:pt x="151" y="534"/>
                  </a:lnTo>
                  <a:lnTo>
                    <a:pt x="153" y="533"/>
                  </a:lnTo>
                  <a:lnTo>
                    <a:pt x="153" y="532"/>
                  </a:lnTo>
                  <a:lnTo>
                    <a:pt x="153" y="532"/>
                  </a:lnTo>
                  <a:lnTo>
                    <a:pt x="153" y="532"/>
                  </a:lnTo>
                  <a:close/>
                  <a:moveTo>
                    <a:pt x="140" y="530"/>
                  </a:moveTo>
                  <a:lnTo>
                    <a:pt x="137" y="532"/>
                  </a:lnTo>
                  <a:lnTo>
                    <a:pt x="136" y="533"/>
                  </a:lnTo>
                  <a:lnTo>
                    <a:pt x="135" y="537"/>
                  </a:lnTo>
                  <a:lnTo>
                    <a:pt x="135" y="540"/>
                  </a:lnTo>
                  <a:lnTo>
                    <a:pt x="137" y="541"/>
                  </a:lnTo>
                  <a:lnTo>
                    <a:pt x="137" y="543"/>
                  </a:lnTo>
                  <a:lnTo>
                    <a:pt x="136" y="538"/>
                  </a:lnTo>
                  <a:lnTo>
                    <a:pt x="136" y="537"/>
                  </a:lnTo>
                  <a:lnTo>
                    <a:pt x="137" y="536"/>
                  </a:lnTo>
                  <a:lnTo>
                    <a:pt x="139" y="534"/>
                  </a:lnTo>
                  <a:lnTo>
                    <a:pt x="139" y="532"/>
                  </a:lnTo>
                  <a:lnTo>
                    <a:pt x="140" y="530"/>
                  </a:lnTo>
                  <a:close/>
                  <a:moveTo>
                    <a:pt x="175" y="516"/>
                  </a:moveTo>
                  <a:lnTo>
                    <a:pt x="159" y="526"/>
                  </a:lnTo>
                  <a:lnTo>
                    <a:pt x="161" y="527"/>
                  </a:lnTo>
                  <a:lnTo>
                    <a:pt x="175" y="516"/>
                  </a:lnTo>
                  <a:close/>
                  <a:moveTo>
                    <a:pt x="775" y="504"/>
                  </a:moveTo>
                  <a:lnTo>
                    <a:pt x="774" y="514"/>
                  </a:lnTo>
                  <a:lnTo>
                    <a:pt x="772" y="522"/>
                  </a:lnTo>
                  <a:lnTo>
                    <a:pt x="760" y="552"/>
                  </a:lnTo>
                  <a:lnTo>
                    <a:pt x="744" y="577"/>
                  </a:lnTo>
                  <a:lnTo>
                    <a:pt x="724" y="596"/>
                  </a:lnTo>
                  <a:lnTo>
                    <a:pt x="702" y="610"/>
                  </a:lnTo>
                  <a:lnTo>
                    <a:pt x="719" y="605"/>
                  </a:lnTo>
                  <a:lnTo>
                    <a:pt x="734" y="598"/>
                  </a:lnTo>
                  <a:lnTo>
                    <a:pt x="746" y="588"/>
                  </a:lnTo>
                  <a:lnTo>
                    <a:pt x="760" y="570"/>
                  </a:lnTo>
                  <a:lnTo>
                    <a:pt x="771" y="549"/>
                  </a:lnTo>
                  <a:lnTo>
                    <a:pt x="775" y="527"/>
                  </a:lnTo>
                  <a:lnTo>
                    <a:pt x="775" y="504"/>
                  </a:lnTo>
                  <a:close/>
                  <a:moveTo>
                    <a:pt x="637" y="493"/>
                  </a:moveTo>
                  <a:lnTo>
                    <a:pt x="636" y="496"/>
                  </a:lnTo>
                  <a:lnTo>
                    <a:pt x="633" y="496"/>
                  </a:lnTo>
                  <a:lnTo>
                    <a:pt x="633" y="496"/>
                  </a:lnTo>
                  <a:lnTo>
                    <a:pt x="632" y="496"/>
                  </a:lnTo>
                  <a:lnTo>
                    <a:pt x="632" y="497"/>
                  </a:lnTo>
                  <a:lnTo>
                    <a:pt x="632" y="498"/>
                  </a:lnTo>
                  <a:lnTo>
                    <a:pt x="632" y="500"/>
                  </a:lnTo>
                  <a:lnTo>
                    <a:pt x="632" y="501"/>
                  </a:lnTo>
                  <a:lnTo>
                    <a:pt x="632" y="504"/>
                  </a:lnTo>
                  <a:lnTo>
                    <a:pt x="633" y="505"/>
                  </a:lnTo>
                  <a:lnTo>
                    <a:pt x="635" y="505"/>
                  </a:lnTo>
                  <a:lnTo>
                    <a:pt x="637" y="505"/>
                  </a:lnTo>
                  <a:lnTo>
                    <a:pt x="640" y="504"/>
                  </a:lnTo>
                  <a:lnTo>
                    <a:pt x="642" y="501"/>
                  </a:lnTo>
                  <a:lnTo>
                    <a:pt x="642" y="500"/>
                  </a:lnTo>
                  <a:lnTo>
                    <a:pt x="640" y="497"/>
                  </a:lnTo>
                  <a:lnTo>
                    <a:pt x="639" y="494"/>
                  </a:lnTo>
                  <a:lnTo>
                    <a:pt x="637" y="493"/>
                  </a:lnTo>
                  <a:close/>
                  <a:moveTo>
                    <a:pt x="282" y="471"/>
                  </a:moveTo>
                  <a:lnTo>
                    <a:pt x="281" y="472"/>
                  </a:lnTo>
                  <a:lnTo>
                    <a:pt x="285" y="481"/>
                  </a:lnTo>
                  <a:lnTo>
                    <a:pt x="288" y="490"/>
                  </a:lnTo>
                  <a:lnTo>
                    <a:pt x="285" y="481"/>
                  </a:lnTo>
                  <a:lnTo>
                    <a:pt x="282" y="471"/>
                  </a:lnTo>
                  <a:close/>
                  <a:moveTo>
                    <a:pt x="264" y="459"/>
                  </a:moveTo>
                  <a:lnTo>
                    <a:pt x="223" y="485"/>
                  </a:lnTo>
                  <a:lnTo>
                    <a:pt x="213" y="493"/>
                  </a:lnTo>
                  <a:lnTo>
                    <a:pt x="205" y="500"/>
                  </a:lnTo>
                  <a:lnTo>
                    <a:pt x="215" y="500"/>
                  </a:lnTo>
                  <a:lnTo>
                    <a:pt x="226" y="500"/>
                  </a:lnTo>
                  <a:lnTo>
                    <a:pt x="227" y="501"/>
                  </a:lnTo>
                  <a:lnTo>
                    <a:pt x="228" y="503"/>
                  </a:lnTo>
                  <a:lnTo>
                    <a:pt x="235" y="498"/>
                  </a:lnTo>
                  <a:lnTo>
                    <a:pt x="253" y="485"/>
                  </a:lnTo>
                  <a:lnTo>
                    <a:pt x="271" y="470"/>
                  </a:lnTo>
                  <a:lnTo>
                    <a:pt x="264" y="459"/>
                  </a:lnTo>
                  <a:close/>
                  <a:moveTo>
                    <a:pt x="271" y="453"/>
                  </a:moveTo>
                  <a:lnTo>
                    <a:pt x="271" y="453"/>
                  </a:lnTo>
                  <a:lnTo>
                    <a:pt x="278" y="464"/>
                  </a:lnTo>
                  <a:lnTo>
                    <a:pt x="278" y="464"/>
                  </a:lnTo>
                  <a:lnTo>
                    <a:pt x="271" y="453"/>
                  </a:lnTo>
                  <a:close/>
                  <a:moveTo>
                    <a:pt x="505" y="450"/>
                  </a:moveTo>
                  <a:lnTo>
                    <a:pt x="500" y="476"/>
                  </a:lnTo>
                  <a:lnTo>
                    <a:pt x="498" y="504"/>
                  </a:lnTo>
                  <a:lnTo>
                    <a:pt x="500" y="529"/>
                  </a:lnTo>
                  <a:lnTo>
                    <a:pt x="505" y="548"/>
                  </a:lnTo>
                  <a:lnTo>
                    <a:pt x="519" y="576"/>
                  </a:lnTo>
                  <a:lnTo>
                    <a:pt x="534" y="595"/>
                  </a:lnTo>
                  <a:lnTo>
                    <a:pt x="553" y="609"/>
                  </a:lnTo>
                  <a:lnTo>
                    <a:pt x="574" y="616"/>
                  </a:lnTo>
                  <a:lnTo>
                    <a:pt x="602" y="618"/>
                  </a:lnTo>
                  <a:lnTo>
                    <a:pt x="611" y="618"/>
                  </a:lnTo>
                  <a:lnTo>
                    <a:pt x="622" y="618"/>
                  </a:lnTo>
                  <a:lnTo>
                    <a:pt x="611" y="617"/>
                  </a:lnTo>
                  <a:lnTo>
                    <a:pt x="589" y="611"/>
                  </a:lnTo>
                  <a:lnTo>
                    <a:pt x="573" y="609"/>
                  </a:lnTo>
                  <a:lnTo>
                    <a:pt x="558" y="605"/>
                  </a:lnTo>
                  <a:lnTo>
                    <a:pt x="544" y="598"/>
                  </a:lnTo>
                  <a:lnTo>
                    <a:pt x="533" y="588"/>
                  </a:lnTo>
                  <a:lnTo>
                    <a:pt x="524" y="574"/>
                  </a:lnTo>
                  <a:lnTo>
                    <a:pt x="519" y="555"/>
                  </a:lnTo>
                  <a:lnTo>
                    <a:pt x="518" y="527"/>
                  </a:lnTo>
                  <a:lnTo>
                    <a:pt x="520" y="498"/>
                  </a:lnTo>
                  <a:lnTo>
                    <a:pt x="511" y="481"/>
                  </a:lnTo>
                  <a:lnTo>
                    <a:pt x="505" y="464"/>
                  </a:lnTo>
                  <a:lnTo>
                    <a:pt x="505" y="450"/>
                  </a:lnTo>
                  <a:close/>
                  <a:moveTo>
                    <a:pt x="46" y="448"/>
                  </a:moveTo>
                  <a:lnTo>
                    <a:pt x="42" y="452"/>
                  </a:lnTo>
                  <a:lnTo>
                    <a:pt x="38" y="456"/>
                  </a:lnTo>
                  <a:lnTo>
                    <a:pt x="46" y="448"/>
                  </a:lnTo>
                  <a:close/>
                  <a:moveTo>
                    <a:pt x="257" y="438"/>
                  </a:moveTo>
                  <a:lnTo>
                    <a:pt x="264" y="446"/>
                  </a:lnTo>
                  <a:lnTo>
                    <a:pt x="264" y="445"/>
                  </a:lnTo>
                  <a:lnTo>
                    <a:pt x="257" y="438"/>
                  </a:lnTo>
                  <a:close/>
                  <a:moveTo>
                    <a:pt x="600" y="423"/>
                  </a:moveTo>
                  <a:lnTo>
                    <a:pt x="602" y="425"/>
                  </a:lnTo>
                  <a:lnTo>
                    <a:pt x="609" y="449"/>
                  </a:lnTo>
                  <a:lnTo>
                    <a:pt x="614" y="468"/>
                  </a:lnTo>
                  <a:lnTo>
                    <a:pt x="622" y="485"/>
                  </a:lnTo>
                  <a:lnTo>
                    <a:pt x="622" y="485"/>
                  </a:lnTo>
                  <a:lnTo>
                    <a:pt x="628" y="483"/>
                  </a:lnTo>
                  <a:lnTo>
                    <a:pt x="628" y="483"/>
                  </a:lnTo>
                  <a:lnTo>
                    <a:pt x="617" y="453"/>
                  </a:lnTo>
                  <a:lnTo>
                    <a:pt x="600" y="423"/>
                  </a:lnTo>
                  <a:close/>
                  <a:moveTo>
                    <a:pt x="155" y="416"/>
                  </a:moveTo>
                  <a:lnTo>
                    <a:pt x="128" y="419"/>
                  </a:lnTo>
                  <a:lnTo>
                    <a:pt x="100" y="423"/>
                  </a:lnTo>
                  <a:lnTo>
                    <a:pt x="81" y="435"/>
                  </a:lnTo>
                  <a:lnTo>
                    <a:pt x="64" y="450"/>
                  </a:lnTo>
                  <a:lnTo>
                    <a:pt x="51" y="467"/>
                  </a:lnTo>
                  <a:lnTo>
                    <a:pt x="49" y="468"/>
                  </a:lnTo>
                  <a:lnTo>
                    <a:pt x="46" y="470"/>
                  </a:lnTo>
                  <a:lnTo>
                    <a:pt x="45" y="468"/>
                  </a:lnTo>
                  <a:lnTo>
                    <a:pt x="44" y="467"/>
                  </a:lnTo>
                  <a:lnTo>
                    <a:pt x="42" y="465"/>
                  </a:lnTo>
                  <a:lnTo>
                    <a:pt x="44" y="463"/>
                  </a:lnTo>
                  <a:lnTo>
                    <a:pt x="48" y="457"/>
                  </a:lnTo>
                  <a:lnTo>
                    <a:pt x="27" y="479"/>
                  </a:lnTo>
                  <a:lnTo>
                    <a:pt x="27" y="486"/>
                  </a:lnTo>
                  <a:lnTo>
                    <a:pt x="29" y="493"/>
                  </a:lnTo>
                  <a:lnTo>
                    <a:pt x="29" y="494"/>
                  </a:lnTo>
                  <a:lnTo>
                    <a:pt x="29" y="497"/>
                  </a:lnTo>
                  <a:lnTo>
                    <a:pt x="26" y="497"/>
                  </a:lnTo>
                  <a:lnTo>
                    <a:pt x="24" y="497"/>
                  </a:lnTo>
                  <a:lnTo>
                    <a:pt x="22" y="497"/>
                  </a:lnTo>
                  <a:lnTo>
                    <a:pt x="22" y="494"/>
                  </a:lnTo>
                  <a:lnTo>
                    <a:pt x="20" y="490"/>
                  </a:lnTo>
                  <a:lnTo>
                    <a:pt x="9" y="516"/>
                  </a:lnTo>
                  <a:lnTo>
                    <a:pt x="8" y="543"/>
                  </a:lnTo>
                  <a:lnTo>
                    <a:pt x="15" y="570"/>
                  </a:lnTo>
                  <a:lnTo>
                    <a:pt x="24" y="589"/>
                  </a:lnTo>
                  <a:lnTo>
                    <a:pt x="34" y="607"/>
                  </a:lnTo>
                  <a:lnTo>
                    <a:pt x="48" y="625"/>
                  </a:lnTo>
                  <a:lnTo>
                    <a:pt x="64" y="640"/>
                  </a:lnTo>
                  <a:lnTo>
                    <a:pt x="84" y="651"/>
                  </a:lnTo>
                  <a:lnTo>
                    <a:pt x="107" y="658"/>
                  </a:lnTo>
                  <a:lnTo>
                    <a:pt x="113" y="658"/>
                  </a:lnTo>
                  <a:lnTo>
                    <a:pt x="91" y="649"/>
                  </a:lnTo>
                  <a:lnTo>
                    <a:pt x="68" y="635"/>
                  </a:lnTo>
                  <a:lnTo>
                    <a:pt x="52" y="620"/>
                  </a:lnTo>
                  <a:lnTo>
                    <a:pt x="37" y="599"/>
                  </a:lnTo>
                  <a:lnTo>
                    <a:pt x="26" y="577"/>
                  </a:lnTo>
                  <a:lnTo>
                    <a:pt x="19" y="555"/>
                  </a:lnTo>
                  <a:lnTo>
                    <a:pt x="18" y="532"/>
                  </a:lnTo>
                  <a:lnTo>
                    <a:pt x="23" y="514"/>
                  </a:lnTo>
                  <a:lnTo>
                    <a:pt x="34" y="498"/>
                  </a:lnTo>
                  <a:lnTo>
                    <a:pt x="51" y="487"/>
                  </a:lnTo>
                  <a:lnTo>
                    <a:pt x="52" y="487"/>
                  </a:lnTo>
                  <a:lnTo>
                    <a:pt x="55" y="487"/>
                  </a:lnTo>
                  <a:lnTo>
                    <a:pt x="56" y="489"/>
                  </a:lnTo>
                  <a:lnTo>
                    <a:pt x="56" y="492"/>
                  </a:lnTo>
                  <a:lnTo>
                    <a:pt x="56" y="493"/>
                  </a:lnTo>
                  <a:lnTo>
                    <a:pt x="55" y="494"/>
                  </a:lnTo>
                  <a:lnTo>
                    <a:pt x="45" y="500"/>
                  </a:lnTo>
                  <a:lnTo>
                    <a:pt x="38" y="505"/>
                  </a:lnTo>
                  <a:lnTo>
                    <a:pt x="60" y="511"/>
                  </a:lnTo>
                  <a:lnTo>
                    <a:pt x="85" y="512"/>
                  </a:lnTo>
                  <a:lnTo>
                    <a:pt x="115" y="514"/>
                  </a:lnTo>
                  <a:lnTo>
                    <a:pt x="103" y="489"/>
                  </a:lnTo>
                  <a:lnTo>
                    <a:pt x="95" y="463"/>
                  </a:lnTo>
                  <a:lnTo>
                    <a:pt x="95" y="461"/>
                  </a:lnTo>
                  <a:lnTo>
                    <a:pt x="96" y="460"/>
                  </a:lnTo>
                  <a:lnTo>
                    <a:pt x="99" y="459"/>
                  </a:lnTo>
                  <a:lnTo>
                    <a:pt x="100" y="459"/>
                  </a:lnTo>
                  <a:lnTo>
                    <a:pt x="102" y="460"/>
                  </a:lnTo>
                  <a:lnTo>
                    <a:pt x="103" y="461"/>
                  </a:lnTo>
                  <a:lnTo>
                    <a:pt x="108" y="482"/>
                  </a:lnTo>
                  <a:lnTo>
                    <a:pt x="117" y="501"/>
                  </a:lnTo>
                  <a:lnTo>
                    <a:pt x="126" y="518"/>
                  </a:lnTo>
                  <a:lnTo>
                    <a:pt x="128" y="518"/>
                  </a:lnTo>
                  <a:lnTo>
                    <a:pt x="128" y="518"/>
                  </a:lnTo>
                  <a:lnTo>
                    <a:pt x="128" y="519"/>
                  </a:lnTo>
                  <a:lnTo>
                    <a:pt x="128" y="519"/>
                  </a:lnTo>
                  <a:lnTo>
                    <a:pt x="128" y="521"/>
                  </a:lnTo>
                  <a:lnTo>
                    <a:pt x="128" y="521"/>
                  </a:lnTo>
                  <a:lnTo>
                    <a:pt x="128" y="521"/>
                  </a:lnTo>
                  <a:lnTo>
                    <a:pt x="128" y="522"/>
                  </a:lnTo>
                  <a:lnTo>
                    <a:pt x="126" y="523"/>
                  </a:lnTo>
                  <a:lnTo>
                    <a:pt x="126" y="523"/>
                  </a:lnTo>
                  <a:lnTo>
                    <a:pt x="126" y="523"/>
                  </a:lnTo>
                  <a:lnTo>
                    <a:pt x="125" y="523"/>
                  </a:lnTo>
                  <a:lnTo>
                    <a:pt x="124" y="523"/>
                  </a:lnTo>
                  <a:lnTo>
                    <a:pt x="122" y="523"/>
                  </a:lnTo>
                  <a:lnTo>
                    <a:pt x="104" y="521"/>
                  </a:lnTo>
                  <a:lnTo>
                    <a:pt x="85" y="521"/>
                  </a:lnTo>
                  <a:lnTo>
                    <a:pt x="59" y="519"/>
                  </a:lnTo>
                  <a:lnTo>
                    <a:pt x="34" y="514"/>
                  </a:lnTo>
                  <a:lnTo>
                    <a:pt x="33" y="512"/>
                  </a:lnTo>
                  <a:lnTo>
                    <a:pt x="30" y="518"/>
                  </a:lnTo>
                  <a:lnTo>
                    <a:pt x="27" y="525"/>
                  </a:lnTo>
                  <a:lnTo>
                    <a:pt x="26" y="533"/>
                  </a:lnTo>
                  <a:lnTo>
                    <a:pt x="27" y="554"/>
                  </a:lnTo>
                  <a:lnTo>
                    <a:pt x="34" y="576"/>
                  </a:lnTo>
                  <a:lnTo>
                    <a:pt x="45" y="596"/>
                  </a:lnTo>
                  <a:lnTo>
                    <a:pt x="59" y="614"/>
                  </a:lnTo>
                  <a:lnTo>
                    <a:pt x="74" y="629"/>
                  </a:lnTo>
                  <a:lnTo>
                    <a:pt x="102" y="644"/>
                  </a:lnTo>
                  <a:lnTo>
                    <a:pt x="129" y="653"/>
                  </a:lnTo>
                  <a:lnTo>
                    <a:pt x="157" y="653"/>
                  </a:lnTo>
                  <a:lnTo>
                    <a:pt x="186" y="644"/>
                  </a:lnTo>
                  <a:lnTo>
                    <a:pt x="213" y="629"/>
                  </a:lnTo>
                  <a:lnTo>
                    <a:pt x="239" y="606"/>
                  </a:lnTo>
                  <a:lnTo>
                    <a:pt x="260" y="580"/>
                  </a:lnTo>
                  <a:lnTo>
                    <a:pt x="274" y="554"/>
                  </a:lnTo>
                  <a:lnTo>
                    <a:pt x="281" y="527"/>
                  </a:lnTo>
                  <a:lnTo>
                    <a:pt x="281" y="501"/>
                  </a:lnTo>
                  <a:lnTo>
                    <a:pt x="275" y="478"/>
                  </a:lnTo>
                  <a:lnTo>
                    <a:pt x="259" y="492"/>
                  </a:lnTo>
                  <a:lnTo>
                    <a:pt x="241" y="504"/>
                  </a:lnTo>
                  <a:lnTo>
                    <a:pt x="199" y="532"/>
                  </a:lnTo>
                  <a:lnTo>
                    <a:pt x="176" y="545"/>
                  </a:lnTo>
                  <a:lnTo>
                    <a:pt x="192" y="549"/>
                  </a:lnTo>
                  <a:lnTo>
                    <a:pt x="213" y="552"/>
                  </a:lnTo>
                  <a:lnTo>
                    <a:pt x="239" y="552"/>
                  </a:lnTo>
                  <a:lnTo>
                    <a:pt x="241" y="552"/>
                  </a:lnTo>
                  <a:lnTo>
                    <a:pt x="242" y="554"/>
                  </a:lnTo>
                  <a:lnTo>
                    <a:pt x="243" y="555"/>
                  </a:lnTo>
                  <a:lnTo>
                    <a:pt x="242" y="558"/>
                  </a:lnTo>
                  <a:lnTo>
                    <a:pt x="241" y="559"/>
                  </a:lnTo>
                  <a:lnTo>
                    <a:pt x="239" y="559"/>
                  </a:lnTo>
                  <a:lnTo>
                    <a:pt x="226" y="560"/>
                  </a:lnTo>
                  <a:lnTo>
                    <a:pt x="202" y="559"/>
                  </a:lnTo>
                  <a:lnTo>
                    <a:pt x="184" y="556"/>
                  </a:lnTo>
                  <a:lnTo>
                    <a:pt x="169" y="552"/>
                  </a:lnTo>
                  <a:lnTo>
                    <a:pt x="168" y="551"/>
                  </a:lnTo>
                  <a:lnTo>
                    <a:pt x="153" y="562"/>
                  </a:lnTo>
                  <a:lnTo>
                    <a:pt x="158" y="577"/>
                  </a:lnTo>
                  <a:lnTo>
                    <a:pt x="166" y="592"/>
                  </a:lnTo>
                  <a:lnTo>
                    <a:pt x="179" y="605"/>
                  </a:lnTo>
                  <a:lnTo>
                    <a:pt x="180" y="607"/>
                  </a:lnTo>
                  <a:lnTo>
                    <a:pt x="180" y="609"/>
                  </a:lnTo>
                  <a:lnTo>
                    <a:pt x="179" y="610"/>
                  </a:lnTo>
                  <a:lnTo>
                    <a:pt x="177" y="611"/>
                  </a:lnTo>
                  <a:lnTo>
                    <a:pt x="176" y="611"/>
                  </a:lnTo>
                  <a:lnTo>
                    <a:pt x="175" y="611"/>
                  </a:lnTo>
                  <a:lnTo>
                    <a:pt x="173" y="611"/>
                  </a:lnTo>
                  <a:lnTo>
                    <a:pt x="161" y="598"/>
                  </a:lnTo>
                  <a:lnTo>
                    <a:pt x="151" y="581"/>
                  </a:lnTo>
                  <a:lnTo>
                    <a:pt x="144" y="565"/>
                  </a:lnTo>
                  <a:lnTo>
                    <a:pt x="143" y="563"/>
                  </a:lnTo>
                  <a:lnTo>
                    <a:pt x="142" y="562"/>
                  </a:lnTo>
                  <a:lnTo>
                    <a:pt x="143" y="559"/>
                  </a:lnTo>
                  <a:lnTo>
                    <a:pt x="142" y="558"/>
                  </a:lnTo>
                  <a:lnTo>
                    <a:pt x="142" y="555"/>
                  </a:lnTo>
                  <a:lnTo>
                    <a:pt x="143" y="554"/>
                  </a:lnTo>
                  <a:lnTo>
                    <a:pt x="144" y="552"/>
                  </a:lnTo>
                  <a:lnTo>
                    <a:pt x="147" y="552"/>
                  </a:lnTo>
                  <a:lnTo>
                    <a:pt x="150" y="554"/>
                  </a:lnTo>
                  <a:lnTo>
                    <a:pt x="194" y="525"/>
                  </a:lnTo>
                  <a:lnTo>
                    <a:pt x="221" y="508"/>
                  </a:lnTo>
                  <a:lnTo>
                    <a:pt x="208" y="508"/>
                  </a:lnTo>
                  <a:lnTo>
                    <a:pt x="194" y="509"/>
                  </a:lnTo>
                  <a:lnTo>
                    <a:pt x="179" y="523"/>
                  </a:lnTo>
                  <a:lnTo>
                    <a:pt x="162" y="536"/>
                  </a:lnTo>
                  <a:lnTo>
                    <a:pt x="161" y="541"/>
                  </a:lnTo>
                  <a:lnTo>
                    <a:pt x="158" y="545"/>
                  </a:lnTo>
                  <a:lnTo>
                    <a:pt x="154" y="548"/>
                  </a:lnTo>
                  <a:lnTo>
                    <a:pt x="148" y="549"/>
                  </a:lnTo>
                  <a:lnTo>
                    <a:pt x="148" y="549"/>
                  </a:lnTo>
                  <a:lnTo>
                    <a:pt x="146" y="549"/>
                  </a:lnTo>
                  <a:lnTo>
                    <a:pt x="143" y="551"/>
                  </a:lnTo>
                  <a:lnTo>
                    <a:pt x="140" y="551"/>
                  </a:lnTo>
                  <a:lnTo>
                    <a:pt x="136" y="549"/>
                  </a:lnTo>
                  <a:lnTo>
                    <a:pt x="133" y="549"/>
                  </a:lnTo>
                  <a:lnTo>
                    <a:pt x="132" y="548"/>
                  </a:lnTo>
                  <a:lnTo>
                    <a:pt x="129" y="544"/>
                  </a:lnTo>
                  <a:lnTo>
                    <a:pt x="128" y="541"/>
                  </a:lnTo>
                  <a:lnTo>
                    <a:pt x="117" y="545"/>
                  </a:lnTo>
                  <a:lnTo>
                    <a:pt x="107" y="552"/>
                  </a:lnTo>
                  <a:lnTo>
                    <a:pt x="91" y="562"/>
                  </a:lnTo>
                  <a:lnTo>
                    <a:pt x="73" y="570"/>
                  </a:lnTo>
                  <a:lnTo>
                    <a:pt x="56" y="573"/>
                  </a:lnTo>
                  <a:lnTo>
                    <a:pt x="55" y="573"/>
                  </a:lnTo>
                  <a:lnTo>
                    <a:pt x="53" y="573"/>
                  </a:lnTo>
                  <a:lnTo>
                    <a:pt x="52" y="571"/>
                  </a:lnTo>
                  <a:lnTo>
                    <a:pt x="51" y="569"/>
                  </a:lnTo>
                  <a:lnTo>
                    <a:pt x="52" y="567"/>
                  </a:lnTo>
                  <a:lnTo>
                    <a:pt x="53" y="566"/>
                  </a:lnTo>
                  <a:lnTo>
                    <a:pt x="55" y="566"/>
                  </a:lnTo>
                  <a:lnTo>
                    <a:pt x="71" y="562"/>
                  </a:lnTo>
                  <a:lnTo>
                    <a:pt x="86" y="555"/>
                  </a:lnTo>
                  <a:lnTo>
                    <a:pt x="103" y="545"/>
                  </a:lnTo>
                  <a:lnTo>
                    <a:pt x="128" y="532"/>
                  </a:lnTo>
                  <a:lnTo>
                    <a:pt x="128" y="532"/>
                  </a:lnTo>
                  <a:lnTo>
                    <a:pt x="128" y="530"/>
                  </a:lnTo>
                  <a:lnTo>
                    <a:pt x="132" y="526"/>
                  </a:lnTo>
                  <a:lnTo>
                    <a:pt x="136" y="523"/>
                  </a:lnTo>
                  <a:lnTo>
                    <a:pt x="142" y="522"/>
                  </a:lnTo>
                  <a:lnTo>
                    <a:pt x="147" y="522"/>
                  </a:lnTo>
                  <a:lnTo>
                    <a:pt x="147" y="522"/>
                  </a:lnTo>
                  <a:lnTo>
                    <a:pt x="147" y="519"/>
                  </a:lnTo>
                  <a:lnTo>
                    <a:pt x="147" y="518"/>
                  </a:lnTo>
                  <a:lnTo>
                    <a:pt x="150" y="516"/>
                  </a:lnTo>
                  <a:lnTo>
                    <a:pt x="151" y="515"/>
                  </a:lnTo>
                  <a:lnTo>
                    <a:pt x="150" y="514"/>
                  </a:lnTo>
                  <a:lnTo>
                    <a:pt x="147" y="500"/>
                  </a:lnTo>
                  <a:lnTo>
                    <a:pt x="147" y="482"/>
                  </a:lnTo>
                  <a:lnTo>
                    <a:pt x="150" y="463"/>
                  </a:lnTo>
                  <a:lnTo>
                    <a:pt x="155" y="443"/>
                  </a:lnTo>
                  <a:lnTo>
                    <a:pt x="161" y="424"/>
                  </a:lnTo>
                  <a:lnTo>
                    <a:pt x="162" y="423"/>
                  </a:lnTo>
                  <a:lnTo>
                    <a:pt x="164" y="421"/>
                  </a:lnTo>
                  <a:lnTo>
                    <a:pt x="166" y="421"/>
                  </a:lnTo>
                  <a:lnTo>
                    <a:pt x="168" y="423"/>
                  </a:lnTo>
                  <a:lnTo>
                    <a:pt x="169" y="425"/>
                  </a:lnTo>
                  <a:lnTo>
                    <a:pt x="169" y="427"/>
                  </a:lnTo>
                  <a:lnTo>
                    <a:pt x="165" y="438"/>
                  </a:lnTo>
                  <a:lnTo>
                    <a:pt x="161" y="452"/>
                  </a:lnTo>
                  <a:lnTo>
                    <a:pt x="157" y="467"/>
                  </a:lnTo>
                  <a:lnTo>
                    <a:pt x="155" y="483"/>
                  </a:lnTo>
                  <a:lnTo>
                    <a:pt x="154" y="498"/>
                  </a:lnTo>
                  <a:lnTo>
                    <a:pt x="158" y="509"/>
                  </a:lnTo>
                  <a:lnTo>
                    <a:pt x="158" y="512"/>
                  </a:lnTo>
                  <a:lnTo>
                    <a:pt x="166" y="508"/>
                  </a:lnTo>
                  <a:lnTo>
                    <a:pt x="176" y="505"/>
                  </a:lnTo>
                  <a:lnTo>
                    <a:pt x="212" y="483"/>
                  </a:lnTo>
                  <a:lnTo>
                    <a:pt x="217" y="479"/>
                  </a:lnTo>
                  <a:lnTo>
                    <a:pt x="228" y="471"/>
                  </a:lnTo>
                  <a:lnTo>
                    <a:pt x="257" y="450"/>
                  </a:lnTo>
                  <a:lnTo>
                    <a:pt x="250" y="442"/>
                  </a:lnTo>
                  <a:lnTo>
                    <a:pt x="241" y="434"/>
                  </a:lnTo>
                  <a:lnTo>
                    <a:pt x="226" y="424"/>
                  </a:lnTo>
                  <a:lnTo>
                    <a:pt x="205" y="419"/>
                  </a:lnTo>
                  <a:lnTo>
                    <a:pt x="181" y="416"/>
                  </a:lnTo>
                  <a:lnTo>
                    <a:pt x="155" y="416"/>
                  </a:lnTo>
                  <a:close/>
                  <a:moveTo>
                    <a:pt x="179" y="406"/>
                  </a:moveTo>
                  <a:lnTo>
                    <a:pt x="180" y="406"/>
                  </a:lnTo>
                  <a:lnTo>
                    <a:pt x="181" y="408"/>
                  </a:lnTo>
                  <a:lnTo>
                    <a:pt x="201" y="410"/>
                  </a:lnTo>
                  <a:lnTo>
                    <a:pt x="217" y="413"/>
                  </a:lnTo>
                  <a:lnTo>
                    <a:pt x="199" y="409"/>
                  </a:lnTo>
                  <a:lnTo>
                    <a:pt x="179" y="406"/>
                  </a:lnTo>
                  <a:close/>
                  <a:moveTo>
                    <a:pt x="334" y="397"/>
                  </a:moveTo>
                  <a:lnTo>
                    <a:pt x="323" y="406"/>
                  </a:lnTo>
                  <a:lnTo>
                    <a:pt x="326" y="403"/>
                  </a:lnTo>
                  <a:lnTo>
                    <a:pt x="334" y="397"/>
                  </a:lnTo>
                  <a:close/>
                  <a:moveTo>
                    <a:pt x="350" y="395"/>
                  </a:moveTo>
                  <a:lnTo>
                    <a:pt x="332" y="409"/>
                  </a:lnTo>
                  <a:lnTo>
                    <a:pt x="300" y="434"/>
                  </a:lnTo>
                  <a:lnTo>
                    <a:pt x="300" y="435"/>
                  </a:lnTo>
                  <a:lnTo>
                    <a:pt x="299" y="436"/>
                  </a:lnTo>
                  <a:lnTo>
                    <a:pt x="297" y="439"/>
                  </a:lnTo>
                  <a:lnTo>
                    <a:pt x="296" y="439"/>
                  </a:lnTo>
                  <a:lnTo>
                    <a:pt x="293" y="438"/>
                  </a:lnTo>
                  <a:lnTo>
                    <a:pt x="278" y="449"/>
                  </a:lnTo>
                  <a:lnTo>
                    <a:pt x="283" y="459"/>
                  </a:lnTo>
                  <a:lnTo>
                    <a:pt x="294" y="448"/>
                  </a:lnTo>
                  <a:lnTo>
                    <a:pt x="319" y="425"/>
                  </a:lnTo>
                  <a:lnTo>
                    <a:pt x="348" y="402"/>
                  </a:lnTo>
                  <a:lnTo>
                    <a:pt x="350" y="395"/>
                  </a:lnTo>
                  <a:close/>
                  <a:moveTo>
                    <a:pt x="560" y="388"/>
                  </a:moveTo>
                  <a:lnTo>
                    <a:pt x="556" y="391"/>
                  </a:lnTo>
                  <a:lnTo>
                    <a:pt x="558" y="395"/>
                  </a:lnTo>
                  <a:lnTo>
                    <a:pt x="567" y="416"/>
                  </a:lnTo>
                  <a:lnTo>
                    <a:pt x="578" y="436"/>
                  </a:lnTo>
                  <a:lnTo>
                    <a:pt x="585" y="446"/>
                  </a:lnTo>
                  <a:lnTo>
                    <a:pt x="593" y="456"/>
                  </a:lnTo>
                  <a:lnTo>
                    <a:pt x="597" y="460"/>
                  </a:lnTo>
                  <a:lnTo>
                    <a:pt x="581" y="424"/>
                  </a:lnTo>
                  <a:lnTo>
                    <a:pt x="571" y="406"/>
                  </a:lnTo>
                  <a:lnTo>
                    <a:pt x="560" y="388"/>
                  </a:lnTo>
                  <a:close/>
                  <a:moveTo>
                    <a:pt x="573" y="383"/>
                  </a:moveTo>
                  <a:lnTo>
                    <a:pt x="567" y="386"/>
                  </a:lnTo>
                  <a:lnTo>
                    <a:pt x="578" y="402"/>
                  </a:lnTo>
                  <a:lnTo>
                    <a:pt x="588" y="421"/>
                  </a:lnTo>
                  <a:lnTo>
                    <a:pt x="600" y="448"/>
                  </a:lnTo>
                  <a:lnTo>
                    <a:pt x="597" y="438"/>
                  </a:lnTo>
                  <a:lnTo>
                    <a:pt x="595" y="428"/>
                  </a:lnTo>
                  <a:lnTo>
                    <a:pt x="574" y="383"/>
                  </a:lnTo>
                  <a:lnTo>
                    <a:pt x="573" y="383"/>
                  </a:lnTo>
                  <a:close/>
                  <a:moveTo>
                    <a:pt x="542" y="381"/>
                  </a:moveTo>
                  <a:lnTo>
                    <a:pt x="541" y="383"/>
                  </a:lnTo>
                  <a:lnTo>
                    <a:pt x="534" y="390"/>
                  </a:lnTo>
                  <a:lnTo>
                    <a:pt x="527" y="395"/>
                  </a:lnTo>
                  <a:lnTo>
                    <a:pt x="529" y="395"/>
                  </a:lnTo>
                  <a:lnTo>
                    <a:pt x="531" y="395"/>
                  </a:lnTo>
                  <a:lnTo>
                    <a:pt x="533" y="397"/>
                  </a:lnTo>
                  <a:lnTo>
                    <a:pt x="533" y="397"/>
                  </a:lnTo>
                  <a:lnTo>
                    <a:pt x="538" y="392"/>
                  </a:lnTo>
                  <a:lnTo>
                    <a:pt x="545" y="387"/>
                  </a:lnTo>
                  <a:lnTo>
                    <a:pt x="542" y="381"/>
                  </a:lnTo>
                  <a:close/>
                  <a:moveTo>
                    <a:pt x="552" y="377"/>
                  </a:moveTo>
                  <a:lnTo>
                    <a:pt x="551" y="377"/>
                  </a:lnTo>
                  <a:lnTo>
                    <a:pt x="552" y="383"/>
                  </a:lnTo>
                  <a:lnTo>
                    <a:pt x="555" y="381"/>
                  </a:lnTo>
                  <a:lnTo>
                    <a:pt x="552" y="377"/>
                  </a:lnTo>
                  <a:close/>
                  <a:moveTo>
                    <a:pt x="610" y="376"/>
                  </a:moveTo>
                  <a:lnTo>
                    <a:pt x="581" y="380"/>
                  </a:lnTo>
                  <a:lnTo>
                    <a:pt x="599" y="405"/>
                  </a:lnTo>
                  <a:lnTo>
                    <a:pt x="615" y="431"/>
                  </a:lnTo>
                  <a:lnTo>
                    <a:pt x="628" y="457"/>
                  </a:lnTo>
                  <a:lnTo>
                    <a:pt x="636" y="483"/>
                  </a:lnTo>
                  <a:lnTo>
                    <a:pt x="640" y="485"/>
                  </a:lnTo>
                  <a:lnTo>
                    <a:pt x="644" y="489"/>
                  </a:lnTo>
                  <a:lnTo>
                    <a:pt x="647" y="493"/>
                  </a:lnTo>
                  <a:lnTo>
                    <a:pt x="650" y="497"/>
                  </a:lnTo>
                  <a:lnTo>
                    <a:pt x="650" y="503"/>
                  </a:lnTo>
                  <a:lnTo>
                    <a:pt x="648" y="505"/>
                  </a:lnTo>
                  <a:lnTo>
                    <a:pt x="646" y="509"/>
                  </a:lnTo>
                  <a:lnTo>
                    <a:pt x="643" y="512"/>
                  </a:lnTo>
                  <a:lnTo>
                    <a:pt x="639" y="512"/>
                  </a:lnTo>
                  <a:lnTo>
                    <a:pt x="635" y="514"/>
                  </a:lnTo>
                  <a:lnTo>
                    <a:pt x="632" y="514"/>
                  </a:lnTo>
                  <a:lnTo>
                    <a:pt x="629" y="512"/>
                  </a:lnTo>
                  <a:lnTo>
                    <a:pt x="628" y="511"/>
                  </a:lnTo>
                  <a:lnTo>
                    <a:pt x="626" y="509"/>
                  </a:lnTo>
                  <a:lnTo>
                    <a:pt x="625" y="508"/>
                  </a:lnTo>
                  <a:lnTo>
                    <a:pt x="624" y="505"/>
                  </a:lnTo>
                  <a:lnTo>
                    <a:pt x="624" y="501"/>
                  </a:lnTo>
                  <a:lnTo>
                    <a:pt x="624" y="497"/>
                  </a:lnTo>
                  <a:lnTo>
                    <a:pt x="625" y="494"/>
                  </a:lnTo>
                  <a:lnTo>
                    <a:pt x="626" y="494"/>
                  </a:lnTo>
                  <a:lnTo>
                    <a:pt x="629" y="494"/>
                  </a:lnTo>
                  <a:lnTo>
                    <a:pt x="629" y="494"/>
                  </a:lnTo>
                  <a:lnTo>
                    <a:pt x="629" y="493"/>
                  </a:lnTo>
                  <a:lnTo>
                    <a:pt x="629" y="490"/>
                  </a:lnTo>
                  <a:lnTo>
                    <a:pt x="626" y="492"/>
                  </a:lnTo>
                  <a:lnTo>
                    <a:pt x="626" y="494"/>
                  </a:lnTo>
                  <a:lnTo>
                    <a:pt x="625" y="496"/>
                  </a:lnTo>
                  <a:lnTo>
                    <a:pt x="624" y="496"/>
                  </a:lnTo>
                  <a:lnTo>
                    <a:pt x="622" y="496"/>
                  </a:lnTo>
                  <a:lnTo>
                    <a:pt x="620" y="498"/>
                  </a:lnTo>
                  <a:lnTo>
                    <a:pt x="621" y="503"/>
                  </a:lnTo>
                  <a:lnTo>
                    <a:pt x="621" y="504"/>
                  </a:lnTo>
                  <a:lnTo>
                    <a:pt x="620" y="505"/>
                  </a:lnTo>
                  <a:lnTo>
                    <a:pt x="618" y="507"/>
                  </a:lnTo>
                  <a:lnTo>
                    <a:pt x="617" y="508"/>
                  </a:lnTo>
                  <a:lnTo>
                    <a:pt x="614" y="509"/>
                  </a:lnTo>
                  <a:lnTo>
                    <a:pt x="613" y="509"/>
                  </a:lnTo>
                  <a:lnTo>
                    <a:pt x="611" y="508"/>
                  </a:lnTo>
                  <a:lnTo>
                    <a:pt x="610" y="505"/>
                  </a:lnTo>
                  <a:lnTo>
                    <a:pt x="610" y="501"/>
                  </a:lnTo>
                  <a:lnTo>
                    <a:pt x="611" y="497"/>
                  </a:lnTo>
                  <a:lnTo>
                    <a:pt x="609" y="490"/>
                  </a:lnTo>
                  <a:lnTo>
                    <a:pt x="603" y="482"/>
                  </a:lnTo>
                  <a:lnTo>
                    <a:pt x="596" y="478"/>
                  </a:lnTo>
                  <a:lnTo>
                    <a:pt x="589" y="472"/>
                  </a:lnTo>
                  <a:lnTo>
                    <a:pt x="578" y="464"/>
                  </a:lnTo>
                  <a:lnTo>
                    <a:pt x="566" y="457"/>
                  </a:lnTo>
                  <a:lnTo>
                    <a:pt x="555" y="452"/>
                  </a:lnTo>
                  <a:lnTo>
                    <a:pt x="544" y="452"/>
                  </a:lnTo>
                  <a:lnTo>
                    <a:pt x="542" y="452"/>
                  </a:lnTo>
                  <a:lnTo>
                    <a:pt x="540" y="452"/>
                  </a:lnTo>
                  <a:lnTo>
                    <a:pt x="540" y="449"/>
                  </a:lnTo>
                  <a:lnTo>
                    <a:pt x="538" y="448"/>
                  </a:lnTo>
                  <a:lnTo>
                    <a:pt x="540" y="446"/>
                  </a:lnTo>
                  <a:lnTo>
                    <a:pt x="542" y="445"/>
                  </a:lnTo>
                  <a:lnTo>
                    <a:pt x="556" y="445"/>
                  </a:lnTo>
                  <a:lnTo>
                    <a:pt x="571" y="452"/>
                  </a:lnTo>
                  <a:lnTo>
                    <a:pt x="588" y="461"/>
                  </a:lnTo>
                  <a:lnTo>
                    <a:pt x="586" y="460"/>
                  </a:lnTo>
                  <a:lnTo>
                    <a:pt x="578" y="450"/>
                  </a:lnTo>
                  <a:lnTo>
                    <a:pt x="571" y="441"/>
                  </a:lnTo>
                  <a:lnTo>
                    <a:pt x="560" y="420"/>
                  </a:lnTo>
                  <a:lnTo>
                    <a:pt x="551" y="398"/>
                  </a:lnTo>
                  <a:lnTo>
                    <a:pt x="549" y="395"/>
                  </a:lnTo>
                  <a:lnTo>
                    <a:pt x="533" y="408"/>
                  </a:lnTo>
                  <a:lnTo>
                    <a:pt x="522" y="423"/>
                  </a:lnTo>
                  <a:lnTo>
                    <a:pt x="515" y="439"/>
                  </a:lnTo>
                  <a:lnTo>
                    <a:pt x="512" y="456"/>
                  </a:lnTo>
                  <a:lnTo>
                    <a:pt x="516" y="472"/>
                  </a:lnTo>
                  <a:lnTo>
                    <a:pt x="523" y="487"/>
                  </a:lnTo>
                  <a:lnTo>
                    <a:pt x="534" y="460"/>
                  </a:lnTo>
                  <a:lnTo>
                    <a:pt x="535" y="459"/>
                  </a:lnTo>
                  <a:lnTo>
                    <a:pt x="537" y="457"/>
                  </a:lnTo>
                  <a:lnTo>
                    <a:pt x="540" y="457"/>
                  </a:lnTo>
                  <a:lnTo>
                    <a:pt x="541" y="459"/>
                  </a:lnTo>
                  <a:lnTo>
                    <a:pt x="541" y="461"/>
                  </a:lnTo>
                  <a:lnTo>
                    <a:pt x="541" y="463"/>
                  </a:lnTo>
                  <a:lnTo>
                    <a:pt x="534" y="479"/>
                  </a:lnTo>
                  <a:lnTo>
                    <a:pt x="530" y="497"/>
                  </a:lnTo>
                  <a:lnTo>
                    <a:pt x="535" y="503"/>
                  </a:lnTo>
                  <a:lnTo>
                    <a:pt x="535" y="505"/>
                  </a:lnTo>
                  <a:lnTo>
                    <a:pt x="535" y="507"/>
                  </a:lnTo>
                  <a:lnTo>
                    <a:pt x="535" y="508"/>
                  </a:lnTo>
                  <a:lnTo>
                    <a:pt x="533" y="509"/>
                  </a:lnTo>
                  <a:lnTo>
                    <a:pt x="531" y="509"/>
                  </a:lnTo>
                  <a:lnTo>
                    <a:pt x="529" y="508"/>
                  </a:lnTo>
                  <a:lnTo>
                    <a:pt x="527" y="507"/>
                  </a:lnTo>
                  <a:lnTo>
                    <a:pt x="526" y="530"/>
                  </a:lnTo>
                  <a:lnTo>
                    <a:pt x="527" y="555"/>
                  </a:lnTo>
                  <a:lnTo>
                    <a:pt x="531" y="571"/>
                  </a:lnTo>
                  <a:lnTo>
                    <a:pt x="540" y="583"/>
                  </a:lnTo>
                  <a:lnTo>
                    <a:pt x="549" y="591"/>
                  </a:lnTo>
                  <a:lnTo>
                    <a:pt x="560" y="596"/>
                  </a:lnTo>
                  <a:lnTo>
                    <a:pt x="575" y="600"/>
                  </a:lnTo>
                  <a:lnTo>
                    <a:pt x="591" y="605"/>
                  </a:lnTo>
                  <a:lnTo>
                    <a:pt x="614" y="609"/>
                  </a:lnTo>
                  <a:lnTo>
                    <a:pt x="643" y="613"/>
                  </a:lnTo>
                  <a:lnTo>
                    <a:pt x="670" y="611"/>
                  </a:lnTo>
                  <a:lnTo>
                    <a:pt x="695" y="605"/>
                  </a:lnTo>
                  <a:lnTo>
                    <a:pt x="717" y="591"/>
                  </a:lnTo>
                  <a:lnTo>
                    <a:pt x="737" y="573"/>
                  </a:lnTo>
                  <a:lnTo>
                    <a:pt x="752" y="549"/>
                  </a:lnTo>
                  <a:lnTo>
                    <a:pt x="764" y="521"/>
                  </a:lnTo>
                  <a:lnTo>
                    <a:pt x="768" y="494"/>
                  </a:lnTo>
                  <a:lnTo>
                    <a:pt x="764" y="467"/>
                  </a:lnTo>
                  <a:lnTo>
                    <a:pt x="752" y="441"/>
                  </a:lnTo>
                  <a:lnTo>
                    <a:pt x="735" y="420"/>
                  </a:lnTo>
                  <a:lnTo>
                    <a:pt x="716" y="402"/>
                  </a:lnTo>
                  <a:lnTo>
                    <a:pt x="693" y="390"/>
                  </a:lnTo>
                  <a:lnTo>
                    <a:pt x="669" y="383"/>
                  </a:lnTo>
                  <a:lnTo>
                    <a:pt x="639" y="377"/>
                  </a:lnTo>
                  <a:lnTo>
                    <a:pt x="610" y="376"/>
                  </a:lnTo>
                  <a:close/>
                  <a:moveTo>
                    <a:pt x="564" y="372"/>
                  </a:moveTo>
                  <a:lnTo>
                    <a:pt x="559" y="373"/>
                  </a:lnTo>
                  <a:lnTo>
                    <a:pt x="563" y="379"/>
                  </a:lnTo>
                  <a:lnTo>
                    <a:pt x="569" y="376"/>
                  </a:lnTo>
                  <a:lnTo>
                    <a:pt x="564" y="372"/>
                  </a:lnTo>
                  <a:close/>
                  <a:moveTo>
                    <a:pt x="391" y="368"/>
                  </a:moveTo>
                  <a:lnTo>
                    <a:pt x="359" y="388"/>
                  </a:lnTo>
                  <a:lnTo>
                    <a:pt x="358" y="395"/>
                  </a:lnTo>
                  <a:lnTo>
                    <a:pt x="391" y="373"/>
                  </a:lnTo>
                  <a:lnTo>
                    <a:pt x="391" y="368"/>
                  </a:lnTo>
                  <a:close/>
                  <a:moveTo>
                    <a:pt x="596" y="366"/>
                  </a:moveTo>
                  <a:lnTo>
                    <a:pt x="575" y="369"/>
                  </a:lnTo>
                  <a:lnTo>
                    <a:pt x="578" y="373"/>
                  </a:lnTo>
                  <a:lnTo>
                    <a:pt x="599" y="369"/>
                  </a:lnTo>
                  <a:lnTo>
                    <a:pt x="620" y="368"/>
                  </a:lnTo>
                  <a:lnTo>
                    <a:pt x="596" y="366"/>
                  </a:lnTo>
                  <a:close/>
                  <a:moveTo>
                    <a:pt x="544" y="366"/>
                  </a:moveTo>
                  <a:lnTo>
                    <a:pt x="545" y="368"/>
                  </a:lnTo>
                  <a:lnTo>
                    <a:pt x="545" y="369"/>
                  </a:lnTo>
                  <a:lnTo>
                    <a:pt x="547" y="370"/>
                  </a:lnTo>
                  <a:lnTo>
                    <a:pt x="548" y="370"/>
                  </a:lnTo>
                  <a:lnTo>
                    <a:pt x="544" y="366"/>
                  </a:lnTo>
                  <a:close/>
                  <a:moveTo>
                    <a:pt x="234" y="346"/>
                  </a:moveTo>
                  <a:lnTo>
                    <a:pt x="246" y="363"/>
                  </a:lnTo>
                  <a:lnTo>
                    <a:pt x="260" y="383"/>
                  </a:lnTo>
                  <a:lnTo>
                    <a:pt x="270" y="392"/>
                  </a:lnTo>
                  <a:lnTo>
                    <a:pt x="259" y="374"/>
                  </a:lnTo>
                  <a:lnTo>
                    <a:pt x="246" y="358"/>
                  </a:lnTo>
                  <a:lnTo>
                    <a:pt x="234" y="346"/>
                  </a:lnTo>
                  <a:close/>
                  <a:moveTo>
                    <a:pt x="450" y="337"/>
                  </a:moveTo>
                  <a:lnTo>
                    <a:pt x="429" y="347"/>
                  </a:lnTo>
                  <a:lnTo>
                    <a:pt x="417" y="352"/>
                  </a:lnTo>
                  <a:lnTo>
                    <a:pt x="399" y="362"/>
                  </a:lnTo>
                  <a:lnTo>
                    <a:pt x="399" y="368"/>
                  </a:lnTo>
                  <a:lnTo>
                    <a:pt x="423" y="354"/>
                  </a:lnTo>
                  <a:lnTo>
                    <a:pt x="450" y="337"/>
                  </a:lnTo>
                  <a:close/>
                  <a:moveTo>
                    <a:pt x="181" y="301"/>
                  </a:moveTo>
                  <a:lnTo>
                    <a:pt x="172" y="303"/>
                  </a:lnTo>
                  <a:lnTo>
                    <a:pt x="164" y="304"/>
                  </a:lnTo>
                  <a:lnTo>
                    <a:pt x="166" y="307"/>
                  </a:lnTo>
                  <a:lnTo>
                    <a:pt x="170" y="308"/>
                  </a:lnTo>
                  <a:lnTo>
                    <a:pt x="177" y="310"/>
                  </a:lnTo>
                  <a:lnTo>
                    <a:pt x="184" y="311"/>
                  </a:lnTo>
                  <a:lnTo>
                    <a:pt x="191" y="311"/>
                  </a:lnTo>
                  <a:lnTo>
                    <a:pt x="208" y="307"/>
                  </a:lnTo>
                  <a:lnTo>
                    <a:pt x="224" y="303"/>
                  </a:lnTo>
                  <a:lnTo>
                    <a:pt x="212" y="303"/>
                  </a:lnTo>
                  <a:lnTo>
                    <a:pt x="212" y="304"/>
                  </a:lnTo>
                  <a:lnTo>
                    <a:pt x="212" y="306"/>
                  </a:lnTo>
                  <a:lnTo>
                    <a:pt x="210" y="307"/>
                  </a:lnTo>
                  <a:lnTo>
                    <a:pt x="208" y="307"/>
                  </a:lnTo>
                  <a:lnTo>
                    <a:pt x="206" y="307"/>
                  </a:lnTo>
                  <a:lnTo>
                    <a:pt x="197" y="304"/>
                  </a:lnTo>
                  <a:lnTo>
                    <a:pt x="181" y="301"/>
                  </a:lnTo>
                  <a:close/>
                  <a:moveTo>
                    <a:pt x="502" y="300"/>
                  </a:moveTo>
                  <a:lnTo>
                    <a:pt x="483" y="310"/>
                  </a:lnTo>
                  <a:lnTo>
                    <a:pt x="465" y="321"/>
                  </a:lnTo>
                  <a:lnTo>
                    <a:pt x="502" y="300"/>
                  </a:lnTo>
                  <a:close/>
                  <a:moveTo>
                    <a:pt x="249" y="297"/>
                  </a:moveTo>
                  <a:lnTo>
                    <a:pt x="249" y="299"/>
                  </a:lnTo>
                  <a:lnTo>
                    <a:pt x="249" y="300"/>
                  </a:lnTo>
                  <a:lnTo>
                    <a:pt x="249" y="303"/>
                  </a:lnTo>
                  <a:lnTo>
                    <a:pt x="248" y="303"/>
                  </a:lnTo>
                  <a:lnTo>
                    <a:pt x="246" y="304"/>
                  </a:lnTo>
                  <a:lnTo>
                    <a:pt x="245" y="304"/>
                  </a:lnTo>
                  <a:lnTo>
                    <a:pt x="241" y="306"/>
                  </a:lnTo>
                  <a:lnTo>
                    <a:pt x="237" y="307"/>
                  </a:lnTo>
                  <a:lnTo>
                    <a:pt x="231" y="310"/>
                  </a:lnTo>
                  <a:lnTo>
                    <a:pt x="213" y="315"/>
                  </a:lnTo>
                  <a:lnTo>
                    <a:pt x="191" y="318"/>
                  </a:lnTo>
                  <a:lnTo>
                    <a:pt x="175" y="319"/>
                  </a:lnTo>
                  <a:lnTo>
                    <a:pt x="159" y="317"/>
                  </a:lnTo>
                  <a:lnTo>
                    <a:pt x="147" y="311"/>
                  </a:lnTo>
                  <a:lnTo>
                    <a:pt x="147" y="313"/>
                  </a:lnTo>
                  <a:lnTo>
                    <a:pt x="147" y="315"/>
                  </a:lnTo>
                  <a:lnTo>
                    <a:pt x="148" y="317"/>
                  </a:lnTo>
                  <a:lnTo>
                    <a:pt x="151" y="318"/>
                  </a:lnTo>
                  <a:lnTo>
                    <a:pt x="162" y="321"/>
                  </a:lnTo>
                  <a:lnTo>
                    <a:pt x="179" y="321"/>
                  </a:lnTo>
                  <a:lnTo>
                    <a:pt x="197" y="319"/>
                  </a:lnTo>
                  <a:lnTo>
                    <a:pt x="216" y="317"/>
                  </a:lnTo>
                  <a:lnTo>
                    <a:pt x="235" y="313"/>
                  </a:lnTo>
                  <a:lnTo>
                    <a:pt x="253" y="308"/>
                  </a:lnTo>
                  <a:lnTo>
                    <a:pt x="268" y="304"/>
                  </a:lnTo>
                  <a:lnTo>
                    <a:pt x="261" y="303"/>
                  </a:lnTo>
                  <a:lnTo>
                    <a:pt x="254" y="300"/>
                  </a:lnTo>
                  <a:lnTo>
                    <a:pt x="249" y="297"/>
                  </a:lnTo>
                  <a:close/>
                  <a:moveTo>
                    <a:pt x="518" y="295"/>
                  </a:moveTo>
                  <a:lnTo>
                    <a:pt x="516" y="296"/>
                  </a:lnTo>
                  <a:lnTo>
                    <a:pt x="513" y="296"/>
                  </a:lnTo>
                  <a:lnTo>
                    <a:pt x="522" y="318"/>
                  </a:lnTo>
                  <a:lnTo>
                    <a:pt x="530" y="339"/>
                  </a:lnTo>
                  <a:lnTo>
                    <a:pt x="526" y="319"/>
                  </a:lnTo>
                  <a:lnTo>
                    <a:pt x="522" y="299"/>
                  </a:lnTo>
                  <a:lnTo>
                    <a:pt x="518" y="295"/>
                  </a:lnTo>
                  <a:close/>
                  <a:moveTo>
                    <a:pt x="508" y="277"/>
                  </a:moveTo>
                  <a:lnTo>
                    <a:pt x="511" y="289"/>
                  </a:lnTo>
                  <a:lnTo>
                    <a:pt x="513" y="289"/>
                  </a:lnTo>
                  <a:lnTo>
                    <a:pt x="511" y="282"/>
                  </a:lnTo>
                  <a:lnTo>
                    <a:pt x="508" y="277"/>
                  </a:lnTo>
                  <a:close/>
                  <a:moveTo>
                    <a:pt x="248" y="273"/>
                  </a:moveTo>
                  <a:lnTo>
                    <a:pt x="230" y="284"/>
                  </a:lnTo>
                  <a:lnTo>
                    <a:pt x="212" y="293"/>
                  </a:lnTo>
                  <a:lnTo>
                    <a:pt x="223" y="293"/>
                  </a:lnTo>
                  <a:lnTo>
                    <a:pt x="234" y="296"/>
                  </a:lnTo>
                  <a:lnTo>
                    <a:pt x="239" y="296"/>
                  </a:lnTo>
                  <a:lnTo>
                    <a:pt x="246" y="296"/>
                  </a:lnTo>
                  <a:lnTo>
                    <a:pt x="248" y="296"/>
                  </a:lnTo>
                  <a:lnTo>
                    <a:pt x="243" y="293"/>
                  </a:lnTo>
                  <a:lnTo>
                    <a:pt x="242" y="290"/>
                  </a:lnTo>
                  <a:lnTo>
                    <a:pt x="242" y="289"/>
                  </a:lnTo>
                  <a:lnTo>
                    <a:pt x="243" y="288"/>
                  </a:lnTo>
                  <a:lnTo>
                    <a:pt x="246" y="286"/>
                  </a:lnTo>
                  <a:lnTo>
                    <a:pt x="248" y="286"/>
                  </a:lnTo>
                  <a:lnTo>
                    <a:pt x="249" y="288"/>
                  </a:lnTo>
                  <a:lnTo>
                    <a:pt x="259" y="293"/>
                  </a:lnTo>
                  <a:lnTo>
                    <a:pt x="270" y="297"/>
                  </a:lnTo>
                  <a:lnTo>
                    <a:pt x="282" y="299"/>
                  </a:lnTo>
                  <a:lnTo>
                    <a:pt x="283" y="299"/>
                  </a:lnTo>
                  <a:lnTo>
                    <a:pt x="286" y="299"/>
                  </a:lnTo>
                  <a:lnTo>
                    <a:pt x="288" y="300"/>
                  </a:lnTo>
                  <a:lnTo>
                    <a:pt x="303" y="303"/>
                  </a:lnTo>
                  <a:lnTo>
                    <a:pt x="316" y="310"/>
                  </a:lnTo>
                  <a:lnTo>
                    <a:pt x="325" y="315"/>
                  </a:lnTo>
                  <a:lnTo>
                    <a:pt x="334" y="325"/>
                  </a:lnTo>
                  <a:lnTo>
                    <a:pt x="344" y="337"/>
                  </a:lnTo>
                  <a:lnTo>
                    <a:pt x="352" y="348"/>
                  </a:lnTo>
                  <a:lnTo>
                    <a:pt x="358" y="357"/>
                  </a:lnTo>
                  <a:lnTo>
                    <a:pt x="359" y="363"/>
                  </a:lnTo>
                  <a:lnTo>
                    <a:pt x="361" y="372"/>
                  </a:lnTo>
                  <a:lnTo>
                    <a:pt x="392" y="355"/>
                  </a:lnTo>
                  <a:lnTo>
                    <a:pt x="392" y="348"/>
                  </a:lnTo>
                  <a:lnTo>
                    <a:pt x="395" y="336"/>
                  </a:lnTo>
                  <a:lnTo>
                    <a:pt x="395" y="325"/>
                  </a:lnTo>
                  <a:lnTo>
                    <a:pt x="394" y="314"/>
                  </a:lnTo>
                  <a:lnTo>
                    <a:pt x="387" y="306"/>
                  </a:lnTo>
                  <a:lnTo>
                    <a:pt x="374" y="299"/>
                  </a:lnTo>
                  <a:lnTo>
                    <a:pt x="358" y="293"/>
                  </a:lnTo>
                  <a:lnTo>
                    <a:pt x="339" y="289"/>
                  </a:lnTo>
                  <a:lnTo>
                    <a:pt x="318" y="286"/>
                  </a:lnTo>
                  <a:lnTo>
                    <a:pt x="297" y="284"/>
                  </a:lnTo>
                  <a:lnTo>
                    <a:pt x="279" y="281"/>
                  </a:lnTo>
                  <a:lnTo>
                    <a:pt x="263" y="278"/>
                  </a:lnTo>
                  <a:lnTo>
                    <a:pt x="250" y="275"/>
                  </a:lnTo>
                  <a:lnTo>
                    <a:pt x="249" y="274"/>
                  </a:lnTo>
                  <a:lnTo>
                    <a:pt x="248" y="273"/>
                  </a:lnTo>
                  <a:close/>
                  <a:moveTo>
                    <a:pt x="530" y="246"/>
                  </a:moveTo>
                  <a:lnTo>
                    <a:pt x="529" y="270"/>
                  </a:lnTo>
                  <a:lnTo>
                    <a:pt x="530" y="295"/>
                  </a:lnTo>
                  <a:lnTo>
                    <a:pt x="530" y="296"/>
                  </a:lnTo>
                  <a:lnTo>
                    <a:pt x="530" y="297"/>
                  </a:lnTo>
                  <a:lnTo>
                    <a:pt x="533" y="317"/>
                  </a:lnTo>
                  <a:lnTo>
                    <a:pt x="538" y="335"/>
                  </a:lnTo>
                  <a:lnTo>
                    <a:pt x="545" y="352"/>
                  </a:lnTo>
                  <a:lnTo>
                    <a:pt x="549" y="359"/>
                  </a:lnTo>
                  <a:lnTo>
                    <a:pt x="555" y="366"/>
                  </a:lnTo>
                  <a:lnTo>
                    <a:pt x="560" y="365"/>
                  </a:lnTo>
                  <a:lnTo>
                    <a:pt x="547" y="337"/>
                  </a:lnTo>
                  <a:lnTo>
                    <a:pt x="538" y="310"/>
                  </a:lnTo>
                  <a:lnTo>
                    <a:pt x="535" y="282"/>
                  </a:lnTo>
                  <a:lnTo>
                    <a:pt x="531" y="257"/>
                  </a:lnTo>
                  <a:lnTo>
                    <a:pt x="530" y="246"/>
                  </a:lnTo>
                  <a:close/>
                  <a:moveTo>
                    <a:pt x="538" y="212"/>
                  </a:moveTo>
                  <a:lnTo>
                    <a:pt x="534" y="212"/>
                  </a:lnTo>
                  <a:lnTo>
                    <a:pt x="534" y="219"/>
                  </a:lnTo>
                  <a:lnTo>
                    <a:pt x="537" y="235"/>
                  </a:lnTo>
                  <a:lnTo>
                    <a:pt x="537" y="233"/>
                  </a:lnTo>
                  <a:lnTo>
                    <a:pt x="538" y="212"/>
                  </a:lnTo>
                  <a:close/>
                  <a:moveTo>
                    <a:pt x="511" y="211"/>
                  </a:moveTo>
                  <a:lnTo>
                    <a:pt x="505" y="223"/>
                  </a:lnTo>
                  <a:lnTo>
                    <a:pt x="504" y="237"/>
                  </a:lnTo>
                  <a:lnTo>
                    <a:pt x="504" y="252"/>
                  </a:lnTo>
                  <a:lnTo>
                    <a:pt x="505" y="238"/>
                  </a:lnTo>
                  <a:lnTo>
                    <a:pt x="508" y="223"/>
                  </a:lnTo>
                  <a:lnTo>
                    <a:pt x="509" y="222"/>
                  </a:lnTo>
                  <a:lnTo>
                    <a:pt x="511" y="220"/>
                  </a:lnTo>
                  <a:lnTo>
                    <a:pt x="513" y="220"/>
                  </a:lnTo>
                  <a:lnTo>
                    <a:pt x="515" y="222"/>
                  </a:lnTo>
                  <a:lnTo>
                    <a:pt x="516" y="223"/>
                  </a:lnTo>
                  <a:lnTo>
                    <a:pt x="516" y="226"/>
                  </a:lnTo>
                  <a:lnTo>
                    <a:pt x="512" y="246"/>
                  </a:lnTo>
                  <a:lnTo>
                    <a:pt x="513" y="267"/>
                  </a:lnTo>
                  <a:lnTo>
                    <a:pt x="520" y="284"/>
                  </a:lnTo>
                  <a:lnTo>
                    <a:pt x="520" y="257"/>
                  </a:lnTo>
                  <a:lnTo>
                    <a:pt x="523" y="234"/>
                  </a:lnTo>
                  <a:lnTo>
                    <a:pt x="526" y="219"/>
                  </a:lnTo>
                  <a:lnTo>
                    <a:pt x="524" y="212"/>
                  </a:lnTo>
                  <a:lnTo>
                    <a:pt x="511" y="211"/>
                  </a:lnTo>
                  <a:close/>
                  <a:moveTo>
                    <a:pt x="538" y="202"/>
                  </a:moveTo>
                  <a:lnTo>
                    <a:pt x="535" y="204"/>
                  </a:lnTo>
                  <a:lnTo>
                    <a:pt x="535" y="204"/>
                  </a:lnTo>
                  <a:lnTo>
                    <a:pt x="538" y="204"/>
                  </a:lnTo>
                  <a:lnTo>
                    <a:pt x="538" y="202"/>
                  </a:lnTo>
                  <a:close/>
                  <a:moveTo>
                    <a:pt x="562" y="195"/>
                  </a:moveTo>
                  <a:lnTo>
                    <a:pt x="556" y="197"/>
                  </a:lnTo>
                  <a:lnTo>
                    <a:pt x="551" y="200"/>
                  </a:lnTo>
                  <a:lnTo>
                    <a:pt x="547" y="201"/>
                  </a:lnTo>
                  <a:lnTo>
                    <a:pt x="547" y="202"/>
                  </a:lnTo>
                  <a:lnTo>
                    <a:pt x="552" y="201"/>
                  </a:lnTo>
                  <a:lnTo>
                    <a:pt x="556" y="198"/>
                  </a:lnTo>
                  <a:lnTo>
                    <a:pt x="562" y="195"/>
                  </a:lnTo>
                  <a:close/>
                  <a:moveTo>
                    <a:pt x="327" y="190"/>
                  </a:moveTo>
                  <a:lnTo>
                    <a:pt x="305" y="217"/>
                  </a:lnTo>
                  <a:lnTo>
                    <a:pt x="281" y="244"/>
                  </a:lnTo>
                  <a:lnTo>
                    <a:pt x="253" y="268"/>
                  </a:lnTo>
                  <a:lnTo>
                    <a:pt x="265" y="271"/>
                  </a:lnTo>
                  <a:lnTo>
                    <a:pt x="281" y="274"/>
                  </a:lnTo>
                  <a:lnTo>
                    <a:pt x="299" y="275"/>
                  </a:lnTo>
                  <a:lnTo>
                    <a:pt x="321" y="278"/>
                  </a:lnTo>
                  <a:lnTo>
                    <a:pt x="343" y="282"/>
                  </a:lnTo>
                  <a:lnTo>
                    <a:pt x="362" y="286"/>
                  </a:lnTo>
                  <a:lnTo>
                    <a:pt x="380" y="293"/>
                  </a:lnTo>
                  <a:lnTo>
                    <a:pt x="394" y="301"/>
                  </a:lnTo>
                  <a:lnTo>
                    <a:pt x="400" y="311"/>
                  </a:lnTo>
                  <a:lnTo>
                    <a:pt x="403" y="324"/>
                  </a:lnTo>
                  <a:lnTo>
                    <a:pt x="403" y="336"/>
                  </a:lnTo>
                  <a:lnTo>
                    <a:pt x="400" y="350"/>
                  </a:lnTo>
                  <a:lnTo>
                    <a:pt x="400" y="351"/>
                  </a:lnTo>
                  <a:lnTo>
                    <a:pt x="413" y="346"/>
                  </a:lnTo>
                  <a:lnTo>
                    <a:pt x="421" y="340"/>
                  </a:lnTo>
                  <a:lnTo>
                    <a:pt x="446" y="325"/>
                  </a:lnTo>
                  <a:lnTo>
                    <a:pt x="474" y="306"/>
                  </a:lnTo>
                  <a:lnTo>
                    <a:pt x="504" y="292"/>
                  </a:lnTo>
                  <a:lnTo>
                    <a:pt x="497" y="270"/>
                  </a:lnTo>
                  <a:lnTo>
                    <a:pt x="494" y="248"/>
                  </a:lnTo>
                  <a:lnTo>
                    <a:pt x="496" y="228"/>
                  </a:lnTo>
                  <a:lnTo>
                    <a:pt x="502" y="211"/>
                  </a:lnTo>
                  <a:lnTo>
                    <a:pt x="474" y="205"/>
                  </a:lnTo>
                  <a:lnTo>
                    <a:pt x="468" y="204"/>
                  </a:lnTo>
                  <a:lnTo>
                    <a:pt x="461" y="211"/>
                  </a:lnTo>
                  <a:lnTo>
                    <a:pt x="453" y="215"/>
                  </a:lnTo>
                  <a:lnTo>
                    <a:pt x="442" y="216"/>
                  </a:lnTo>
                  <a:lnTo>
                    <a:pt x="436" y="216"/>
                  </a:lnTo>
                  <a:lnTo>
                    <a:pt x="428" y="215"/>
                  </a:lnTo>
                  <a:lnTo>
                    <a:pt x="413" y="211"/>
                  </a:lnTo>
                  <a:lnTo>
                    <a:pt x="398" y="205"/>
                  </a:lnTo>
                  <a:lnTo>
                    <a:pt x="383" y="198"/>
                  </a:lnTo>
                  <a:lnTo>
                    <a:pt x="366" y="194"/>
                  </a:lnTo>
                  <a:lnTo>
                    <a:pt x="339" y="191"/>
                  </a:lnTo>
                  <a:lnTo>
                    <a:pt x="327" y="190"/>
                  </a:lnTo>
                  <a:close/>
                  <a:moveTo>
                    <a:pt x="574" y="162"/>
                  </a:moveTo>
                  <a:lnTo>
                    <a:pt x="578" y="166"/>
                  </a:lnTo>
                  <a:lnTo>
                    <a:pt x="580" y="171"/>
                  </a:lnTo>
                  <a:lnTo>
                    <a:pt x="581" y="176"/>
                  </a:lnTo>
                  <a:lnTo>
                    <a:pt x="582" y="175"/>
                  </a:lnTo>
                  <a:lnTo>
                    <a:pt x="584" y="172"/>
                  </a:lnTo>
                  <a:lnTo>
                    <a:pt x="584" y="169"/>
                  </a:lnTo>
                  <a:lnTo>
                    <a:pt x="581" y="166"/>
                  </a:lnTo>
                  <a:lnTo>
                    <a:pt x="578" y="164"/>
                  </a:lnTo>
                  <a:lnTo>
                    <a:pt x="574" y="162"/>
                  </a:lnTo>
                  <a:close/>
                  <a:moveTo>
                    <a:pt x="497" y="147"/>
                  </a:moveTo>
                  <a:lnTo>
                    <a:pt x="494" y="151"/>
                  </a:lnTo>
                  <a:lnTo>
                    <a:pt x="491" y="155"/>
                  </a:lnTo>
                  <a:lnTo>
                    <a:pt x="494" y="155"/>
                  </a:lnTo>
                  <a:lnTo>
                    <a:pt x="496" y="154"/>
                  </a:lnTo>
                  <a:lnTo>
                    <a:pt x="497" y="151"/>
                  </a:lnTo>
                  <a:lnTo>
                    <a:pt x="498" y="147"/>
                  </a:lnTo>
                  <a:lnTo>
                    <a:pt x="497" y="147"/>
                  </a:lnTo>
                  <a:lnTo>
                    <a:pt x="497" y="147"/>
                  </a:lnTo>
                  <a:close/>
                  <a:moveTo>
                    <a:pt x="355" y="147"/>
                  </a:moveTo>
                  <a:lnTo>
                    <a:pt x="345" y="164"/>
                  </a:lnTo>
                  <a:lnTo>
                    <a:pt x="332" y="183"/>
                  </a:lnTo>
                  <a:lnTo>
                    <a:pt x="339" y="183"/>
                  </a:lnTo>
                  <a:lnTo>
                    <a:pt x="369" y="187"/>
                  </a:lnTo>
                  <a:lnTo>
                    <a:pt x="385" y="191"/>
                  </a:lnTo>
                  <a:lnTo>
                    <a:pt x="400" y="197"/>
                  </a:lnTo>
                  <a:lnTo>
                    <a:pt x="416" y="202"/>
                  </a:lnTo>
                  <a:lnTo>
                    <a:pt x="431" y="206"/>
                  </a:lnTo>
                  <a:lnTo>
                    <a:pt x="436" y="208"/>
                  </a:lnTo>
                  <a:lnTo>
                    <a:pt x="442" y="208"/>
                  </a:lnTo>
                  <a:lnTo>
                    <a:pt x="447" y="208"/>
                  </a:lnTo>
                  <a:lnTo>
                    <a:pt x="450" y="206"/>
                  </a:lnTo>
                  <a:lnTo>
                    <a:pt x="450" y="205"/>
                  </a:lnTo>
                  <a:lnTo>
                    <a:pt x="451" y="201"/>
                  </a:lnTo>
                  <a:lnTo>
                    <a:pt x="453" y="198"/>
                  </a:lnTo>
                  <a:lnTo>
                    <a:pt x="454" y="195"/>
                  </a:lnTo>
                  <a:lnTo>
                    <a:pt x="456" y="194"/>
                  </a:lnTo>
                  <a:lnTo>
                    <a:pt x="456" y="194"/>
                  </a:lnTo>
                  <a:lnTo>
                    <a:pt x="454" y="193"/>
                  </a:lnTo>
                  <a:lnTo>
                    <a:pt x="453" y="191"/>
                  </a:lnTo>
                  <a:lnTo>
                    <a:pt x="453" y="190"/>
                  </a:lnTo>
                  <a:lnTo>
                    <a:pt x="453" y="189"/>
                  </a:lnTo>
                  <a:lnTo>
                    <a:pt x="453" y="186"/>
                  </a:lnTo>
                  <a:lnTo>
                    <a:pt x="454" y="184"/>
                  </a:lnTo>
                  <a:lnTo>
                    <a:pt x="457" y="184"/>
                  </a:lnTo>
                  <a:lnTo>
                    <a:pt x="458" y="184"/>
                  </a:lnTo>
                  <a:lnTo>
                    <a:pt x="464" y="186"/>
                  </a:lnTo>
                  <a:lnTo>
                    <a:pt x="469" y="183"/>
                  </a:lnTo>
                  <a:lnTo>
                    <a:pt x="475" y="182"/>
                  </a:lnTo>
                  <a:lnTo>
                    <a:pt x="482" y="182"/>
                  </a:lnTo>
                  <a:lnTo>
                    <a:pt x="483" y="183"/>
                  </a:lnTo>
                  <a:lnTo>
                    <a:pt x="485" y="184"/>
                  </a:lnTo>
                  <a:lnTo>
                    <a:pt x="485" y="187"/>
                  </a:lnTo>
                  <a:lnTo>
                    <a:pt x="483" y="189"/>
                  </a:lnTo>
                  <a:lnTo>
                    <a:pt x="482" y="190"/>
                  </a:lnTo>
                  <a:lnTo>
                    <a:pt x="498" y="191"/>
                  </a:lnTo>
                  <a:lnTo>
                    <a:pt x="518" y="193"/>
                  </a:lnTo>
                  <a:lnTo>
                    <a:pt x="520" y="190"/>
                  </a:lnTo>
                  <a:lnTo>
                    <a:pt x="523" y="190"/>
                  </a:lnTo>
                  <a:lnTo>
                    <a:pt x="524" y="190"/>
                  </a:lnTo>
                  <a:lnTo>
                    <a:pt x="526" y="191"/>
                  </a:lnTo>
                  <a:lnTo>
                    <a:pt x="527" y="193"/>
                  </a:lnTo>
                  <a:lnTo>
                    <a:pt x="527" y="193"/>
                  </a:lnTo>
                  <a:lnTo>
                    <a:pt x="530" y="193"/>
                  </a:lnTo>
                  <a:lnTo>
                    <a:pt x="531" y="191"/>
                  </a:lnTo>
                  <a:lnTo>
                    <a:pt x="533" y="193"/>
                  </a:lnTo>
                  <a:lnTo>
                    <a:pt x="538" y="191"/>
                  </a:lnTo>
                  <a:lnTo>
                    <a:pt x="540" y="190"/>
                  </a:lnTo>
                  <a:lnTo>
                    <a:pt x="542" y="189"/>
                  </a:lnTo>
                  <a:lnTo>
                    <a:pt x="542" y="189"/>
                  </a:lnTo>
                  <a:lnTo>
                    <a:pt x="544" y="190"/>
                  </a:lnTo>
                  <a:lnTo>
                    <a:pt x="545" y="191"/>
                  </a:lnTo>
                  <a:lnTo>
                    <a:pt x="553" y="190"/>
                  </a:lnTo>
                  <a:lnTo>
                    <a:pt x="558" y="187"/>
                  </a:lnTo>
                  <a:lnTo>
                    <a:pt x="562" y="183"/>
                  </a:lnTo>
                  <a:lnTo>
                    <a:pt x="564" y="179"/>
                  </a:lnTo>
                  <a:lnTo>
                    <a:pt x="566" y="175"/>
                  </a:lnTo>
                  <a:lnTo>
                    <a:pt x="566" y="171"/>
                  </a:lnTo>
                  <a:lnTo>
                    <a:pt x="563" y="166"/>
                  </a:lnTo>
                  <a:lnTo>
                    <a:pt x="560" y="164"/>
                  </a:lnTo>
                  <a:lnTo>
                    <a:pt x="556" y="160"/>
                  </a:lnTo>
                  <a:lnTo>
                    <a:pt x="534" y="153"/>
                  </a:lnTo>
                  <a:lnTo>
                    <a:pt x="512" y="150"/>
                  </a:lnTo>
                  <a:lnTo>
                    <a:pt x="511" y="149"/>
                  </a:lnTo>
                  <a:lnTo>
                    <a:pt x="507" y="149"/>
                  </a:lnTo>
                  <a:lnTo>
                    <a:pt x="505" y="153"/>
                  </a:lnTo>
                  <a:lnTo>
                    <a:pt x="504" y="157"/>
                  </a:lnTo>
                  <a:lnTo>
                    <a:pt x="501" y="160"/>
                  </a:lnTo>
                  <a:lnTo>
                    <a:pt x="497" y="162"/>
                  </a:lnTo>
                  <a:lnTo>
                    <a:pt x="493" y="164"/>
                  </a:lnTo>
                  <a:lnTo>
                    <a:pt x="487" y="164"/>
                  </a:lnTo>
                  <a:lnTo>
                    <a:pt x="476" y="162"/>
                  </a:lnTo>
                  <a:lnTo>
                    <a:pt x="465" y="160"/>
                  </a:lnTo>
                  <a:lnTo>
                    <a:pt x="456" y="158"/>
                  </a:lnTo>
                  <a:lnTo>
                    <a:pt x="447" y="157"/>
                  </a:lnTo>
                  <a:lnTo>
                    <a:pt x="439" y="154"/>
                  </a:lnTo>
                  <a:lnTo>
                    <a:pt x="420" y="150"/>
                  </a:lnTo>
                  <a:lnTo>
                    <a:pt x="399" y="147"/>
                  </a:lnTo>
                  <a:lnTo>
                    <a:pt x="392" y="147"/>
                  </a:lnTo>
                  <a:lnTo>
                    <a:pt x="384" y="149"/>
                  </a:lnTo>
                  <a:lnTo>
                    <a:pt x="370" y="149"/>
                  </a:lnTo>
                  <a:lnTo>
                    <a:pt x="355" y="147"/>
                  </a:lnTo>
                  <a:close/>
                  <a:moveTo>
                    <a:pt x="388" y="33"/>
                  </a:moveTo>
                  <a:lnTo>
                    <a:pt x="384" y="33"/>
                  </a:lnTo>
                  <a:lnTo>
                    <a:pt x="380" y="34"/>
                  </a:lnTo>
                  <a:lnTo>
                    <a:pt x="374" y="36"/>
                  </a:lnTo>
                  <a:lnTo>
                    <a:pt x="370" y="38"/>
                  </a:lnTo>
                  <a:lnTo>
                    <a:pt x="372" y="38"/>
                  </a:lnTo>
                  <a:lnTo>
                    <a:pt x="374" y="38"/>
                  </a:lnTo>
                  <a:lnTo>
                    <a:pt x="376" y="40"/>
                  </a:lnTo>
                  <a:lnTo>
                    <a:pt x="376" y="43"/>
                  </a:lnTo>
                  <a:lnTo>
                    <a:pt x="376" y="44"/>
                  </a:lnTo>
                  <a:lnTo>
                    <a:pt x="374" y="45"/>
                  </a:lnTo>
                  <a:lnTo>
                    <a:pt x="372" y="47"/>
                  </a:lnTo>
                  <a:lnTo>
                    <a:pt x="369" y="47"/>
                  </a:lnTo>
                  <a:lnTo>
                    <a:pt x="365" y="47"/>
                  </a:lnTo>
                  <a:lnTo>
                    <a:pt x="363" y="47"/>
                  </a:lnTo>
                  <a:lnTo>
                    <a:pt x="362" y="49"/>
                  </a:lnTo>
                  <a:lnTo>
                    <a:pt x="361" y="51"/>
                  </a:lnTo>
                  <a:lnTo>
                    <a:pt x="359" y="51"/>
                  </a:lnTo>
                  <a:lnTo>
                    <a:pt x="356" y="51"/>
                  </a:lnTo>
                  <a:lnTo>
                    <a:pt x="355" y="49"/>
                  </a:lnTo>
                  <a:lnTo>
                    <a:pt x="354" y="48"/>
                  </a:lnTo>
                  <a:lnTo>
                    <a:pt x="347" y="49"/>
                  </a:lnTo>
                  <a:lnTo>
                    <a:pt x="340" y="52"/>
                  </a:lnTo>
                  <a:lnTo>
                    <a:pt x="341" y="52"/>
                  </a:lnTo>
                  <a:lnTo>
                    <a:pt x="343" y="54"/>
                  </a:lnTo>
                  <a:lnTo>
                    <a:pt x="343" y="55"/>
                  </a:lnTo>
                  <a:lnTo>
                    <a:pt x="343" y="58"/>
                  </a:lnTo>
                  <a:lnTo>
                    <a:pt x="341" y="59"/>
                  </a:lnTo>
                  <a:lnTo>
                    <a:pt x="339" y="59"/>
                  </a:lnTo>
                  <a:lnTo>
                    <a:pt x="337" y="59"/>
                  </a:lnTo>
                  <a:lnTo>
                    <a:pt x="336" y="66"/>
                  </a:lnTo>
                  <a:lnTo>
                    <a:pt x="334" y="73"/>
                  </a:lnTo>
                  <a:lnTo>
                    <a:pt x="339" y="74"/>
                  </a:lnTo>
                  <a:lnTo>
                    <a:pt x="344" y="76"/>
                  </a:lnTo>
                  <a:lnTo>
                    <a:pt x="345" y="77"/>
                  </a:lnTo>
                  <a:lnTo>
                    <a:pt x="345" y="78"/>
                  </a:lnTo>
                  <a:lnTo>
                    <a:pt x="345" y="81"/>
                  </a:lnTo>
                  <a:lnTo>
                    <a:pt x="344" y="82"/>
                  </a:lnTo>
                  <a:lnTo>
                    <a:pt x="343" y="82"/>
                  </a:lnTo>
                  <a:lnTo>
                    <a:pt x="340" y="82"/>
                  </a:lnTo>
                  <a:lnTo>
                    <a:pt x="334" y="81"/>
                  </a:lnTo>
                  <a:lnTo>
                    <a:pt x="337" y="93"/>
                  </a:lnTo>
                  <a:lnTo>
                    <a:pt x="344" y="104"/>
                  </a:lnTo>
                  <a:lnTo>
                    <a:pt x="354" y="111"/>
                  </a:lnTo>
                  <a:lnTo>
                    <a:pt x="367" y="117"/>
                  </a:lnTo>
                  <a:lnTo>
                    <a:pt x="385" y="117"/>
                  </a:lnTo>
                  <a:lnTo>
                    <a:pt x="403" y="111"/>
                  </a:lnTo>
                  <a:lnTo>
                    <a:pt x="421" y="99"/>
                  </a:lnTo>
                  <a:lnTo>
                    <a:pt x="431" y="85"/>
                  </a:lnTo>
                  <a:lnTo>
                    <a:pt x="436" y="71"/>
                  </a:lnTo>
                  <a:lnTo>
                    <a:pt x="434" y="58"/>
                  </a:lnTo>
                  <a:lnTo>
                    <a:pt x="425" y="48"/>
                  </a:lnTo>
                  <a:lnTo>
                    <a:pt x="414" y="40"/>
                  </a:lnTo>
                  <a:lnTo>
                    <a:pt x="400" y="34"/>
                  </a:lnTo>
                  <a:lnTo>
                    <a:pt x="399" y="36"/>
                  </a:lnTo>
                  <a:lnTo>
                    <a:pt x="396" y="36"/>
                  </a:lnTo>
                  <a:lnTo>
                    <a:pt x="395" y="36"/>
                  </a:lnTo>
                  <a:lnTo>
                    <a:pt x="394" y="34"/>
                  </a:lnTo>
                  <a:lnTo>
                    <a:pt x="392" y="33"/>
                  </a:lnTo>
                  <a:lnTo>
                    <a:pt x="388" y="33"/>
                  </a:lnTo>
                  <a:close/>
                  <a:moveTo>
                    <a:pt x="362" y="0"/>
                  </a:moveTo>
                  <a:lnTo>
                    <a:pt x="363" y="0"/>
                  </a:lnTo>
                  <a:lnTo>
                    <a:pt x="365" y="0"/>
                  </a:lnTo>
                  <a:lnTo>
                    <a:pt x="366" y="1"/>
                  </a:lnTo>
                  <a:lnTo>
                    <a:pt x="367" y="3"/>
                  </a:lnTo>
                  <a:lnTo>
                    <a:pt x="369" y="3"/>
                  </a:lnTo>
                  <a:lnTo>
                    <a:pt x="370" y="4"/>
                  </a:lnTo>
                  <a:lnTo>
                    <a:pt x="370" y="7"/>
                  </a:lnTo>
                  <a:lnTo>
                    <a:pt x="370" y="8"/>
                  </a:lnTo>
                  <a:lnTo>
                    <a:pt x="374" y="12"/>
                  </a:lnTo>
                  <a:lnTo>
                    <a:pt x="378" y="16"/>
                  </a:lnTo>
                  <a:lnTo>
                    <a:pt x="385" y="20"/>
                  </a:lnTo>
                  <a:lnTo>
                    <a:pt x="391" y="23"/>
                  </a:lnTo>
                  <a:lnTo>
                    <a:pt x="388" y="18"/>
                  </a:lnTo>
                  <a:lnTo>
                    <a:pt x="387" y="15"/>
                  </a:lnTo>
                  <a:lnTo>
                    <a:pt x="385" y="12"/>
                  </a:lnTo>
                  <a:lnTo>
                    <a:pt x="387" y="9"/>
                  </a:lnTo>
                  <a:lnTo>
                    <a:pt x="387" y="8"/>
                  </a:lnTo>
                  <a:lnTo>
                    <a:pt x="388" y="8"/>
                  </a:lnTo>
                  <a:lnTo>
                    <a:pt x="389" y="7"/>
                  </a:lnTo>
                  <a:lnTo>
                    <a:pt x="389" y="7"/>
                  </a:lnTo>
                  <a:lnTo>
                    <a:pt x="391" y="5"/>
                  </a:lnTo>
                  <a:lnTo>
                    <a:pt x="394" y="4"/>
                  </a:lnTo>
                  <a:lnTo>
                    <a:pt x="395" y="5"/>
                  </a:lnTo>
                  <a:lnTo>
                    <a:pt x="398" y="5"/>
                  </a:lnTo>
                  <a:lnTo>
                    <a:pt x="413" y="12"/>
                  </a:lnTo>
                  <a:lnTo>
                    <a:pt x="425" y="18"/>
                  </a:lnTo>
                  <a:lnTo>
                    <a:pt x="435" y="25"/>
                  </a:lnTo>
                  <a:lnTo>
                    <a:pt x="439" y="34"/>
                  </a:lnTo>
                  <a:lnTo>
                    <a:pt x="439" y="36"/>
                  </a:lnTo>
                  <a:lnTo>
                    <a:pt x="438" y="37"/>
                  </a:lnTo>
                  <a:lnTo>
                    <a:pt x="435" y="38"/>
                  </a:lnTo>
                  <a:lnTo>
                    <a:pt x="435" y="38"/>
                  </a:lnTo>
                  <a:lnTo>
                    <a:pt x="434" y="38"/>
                  </a:lnTo>
                  <a:lnTo>
                    <a:pt x="432" y="37"/>
                  </a:lnTo>
                  <a:lnTo>
                    <a:pt x="431" y="34"/>
                  </a:lnTo>
                  <a:lnTo>
                    <a:pt x="427" y="29"/>
                  </a:lnTo>
                  <a:lnTo>
                    <a:pt x="417" y="22"/>
                  </a:lnTo>
                  <a:lnTo>
                    <a:pt x="405" y="16"/>
                  </a:lnTo>
                  <a:lnTo>
                    <a:pt x="395" y="14"/>
                  </a:lnTo>
                  <a:lnTo>
                    <a:pt x="395" y="14"/>
                  </a:lnTo>
                  <a:lnTo>
                    <a:pt x="395" y="14"/>
                  </a:lnTo>
                  <a:lnTo>
                    <a:pt x="395" y="14"/>
                  </a:lnTo>
                  <a:lnTo>
                    <a:pt x="398" y="18"/>
                  </a:lnTo>
                  <a:lnTo>
                    <a:pt x="399" y="22"/>
                  </a:lnTo>
                  <a:lnTo>
                    <a:pt x="400" y="26"/>
                  </a:lnTo>
                  <a:lnTo>
                    <a:pt x="417" y="31"/>
                  </a:lnTo>
                  <a:lnTo>
                    <a:pt x="431" y="43"/>
                  </a:lnTo>
                  <a:lnTo>
                    <a:pt x="440" y="55"/>
                  </a:lnTo>
                  <a:lnTo>
                    <a:pt x="443" y="63"/>
                  </a:lnTo>
                  <a:lnTo>
                    <a:pt x="443" y="76"/>
                  </a:lnTo>
                  <a:lnTo>
                    <a:pt x="439" y="89"/>
                  </a:lnTo>
                  <a:lnTo>
                    <a:pt x="427" y="104"/>
                  </a:lnTo>
                  <a:lnTo>
                    <a:pt x="410" y="117"/>
                  </a:lnTo>
                  <a:lnTo>
                    <a:pt x="394" y="124"/>
                  </a:lnTo>
                  <a:lnTo>
                    <a:pt x="377" y="125"/>
                  </a:lnTo>
                  <a:lnTo>
                    <a:pt x="367" y="125"/>
                  </a:lnTo>
                  <a:lnTo>
                    <a:pt x="363" y="132"/>
                  </a:lnTo>
                  <a:lnTo>
                    <a:pt x="359" y="139"/>
                  </a:lnTo>
                  <a:lnTo>
                    <a:pt x="372" y="140"/>
                  </a:lnTo>
                  <a:lnTo>
                    <a:pt x="384" y="140"/>
                  </a:lnTo>
                  <a:lnTo>
                    <a:pt x="392" y="140"/>
                  </a:lnTo>
                  <a:lnTo>
                    <a:pt x="399" y="140"/>
                  </a:lnTo>
                  <a:lnTo>
                    <a:pt x="421" y="142"/>
                  </a:lnTo>
                  <a:lnTo>
                    <a:pt x="440" y="147"/>
                  </a:lnTo>
                  <a:lnTo>
                    <a:pt x="449" y="149"/>
                  </a:lnTo>
                  <a:lnTo>
                    <a:pt x="457" y="150"/>
                  </a:lnTo>
                  <a:lnTo>
                    <a:pt x="467" y="153"/>
                  </a:lnTo>
                  <a:lnTo>
                    <a:pt x="475" y="154"/>
                  </a:lnTo>
                  <a:lnTo>
                    <a:pt x="483" y="155"/>
                  </a:lnTo>
                  <a:lnTo>
                    <a:pt x="483" y="154"/>
                  </a:lnTo>
                  <a:lnTo>
                    <a:pt x="483" y="153"/>
                  </a:lnTo>
                  <a:lnTo>
                    <a:pt x="487" y="147"/>
                  </a:lnTo>
                  <a:lnTo>
                    <a:pt x="482" y="146"/>
                  </a:lnTo>
                  <a:lnTo>
                    <a:pt x="478" y="146"/>
                  </a:lnTo>
                  <a:lnTo>
                    <a:pt x="475" y="144"/>
                  </a:lnTo>
                  <a:lnTo>
                    <a:pt x="474" y="143"/>
                  </a:lnTo>
                  <a:lnTo>
                    <a:pt x="472" y="142"/>
                  </a:lnTo>
                  <a:lnTo>
                    <a:pt x="472" y="140"/>
                  </a:lnTo>
                  <a:lnTo>
                    <a:pt x="474" y="138"/>
                  </a:lnTo>
                  <a:lnTo>
                    <a:pt x="475" y="138"/>
                  </a:lnTo>
                  <a:lnTo>
                    <a:pt x="478" y="138"/>
                  </a:lnTo>
                  <a:lnTo>
                    <a:pt x="479" y="138"/>
                  </a:lnTo>
                  <a:lnTo>
                    <a:pt x="480" y="138"/>
                  </a:lnTo>
                  <a:lnTo>
                    <a:pt x="482" y="136"/>
                  </a:lnTo>
                  <a:lnTo>
                    <a:pt x="483" y="135"/>
                  </a:lnTo>
                  <a:lnTo>
                    <a:pt x="487" y="135"/>
                  </a:lnTo>
                  <a:lnTo>
                    <a:pt x="493" y="135"/>
                  </a:lnTo>
                  <a:lnTo>
                    <a:pt x="498" y="135"/>
                  </a:lnTo>
                  <a:lnTo>
                    <a:pt x="498" y="135"/>
                  </a:lnTo>
                  <a:lnTo>
                    <a:pt x="500" y="133"/>
                  </a:lnTo>
                  <a:lnTo>
                    <a:pt x="502" y="133"/>
                  </a:lnTo>
                  <a:lnTo>
                    <a:pt x="504" y="133"/>
                  </a:lnTo>
                  <a:lnTo>
                    <a:pt x="505" y="135"/>
                  </a:lnTo>
                  <a:lnTo>
                    <a:pt x="527" y="139"/>
                  </a:lnTo>
                  <a:lnTo>
                    <a:pt x="549" y="147"/>
                  </a:lnTo>
                  <a:lnTo>
                    <a:pt x="564" y="150"/>
                  </a:lnTo>
                  <a:lnTo>
                    <a:pt x="577" y="154"/>
                  </a:lnTo>
                  <a:lnTo>
                    <a:pt x="586" y="160"/>
                  </a:lnTo>
                  <a:lnTo>
                    <a:pt x="591" y="166"/>
                  </a:lnTo>
                  <a:lnTo>
                    <a:pt x="592" y="171"/>
                  </a:lnTo>
                  <a:lnTo>
                    <a:pt x="591" y="176"/>
                  </a:lnTo>
                  <a:lnTo>
                    <a:pt x="588" y="180"/>
                  </a:lnTo>
                  <a:lnTo>
                    <a:pt x="582" y="186"/>
                  </a:lnTo>
                  <a:lnTo>
                    <a:pt x="580" y="187"/>
                  </a:lnTo>
                  <a:lnTo>
                    <a:pt x="577" y="190"/>
                  </a:lnTo>
                  <a:lnTo>
                    <a:pt x="569" y="200"/>
                  </a:lnTo>
                  <a:lnTo>
                    <a:pt x="559" y="206"/>
                  </a:lnTo>
                  <a:lnTo>
                    <a:pt x="547" y="211"/>
                  </a:lnTo>
                  <a:lnTo>
                    <a:pt x="545" y="233"/>
                  </a:lnTo>
                  <a:lnTo>
                    <a:pt x="544" y="282"/>
                  </a:lnTo>
                  <a:lnTo>
                    <a:pt x="549" y="306"/>
                  </a:lnTo>
                  <a:lnTo>
                    <a:pt x="556" y="328"/>
                  </a:lnTo>
                  <a:lnTo>
                    <a:pt x="566" y="350"/>
                  </a:lnTo>
                  <a:lnTo>
                    <a:pt x="571" y="362"/>
                  </a:lnTo>
                  <a:lnTo>
                    <a:pt x="597" y="358"/>
                  </a:lnTo>
                  <a:lnTo>
                    <a:pt x="625" y="361"/>
                  </a:lnTo>
                  <a:lnTo>
                    <a:pt x="654" y="368"/>
                  </a:lnTo>
                  <a:lnTo>
                    <a:pt x="677" y="374"/>
                  </a:lnTo>
                  <a:lnTo>
                    <a:pt x="698" y="380"/>
                  </a:lnTo>
                  <a:lnTo>
                    <a:pt x="717" y="388"/>
                  </a:lnTo>
                  <a:lnTo>
                    <a:pt x="735" y="401"/>
                  </a:lnTo>
                  <a:lnTo>
                    <a:pt x="750" y="419"/>
                  </a:lnTo>
                  <a:lnTo>
                    <a:pt x="761" y="441"/>
                  </a:lnTo>
                  <a:lnTo>
                    <a:pt x="772" y="463"/>
                  </a:lnTo>
                  <a:lnTo>
                    <a:pt x="775" y="470"/>
                  </a:lnTo>
                  <a:lnTo>
                    <a:pt x="783" y="496"/>
                  </a:lnTo>
                  <a:lnTo>
                    <a:pt x="785" y="522"/>
                  </a:lnTo>
                  <a:lnTo>
                    <a:pt x="779" y="548"/>
                  </a:lnTo>
                  <a:lnTo>
                    <a:pt x="768" y="573"/>
                  </a:lnTo>
                  <a:lnTo>
                    <a:pt x="752" y="594"/>
                  </a:lnTo>
                  <a:lnTo>
                    <a:pt x="734" y="606"/>
                  </a:lnTo>
                  <a:lnTo>
                    <a:pt x="712" y="616"/>
                  </a:lnTo>
                  <a:lnTo>
                    <a:pt x="687" y="621"/>
                  </a:lnTo>
                  <a:lnTo>
                    <a:pt x="662" y="625"/>
                  </a:lnTo>
                  <a:lnTo>
                    <a:pt x="639" y="627"/>
                  </a:lnTo>
                  <a:lnTo>
                    <a:pt x="617" y="627"/>
                  </a:lnTo>
                  <a:lnTo>
                    <a:pt x="609" y="627"/>
                  </a:lnTo>
                  <a:lnTo>
                    <a:pt x="600" y="627"/>
                  </a:lnTo>
                  <a:lnTo>
                    <a:pt x="574" y="624"/>
                  </a:lnTo>
                  <a:lnTo>
                    <a:pt x="552" y="617"/>
                  </a:lnTo>
                  <a:lnTo>
                    <a:pt x="534" y="606"/>
                  </a:lnTo>
                  <a:lnTo>
                    <a:pt x="520" y="591"/>
                  </a:lnTo>
                  <a:lnTo>
                    <a:pt x="508" y="573"/>
                  </a:lnTo>
                  <a:lnTo>
                    <a:pt x="497" y="551"/>
                  </a:lnTo>
                  <a:lnTo>
                    <a:pt x="491" y="530"/>
                  </a:lnTo>
                  <a:lnTo>
                    <a:pt x="489" y="504"/>
                  </a:lnTo>
                  <a:lnTo>
                    <a:pt x="487" y="503"/>
                  </a:lnTo>
                  <a:lnTo>
                    <a:pt x="487" y="501"/>
                  </a:lnTo>
                  <a:lnTo>
                    <a:pt x="487" y="468"/>
                  </a:lnTo>
                  <a:lnTo>
                    <a:pt x="493" y="439"/>
                  </a:lnTo>
                  <a:lnTo>
                    <a:pt x="504" y="414"/>
                  </a:lnTo>
                  <a:lnTo>
                    <a:pt x="518" y="394"/>
                  </a:lnTo>
                  <a:lnTo>
                    <a:pt x="537" y="377"/>
                  </a:lnTo>
                  <a:lnTo>
                    <a:pt x="540" y="374"/>
                  </a:lnTo>
                  <a:lnTo>
                    <a:pt x="538" y="372"/>
                  </a:lnTo>
                  <a:lnTo>
                    <a:pt x="538" y="372"/>
                  </a:lnTo>
                  <a:lnTo>
                    <a:pt x="529" y="352"/>
                  </a:lnTo>
                  <a:lnTo>
                    <a:pt x="519" y="332"/>
                  </a:lnTo>
                  <a:lnTo>
                    <a:pt x="508" y="307"/>
                  </a:lnTo>
                  <a:lnTo>
                    <a:pt x="468" y="335"/>
                  </a:lnTo>
                  <a:lnTo>
                    <a:pt x="427" y="361"/>
                  </a:lnTo>
                  <a:lnTo>
                    <a:pt x="399" y="377"/>
                  </a:lnTo>
                  <a:lnTo>
                    <a:pt x="402" y="387"/>
                  </a:lnTo>
                  <a:lnTo>
                    <a:pt x="405" y="395"/>
                  </a:lnTo>
                  <a:lnTo>
                    <a:pt x="407" y="405"/>
                  </a:lnTo>
                  <a:lnTo>
                    <a:pt x="409" y="413"/>
                  </a:lnTo>
                  <a:lnTo>
                    <a:pt x="432" y="406"/>
                  </a:lnTo>
                  <a:lnTo>
                    <a:pt x="454" y="403"/>
                  </a:lnTo>
                  <a:lnTo>
                    <a:pt x="472" y="403"/>
                  </a:lnTo>
                  <a:lnTo>
                    <a:pt x="474" y="403"/>
                  </a:lnTo>
                  <a:lnTo>
                    <a:pt x="475" y="405"/>
                  </a:lnTo>
                  <a:lnTo>
                    <a:pt x="476" y="408"/>
                  </a:lnTo>
                  <a:lnTo>
                    <a:pt x="475" y="409"/>
                  </a:lnTo>
                  <a:lnTo>
                    <a:pt x="474" y="410"/>
                  </a:lnTo>
                  <a:lnTo>
                    <a:pt x="471" y="410"/>
                  </a:lnTo>
                  <a:lnTo>
                    <a:pt x="453" y="412"/>
                  </a:lnTo>
                  <a:lnTo>
                    <a:pt x="431" y="414"/>
                  </a:lnTo>
                  <a:lnTo>
                    <a:pt x="410" y="421"/>
                  </a:lnTo>
                  <a:lnTo>
                    <a:pt x="409" y="423"/>
                  </a:lnTo>
                  <a:lnTo>
                    <a:pt x="406" y="424"/>
                  </a:lnTo>
                  <a:lnTo>
                    <a:pt x="406" y="424"/>
                  </a:lnTo>
                  <a:lnTo>
                    <a:pt x="405" y="424"/>
                  </a:lnTo>
                  <a:lnTo>
                    <a:pt x="398" y="427"/>
                  </a:lnTo>
                  <a:lnTo>
                    <a:pt x="394" y="431"/>
                  </a:lnTo>
                  <a:lnTo>
                    <a:pt x="389" y="435"/>
                  </a:lnTo>
                  <a:lnTo>
                    <a:pt x="388" y="439"/>
                  </a:lnTo>
                  <a:lnTo>
                    <a:pt x="387" y="441"/>
                  </a:lnTo>
                  <a:lnTo>
                    <a:pt x="385" y="442"/>
                  </a:lnTo>
                  <a:lnTo>
                    <a:pt x="384" y="442"/>
                  </a:lnTo>
                  <a:lnTo>
                    <a:pt x="383" y="442"/>
                  </a:lnTo>
                  <a:lnTo>
                    <a:pt x="381" y="441"/>
                  </a:lnTo>
                  <a:lnTo>
                    <a:pt x="380" y="439"/>
                  </a:lnTo>
                  <a:lnTo>
                    <a:pt x="380" y="438"/>
                  </a:lnTo>
                  <a:lnTo>
                    <a:pt x="381" y="432"/>
                  </a:lnTo>
                  <a:lnTo>
                    <a:pt x="385" y="428"/>
                  </a:lnTo>
                  <a:lnTo>
                    <a:pt x="389" y="423"/>
                  </a:lnTo>
                  <a:lnTo>
                    <a:pt x="395" y="420"/>
                  </a:lnTo>
                  <a:lnTo>
                    <a:pt x="402" y="416"/>
                  </a:lnTo>
                  <a:lnTo>
                    <a:pt x="400" y="410"/>
                  </a:lnTo>
                  <a:lnTo>
                    <a:pt x="399" y="405"/>
                  </a:lnTo>
                  <a:lnTo>
                    <a:pt x="396" y="398"/>
                  </a:lnTo>
                  <a:lnTo>
                    <a:pt x="394" y="390"/>
                  </a:lnTo>
                  <a:lnTo>
                    <a:pt x="392" y="381"/>
                  </a:lnTo>
                  <a:lnTo>
                    <a:pt x="355" y="406"/>
                  </a:lnTo>
                  <a:lnTo>
                    <a:pt x="352" y="423"/>
                  </a:lnTo>
                  <a:lnTo>
                    <a:pt x="347" y="439"/>
                  </a:lnTo>
                  <a:lnTo>
                    <a:pt x="345" y="454"/>
                  </a:lnTo>
                  <a:lnTo>
                    <a:pt x="344" y="461"/>
                  </a:lnTo>
                  <a:lnTo>
                    <a:pt x="341" y="490"/>
                  </a:lnTo>
                  <a:lnTo>
                    <a:pt x="340" y="509"/>
                  </a:lnTo>
                  <a:lnTo>
                    <a:pt x="361" y="508"/>
                  </a:lnTo>
                  <a:lnTo>
                    <a:pt x="381" y="507"/>
                  </a:lnTo>
                  <a:lnTo>
                    <a:pt x="400" y="508"/>
                  </a:lnTo>
                  <a:lnTo>
                    <a:pt x="418" y="512"/>
                  </a:lnTo>
                  <a:lnTo>
                    <a:pt x="420" y="514"/>
                  </a:lnTo>
                  <a:lnTo>
                    <a:pt x="421" y="515"/>
                  </a:lnTo>
                  <a:lnTo>
                    <a:pt x="421" y="518"/>
                  </a:lnTo>
                  <a:lnTo>
                    <a:pt x="420" y="519"/>
                  </a:lnTo>
                  <a:lnTo>
                    <a:pt x="418" y="521"/>
                  </a:lnTo>
                  <a:lnTo>
                    <a:pt x="416" y="521"/>
                  </a:lnTo>
                  <a:lnTo>
                    <a:pt x="399" y="516"/>
                  </a:lnTo>
                  <a:lnTo>
                    <a:pt x="380" y="515"/>
                  </a:lnTo>
                  <a:lnTo>
                    <a:pt x="361" y="516"/>
                  </a:lnTo>
                  <a:lnTo>
                    <a:pt x="340" y="518"/>
                  </a:lnTo>
                  <a:lnTo>
                    <a:pt x="340" y="522"/>
                  </a:lnTo>
                  <a:lnTo>
                    <a:pt x="341" y="525"/>
                  </a:lnTo>
                  <a:lnTo>
                    <a:pt x="341" y="527"/>
                  </a:lnTo>
                  <a:lnTo>
                    <a:pt x="341" y="529"/>
                  </a:lnTo>
                  <a:lnTo>
                    <a:pt x="340" y="530"/>
                  </a:lnTo>
                  <a:lnTo>
                    <a:pt x="337" y="530"/>
                  </a:lnTo>
                  <a:lnTo>
                    <a:pt x="336" y="530"/>
                  </a:lnTo>
                  <a:lnTo>
                    <a:pt x="334" y="529"/>
                  </a:lnTo>
                  <a:lnTo>
                    <a:pt x="333" y="527"/>
                  </a:lnTo>
                  <a:lnTo>
                    <a:pt x="333" y="525"/>
                  </a:lnTo>
                  <a:lnTo>
                    <a:pt x="332" y="519"/>
                  </a:lnTo>
                  <a:lnTo>
                    <a:pt x="323" y="521"/>
                  </a:lnTo>
                  <a:lnTo>
                    <a:pt x="316" y="522"/>
                  </a:lnTo>
                  <a:lnTo>
                    <a:pt x="316" y="525"/>
                  </a:lnTo>
                  <a:lnTo>
                    <a:pt x="316" y="526"/>
                  </a:lnTo>
                  <a:lnTo>
                    <a:pt x="315" y="527"/>
                  </a:lnTo>
                  <a:lnTo>
                    <a:pt x="312" y="529"/>
                  </a:lnTo>
                  <a:lnTo>
                    <a:pt x="311" y="527"/>
                  </a:lnTo>
                  <a:lnTo>
                    <a:pt x="307" y="526"/>
                  </a:lnTo>
                  <a:lnTo>
                    <a:pt x="304" y="525"/>
                  </a:lnTo>
                  <a:lnTo>
                    <a:pt x="301" y="523"/>
                  </a:lnTo>
                  <a:lnTo>
                    <a:pt x="301" y="521"/>
                  </a:lnTo>
                  <a:lnTo>
                    <a:pt x="303" y="519"/>
                  </a:lnTo>
                  <a:lnTo>
                    <a:pt x="304" y="518"/>
                  </a:lnTo>
                  <a:lnTo>
                    <a:pt x="316" y="514"/>
                  </a:lnTo>
                  <a:lnTo>
                    <a:pt x="332" y="511"/>
                  </a:lnTo>
                  <a:lnTo>
                    <a:pt x="333" y="498"/>
                  </a:lnTo>
                  <a:lnTo>
                    <a:pt x="334" y="482"/>
                  </a:lnTo>
                  <a:lnTo>
                    <a:pt x="336" y="460"/>
                  </a:lnTo>
                  <a:lnTo>
                    <a:pt x="337" y="454"/>
                  </a:lnTo>
                  <a:lnTo>
                    <a:pt x="340" y="438"/>
                  </a:lnTo>
                  <a:lnTo>
                    <a:pt x="344" y="420"/>
                  </a:lnTo>
                  <a:lnTo>
                    <a:pt x="345" y="414"/>
                  </a:lnTo>
                  <a:lnTo>
                    <a:pt x="334" y="423"/>
                  </a:lnTo>
                  <a:lnTo>
                    <a:pt x="325" y="431"/>
                  </a:lnTo>
                  <a:lnTo>
                    <a:pt x="301" y="453"/>
                  </a:lnTo>
                  <a:lnTo>
                    <a:pt x="288" y="465"/>
                  </a:lnTo>
                  <a:lnTo>
                    <a:pt x="296" y="489"/>
                  </a:lnTo>
                  <a:lnTo>
                    <a:pt x="297" y="512"/>
                  </a:lnTo>
                  <a:lnTo>
                    <a:pt x="293" y="538"/>
                  </a:lnTo>
                  <a:lnTo>
                    <a:pt x="285" y="563"/>
                  </a:lnTo>
                  <a:lnTo>
                    <a:pt x="271" y="587"/>
                  </a:lnTo>
                  <a:lnTo>
                    <a:pt x="256" y="607"/>
                  </a:lnTo>
                  <a:lnTo>
                    <a:pt x="237" y="627"/>
                  </a:lnTo>
                  <a:lnTo>
                    <a:pt x="216" y="642"/>
                  </a:lnTo>
                  <a:lnTo>
                    <a:pt x="192" y="654"/>
                  </a:lnTo>
                  <a:lnTo>
                    <a:pt x="166" y="661"/>
                  </a:lnTo>
                  <a:lnTo>
                    <a:pt x="139" y="665"/>
                  </a:lnTo>
                  <a:lnTo>
                    <a:pt x="111" y="665"/>
                  </a:lnTo>
                  <a:lnTo>
                    <a:pt x="85" y="661"/>
                  </a:lnTo>
                  <a:lnTo>
                    <a:pt x="62" y="649"/>
                  </a:lnTo>
                  <a:lnTo>
                    <a:pt x="41" y="629"/>
                  </a:lnTo>
                  <a:lnTo>
                    <a:pt x="23" y="605"/>
                  </a:lnTo>
                  <a:lnTo>
                    <a:pt x="8" y="573"/>
                  </a:lnTo>
                  <a:lnTo>
                    <a:pt x="1" y="548"/>
                  </a:lnTo>
                  <a:lnTo>
                    <a:pt x="0" y="523"/>
                  </a:lnTo>
                  <a:lnTo>
                    <a:pt x="7" y="500"/>
                  </a:lnTo>
                  <a:lnTo>
                    <a:pt x="19" y="476"/>
                  </a:lnTo>
                  <a:lnTo>
                    <a:pt x="23" y="461"/>
                  </a:lnTo>
                  <a:lnTo>
                    <a:pt x="34" y="448"/>
                  </a:lnTo>
                  <a:lnTo>
                    <a:pt x="51" y="435"/>
                  </a:lnTo>
                  <a:lnTo>
                    <a:pt x="71" y="424"/>
                  </a:lnTo>
                  <a:lnTo>
                    <a:pt x="95" y="417"/>
                  </a:lnTo>
                  <a:lnTo>
                    <a:pt x="117" y="408"/>
                  </a:lnTo>
                  <a:lnTo>
                    <a:pt x="147" y="399"/>
                  </a:lnTo>
                  <a:lnTo>
                    <a:pt x="177" y="398"/>
                  </a:lnTo>
                  <a:lnTo>
                    <a:pt x="205" y="402"/>
                  </a:lnTo>
                  <a:lnTo>
                    <a:pt x="230" y="410"/>
                  </a:lnTo>
                  <a:lnTo>
                    <a:pt x="252" y="423"/>
                  </a:lnTo>
                  <a:lnTo>
                    <a:pt x="271" y="441"/>
                  </a:lnTo>
                  <a:lnTo>
                    <a:pt x="286" y="428"/>
                  </a:lnTo>
                  <a:lnTo>
                    <a:pt x="267" y="405"/>
                  </a:lnTo>
                  <a:lnTo>
                    <a:pt x="253" y="388"/>
                  </a:lnTo>
                  <a:lnTo>
                    <a:pt x="252" y="387"/>
                  </a:lnTo>
                  <a:lnTo>
                    <a:pt x="264" y="406"/>
                  </a:lnTo>
                  <a:lnTo>
                    <a:pt x="275" y="427"/>
                  </a:lnTo>
                  <a:lnTo>
                    <a:pt x="275" y="428"/>
                  </a:lnTo>
                  <a:lnTo>
                    <a:pt x="275" y="430"/>
                  </a:lnTo>
                  <a:lnTo>
                    <a:pt x="274" y="431"/>
                  </a:lnTo>
                  <a:lnTo>
                    <a:pt x="271" y="432"/>
                  </a:lnTo>
                  <a:lnTo>
                    <a:pt x="270" y="431"/>
                  </a:lnTo>
                  <a:lnTo>
                    <a:pt x="268" y="430"/>
                  </a:lnTo>
                  <a:lnTo>
                    <a:pt x="254" y="406"/>
                  </a:lnTo>
                  <a:lnTo>
                    <a:pt x="239" y="383"/>
                  </a:lnTo>
                  <a:lnTo>
                    <a:pt x="221" y="359"/>
                  </a:lnTo>
                  <a:lnTo>
                    <a:pt x="215" y="351"/>
                  </a:lnTo>
                  <a:lnTo>
                    <a:pt x="209" y="341"/>
                  </a:lnTo>
                  <a:lnTo>
                    <a:pt x="208" y="340"/>
                  </a:lnTo>
                  <a:lnTo>
                    <a:pt x="208" y="339"/>
                  </a:lnTo>
                  <a:lnTo>
                    <a:pt x="209" y="337"/>
                  </a:lnTo>
                  <a:lnTo>
                    <a:pt x="212" y="336"/>
                  </a:lnTo>
                  <a:lnTo>
                    <a:pt x="213" y="336"/>
                  </a:lnTo>
                  <a:lnTo>
                    <a:pt x="215" y="337"/>
                  </a:lnTo>
                  <a:lnTo>
                    <a:pt x="228" y="354"/>
                  </a:lnTo>
                  <a:lnTo>
                    <a:pt x="231" y="357"/>
                  </a:lnTo>
                  <a:lnTo>
                    <a:pt x="219" y="330"/>
                  </a:lnTo>
                  <a:lnTo>
                    <a:pt x="217" y="329"/>
                  </a:lnTo>
                  <a:lnTo>
                    <a:pt x="219" y="326"/>
                  </a:lnTo>
                  <a:lnTo>
                    <a:pt x="220" y="325"/>
                  </a:lnTo>
                  <a:lnTo>
                    <a:pt x="223" y="325"/>
                  </a:lnTo>
                  <a:lnTo>
                    <a:pt x="224" y="326"/>
                  </a:lnTo>
                  <a:lnTo>
                    <a:pt x="226" y="328"/>
                  </a:lnTo>
                  <a:lnTo>
                    <a:pt x="228" y="333"/>
                  </a:lnTo>
                  <a:lnTo>
                    <a:pt x="230" y="333"/>
                  </a:lnTo>
                  <a:lnTo>
                    <a:pt x="232" y="335"/>
                  </a:lnTo>
                  <a:lnTo>
                    <a:pt x="246" y="346"/>
                  </a:lnTo>
                  <a:lnTo>
                    <a:pt x="260" y="362"/>
                  </a:lnTo>
                  <a:lnTo>
                    <a:pt x="272" y="381"/>
                  </a:lnTo>
                  <a:lnTo>
                    <a:pt x="285" y="402"/>
                  </a:lnTo>
                  <a:lnTo>
                    <a:pt x="294" y="420"/>
                  </a:lnTo>
                  <a:lnTo>
                    <a:pt x="307" y="410"/>
                  </a:lnTo>
                  <a:lnTo>
                    <a:pt x="329" y="391"/>
                  </a:lnTo>
                  <a:lnTo>
                    <a:pt x="352" y="376"/>
                  </a:lnTo>
                  <a:lnTo>
                    <a:pt x="351" y="368"/>
                  </a:lnTo>
                  <a:lnTo>
                    <a:pt x="350" y="359"/>
                  </a:lnTo>
                  <a:lnTo>
                    <a:pt x="345" y="351"/>
                  </a:lnTo>
                  <a:lnTo>
                    <a:pt x="337" y="341"/>
                  </a:lnTo>
                  <a:lnTo>
                    <a:pt x="329" y="330"/>
                  </a:lnTo>
                  <a:lnTo>
                    <a:pt x="319" y="322"/>
                  </a:lnTo>
                  <a:lnTo>
                    <a:pt x="312" y="315"/>
                  </a:lnTo>
                  <a:lnTo>
                    <a:pt x="300" y="310"/>
                  </a:lnTo>
                  <a:lnTo>
                    <a:pt x="285" y="307"/>
                  </a:lnTo>
                  <a:lnTo>
                    <a:pt x="274" y="311"/>
                  </a:lnTo>
                  <a:lnTo>
                    <a:pt x="257" y="315"/>
                  </a:lnTo>
                  <a:lnTo>
                    <a:pt x="238" y="321"/>
                  </a:lnTo>
                  <a:lnTo>
                    <a:pt x="216" y="325"/>
                  </a:lnTo>
                  <a:lnTo>
                    <a:pt x="194" y="328"/>
                  </a:lnTo>
                  <a:lnTo>
                    <a:pt x="173" y="329"/>
                  </a:lnTo>
                  <a:lnTo>
                    <a:pt x="158" y="328"/>
                  </a:lnTo>
                  <a:lnTo>
                    <a:pt x="148" y="325"/>
                  </a:lnTo>
                  <a:lnTo>
                    <a:pt x="144" y="322"/>
                  </a:lnTo>
                  <a:lnTo>
                    <a:pt x="143" y="324"/>
                  </a:lnTo>
                  <a:lnTo>
                    <a:pt x="140" y="322"/>
                  </a:lnTo>
                  <a:lnTo>
                    <a:pt x="139" y="322"/>
                  </a:lnTo>
                  <a:lnTo>
                    <a:pt x="137" y="319"/>
                  </a:lnTo>
                  <a:lnTo>
                    <a:pt x="136" y="318"/>
                  </a:lnTo>
                  <a:lnTo>
                    <a:pt x="135" y="317"/>
                  </a:lnTo>
                  <a:lnTo>
                    <a:pt x="133" y="314"/>
                  </a:lnTo>
                  <a:lnTo>
                    <a:pt x="133" y="311"/>
                  </a:lnTo>
                  <a:lnTo>
                    <a:pt x="133" y="307"/>
                  </a:lnTo>
                  <a:lnTo>
                    <a:pt x="135" y="306"/>
                  </a:lnTo>
                  <a:lnTo>
                    <a:pt x="136" y="304"/>
                  </a:lnTo>
                  <a:lnTo>
                    <a:pt x="143" y="301"/>
                  </a:lnTo>
                  <a:lnTo>
                    <a:pt x="146" y="300"/>
                  </a:lnTo>
                  <a:lnTo>
                    <a:pt x="150" y="297"/>
                  </a:lnTo>
                  <a:lnTo>
                    <a:pt x="150" y="296"/>
                  </a:lnTo>
                  <a:lnTo>
                    <a:pt x="151" y="295"/>
                  </a:lnTo>
                  <a:lnTo>
                    <a:pt x="153" y="295"/>
                  </a:lnTo>
                  <a:lnTo>
                    <a:pt x="169" y="293"/>
                  </a:lnTo>
                  <a:lnTo>
                    <a:pt x="188" y="293"/>
                  </a:lnTo>
                  <a:lnTo>
                    <a:pt x="195" y="293"/>
                  </a:lnTo>
                  <a:lnTo>
                    <a:pt x="191" y="289"/>
                  </a:lnTo>
                  <a:lnTo>
                    <a:pt x="190" y="284"/>
                  </a:lnTo>
                  <a:lnTo>
                    <a:pt x="188" y="278"/>
                  </a:lnTo>
                  <a:lnTo>
                    <a:pt x="191" y="264"/>
                  </a:lnTo>
                  <a:lnTo>
                    <a:pt x="201" y="246"/>
                  </a:lnTo>
                  <a:lnTo>
                    <a:pt x="213" y="228"/>
                  </a:lnTo>
                  <a:lnTo>
                    <a:pt x="231" y="209"/>
                  </a:lnTo>
                  <a:lnTo>
                    <a:pt x="249" y="190"/>
                  </a:lnTo>
                  <a:lnTo>
                    <a:pt x="270" y="172"/>
                  </a:lnTo>
                  <a:lnTo>
                    <a:pt x="289" y="154"/>
                  </a:lnTo>
                  <a:lnTo>
                    <a:pt x="301" y="142"/>
                  </a:lnTo>
                  <a:lnTo>
                    <a:pt x="312" y="132"/>
                  </a:lnTo>
                  <a:lnTo>
                    <a:pt x="322" y="122"/>
                  </a:lnTo>
                  <a:lnTo>
                    <a:pt x="327" y="116"/>
                  </a:lnTo>
                  <a:lnTo>
                    <a:pt x="329" y="114"/>
                  </a:lnTo>
                  <a:lnTo>
                    <a:pt x="332" y="114"/>
                  </a:lnTo>
                  <a:lnTo>
                    <a:pt x="333" y="114"/>
                  </a:lnTo>
                  <a:lnTo>
                    <a:pt x="334" y="117"/>
                  </a:lnTo>
                  <a:lnTo>
                    <a:pt x="336" y="118"/>
                  </a:lnTo>
                  <a:lnTo>
                    <a:pt x="334" y="120"/>
                  </a:lnTo>
                  <a:lnTo>
                    <a:pt x="326" y="131"/>
                  </a:lnTo>
                  <a:lnTo>
                    <a:pt x="312" y="143"/>
                  </a:lnTo>
                  <a:lnTo>
                    <a:pt x="294" y="160"/>
                  </a:lnTo>
                  <a:lnTo>
                    <a:pt x="277" y="176"/>
                  </a:lnTo>
                  <a:lnTo>
                    <a:pt x="257" y="194"/>
                  </a:lnTo>
                  <a:lnTo>
                    <a:pt x="239" y="213"/>
                  </a:lnTo>
                  <a:lnTo>
                    <a:pt x="221" y="231"/>
                  </a:lnTo>
                  <a:lnTo>
                    <a:pt x="209" y="249"/>
                  </a:lnTo>
                  <a:lnTo>
                    <a:pt x="199" y="264"/>
                  </a:lnTo>
                  <a:lnTo>
                    <a:pt x="197" y="278"/>
                  </a:lnTo>
                  <a:lnTo>
                    <a:pt x="198" y="282"/>
                  </a:lnTo>
                  <a:lnTo>
                    <a:pt x="199" y="285"/>
                  </a:lnTo>
                  <a:lnTo>
                    <a:pt x="201" y="288"/>
                  </a:lnTo>
                  <a:lnTo>
                    <a:pt x="228" y="275"/>
                  </a:lnTo>
                  <a:lnTo>
                    <a:pt x="254" y="257"/>
                  </a:lnTo>
                  <a:lnTo>
                    <a:pt x="278" y="237"/>
                  </a:lnTo>
                  <a:lnTo>
                    <a:pt x="299" y="213"/>
                  </a:lnTo>
                  <a:lnTo>
                    <a:pt x="318" y="189"/>
                  </a:lnTo>
                  <a:lnTo>
                    <a:pt x="305" y="187"/>
                  </a:lnTo>
                  <a:lnTo>
                    <a:pt x="304" y="186"/>
                  </a:lnTo>
                  <a:lnTo>
                    <a:pt x="303" y="184"/>
                  </a:lnTo>
                  <a:lnTo>
                    <a:pt x="303" y="182"/>
                  </a:lnTo>
                  <a:lnTo>
                    <a:pt x="304" y="180"/>
                  </a:lnTo>
                  <a:lnTo>
                    <a:pt x="305" y="179"/>
                  </a:lnTo>
                  <a:lnTo>
                    <a:pt x="307" y="179"/>
                  </a:lnTo>
                  <a:lnTo>
                    <a:pt x="315" y="180"/>
                  </a:lnTo>
                  <a:lnTo>
                    <a:pt x="323" y="182"/>
                  </a:lnTo>
                  <a:lnTo>
                    <a:pt x="337" y="161"/>
                  </a:lnTo>
                  <a:lnTo>
                    <a:pt x="348" y="143"/>
                  </a:lnTo>
                  <a:lnTo>
                    <a:pt x="345" y="142"/>
                  </a:lnTo>
                  <a:lnTo>
                    <a:pt x="344" y="140"/>
                  </a:lnTo>
                  <a:lnTo>
                    <a:pt x="344" y="139"/>
                  </a:lnTo>
                  <a:lnTo>
                    <a:pt x="344" y="136"/>
                  </a:lnTo>
                  <a:lnTo>
                    <a:pt x="345" y="135"/>
                  </a:lnTo>
                  <a:lnTo>
                    <a:pt x="348" y="135"/>
                  </a:lnTo>
                  <a:lnTo>
                    <a:pt x="350" y="136"/>
                  </a:lnTo>
                  <a:lnTo>
                    <a:pt x="352" y="136"/>
                  </a:lnTo>
                  <a:lnTo>
                    <a:pt x="356" y="129"/>
                  </a:lnTo>
                  <a:lnTo>
                    <a:pt x="359" y="122"/>
                  </a:lnTo>
                  <a:lnTo>
                    <a:pt x="354" y="121"/>
                  </a:lnTo>
                  <a:lnTo>
                    <a:pt x="350" y="118"/>
                  </a:lnTo>
                  <a:lnTo>
                    <a:pt x="339" y="110"/>
                  </a:lnTo>
                  <a:lnTo>
                    <a:pt x="330" y="96"/>
                  </a:lnTo>
                  <a:lnTo>
                    <a:pt x="326" y="80"/>
                  </a:lnTo>
                  <a:lnTo>
                    <a:pt x="310" y="80"/>
                  </a:lnTo>
                  <a:lnTo>
                    <a:pt x="293" y="82"/>
                  </a:lnTo>
                  <a:lnTo>
                    <a:pt x="278" y="85"/>
                  </a:lnTo>
                  <a:lnTo>
                    <a:pt x="264" y="85"/>
                  </a:lnTo>
                  <a:lnTo>
                    <a:pt x="260" y="85"/>
                  </a:lnTo>
                  <a:lnTo>
                    <a:pt x="257" y="85"/>
                  </a:lnTo>
                  <a:lnTo>
                    <a:pt x="256" y="84"/>
                  </a:lnTo>
                  <a:lnTo>
                    <a:pt x="256" y="81"/>
                  </a:lnTo>
                  <a:lnTo>
                    <a:pt x="256" y="80"/>
                  </a:lnTo>
                  <a:lnTo>
                    <a:pt x="257" y="78"/>
                  </a:lnTo>
                  <a:lnTo>
                    <a:pt x="260" y="78"/>
                  </a:lnTo>
                  <a:lnTo>
                    <a:pt x="275" y="77"/>
                  </a:lnTo>
                  <a:lnTo>
                    <a:pt x="292" y="74"/>
                  </a:lnTo>
                  <a:lnTo>
                    <a:pt x="310" y="73"/>
                  </a:lnTo>
                  <a:lnTo>
                    <a:pt x="326" y="71"/>
                  </a:lnTo>
                  <a:lnTo>
                    <a:pt x="327" y="66"/>
                  </a:lnTo>
                  <a:lnTo>
                    <a:pt x="329" y="59"/>
                  </a:lnTo>
                  <a:lnTo>
                    <a:pt x="327" y="59"/>
                  </a:lnTo>
                  <a:lnTo>
                    <a:pt x="308" y="59"/>
                  </a:lnTo>
                  <a:lnTo>
                    <a:pt x="289" y="62"/>
                  </a:lnTo>
                  <a:lnTo>
                    <a:pt x="272" y="67"/>
                  </a:lnTo>
                  <a:lnTo>
                    <a:pt x="271" y="67"/>
                  </a:lnTo>
                  <a:lnTo>
                    <a:pt x="268" y="67"/>
                  </a:lnTo>
                  <a:lnTo>
                    <a:pt x="267" y="66"/>
                  </a:lnTo>
                  <a:lnTo>
                    <a:pt x="267" y="63"/>
                  </a:lnTo>
                  <a:lnTo>
                    <a:pt x="267" y="62"/>
                  </a:lnTo>
                  <a:lnTo>
                    <a:pt x="268" y="60"/>
                  </a:lnTo>
                  <a:lnTo>
                    <a:pt x="282" y="55"/>
                  </a:lnTo>
                  <a:lnTo>
                    <a:pt x="297" y="52"/>
                  </a:lnTo>
                  <a:lnTo>
                    <a:pt x="297" y="49"/>
                  </a:lnTo>
                  <a:lnTo>
                    <a:pt x="297" y="48"/>
                  </a:lnTo>
                  <a:lnTo>
                    <a:pt x="299" y="47"/>
                  </a:lnTo>
                  <a:lnTo>
                    <a:pt x="301" y="47"/>
                  </a:lnTo>
                  <a:lnTo>
                    <a:pt x="310" y="47"/>
                  </a:lnTo>
                  <a:lnTo>
                    <a:pt x="323" y="45"/>
                  </a:lnTo>
                  <a:lnTo>
                    <a:pt x="337" y="44"/>
                  </a:lnTo>
                  <a:lnTo>
                    <a:pt x="322" y="40"/>
                  </a:lnTo>
                  <a:lnTo>
                    <a:pt x="310" y="33"/>
                  </a:lnTo>
                  <a:lnTo>
                    <a:pt x="308" y="31"/>
                  </a:lnTo>
                  <a:lnTo>
                    <a:pt x="307" y="29"/>
                  </a:lnTo>
                  <a:lnTo>
                    <a:pt x="308" y="27"/>
                  </a:lnTo>
                  <a:lnTo>
                    <a:pt x="310" y="26"/>
                  </a:lnTo>
                  <a:lnTo>
                    <a:pt x="312" y="26"/>
                  </a:lnTo>
                  <a:lnTo>
                    <a:pt x="314" y="26"/>
                  </a:lnTo>
                  <a:lnTo>
                    <a:pt x="327" y="33"/>
                  </a:lnTo>
                  <a:lnTo>
                    <a:pt x="343" y="37"/>
                  </a:lnTo>
                  <a:lnTo>
                    <a:pt x="358" y="38"/>
                  </a:lnTo>
                  <a:lnTo>
                    <a:pt x="358" y="38"/>
                  </a:lnTo>
                  <a:lnTo>
                    <a:pt x="359" y="38"/>
                  </a:lnTo>
                  <a:lnTo>
                    <a:pt x="362" y="36"/>
                  </a:lnTo>
                  <a:lnTo>
                    <a:pt x="362" y="36"/>
                  </a:lnTo>
                  <a:lnTo>
                    <a:pt x="354" y="30"/>
                  </a:lnTo>
                  <a:lnTo>
                    <a:pt x="345" y="23"/>
                  </a:lnTo>
                  <a:lnTo>
                    <a:pt x="339" y="18"/>
                  </a:lnTo>
                  <a:lnTo>
                    <a:pt x="330" y="12"/>
                  </a:lnTo>
                  <a:lnTo>
                    <a:pt x="330" y="11"/>
                  </a:lnTo>
                  <a:lnTo>
                    <a:pt x="329" y="9"/>
                  </a:lnTo>
                  <a:lnTo>
                    <a:pt x="327" y="7"/>
                  </a:lnTo>
                  <a:lnTo>
                    <a:pt x="329" y="4"/>
                  </a:lnTo>
                  <a:lnTo>
                    <a:pt x="330" y="3"/>
                  </a:lnTo>
                  <a:lnTo>
                    <a:pt x="332" y="3"/>
                  </a:lnTo>
                  <a:lnTo>
                    <a:pt x="333" y="3"/>
                  </a:lnTo>
                  <a:lnTo>
                    <a:pt x="334" y="3"/>
                  </a:lnTo>
                  <a:lnTo>
                    <a:pt x="334" y="3"/>
                  </a:lnTo>
                  <a:lnTo>
                    <a:pt x="337" y="3"/>
                  </a:lnTo>
                  <a:lnTo>
                    <a:pt x="339" y="3"/>
                  </a:lnTo>
                  <a:lnTo>
                    <a:pt x="340" y="5"/>
                  </a:lnTo>
                  <a:lnTo>
                    <a:pt x="340" y="7"/>
                  </a:lnTo>
                  <a:lnTo>
                    <a:pt x="340" y="8"/>
                  </a:lnTo>
                  <a:lnTo>
                    <a:pt x="345" y="12"/>
                  </a:lnTo>
                  <a:lnTo>
                    <a:pt x="351" y="18"/>
                  </a:lnTo>
                  <a:lnTo>
                    <a:pt x="358" y="23"/>
                  </a:lnTo>
                  <a:lnTo>
                    <a:pt x="366" y="29"/>
                  </a:lnTo>
                  <a:lnTo>
                    <a:pt x="367" y="30"/>
                  </a:lnTo>
                  <a:lnTo>
                    <a:pt x="367" y="30"/>
                  </a:lnTo>
                  <a:lnTo>
                    <a:pt x="373" y="27"/>
                  </a:lnTo>
                  <a:lnTo>
                    <a:pt x="378" y="26"/>
                  </a:lnTo>
                  <a:lnTo>
                    <a:pt x="373" y="22"/>
                  </a:lnTo>
                  <a:lnTo>
                    <a:pt x="369" y="18"/>
                  </a:lnTo>
                  <a:lnTo>
                    <a:pt x="363" y="12"/>
                  </a:lnTo>
                  <a:lnTo>
                    <a:pt x="359" y="8"/>
                  </a:lnTo>
                  <a:lnTo>
                    <a:pt x="359" y="7"/>
                  </a:lnTo>
                  <a:lnTo>
                    <a:pt x="358" y="4"/>
                  </a:lnTo>
                  <a:lnTo>
                    <a:pt x="358" y="3"/>
                  </a:lnTo>
                  <a:lnTo>
                    <a:pt x="359" y="0"/>
                  </a:lnTo>
                  <a:lnTo>
                    <a:pt x="362"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1" name="矩形 30">
            <a:extLst>
              <a:ext uri="{FF2B5EF4-FFF2-40B4-BE49-F238E27FC236}">
                <a16:creationId xmlns:a16="http://schemas.microsoft.com/office/drawing/2014/main" id="{860FBEB8-D98B-47C2-9707-1D17CAD0B555}"/>
              </a:ext>
            </a:extLst>
          </p:cNvPr>
          <p:cNvSpPr/>
          <p:nvPr/>
        </p:nvSpPr>
        <p:spPr>
          <a:xfrm>
            <a:off x="1341926" y="2313874"/>
            <a:ext cx="581266" cy="58126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Arial" panose="020B0604020202020204" pitchFamily="34" charset="0"/>
              <a:ea typeface="微软雅黑" panose="020B0503020204020204" pitchFamily="34" charset="-122"/>
              <a:sym typeface="Arial" panose="020B0604020202020204" pitchFamily="34" charset="0"/>
            </a:endParaRPr>
          </a:p>
        </p:txBody>
      </p:sp>
      <p:pic>
        <p:nvPicPr>
          <p:cNvPr id="35" name="图片 34">
            <a:extLst>
              <a:ext uri="{FF2B5EF4-FFF2-40B4-BE49-F238E27FC236}">
                <a16:creationId xmlns:a16="http://schemas.microsoft.com/office/drawing/2014/main" id="{96C07D46-902D-4AF1-83FF-3DB05231CA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7145" y="3344397"/>
            <a:ext cx="3970364" cy="2385267"/>
          </a:xfrm>
          <a:prstGeom prst="rect">
            <a:avLst/>
          </a:prstGeom>
        </p:spPr>
      </p:pic>
    </p:spTree>
    <p:extLst>
      <p:ext uri="{BB962C8B-B14F-4D97-AF65-F5344CB8AC3E}">
        <p14:creationId xmlns:p14="http://schemas.microsoft.com/office/powerpoint/2010/main" val="9228623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4000"/>
            <a:lum/>
          </a:blip>
          <a:srcRect/>
          <a:stretch>
            <a:fillRect t="-6000" b="-6000"/>
          </a:stretch>
        </a:blipFill>
        <a:effectLst/>
      </p:bgPr>
    </p:bg>
    <p:spTree>
      <p:nvGrpSpPr>
        <p:cNvPr id="1" name=""/>
        <p:cNvGrpSpPr/>
        <p:nvPr/>
      </p:nvGrpSpPr>
      <p:grpSpPr>
        <a:xfrm>
          <a:off x="0" y="0"/>
          <a:ext cx="0" cy="0"/>
          <a:chOff x="0" y="0"/>
          <a:chExt cx="0" cy="0"/>
        </a:xfrm>
      </p:grpSpPr>
      <p:grpSp>
        <p:nvGrpSpPr>
          <p:cNvPr id="4" name="组合 3"/>
          <p:cNvGrpSpPr/>
          <p:nvPr/>
        </p:nvGrpSpPr>
        <p:grpSpPr>
          <a:xfrm>
            <a:off x="3334326" y="209353"/>
            <a:ext cx="6507417" cy="759943"/>
            <a:chOff x="1930399" y="43099"/>
            <a:chExt cx="6507417" cy="759943"/>
          </a:xfrm>
        </p:grpSpPr>
        <p:sp>
          <p:nvSpPr>
            <p:cNvPr id="2" name="任意多边形 1"/>
            <p:cNvSpPr/>
            <p:nvPr/>
          </p:nvSpPr>
          <p:spPr>
            <a:xfrm>
              <a:off x="1930399" y="189984"/>
              <a:ext cx="5800437"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rot="21305128">
              <a:off x="7366854" y="43099"/>
              <a:ext cx="1070962" cy="759943"/>
            </a:xfrm>
            <a:prstGeom prst="ellipse">
              <a:avLst/>
            </a:prstGeom>
            <a:blipFill>
              <a:blip r:embed="rId4"/>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Arial" panose="020B0604020202020204" pitchFamily="34" charset="0"/>
                  <a:ea typeface="微软雅黑" panose="020B0503020204020204" pitchFamily="34" charset="-122"/>
                  <a:sym typeface="Arial" panose="020B0604020202020204" pitchFamily="34" charset="0"/>
                </a:rPr>
                <a:t>ONE</a:t>
              </a: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p:cNvSpPr txBox="1"/>
          <p:nvPr/>
        </p:nvSpPr>
        <p:spPr>
          <a:xfrm>
            <a:off x="4431602" y="230847"/>
            <a:ext cx="2954655" cy="461665"/>
          </a:xfrm>
          <a:prstGeom prst="rect">
            <a:avLst/>
          </a:prstGeom>
          <a:noFill/>
        </p:spPr>
        <p:txBody>
          <a:bodyPr wrap="none" rtlCol="0">
            <a:spAutoFit/>
          </a:bodyPr>
          <a:lstStyle/>
          <a:p>
            <a:r>
              <a:rPr lang="zh-CN" altLang="en-US" sz="2400" dirty="0">
                <a:blipFill>
                  <a:blip r:embed="rId4"/>
                  <a:stretch>
                    <a:fillRect/>
                  </a:stretch>
                </a:blipFill>
                <a:latin typeface="Arial" panose="020B0604020202020204" pitchFamily="34" charset="0"/>
                <a:ea typeface="微软雅黑" panose="020B0503020204020204" pitchFamily="34" charset="-122"/>
                <a:sym typeface="Arial" panose="020B0604020202020204" pitchFamily="34" charset="0"/>
              </a:rPr>
              <a:t>爬虫编写和数据爬取</a:t>
            </a:r>
          </a:p>
        </p:txBody>
      </p:sp>
      <p:sp>
        <p:nvSpPr>
          <p:cNvPr id="9" name="文本框 8"/>
          <p:cNvSpPr txBox="1"/>
          <p:nvPr/>
        </p:nvSpPr>
        <p:spPr>
          <a:xfrm>
            <a:off x="1287700" y="3479278"/>
            <a:ext cx="3304869" cy="1631216"/>
          </a:xfrm>
          <a:prstGeom prst="rect">
            <a:avLst/>
          </a:prstGeom>
          <a:noFill/>
        </p:spPr>
        <p:txBody>
          <a:bodyPr wrap="square" rtlCol="0">
            <a:spAutoFit/>
          </a:bodyPr>
          <a:lstStyle/>
          <a:p>
            <a:r>
              <a:rPr lang="zh-CN" altLang="en-US" sz="2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店查查的反爬机制相较于淘宝来说比较弱，所以不需要反复登录退出，只需要进入不同页面时，使用假代理，并且更换</a:t>
            </a:r>
            <a:r>
              <a:rPr lang="en-US" altLang="zh-CN" sz="2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cookie</a:t>
            </a:r>
            <a:r>
              <a:rPr lang="zh-CN" altLang="en-US" sz="20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即可</a:t>
            </a:r>
          </a:p>
        </p:txBody>
      </p:sp>
      <p:sp>
        <p:nvSpPr>
          <p:cNvPr id="10" name="文本框 9"/>
          <p:cNvSpPr txBox="1"/>
          <p:nvPr/>
        </p:nvSpPr>
        <p:spPr>
          <a:xfrm>
            <a:off x="2007293" y="2397156"/>
            <a:ext cx="1107996" cy="461665"/>
          </a:xfrm>
          <a:prstGeom prst="rect">
            <a:avLst/>
          </a:prstGeom>
          <a:noFill/>
        </p:spPr>
        <p:txBody>
          <a:bodyPr wrap="none" rtlCol="0">
            <a:spAutoFit/>
          </a:bodyPr>
          <a:lstStyle/>
          <a:p>
            <a:r>
              <a:rPr lang="zh-CN" altLang="en-US" sz="2400" dirty="0">
                <a:blipFill>
                  <a:blip r:embed="rId4"/>
                  <a:stretch>
                    <a:fillRect/>
                  </a:stretch>
                </a:blipFill>
                <a:latin typeface="Arial" panose="020B0604020202020204" pitchFamily="34" charset="0"/>
                <a:ea typeface="微软雅黑" panose="020B0503020204020204" pitchFamily="34" charset="-122"/>
                <a:sym typeface="Arial" panose="020B0604020202020204" pitchFamily="34" charset="0"/>
              </a:rPr>
              <a:t>店查查</a:t>
            </a:r>
          </a:p>
        </p:txBody>
      </p:sp>
      <p:sp>
        <p:nvSpPr>
          <p:cNvPr id="11" name="矩形 10"/>
          <p:cNvSpPr/>
          <p:nvPr/>
        </p:nvSpPr>
        <p:spPr>
          <a:xfrm>
            <a:off x="7962935" y="2379591"/>
            <a:ext cx="581266" cy="58126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p:cNvSpPr txBox="1"/>
          <p:nvPr/>
        </p:nvSpPr>
        <p:spPr>
          <a:xfrm>
            <a:off x="8705942" y="2439391"/>
            <a:ext cx="800219" cy="461665"/>
          </a:xfrm>
          <a:prstGeom prst="rect">
            <a:avLst/>
          </a:prstGeom>
          <a:noFill/>
        </p:spPr>
        <p:txBody>
          <a:bodyPr wrap="none" rtlCol="0">
            <a:spAutoFit/>
          </a:bodyPr>
          <a:lstStyle/>
          <a:p>
            <a:r>
              <a:rPr lang="zh-CN" altLang="en-US" sz="2400" dirty="0">
                <a:blipFill>
                  <a:blip r:embed="rId4"/>
                  <a:stretch>
                    <a:fillRect/>
                  </a:stretch>
                </a:blipFill>
                <a:latin typeface="Arial" panose="020B0604020202020204" pitchFamily="34" charset="0"/>
                <a:ea typeface="微软雅黑" panose="020B0503020204020204" pitchFamily="34" charset="-122"/>
                <a:sym typeface="Arial" panose="020B0604020202020204" pitchFamily="34" charset="0"/>
              </a:rPr>
              <a:t>代码</a:t>
            </a:r>
          </a:p>
        </p:txBody>
      </p:sp>
      <p:grpSp>
        <p:nvGrpSpPr>
          <p:cNvPr id="14" name="组合 13">
            <a:extLst>
              <a:ext uri="{FF2B5EF4-FFF2-40B4-BE49-F238E27FC236}">
                <a16:creationId xmlns:a16="http://schemas.microsoft.com/office/drawing/2014/main" id="{0451B4DC-CFEA-46CC-8E2E-4B30FF3E1825}"/>
              </a:ext>
            </a:extLst>
          </p:cNvPr>
          <p:cNvGrpSpPr/>
          <p:nvPr/>
        </p:nvGrpSpPr>
        <p:grpSpPr>
          <a:xfrm>
            <a:off x="4036318" y="1359253"/>
            <a:ext cx="3184890" cy="1730411"/>
            <a:chOff x="2998788" y="4968876"/>
            <a:chExt cx="2765426" cy="1287462"/>
          </a:xfrm>
          <a:solidFill>
            <a:schemeClr val="accent1"/>
          </a:solidFill>
        </p:grpSpPr>
        <p:sp>
          <p:nvSpPr>
            <p:cNvPr id="15" name="Freeform 296">
              <a:extLst>
                <a:ext uri="{FF2B5EF4-FFF2-40B4-BE49-F238E27FC236}">
                  <a16:creationId xmlns:a16="http://schemas.microsoft.com/office/drawing/2014/main" id="{0BF746DB-40A8-45C3-ACDD-010B1D106A13}"/>
                </a:ext>
              </a:extLst>
            </p:cNvPr>
            <p:cNvSpPr>
              <a:spLocks/>
            </p:cNvSpPr>
            <p:nvPr/>
          </p:nvSpPr>
          <p:spPr bwMode="auto">
            <a:xfrm>
              <a:off x="3368676" y="5973763"/>
              <a:ext cx="2395538" cy="282575"/>
            </a:xfrm>
            <a:custGeom>
              <a:avLst/>
              <a:gdLst>
                <a:gd name="T0" fmla="*/ 980 w 1509"/>
                <a:gd name="T1" fmla="*/ 0 h 178"/>
                <a:gd name="T2" fmla="*/ 1039 w 1509"/>
                <a:gd name="T3" fmla="*/ 2 h 178"/>
                <a:gd name="T4" fmla="*/ 1098 w 1509"/>
                <a:gd name="T5" fmla="*/ 6 h 178"/>
                <a:gd name="T6" fmla="*/ 1156 w 1509"/>
                <a:gd name="T7" fmla="*/ 13 h 178"/>
                <a:gd name="T8" fmla="*/ 1214 w 1509"/>
                <a:gd name="T9" fmla="*/ 24 h 178"/>
                <a:gd name="T10" fmla="*/ 1272 w 1509"/>
                <a:gd name="T11" fmla="*/ 40 h 178"/>
                <a:gd name="T12" fmla="*/ 1330 w 1509"/>
                <a:gd name="T13" fmla="*/ 64 h 178"/>
                <a:gd name="T14" fmla="*/ 1389 w 1509"/>
                <a:gd name="T15" fmla="*/ 94 h 178"/>
                <a:gd name="T16" fmla="*/ 1448 w 1509"/>
                <a:gd name="T17" fmla="*/ 131 h 178"/>
                <a:gd name="T18" fmla="*/ 1509 w 1509"/>
                <a:gd name="T19" fmla="*/ 178 h 178"/>
                <a:gd name="T20" fmla="*/ 1485 w 1509"/>
                <a:gd name="T21" fmla="*/ 178 h 178"/>
                <a:gd name="T22" fmla="*/ 1427 w 1509"/>
                <a:gd name="T23" fmla="*/ 135 h 178"/>
                <a:gd name="T24" fmla="*/ 1371 w 1509"/>
                <a:gd name="T25" fmla="*/ 101 h 178"/>
                <a:gd name="T26" fmla="*/ 1314 w 1509"/>
                <a:gd name="T27" fmla="*/ 73 h 178"/>
                <a:gd name="T28" fmla="*/ 1258 w 1509"/>
                <a:gd name="T29" fmla="*/ 51 h 178"/>
                <a:gd name="T30" fmla="*/ 1201 w 1509"/>
                <a:gd name="T31" fmla="*/ 36 h 178"/>
                <a:gd name="T32" fmla="*/ 1146 w 1509"/>
                <a:gd name="T33" fmla="*/ 27 h 178"/>
                <a:gd name="T34" fmla="*/ 1090 w 1509"/>
                <a:gd name="T35" fmla="*/ 20 h 178"/>
                <a:gd name="T36" fmla="*/ 1033 w 1509"/>
                <a:gd name="T37" fmla="*/ 17 h 178"/>
                <a:gd name="T38" fmla="*/ 977 w 1509"/>
                <a:gd name="T39" fmla="*/ 16 h 178"/>
                <a:gd name="T40" fmla="*/ 918 w 1509"/>
                <a:gd name="T41" fmla="*/ 17 h 178"/>
                <a:gd name="T42" fmla="*/ 860 w 1509"/>
                <a:gd name="T43" fmla="*/ 18 h 178"/>
                <a:gd name="T44" fmla="*/ 785 w 1509"/>
                <a:gd name="T45" fmla="*/ 20 h 178"/>
                <a:gd name="T46" fmla="*/ 708 w 1509"/>
                <a:gd name="T47" fmla="*/ 21 h 178"/>
                <a:gd name="T48" fmla="*/ 653 w 1509"/>
                <a:gd name="T49" fmla="*/ 20 h 178"/>
                <a:gd name="T50" fmla="*/ 599 w 1509"/>
                <a:gd name="T51" fmla="*/ 18 h 178"/>
                <a:gd name="T52" fmla="*/ 546 w 1509"/>
                <a:gd name="T53" fmla="*/ 17 h 178"/>
                <a:gd name="T54" fmla="*/ 492 w 1509"/>
                <a:gd name="T55" fmla="*/ 16 h 178"/>
                <a:gd name="T56" fmla="*/ 440 w 1509"/>
                <a:gd name="T57" fmla="*/ 17 h 178"/>
                <a:gd name="T58" fmla="*/ 389 w 1509"/>
                <a:gd name="T59" fmla="*/ 20 h 178"/>
                <a:gd name="T60" fmla="*/ 338 w 1509"/>
                <a:gd name="T61" fmla="*/ 27 h 178"/>
                <a:gd name="T62" fmla="*/ 287 w 1509"/>
                <a:gd name="T63" fmla="*/ 38 h 178"/>
                <a:gd name="T64" fmla="*/ 236 w 1509"/>
                <a:gd name="T65" fmla="*/ 53 h 178"/>
                <a:gd name="T66" fmla="*/ 183 w 1509"/>
                <a:gd name="T67" fmla="*/ 73 h 178"/>
                <a:gd name="T68" fmla="*/ 131 w 1509"/>
                <a:gd name="T69" fmla="*/ 101 h 178"/>
                <a:gd name="T70" fmla="*/ 77 w 1509"/>
                <a:gd name="T71" fmla="*/ 135 h 178"/>
                <a:gd name="T72" fmla="*/ 24 w 1509"/>
                <a:gd name="T73" fmla="*/ 178 h 178"/>
                <a:gd name="T74" fmla="*/ 0 w 1509"/>
                <a:gd name="T75" fmla="*/ 178 h 178"/>
                <a:gd name="T76" fmla="*/ 4 w 1509"/>
                <a:gd name="T77" fmla="*/ 175 h 178"/>
                <a:gd name="T78" fmla="*/ 61 w 1509"/>
                <a:gd name="T79" fmla="*/ 130 h 178"/>
                <a:gd name="T80" fmla="*/ 116 w 1509"/>
                <a:gd name="T81" fmla="*/ 93 h 178"/>
                <a:gd name="T82" fmla="*/ 170 w 1509"/>
                <a:gd name="T83" fmla="*/ 64 h 178"/>
                <a:gd name="T84" fmla="*/ 223 w 1509"/>
                <a:gd name="T85" fmla="*/ 40 h 178"/>
                <a:gd name="T86" fmla="*/ 277 w 1509"/>
                <a:gd name="T87" fmla="*/ 24 h 178"/>
                <a:gd name="T88" fmla="*/ 329 w 1509"/>
                <a:gd name="T89" fmla="*/ 13 h 178"/>
                <a:gd name="T90" fmla="*/ 382 w 1509"/>
                <a:gd name="T91" fmla="*/ 6 h 178"/>
                <a:gd name="T92" fmla="*/ 435 w 1509"/>
                <a:gd name="T93" fmla="*/ 2 h 178"/>
                <a:gd name="T94" fmla="*/ 489 w 1509"/>
                <a:gd name="T95" fmla="*/ 2 h 178"/>
                <a:gd name="T96" fmla="*/ 544 w 1509"/>
                <a:gd name="T97" fmla="*/ 2 h 178"/>
                <a:gd name="T98" fmla="*/ 599 w 1509"/>
                <a:gd name="T99" fmla="*/ 3 h 178"/>
                <a:gd name="T100" fmla="*/ 653 w 1509"/>
                <a:gd name="T101" fmla="*/ 6 h 178"/>
                <a:gd name="T102" fmla="*/ 708 w 1509"/>
                <a:gd name="T103" fmla="*/ 6 h 178"/>
                <a:gd name="T104" fmla="*/ 785 w 1509"/>
                <a:gd name="T105" fmla="*/ 6 h 178"/>
                <a:gd name="T106" fmla="*/ 858 w 1509"/>
                <a:gd name="T107" fmla="*/ 3 h 178"/>
                <a:gd name="T108" fmla="*/ 920 w 1509"/>
                <a:gd name="T109" fmla="*/ 2 h 178"/>
                <a:gd name="T110" fmla="*/ 980 w 1509"/>
                <a:gd name="T111"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09" h="178">
                  <a:moveTo>
                    <a:pt x="980" y="0"/>
                  </a:moveTo>
                  <a:lnTo>
                    <a:pt x="1039" y="2"/>
                  </a:lnTo>
                  <a:lnTo>
                    <a:pt x="1098" y="6"/>
                  </a:lnTo>
                  <a:lnTo>
                    <a:pt x="1156" y="13"/>
                  </a:lnTo>
                  <a:lnTo>
                    <a:pt x="1214" y="24"/>
                  </a:lnTo>
                  <a:lnTo>
                    <a:pt x="1272" y="40"/>
                  </a:lnTo>
                  <a:lnTo>
                    <a:pt x="1330" y="64"/>
                  </a:lnTo>
                  <a:lnTo>
                    <a:pt x="1389" y="94"/>
                  </a:lnTo>
                  <a:lnTo>
                    <a:pt x="1448" y="131"/>
                  </a:lnTo>
                  <a:lnTo>
                    <a:pt x="1509" y="178"/>
                  </a:lnTo>
                  <a:lnTo>
                    <a:pt x="1485" y="178"/>
                  </a:lnTo>
                  <a:lnTo>
                    <a:pt x="1427" y="135"/>
                  </a:lnTo>
                  <a:lnTo>
                    <a:pt x="1371" y="101"/>
                  </a:lnTo>
                  <a:lnTo>
                    <a:pt x="1314" y="73"/>
                  </a:lnTo>
                  <a:lnTo>
                    <a:pt x="1258" y="51"/>
                  </a:lnTo>
                  <a:lnTo>
                    <a:pt x="1201" y="36"/>
                  </a:lnTo>
                  <a:lnTo>
                    <a:pt x="1146" y="27"/>
                  </a:lnTo>
                  <a:lnTo>
                    <a:pt x="1090" y="20"/>
                  </a:lnTo>
                  <a:lnTo>
                    <a:pt x="1033" y="17"/>
                  </a:lnTo>
                  <a:lnTo>
                    <a:pt x="977" y="16"/>
                  </a:lnTo>
                  <a:lnTo>
                    <a:pt x="918" y="17"/>
                  </a:lnTo>
                  <a:lnTo>
                    <a:pt x="860" y="18"/>
                  </a:lnTo>
                  <a:lnTo>
                    <a:pt x="785" y="20"/>
                  </a:lnTo>
                  <a:lnTo>
                    <a:pt x="708" y="21"/>
                  </a:lnTo>
                  <a:lnTo>
                    <a:pt x="653" y="20"/>
                  </a:lnTo>
                  <a:lnTo>
                    <a:pt x="599" y="18"/>
                  </a:lnTo>
                  <a:lnTo>
                    <a:pt x="546" y="17"/>
                  </a:lnTo>
                  <a:lnTo>
                    <a:pt x="492" y="16"/>
                  </a:lnTo>
                  <a:lnTo>
                    <a:pt x="440" y="17"/>
                  </a:lnTo>
                  <a:lnTo>
                    <a:pt x="389" y="20"/>
                  </a:lnTo>
                  <a:lnTo>
                    <a:pt x="338" y="27"/>
                  </a:lnTo>
                  <a:lnTo>
                    <a:pt x="287" y="38"/>
                  </a:lnTo>
                  <a:lnTo>
                    <a:pt x="236" y="53"/>
                  </a:lnTo>
                  <a:lnTo>
                    <a:pt x="183" y="73"/>
                  </a:lnTo>
                  <a:lnTo>
                    <a:pt x="131" y="101"/>
                  </a:lnTo>
                  <a:lnTo>
                    <a:pt x="77" y="135"/>
                  </a:lnTo>
                  <a:lnTo>
                    <a:pt x="24" y="178"/>
                  </a:lnTo>
                  <a:lnTo>
                    <a:pt x="0" y="178"/>
                  </a:lnTo>
                  <a:lnTo>
                    <a:pt x="4" y="175"/>
                  </a:lnTo>
                  <a:lnTo>
                    <a:pt x="61" y="130"/>
                  </a:lnTo>
                  <a:lnTo>
                    <a:pt x="116" y="93"/>
                  </a:lnTo>
                  <a:lnTo>
                    <a:pt x="170" y="64"/>
                  </a:lnTo>
                  <a:lnTo>
                    <a:pt x="223" y="40"/>
                  </a:lnTo>
                  <a:lnTo>
                    <a:pt x="277" y="24"/>
                  </a:lnTo>
                  <a:lnTo>
                    <a:pt x="329" y="13"/>
                  </a:lnTo>
                  <a:lnTo>
                    <a:pt x="382" y="6"/>
                  </a:lnTo>
                  <a:lnTo>
                    <a:pt x="435" y="2"/>
                  </a:lnTo>
                  <a:lnTo>
                    <a:pt x="489" y="2"/>
                  </a:lnTo>
                  <a:lnTo>
                    <a:pt x="544" y="2"/>
                  </a:lnTo>
                  <a:lnTo>
                    <a:pt x="599" y="3"/>
                  </a:lnTo>
                  <a:lnTo>
                    <a:pt x="653" y="6"/>
                  </a:lnTo>
                  <a:lnTo>
                    <a:pt x="708" y="6"/>
                  </a:lnTo>
                  <a:lnTo>
                    <a:pt x="785" y="6"/>
                  </a:lnTo>
                  <a:lnTo>
                    <a:pt x="858" y="3"/>
                  </a:lnTo>
                  <a:lnTo>
                    <a:pt x="920" y="2"/>
                  </a:lnTo>
                  <a:lnTo>
                    <a:pt x="98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297">
              <a:extLst>
                <a:ext uri="{FF2B5EF4-FFF2-40B4-BE49-F238E27FC236}">
                  <a16:creationId xmlns:a16="http://schemas.microsoft.com/office/drawing/2014/main" id="{0E674350-C5A8-450B-9633-55360D15BB55}"/>
                </a:ext>
              </a:extLst>
            </p:cNvPr>
            <p:cNvSpPr>
              <a:spLocks/>
            </p:cNvSpPr>
            <p:nvPr/>
          </p:nvSpPr>
          <p:spPr bwMode="auto">
            <a:xfrm>
              <a:off x="4081463" y="6045201"/>
              <a:ext cx="439738" cy="153988"/>
            </a:xfrm>
            <a:custGeom>
              <a:avLst/>
              <a:gdLst>
                <a:gd name="T0" fmla="*/ 134 w 277"/>
                <a:gd name="T1" fmla="*/ 1 h 97"/>
                <a:gd name="T2" fmla="*/ 144 w 277"/>
                <a:gd name="T3" fmla="*/ 31 h 97"/>
                <a:gd name="T4" fmla="*/ 155 w 277"/>
                <a:gd name="T5" fmla="*/ 48 h 97"/>
                <a:gd name="T6" fmla="*/ 181 w 277"/>
                <a:gd name="T7" fmla="*/ 20 h 97"/>
                <a:gd name="T8" fmla="*/ 199 w 277"/>
                <a:gd name="T9" fmla="*/ 15 h 97"/>
                <a:gd name="T10" fmla="*/ 203 w 277"/>
                <a:gd name="T11" fmla="*/ 22 h 97"/>
                <a:gd name="T12" fmla="*/ 194 w 277"/>
                <a:gd name="T13" fmla="*/ 45 h 97"/>
                <a:gd name="T14" fmla="*/ 207 w 277"/>
                <a:gd name="T15" fmla="*/ 42 h 97"/>
                <a:gd name="T16" fmla="*/ 255 w 277"/>
                <a:gd name="T17" fmla="*/ 13 h 97"/>
                <a:gd name="T18" fmla="*/ 277 w 277"/>
                <a:gd name="T19" fmla="*/ 16 h 97"/>
                <a:gd name="T20" fmla="*/ 259 w 277"/>
                <a:gd name="T21" fmla="*/ 51 h 97"/>
                <a:gd name="T22" fmla="*/ 252 w 277"/>
                <a:gd name="T23" fmla="*/ 53 h 97"/>
                <a:gd name="T24" fmla="*/ 250 w 277"/>
                <a:gd name="T25" fmla="*/ 46 h 97"/>
                <a:gd name="T26" fmla="*/ 247 w 277"/>
                <a:gd name="T27" fmla="*/ 27 h 97"/>
                <a:gd name="T28" fmla="*/ 200 w 277"/>
                <a:gd name="T29" fmla="*/ 59 h 97"/>
                <a:gd name="T30" fmla="*/ 182 w 277"/>
                <a:gd name="T31" fmla="*/ 67 h 97"/>
                <a:gd name="T32" fmla="*/ 183 w 277"/>
                <a:gd name="T33" fmla="*/ 48 h 97"/>
                <a:gd name="T34" fmla="*/ 179 w 277"/>
                <a:gd name="T35" fmla="*/ 35 h 97"/>
                <a:gd name="T36" fmla="*/ 156 w 277"/>
                <a:gd name="T37" fmla="*/ 60 h 97"/>
                <a:gd name="T38" fmla="*/ 146 w 277"/>
                <a:gd name="T39" fmla="*/ 66 h 97"/>
                <a:gd name="T40" fmla="*/ 135 w 277"/>
                <a:gd name="T41" fmla="*/ 48 h 97"/>
                <a:gd name="T42" fmla="*/ 128 w 277"/>
                <a:gd name="T43" fmla="*/ 13 h 97"/>
                <a:gd name="T44" fmla="*/ 124 w 277"/>
                <a:gd name="T45" fmla="*/ 55 h 97"/>
                <a:gd name="T46" fmla="*/ 128 w 277"/>
                <a:gd name="T47" fmla="*/ 79 h 97"/>
                <a:gd name="T48" fmla="*/ 120 w 277"/>
                <a:gd name="T49" fmla="*/ 82 h 97"/>
                <a:gd name="T50" fmla="*/ 94 w 277"/>
                <a:gd name="T51" fmla="*/ 51 h 97"/>
                <a:gd name="T52" fmla="*/ 109 w 277"/>
                <a:gd name="T53" fmla="*/ 89 h 97"/>
                <a:gd name="T54" fmla="*/ 104 w 277"/>
                <a:gd name="T55" fmla="*/ 95 h 97"/>
                <a:gd name="T56" fmla="*/ 95 w 277"/>
                <a:gd name="T57" fmla="*/ 92 h 97"/>
                <a:gd name="T58" fmla="*/ 91 w 277"/>
                <a:gd name="T59" fmla="*/ 97 h 97"/>
                <a:gd name="T60" fmla="*/ 87 w 277"/>
                <a:gd name="T61" fmla="*/ 95 h 97"/>
                <a:gd name="T62" fmla="*/ 83 w 277"/>
                <a:gd name="T63" fmla="*/ 81 h 97"/>
                <a:gd name="T64" fmla="*/ 24 w 277"/>
                <a:gd name="T65" fmla="*/ 37 h 97"/>
                <a:gd name="T66" fmla="*/ 0 w 277"/>
                <a:gd name="T67" fmla="*/ 22 h 97"/>
                <a:gd name="T68" fmla="*/ 4 w 277"/>
                <a:gd name="T69" fmla="*/ 16 h 97"/>
                <a:gd name="T70" fmla="*/ 43 w 277"/>
                <a:gd name="T71" fmla="*/ 33 h 97"/>
                <a:gd name="T72" fmla="*/ 91 w 277"/>
                <a:gd name="T73" fmla="*/ 75 h 97"/>
                <a:gd name="T74" fmla="*/ 80 w 277"/>
                <a:gd name="T75" fmla="*/ 44 h 97"/>
                <a:gd name="T76" fmla="*/ 75 w 277"/>
                <a:gd name="T77" fmla="*/ 23 h 97"/>
                <a:gd name="T78" fmla="*/ 80 w 277"/>
                <a:gd name="T79" fmla="*/ 20 h 97"/>
                <a:gd name="T80" fmla="*/ 104 w 277"/>
                <a:gd name="T81" fmla="*/ 48 h 97"/>
                <a:gd name="T82" fmla="*/ 113 w 277"/>
                <a:gd name="T83" fmla="*/ 49 h 97"/>
                <a:gd name="T84" fmla="*/ 119 w 277"/>
                <a:gd name="T85" fmla="*/ 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7" h="97">
                  <a:moveTo>
                    <a:pt x="130" y="0"/>
                  </a:moveTo>
                  <a:lnTo>
                    <a:pt x="131" y="0"/>
                  </a:lnTo>
                  <a:lnTo>
                    <a:pt x="134" y="1"/>
                  </a:lnTo>
                  <a:lnTo>
                    <a:pt x="135" y="2"/>
                  </a:lnTo>
                  <a:lnTo>
                    <a:pt x="141" y="16"/>
                  </a:lnTo>
                  <a:lnTo>
                    <a:pt x="144" y="31"/>
                  </a:lnTo>
                  <a:lnTo>
                    <a:pt x="145" y="42"/>
                  </a:lnTo>
                  <a:lnTo>
                    <a:pt x="148" y="53"/>
                  </a:lnTo>
                  <a:lnTo>
                    <a:pt x="155" y="48"/>
                  </a:lnTo>
                  <a:lnTo>
                    <a:pt x="160" y="41"/>
                  </a:lnTo>
                  <a:lnTo>
                    <a:pt x="170" y="30"/>
                  </a:lnTo>
                  <a:lnTo>
                    <a:pt x="181" y="20"/>
                  </a:lnTo>
                  <a:lnTo>
                    <a:pt x="193" y="15"/>
                  </a:lnTo>
                  <a:lnTo>
                    <a:pt x="196" y="13"/>
                  </a:lnTo>
                  <a:lnTo>
                    <a:pt x="199" y="15"/>
                  </a:lnTo>
                  <a:lnTo>
                    <a:pt x="201" y="17"/>
                  </a:lnTo>
                  <a:lnTo>
                    <a:pt x="203" y="20"/>
                  </a:lnTo>
                  <a:lnTo>
                    <a:pt x="203" y="22"/>
                  </a:lnTo>
                  <a:lnTo>
                    <a:pt x="203" y="23"/>
                  </a:lnTo>
                  <a:lnTo>
                    <a:pt x="197" y="35"/>
                  </a:lnTo>
                  <a:lnTo>
                    <a:pt x="194" y="45"/>
                  </a:lnTo>
                  <a:lnTo>
                    <a:pt x="192" y="53"/>
                  </a:lnTo>
                  <a:lnTo>
                    <a:pt x="199" y="48"/>
                  </a:lnTo>
                  <a:lnTo>
                    <a:pt x="207" y="42"/>
                  </a:lnTo>
                  <a:lnTo>
                    <a:pt x="222" y="30"/>
                  </a:lnTo>
                  <a:lnTo>
                    <a:pt x="239" y="20"/>
                  </a:lnTo>
                  <a:lnTo>
                    <a:pt x="255" y="13"/>
                  </a:lnTo>
                  <a:lnTo>
                    <a:pt x="273" y="13"/>
                  </a:lnTo>
                  <a:lnTo>
                    <a:pt x="276" y="15"/>
                  </a:lnTo>
                  <a:lnTo>
                    <a:pt x="277" y="16"/>
                  </a:lnTo>
                  <a:lnTo>
                    <a:pt x="277" y="19"/>
                  </a:lnTo>
                  <a:lnTo>
                    <a:pt x="277" y="22"/>
                  </a:lnTo>
                  <a:lnTo>
                    <a:pt x="259" y="51"/>
                  </a:lnTo>
                  <a:lnTo>
                    <a:pt x="256" y="52"/>
                  </a:lnTo>
                  <a:lnTo>
                    <a:pt x="255" y="53"/>
                  </a:lnTo>
                  <a:lnTo>
                    <a:pt x="252" y="53"/>
                  </a:lnTo>
                  <a:lnTo>
                    <a:pt x="250" y="51"/>
                  </a:lnTo>
                  <a:lnTo>
                    <a:pt x="250" y="49"/>
                  </a:lnTo>
                  <a:lnTo>
                    <a:pt x="250" y="46"/>
                  </a:lnTo>
                  <a:lnTo>
                    <a:pt x="263" y="23"/>
                  </a:lnTo>
                  <a:lnTo>
                    <a:pt x="263" y="23"/>
                  </a:lnTo>
                  <a:lnTo>
                    <a:pt x="247" y="27"/>
                  </a:lnTo>
                  <a:lnTo>
                    <a:pt x="229" y="37"/>
                  </a:lnTo>
                  <a:lnTo>
                    <a:pt x="212" y="49"/>
                  </a:lnTo>
                  <a:lnTo>
                    <a:pt x="200" y="59"/>
                  </a:lnTo>
                  <a:lnTo>
                    <a:pt x="186" y="67"/>
                  </a:lnTo>
                  <a:lnTo>
                    <a:pt x="185" y="68"/>
                  </a:lnTo>
                  <a:lnTo>
                    <a:pt x="182" y="67"/>
                  </a:lnTo>
                  <a:lnTo>
                    <a:pt x="179" y="66"/>
                  </a:lnTo>
                  <a:lnTo>
                    <a:pt x="179" y="63"/>
                  </a:lnTo>
                  <a:lnTo>
                    <a:pt x="183" y="48"/>
                  </a:lnTo>
                  <a:lnTo>
                    <a:pt x="189" y="33"/>
                  </a:lnTo>
                  <a:lnTo>
                    <a:pt x="192" y="26"/>
                  </a:lnTo>
                  <a:lnTo>
                    <a:pt x="179" y="35"/>
                  </a:lnTo>
                  <a:lnTo>
                    <a:pt x="168" y="46"/>
                  </a:lnTo>
                  <a:lnTo>
                    <a:pt x="163" y="53"/>
                  </a:lnTo>
                  <a:lnTo>
                    <a:pt x="156" y="60"/>
                  </a:lnTo>
                  <a:lnTo>
                    <a:pt x="150" y="66"/>
                  </a:lnTo>
                  <a:lnTo>
                    <a:pt x="148" y="66"/>
                  </a:lnTo>
                  <a:lnTo>
                    <a:pt x="146" y="66"/>
                  </a:lnTo>
                  <a:lnTo>
                    <a:pt x="144" y="66"/>
                  </a:lnTo>
                  <a:lnTo>
                    <a:pt x="142" y="64"/>
                  </a:lnTo>
                  <a:lnTo>
                    <a:pt x="135" y="48"/>
                  </a:lnTo>
                  <a:lnTo>
                    <a:pt x="133" y="33"/>
                  </a:lnTo>
                  <a:lnTo>
                    <a:pt x="131" y="23"/>
                  </a:lnTo>
                  <a:lnTo>
                    <a:pt x="128" y="13"/>
                  </a:lnTo>
                  <a:lnTo>
                    <a:pt x="124" y="26"/>
                  </a:lnTo>
                  <a:lnTo>
                    <a:pt x="123" y="40"/>
                  </a:lnTo>
                  <a:lnTo>
                    <a:pt x="124" y="55"/>
                  </a:lnTo>
                  <a:lnTo>
                    <a:pt x="126" y="67"/>
                  </a:lnTo>
                  <a:lnTo>
                    <a:pt x="128" y="77"/>
                  </a:lnTo>
                  <a:lnTo>
                    <a:pt x="128" y="79"/>
                  </a:lnTo>
                  <a:lnTo>
                    <a:pt x="126" y="82"/>
                  </a:lnTo>
                  <a:lnTo>
                    <a:pt x="123" y="82"/>
                  </a:lnTo>
                  <a:lnTo>
                    <a:pt x="120" y="82"/>
                  </a:lnTo>
                  <a:lnTo>
                    <a:pt x="106" y="68"/>
                  </a:lnTo>
                  <a:lnTo>
                    <a:pt x="95" y="53"/>
                  </a:lnTo>
                  <a:lnTo>
                    <a:pt x="94" y="51"/>
                  </a:lnTo>
                  <a:lnTo>
                    <a:pt x="97" y="56"/>
                  </a:lnTo>
                  <a:lnTo>
                    <a:pt x="104" y="73"/>
                  </a:lnTo>
                  <a:lnTo>
                    <a:pt x="109" y="89"/>
                  </a:lnTo>
                  <a:lnTo>
                    <a:pt x="109" y="92"/>
                  </a:lnTo>
                  <a:lnTo>
                    <a:pt x="108" y="95"/>
                  </a:lnTo>
                  <a:lnTo>
                    <a:pt x="104" y="95"/>
                  </a:lnTo>
                  <a:lnTo>
                    <a:pt x="101" y="95"/>
                  </a:lnTo>
                  <a:lnTo>
                    <a:pt x="95" y="90"/>
                  </a:lnTo>
                  <a:lnTo>
                    <a:pt x="95" y="92"/>
                  </a:lnTo>
                  <a:lnTo>
                    <a:pt x="95" y="95"/>
                  </a:lnTo>
                  <a:lnTo>
                    <a:pt x="94" y="96"/>
                  </a:lnTo>
                  <a:lnTo>
                    <a:pt x="91" y="97"/>
                  </a:lnTo>
                  <a:lnTo>
                    <a:pt x="91" y="97"/>
                  </a:lnTo>
                  <a:lnTo>
                    <a:pt x="88" y="96"/>
                  </a:lnTo>
                  <a:lnTo>
                    <a:pt x="87" y="95"/>
                  </a:lnTo>
                  <a:lnTo>
                    <a:pt x="86" y="92"/>
                  </a:lnTo>
                  <a:lnTo>
                    <a:pt x="84" y="86"/>
                  </a:lnTo>
                  <a:lnTo>
                    <a:pt x="83" y="81"/>
                  </a:lnTo>
                  <a:lnTo>
                    <a:pt x="64" y="66"/>
                  </a:lnTo>
                  <a:lnTo>
                    <a:pt x="44" y="51"/>
                  </a:lnTo>
                  <a:lnTo>
                    <a:pt x="24" y="37"/>
                  </a:lnTo>
                  <a:lnTo>
                    <a:pt x="3" y="26"/>
                  </a:lnTo>
                  <a:lnTo>
                    <a:pt x="0" y="23"/>
                  </a:lnTo>
                  <a:lnTo>
                    <a:pt x="0" y="22"/>
                  </a:lnTo>
                  <a:lnTo>
                    <a:pt x="0" y="19"/>
                  </a:lnTo>
                  <a:lnTo>
                    <a:pt x="2" y="17"/>
                  </a:lnTo>
                  <a:lnTo>
                    <a:pt x="4" y="16"/>
                  </a:lnTo>
                  <a:lnTo>
                    <a:pt x="6" y="16"/>
                  </a:lnTo>
                  <a:lnTo>
                    <a:pt x="24" y="23"/>
                  </a:lnTo>
                  <a:lnTo>
                    <a:pt x="43" y="33"/>
                  </a:lnTo>
                  <a:lnTo>
                    <a:pt x="62" y="44"/>
                  </a:lnTo>
                  <a:lnTo>
                    <a:pt x="79" y="59"/>
                  </a:lnTo>
                  <a:lnTo>
                    <a:pt x="91" y="75"/>
                  </a:lnTo>
                  <a:lnTo>
                    <a:pt x="95" y="78"/>
                  </a:lnTo>
                  <a:lnTo>
                    <a:pt x="87" y="60"/>
                  </a:lnTo>
                  <a:lnTo>
                    <a:pt x="80" y="44"/>
                  </a:lnTo>
                  <a:lnTo>
                    <a:pt x="73" y="26"/>
                  </a:lnTo>
                  <a:lnTo>
                    <a:pt x="73" y="24"/>
                  </a:lnTo>
                  <a:lnTo>
                    <a:pt x="75" y="23"/>
                  </a:lnTo>
                  <a:lnTo>
                    <a:pt x="76" y="22"/>
                  </a:lnTo>
                  <a:lnTo>
                    <a:pt x="77" y="20"/>
                  </a:lnTo>
                  <a:lnTo>
                    <a:pt x="80" y="20"/>
                  </a:lnTo>
                  <a:lnTo>
                    <a:pt x="82" y="22"/>
                  </a:lnTo>
                  <a:lnTo>
                    <a:pt x="94" y="34"/>
                  </a:lnTo>
                  <a:lnTo>
                    <a:pt x="104" y="48"/>
                  </a:lnTo>
                  <a:lnTo>
                    <a:pt x="109" y="56"/>
                  </a:lnTo>
                  <a:lnTo>
                    <a:pt x="115" y="63"/>
                  </a:lnTo>
                  <a:lnTo>
                    <a:pt x="113" y="49"/>
                  </a:lnTo>
                  <a:lnTo>
                    <a:pt x="113" y="34"/>
                  </a:lnTo>
                  <a:lnTo>
                    <a:pt x="115" y="22"/>
                  </a:lnTo>
                  <a:lnTo>
                    <a:pt x="119" y="9"/>
                  </a:lnTo>
                  <a:lnTo>
                    <a:pt x="127" y="1"/>
                  </a:lnTo>
                  <a:lnTo>
                    <a:pt x="13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298">
              <a:extLst>
                <a:ext uri="{FF2B5EF4-FFF2-40B4-BE49-F238E27FC236}">
                  <a16:creationId xmlns:a16="http://schemas.microsoft.com/office/drawing/2014/main" id="{E3EBA38F-432C-4C63-8B99-8BC72FD29330}"/>
                </a:ext>
              </a:extLst>
            </p:cNvPr>
            <p:cNvSpPr>
              <a:spLocks/>
            </p:cNvSpPr>
            <p:nvPr/>
          </p:nvSpPr>
          <p:spPr bwMode="auto">
            <a:xfrm>
              <a:off x="3333751" y="5849938"/>
              <a:ext cx="180975" cy="311150"/>
            </a:xfrm>
            <a:custGeom>
              <a:avLst/>
              <a:gdLst>
                <a:gd name="T0" fmla="*/ 8 w 114"/>
                <a:gd name="T1" fmla="*/ 0 h 196"/>
                <a:gd name="T2" fmla="*/ 11 w 114"/>
                <a:gd name="T3" fmla="*/ 1 h 196"/>
                <a:gd name="T4" fmla="*/ 14 w 114"/>
                <a:gd name="T5" fmla="*/ 3 h 196"/>
                <a:gd name="T6" fmla="*/ 15 w 114"/>
                <a:gd name="T7" fmla="*/ 5 h 196"/>
                <a:gd name="T8" fmla="*/ 26 w 114"/>
                <a:gd name="T9" fmla="*/ 33 h 196"/>
                <a:gd name="T10" fmla="*/ 41 w 114"/>
                <a:gd name="T11" fmla="*/ 63 h 196"/>
                <a:gd name="T12" fmla="*/ 59 w 114"/>
                <a:gd name="T13" fmla="*/ 92 h 196"/>
                <a:gd name="T14" fmla="*/ 77 w 114"/>
                <a:gd name="T15" fmla="*/ 123 h 196"/>
                <a:gd name="T16" fmla="*/ 97 w 114"/>
                <a:gd name="T17" fmla="*/ 154 h 196"/>
                <a:gd name="T18" fmla="*/ 114 w 114"/>
                <a:gd name="T19" fmla="*/ 186 h 196"/>
                <a:gd name="T20" fmla="*/ 114 w 114"/>
                <a:gd name="T21" fmla="*/ 187 h 196"/>
                <a:gd name="T22" fmla="*/ 114 w 114"/>
                <a:gd name="T23" fmla="*/ 190 h 196"/>
                <a:gd name="T24" fmla="*/ 113 w 114"/>
                <a:gd name="T25" fmla="*/ 193 h 196"/>
                <a:gd name="T26" fmla="*/ 110 w 114"/>
                <a:gd name="T27" fmla="*/ 194 h 196"/>
                <a:gd name="T28" fmla="*/ 108 w 114"/>
                <a:gd name="T29" fmla="*/ 196 h 196"/>
                <a:gd name="T30" fmla="*/ 105 w 114"/>
                <a:gd name="T31" fmla="*/ 196 h 196"/>
                <a:gd name="T32" fmla="*/ 102 w 114"/>
                <a:gd name="T33" fmla="*/ 194 h 196"/>
                <a:gd name="T34" fmla="*/ 101 w 114"/>
                <a:gd name="T35" fmla="*/ 191 h 196"/>
                <a:gd name="T36" fmla="*/ 84 w 114"/>
                <a:gd name="T37" fmla="*/ 161 h 196"/>
                <a:gd name="T38" fmla="*/ 65 w 114"/>
                <a:gd name="T39" fmla="*/ 129 h 196"/>
                <a:gd name="T40" fmla="*/ 40 w 114"/>
                <a:gd name="T41" fmla="*/ 89 h 196"/>
                <a:gd name="T42" fmla="*/ 18 w 114"/>
                <a:gd name="T43" fmla="*/ 48 h 196"/>
                <a:gd name="T44" fmla="*/ 1 w 114"/>
                <a:gd name="T45" fmla="*/ 10 h 196"/>
                <a:gd name="T46" fmla="*/ 0 w 114"/>
                <a:gd name="T47" fmla="*/ 7 h 196"/>
                <a:gd name="T48" fmla="*/ 1 w 114"/>
                <a:gd name="T49" fmla="*/ 4 h 196"/>
                <a:gd name="T50" fmla="*/ 3 w 114"/>
                <a:gd name="T51" fmla="*/ 3 h 196"/>
                <a:gd name="T52" fmla="*/ 6 w 114"/>
                <a:gd name="T53" fmla="*/ 1 h 196"/>
                <a:gd name="T54" fmla="*/ 8 w 114"/>
                <a:gd name="T55"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4" h="196">
                  <a:moveTo>
                    <a:pt x="8" y="0"/>
                  </a:moveTo>
                  <a:lnTo>
                    <a:pt x="11" y="1"/>
                  </a:lnTo>
                  <a:lnTo>
                    <a:pt x="14" y="3"/>
                  </a:lnTo>
                  <a:lnTo>
                    <a:pt x="15" y="5"/>
                  </a:lnTo>
                  <a:lnTo>
                    <a:pt x="26" y="33"/>
                  </a:lnTo>
                  <a:lnTo>
                    <a:pt x="41" y="63"/>
                  </a:lnTo>
                  <a:lnTo>
                    <a:pt x="59" y="92"/>
                  </a:lnTo>
                  <a:lnTo>
                    <a:pt x="77" y="123"/>
                  </a:lnTo>
                  <a:lnTo>
                    <a:pt x="97" y="154"/>
                  </a:lnTo>
                  <a:lnTo>
                    <a:pt x="114" y="186"/>
                  </a:lnTo>
                  <a:lnTo>
                    <a:pt x="114" y="187"/>
                  </a:lnTo>
                  <a:lnTo>
                    <a:pt x="114" y="190"/>
                  </a:lnTo>
                  <a:lnTo>
                    <a:pt x="113" y="193"/>
                  </a:lnTo>
                  <a:lnTo>
                    <a:pt x="110" y="194"/>
                  </a:lnTo>
                  <a:lnTo>
                    <a:pt x="108" y="196"/>
                  </a:lnTo>
                  <a:lnTo>
                    <a:pt x="105" y="196"/>
                  </a:lnTo>
                  <a:lnTo>
                    <a:pt x="102" y="194"/>
                  </a:lnTo>
                  <a:lnTo>
                    <a:pt x="101" y="191"/>
                  </a:lnTo>
                  <a:lnTo>
                    <a:pt x="84" y="161"/>
                  </a:lnTo>
                  <a:lnTo>
                    <a:pt x="65" y="129"/>
                  </a:lnTo>
                  <a:lnTo>
                    <a:pt x="40" y="89"/>
                  </a:lnTo>
                  <a:lnTo>
                    <a:pt x="18" y="48"/>
                  </a:lnTo>
                  <a:lnTo>
                    <a:pt x="1" y="10"/>
                  </a:lnTo>
                  <a:lnTo>
                    <a:pt x="0" y="7"/>
                  </a:lnTo>
                  <a:lnTo>
                    <a:pt x="1" y="4"/>
                  </a:lnTo>
                  <a:lnTo>
                    <a:pt x="3" y="3"/>
                  </a:lnTo>
                  <a:lnTo>
                    <a:pt x="6" y="1"/>
                  </a:lnTo>
                  <a:lnTo>
                    <a:pt x="8"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299">
              <a:extLst>
                <a:ext uri="{FF2B5EF4-FFF2-40B4-BE49-F238E27FC236}">
                  <a16:creationId xmlns:a16="http://schemas.microsoft.com/office/drawing/2014/main" id="{340C5DAC-9562-44B2-8D14-382A6127901E}"/>
                </a:ext>
              </a:extLst>
            </p:cNvPr>
            <p:cNvSpPr>
              <a:spLocks/>
            </p:cNvSpPr>
            <p:nvPr/>
          </p:nvSpPr>
          <p:spPr bwMode="auto">
            <a:xfrm>
              <a:off x="2998788" y="5443538"/>
              <a:ext cx="530225" cy="692150"/>
            </a:xfrm>
            <a:custGeom>
              <a:avLst/>
              <a:gdLst>
                <a:gd name="T0" fmla="*/ 106 w 334"/>
                <a:gd name="T1" fmla="*/ 7 h 436"/>
                <a:gd name="T2" fmla="*/ 133 w 334"/>
                <a:gd name="T3" fmla="*/ 42 h 436"/>
                <a:gd name="T4" fmla="*/ 144 w 334"/>
                <a:gd name="T5" fmla="*/ 73 h 436"/>
                <a:gd name="T6" fmla="*/ 188 w 334"/>
                <a:gd name="T7" fmla="*/ 75 h 436"/>
                <a:gd name="T8" fmla="*/ 221 w 334"/>
                <a:gd name="T9" fmla="*/ 117 h 436"/>
                <a:gd name="T10" fmla="*/ 252 w 334"/>
                <a:gd name="T11" fmla="*/ 154 h 436"/>
                <a:gd name="T12" fmla="*/ 288 w 334"/>
                <a:gd name="T13" fmla="*/ 187 h 436"/>
                <a:gd name="T14" fmla="*/ 291 w 334"/>
                <a:gd name="T15" fmla="*/ 234 h 436"/>
                <a:gd name="T16" fmla="*/ 325 w 334"/>
                <a:gd name="T17" fmla="*/ 272 h 436"/>
                <a:gd name="T18" fmla="*/ 330 w 334"/>
                <a:gd name="T19" fmla="*/ 322 h 436"/>
                <a:gd name="T20" fmla="*/ 314 w 334"/>
                <a:gd name="T21" fmla="*/ 340 h 436"/>
                <a:gd name="T22" fmla="*/ 308 w 334"/>
                <a:gd name="T23" fmla="*/ 336 h 436"/>
                <a:gd name="T24" fmla="*/ 308 w 334"/>
                <a:gd name="T25" fmla="*/ 329 h 436"/>
                <a:gd name="T26" fmla="*/ 312 w 334"/>
                <a:gd name="T27" fmla="*/ 275 h 436"/>
                <a:gd name="T28" fmla="*/ 276 w 334"/>
                <a:gd name="T29" fmla="*/ 241 h 436"/>
                <a:gd name="T30" fmla="*/ 263 w 334"/>
                <a:gd name="T31" fmla="*/ 230 h 436"/>
                <a:gd name="T32" fmla="*/ 274 w 334"/>
                <a:gd name="T33" fmla="*/ 191 h 436"/>
                <a:gd name="T34" fmla="*/ 243 w 334"/>
                <a:gd name="T35" fmla="*/ 165 h 436"/>
                <a:gd name="T36" fmla="*/ 214 w 334"/>
                <a:gd name="T37" fmla="*/ 161 h 436"/>
                <a:gd name="T38" fmla="*/ 211 w 334"/>
                <a:gd name="T39" fmla="*/ 137 h 436"/>
                <a:gd name="T40" fmla="*/ 181 w 334"/>
                <a:gd name="T41" fmla="*/ 88 h 436"/>
                <a:gd name="T42" fmla="*/ 144 w 334"/>
                <a:gd name="T43" fmla="*/ 89 h 436"/>
                <a:gd name="T44" fmla="*/ 135 w 334"/>
                <a:gd name="T45" fmla="*/ 88 h 436"/>
                <a:gd name="T46" fmla="*/ 124 w 334"/>
                <a:gd name="T47" fmla="*/ 62 h 436"/>
                <a:gd name="T48" fmla="*/ 108 w 334"/>
                <a:gd name="T49" fmla="*/ 27 h 436"/>
                <a:gd name="T50" fmla="*/ 72 w 334"/>
                <a:gd name="T51" fmla="*/ 15 h 436"/>
                <a:gd name="T52" fmla="*/ 49 w 334"/>
                <a:gd name="T53" fmla="*/ 38 h 436"/>
                <a:gd name="T54" fmla="*/ 49 w 334"/>
                <a:gd name="T55" fmla="*/ 70 h 436"/>
                <a:gd name="T56" fmla="*/ 54 w 334"/>
                <a:gd name="T57" fmla="*/ 92 h 436"/>
                <a:gd name="T58" fmla="*/ 43 w 334"/>
                <a:gd name="T59" fmla="*/ 125 h 436"/>
                <a:gd name="T60" fmla="*/ 24 w 334"/>
                <a:gd name="T61" fmla="*/ 153 h 436"/>
                <a:gd name="T62" fmla="*/ 21 w 334"/>
                <a:gd name="T63" fmla="*/ 193 h 436"/>
                <a:gd name="T64" fmla="*/ 55 w 334"/>
                <a:gd name="T65" fmla="*/ 209 h 436"/>
                <a:gd name="T66" fmla="*/ 90 w 334"/>
                <a:gd name="T67" fmla="*/ 223 h 436"/>
                <a:gd name="T68" fmla="*/ 105 w 334"/>
                <a:gd name="T69" fmla="*/ 253 h 436"/>
                <a:gd name="T70" fmla="*/ 94 w 334"/>
                <a:gd name="T71" fmla="*/ 275 h 436"/>
                <a:gd name="T72" fmla="*/ 83 w 334"/>
                <a:gd name="T73" fmla="*/ 296 h 436"/>
                <a:gd name="T74" fmla="*/ 79 w 334"/>
                <a:gd name="T75" fmla="*/ 362 h 436"/>
                <a:gd name="T76" fmla="*/ 108 w 334"/>
                <a:gd name="T77" fmla="*/ 413 h 436"/>
                <a:gd name="T78" fmla="*/ 166 w 334"/>
                <a:gd name="T79" fmla="*/ 414 h 436"/>
                <a:gd name="T80" fmla="*/ 171 w 334"/>
                <a:gd name="T81" fmla="*/ 409 h 436"/>
                <a:gd name="T82" fmla="*/ 178 w 334"/>
                <a:gd name="T83" fmla="*/ 406 h 436"/>
                <a:gd name="T84" fmla="*/ 185 w 334"/>
                <a:gd name="T85" fmla="*/ 407 h 436"/>
                <a:gd name="T86" fmla="*/ 188 w 334"/>
                <a:gd name="T87" fmla="*/ 416 h 436"/>
                <a:gd name="T88" fmla="*/ 182 w 334"/>
                <a:gd name="T89" fmla="*/ 421 h 436"/>
                <a:gd name="T90" fmla="*/ 115 w 334"/>
                <a:gd name="T91" fmla="*/ 432 h 436"/>
                <a:gd name="T92" fmla="*/ 72 w 334"/>
                <a:gd name="T93" fmla="*/ 387 h 436"/>
                <a:gd name="T94" fmla="*/ 62 w 334"/>
                <a:gd name="T95" fmla="*/ 314 h 436"/>
                <a:gd name="T96" fmla="*/ 83 w 334"/>
                <a:gd name="T97" fmla="*/ 267 h 436"/>
                <a:gd name="T98" fmla="*/ 90 w 334"/>
                <a:gd name="T99" fmla="*/ 248 h 436"/>
                <a:gd name="T100" fmla="*/ 66 w 334"/>
                <a:gd name="T101" fmla="*/ 226 h 436"/>
                <a:gd name="T102" fmla="*/ 28 w 334"/>
                <a:gd name="T103" fmla="*/ 215 h 436"/>
                <a:gd name="T104" fmla="*/ 2 w 334"/>
                <a:gd name="T105" fmla="*/ 183 h 436"/>
                <a:gd name="T106" fmla="*/ 13 w 334"/>
                <a:gd name="T107" fmla="*/ 143 h 436"/>
                <a:gd name="T108" fmla="*/ 31 w 334"/>
                <a:gd name="T109" fmla="*/ 118 h 436"/>
                <a:gd name="T110" fmla="*/ 40 w 334"/>
                <a:gd name="T111" fmla="*/ 92 h 436"/>
                <a:gd name="T112" fmla="*/ 35 w 334"/>
                <a:gd name="T113" fmla="*/ 74 h 436"/>
                <a:gd name="T114" fmla="*/ 35 w 334"/>
                <a:gd name="T115" fmla="*/ 33 h 436"/>
                <a:gd name="T116" fmla="*/ 62 w 334"/>
                <a:gd name="T117" fmla="*/ 2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4" h="436">
                  <a:moveTo>
                    <a:pt x="76" y="0"/>
                  </a:moveTo>
                  <a:lnTo>
                    <a:pt x="90" y="1"/>
                  </a:lnTo>
                  <a:lnTo>
                    <a:pt x="106" y="7"/>
                  </a:lnTo>
                  <a:lnTo>
                    <a:pt x="117" y="16"/>
                  </a:lnTo>
                  <a:lnTo>
                    <a:pt x="127" y="29"/>
                  </a:lnTo>
                  <a:lnTo>
                    <a:pt x="133" y="42"/>
                  </a:lnTo>
                  <a:lnTo>
                    <a:pt x="138" y="58"/>
                  </a:lnTo>
                  <a:lnTo>
                    <a:pt x="141" y="66"/>
                  </a:lnTo>
                  <a:lnTo>
                    <a:pt x="144" y="73"/>
                  </a:lnTo>
                  <a:lnTo>
                    <a:pt x="162" y="69"/>
                  </a:lnTo>
                  <a:lnTo>
                    <a:pt x="177" y="71"/>
                  </a:lnTo>
                  <a:lnTo>
                    <a:pt x="188" y="75"/>
                  </a:lnTo>
                  <a:lnTo>
                    <a:pt x="201" y="87"/>
                  </a:lnTo>
                  <a:lnTo>
                    <a:pt x="212" y="100"/>
                  </a:lnTo>
                  <a:lnTo>
                    <a:pt x="221" y="117"/>
                  </a:lnTo>
                  <a:lnTo>
                    <a:pt x="225" y="133"/>
                  </a:lnTo>
                  <a:lnTo>
                    <a:pt x="228" y="150"/>
                  </a:lnTo>
                  <a:lnTo>
                    <a:pt x="252" y="154"/>
                  </a:lnTo>
                  <a:lnTo>
                    <a:pt x="272" y="161"/>
                  </a:lnTo>
                  <a:lnTo>
                    <a:pt x="283" y="173"/>
                  </a:lnTo>
                  <a:lnTo>
                    <a:pt x="288" y="187"/>
                  </a:lnTo>
                  <a:lnTo>
                    <a:pt x="287" y="205"/>
                  </a:lnTo>
                  <a:lnTo>
                    <a:pt x="280" y="226"/>
                  </a:lnTo>
                  <a:lnTo>
                    <a:pt x="291" y="234"/>
                  </a:lnTo>
                  <a:lnTo>
                    <a:pt x="303" y="244"/>
                  </a:lnTo>
                  <a:lnTo>
                    <a:pt x="316" y="256"/>
                  </a:lnTo>
                  <a:lnTo>
                    <a:pt x="325" y="272"/>
                  </a:lnTo>
                  <a:lnTo>
                    <a:pt x="332" y="289"/>
                  </a:lnTo>
                  <a:lnTo>
                    <a:pt x="334" y="306"/>
                  </a:lnTo>
                  <a:lnTo>
                    <a:pt x="330" y="322"/>
                  </a:lnTo>
                  <a:lnTo>
                    <a:pt x="320" y="337"/>
                  </a:lnTo>
                  <a:lnTo>
                    <a:pt x="317" y="339"/>
                  </a:lnTo>
                  <a:lnTo>
                    <a:pt x="314" y="340"/>
                  </a:lnTo>
                  <a:lnTo>
                    <a:pt x="312" y="340"/>
                  </a:lnTo>
                  <a:lnTo>
                    <a:pt x="309" y="339"/>
                  </a:lnTo>
                  <a:lnTo>
                    <a:pt x="308" y="336"/>
                  </a:lnTo>
                  <a:lnTo>
                    <a:pt x="306" y="333"/>
                  </a:lnTo>
                  <a:lnTo>
                    <a:pt x="306" y="330"/>
                  </a:lnTo>
                  <a:lnTo>
                    <a:pt x="308" y="329"/>
                  </a:lnTo>
                  <a:lnTo>
                    <a:pt x="317" y="311"/>
                  </a:lnTo>
                  <a:lnTo>
                    <a:pt x="319" y="292"/>
                  </a:lnTo>
                  <a:lnTo>
                    <a:pt x="312" y="275"/>
                  </a:lnTo>
                  <a:lnTo>
                    <a:pt x="301" y="261"/>
                  </a:lnTo>
                  <a:lnTo>
                    <a:pt x="288" y="249"/>
                  </a:lnTo>
                  <a:lnTo>
                    <a:pt x="276" y="241"/>
                  </a:lnTo>
                  <a:lnTo>
                    <a:pt x="268" y="235"/>
                  </a:lnTo>
                  <a:lnTo>
                    <a:pt x="265" y="233"/>
                  </a:lnTo>
                  <a:lnTo>
                    <a:pt x="263" y="230"/>
                  </a:lnTo>
                  <a:lnTo>
                    <a:pt x="265" y="226"/>
                  </a:lnTo>
                  <a:lnTo>
                    <a:pt x="272" y="206"/>
                  </a:lnTo>
                  <a:lnTo>
                    <a:pt x="274" y="191"/>
                  </a:lnTo>
                  <a:lnTo>
                    <a:pt x="270" y="180"/>
                  </a:lnTo>
                  <a:lnTo>
                    <a:pt x="261" y="172"/>
                  </a:lnTo>
                  <a:lnTo>
                    <a:pt x="243" y="165"/>
                  </a:lnTo>
                  <a:lnTo>
                    <a:pt x="219" y="162"/>
                  </a:lnTo>
                  <a:lnTo>
                    <a:pt x="217" y="162"/>
                  </a:lnTo>
                  <a:lnTo>
                    <a:pt x="214" y="161"/>
                  </a:lnTo>
                  <a:lnTo>
                    <a:pt x="212" y="158"/>
                  </a:lnTo>
                  <a:lnTo>
                    <a:pt x="212" y="155"/>
                  </a:lnTo>
                  <a:lnTo>
                    <a:pt x="211" y="137"/>
                  </a:lnTo>
                  <a:lnTo>
                    <a:pt x="206" y="118"/>
                  </a:lnTo>
                  <a:lnTo>
                    <a:pt x="195" y="100"/>
                  </a:lnTo>
                  <a:lnTo>
                    <a:pt x="181" y="88"/>
                  </a:lnTo>
                  <a:lnTo>
                    <a:pt x="168" y="84"/>
                  </a:lnTo>
                  <a:lnTo>
                    <a:pt x="157" y="84"/>
                  </a:lnTo>
                  <a:lnTo>
                    <a:pt x="144" y="89"/>
                  </a:lnTo>
                  <a:lnTo>
                    <a:pt x="141" y="89"/>
                  </a:lnTo>
                  <a:lnTo>
                    <a:pt x="138" y="89"/>
                  </a:lnTo>
                  <a:lnTo>
                    <a:pt x="135" y="88"/>
                  </a:lnTo>
                  <a:lnTo>
                    <a:pt x="134" y="87"/>
                  </a:lnTo>
                  <a:lnTo>
                    <a:pt x="128" y="74"/>
                  </a:lnTo>
                  <a:lnTo>
                    <a:pt x="124" y="62"/>
                  </a:lnTo>
                  <a:lnTo>
                    <a:pt x="120" y="49"/>
                  </a:lnTo>
                  <a:lnTo>
                    <a:pt x="115" y="37"/>
                  </a:lnTo>
                  <a:lnTo>
                    <a:pt x="108" y="27"/>
                  </a:lnTo>
                  <a:lnTo>
                    <a:pt x="100" y="19"/>
                  </a:lnTo>
                  <a:lnTo>
                    <a:pt x="87" y="15"/>
                  </a:lnTo>
                  <a:lnTo>
                    <a:pt x="72" y="15"/>
                  </a:lnTo>
                  <a:lnTo>
                    <a:pt x="60" y="19"/>
                  </a:lnTo>
                  <a:lnTo>
                    <a:pt x="53" y="27"/>
                  </a:lnTo>
                  <a:lnTo>
                    <a:pt x="49" y="38"/>
                  </a:lnTo>
                  <a:lnTo>
                    <a:pt x="46" y="51"/>
                  </a:lnTo>
                  <a:lnTo>
                    <a:pt x="47" y="62"/>
                  </a:lnTo>
                  <a:lnTo>
                    <a:pt x="49" y="70"/>
                  </a:lnTo>
                  <a:lnTo>
                    <a:pt x="51" y="75"/>
                  </a:lnTo>
                  <a:lnTo>
                    <a:pt x="54" y="84"/>
                  </a:lnTo>
                  <a:lnTo>
                    <a:pt x="54" y="92"/>
                  </a:lnTo>
                  <a:lnTo>
                    <a:pt x="53" y="103"/>
                  </a:lnTo>
                  <a:lnTo>
                    <a:pt x="47" y="118"/>
                  </a:lnTo>
                  <a:lnTo>
                    <a:pt x="43" y="125"/>
                  </a:lnTo>
                  <a:lnTo>
                    <a:pt x="38" y="132"/>
                  </a:lnTo>
                  <a:lnTo>
                    <a:pt x="33" y="139"/>
                  </a:lnTo>
                  <a:lnTo>
                    <a:pt x="24" y="153"/>
                  </a:lnTo>
                  <a:lnTo>
                    <a:pt x="17" y="166"/>
                  </a:lnTo>
                  <a:lnTo>
                    <a:pt x="16" y="180"/>
                  </a:lnTo>
                  <a:lnTo>
                    <a:pt x="21" y="193"/>
                  </a:lnTo>
                  <a:lnTo>
                    <a:pt x="31" y="199"/>
                  </a:lnTo>
                  <a:lnTo>
                    <a:pt x="42" y="205"/>
                  </a:lnTo>
                  <a:lnTo>
                    <a:pt x="55" y="209"/>
                  </a:lnTo>
                  <a:lnTo>
                    <a:pt x="68" y="212"/>
                  </a:lnTo>
                  <a:lnTo>
                    <a:pt x="80" y="216"/>
                  </a:lnTo>
                  <a:lnTo>
                    <a:pt x="90" y="223"/>
                  </a:lnTo>
                  <a:lnTo>
                    <a:pt x="98" y="233"/>
                  </a:lnTo>
                  <a:lnTo>
                    <a:pt x="104" y="244"/>
                  </a:lnTo>
                  <a:lnTo>
                    <a:pt x="105" y="253"/>
                  </a:lnTo>
                  <a:lnTo>
                    <a:pt x="104" y="261"/>
                  </a:lnTo>
                  <a:lnTo>
                    <a:pt x="100" y="268"/>
                  </a:lnTo>
                  <a:lnTo>
                    <a:pt x="94" y="275"/>
                  </a:lnTo>
                  <a:lnTo>
                    <a:pt x="90" y="281"/>
                  </a:lnTo>
                  <a:lnTo>
                    <a:pt x="86" y="288"/>
                  </a:lnTo>
                  <a:lnTo>
                    <a:pt x="83" y="296"/>
                  </a:lnTo>
                  <a:lnTo>
                    <a:pt x="77" y="317"/>
                  </a:lnTo>
                  <a:lnTo>
                    <a:pt x="76" y="339"/>
                  </a:lnTo>
                  <a:lnTo>
                    <a:pt x="79" y="362"/>
                  </a:lnTo>
                  <a:lnTo>
                    <a:pt x="86" y="383"/>
                  </a:lnTo>
                  <a:lnTo>
                    <a:pt x="95" y="401"/>
                  </a:lnTo>
                  <a:lnTo>
                    <a:pt x="108" y="413"/>
                  </a:lnTo>
                  <a:lnTo>
                    <a:pt x="126" y="421"/>
                  </a:lnTo>
                  <a:lnTo>
                    <a:pt x="145" y="421"/>
                  </a:lnTo>
                  <a:lnTo>
                    <a:pt x="166" y="414"/>
                  </a:lnTo>
                  <a:lnTo>
                    <a:pt x="167" y="412"/>
                  </a:lnTo>
                  <a:lnTo>
                    <a:pt x="168" y="409"/>
                  </a:lnTo>
                  <a:lnTo>
                    <a:pt x="171" y="409"/>
                  </a:lnTo>
                  <a:lnTo>
                    <a:pt x="174" y="409"/>
                  </a:lnTo>
                  <a:lnTo>
                    <a:pt x="177" y="407"/>
                  </a:lnTo>
                  <a:lnTo>
                    <a:pt x="178" y="406"/>
                  </a:lnTo>
                  <a:lnTo>
                    <a:pt x="179" y="406"/>
                  </a:lnTo>
                  <a:lnTo>
                    <a:pt x="182" y="406"/>
                  </a:lnTo>
                  <a:lnTo>
                    <a:pt x="185" y="407"/>
                  </a:lnTo>
                  <a:lnTo>
                    <a:pt x="188" y="409"/>
                  </a:lnTo>
                  <a:lnTo>
                    <a:pt x="189" y="413"/>
                  </a:lnTo>
                  <a:lnTo>
                    <a:pt x="188" y="416"/>
                  </a:lnTo>
                  <a:lnTo>
                    <a:pt x="186" y="417"/>
                  </a:lnTo>
                  <a:lnTo>
                    <a:pt x="185" y="420"/>
                  </a:lnTo>
                  <a:lnTo>
                    <a:pt x="182" y="421"/>
                  </a:lnTo>
                  <a:lnTo>
                    <a:pt x="157" y="432"/>
                  </a:lnTo>
                  <a:lnTo>
                    <a:pt x="133" y="436"/>
                  </a:lnTo>
                  <a:lnTo>
                    <a:pt x="115" y="432"/>
                  </a:lnTo>
                  <a:lnTo>
                    <a:pt x="98" y="424"/>
                  </a:lnTo>
                  <a:lnTo>
                    <a:pt x="83" y="407"/>
                  </a:lnTo>
                  <a:lnTo>
                    <a:pt x="72" y="387"/>
                  </a:lnTo>
                  <a:lnTo>
                    <a:pt x="64" y="363"/>
                  </a:lnTo>
                  <a:lnTo>
                    <a:pt x="61" y="337"/>
                  </a:lnTo>
                  <a:lnTo>
                    <a:pt x="62" y="314"/>
                  </a:lnTo>
                  <a:lnTo>
                    <a:pt x="69" y="292"/>
                  </a:lnTo>
                  <a:lnTo>
                    <a:pt x="76" y="278"/>
                  </a:lnTo>
                  <a:lnTo>
                    <a:pt x="83" y="267"/>
                  </a:lnTo>
                  <a:lnTo>
                    <a:pt x="87" y="260"/>
                  </a:lnTo>
                  <a:lnTo>
                    <a:pt x="90" y="255"/>
                  </a:lnTo>
                  <a:lnTo>
                    <a:pt x="90" y="248"/>
                  </a:lnTo>
                  <a:lnTo>
                    <a:pt x="86" y="239"/>
                  </a:lnTo>
                  <a:lnTo>
                    <a:pt x="77" y="231"/>
                  </a:lnTo>
                  <a:lnTo>
                    <a:pt x="66" y="226"/>
                  </a:lnTo>
                  <a:lnTo>
                    <a:pt x="51" y="222"/>
                  </a:lnTo>
                  <a:lnTo>
                    <a:pt x="40" y="219"/>
                  </a:lnTo>
                  <a:lnTo>
                    <a:pt x="28" y="215"/>
                  </a:lnTo>
                  <a:lnTo>
                    <a:pt x="17" y="208"/>
                  </a:lnTo>
                  <a:lnTo>
                    <a:pt x="7" y="197"/>
                  </a:lnTo>
                  <a:lnTo>
                    <a:pt x="2" y="183"/>
                  </a:lnTo>
                  <a:lnTo>
                    <a:pt x="0" y="169"/>
                  </a:lnTo>
                  <a:lnTo>
                    <a:pt x="4" y="155"/>
                  </a:lnTo>
                  <a:lnTo>
                    <a:pt x="13" y="143"/>
                  </a:lnTo>
                  <a:lnTo>
                    <a:pt x="21" y="131"/>
                  </a:lnTo>
                  <a:lnTo>
                    <a:pt x="27" y="124"/>
                  </a:lnTo>
                  <a:lnTo>
                    <a:pt x="31" y="118"/>
                  </a:lnTo>
                  <a:lnTo>
                    <a:pt x="33" y="113"/>
                  </a:lnTo>
                  <a:lnTo>
                    <a:pt x="38" y="100"/>
                  </a:lnTo>
                  <a:lnTo>
                    <a:pt x="40" y="92"/>
                  </a:lnTo>
                  <a:lnTo>
                    <a:pt x="39" y="87"/>
                  </a:lnTo>
                  <a:lnTo>
                    <a:pt x="38" y="81"/>
                  </a:lnTo>
                  <a:lnTo>
                    <a:pt x="35" y="74"/>
                  </a:lnTo>
                  <a:lnTo>
                    <a:pt x="32" y="64"/>
                  </a:lnTo>
                  <a:lnTo>
                    <a:pt x="32" y="51"/>
                  </a:lnTo>
                  <a:lnTo>
                    <a:pt x="35" y="33"/>
                  </a:lnTo>
                  <a:lnTo>
                    <a:pt x="40" y="19"/>
                  </a:lnTo>
                  <a:lnTo>
                    <a:pt x="51" y="8"/>
                  </a:lnTo>
                  <a:lnTo>
                    <a:pt x="62" y="2"/>
                  </a:lnTo>
                  <a:lnTo>
                    <a:pt x="76"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300">
              <a:extLst>
                <a:ext uri="{FF2B5EF4-FFF2-40B4-BE49-F238E27FC236}">
                  <a16:creationId xmlns:a16="http://schemas.microsoft.com/office/drawing/2014/main" id="{DB373D02-5F9C-40EB-9DF4-30EC4D9117F9}"/>
                </a:ext>
              </a:extLst>
            </p:cNvPr>
            <p:cNvSpPr>
              <a:spLocks/>
            </p:cNvSpPr>
            <p:nvPr/>
          </p:nvSpPr>
          <p:spPr bwMode="auto">
            <a:xfrm>
              <a:off x="3933826" y="5857876"/>
              <a:ext cx="19050" cy="123825"/>
            </a:xfrm>
            <a:custGeom>
              <a:avLst/>
              <a:gdLst>
                <a:gd name="T0" fmla="*/ 9 w 12"/>
                <a:gd name="T1" fmla="*/ 0 h 78"/>
                <a:gd name="T2" fmla="*/ 11 w 12"/>
                <a:gd name="T3" fmla="*/ 0 h 78"/>
                <a:gd name="T4" fmla="*/ 12 w 12"/>
                <a:gd name="T5" fmla="*/ 2 h 78"/>
                <a:gd name="T6" fmla="*/ 12 w 12"/>
                <a:gd name="T7" fmla="*/ 5 h 78"/>
                <a:gd name="T8" fmla="*/ 9 w 12"/>
                <a:gd name="T9" fmla="*/ 27 h 78"/>
                <a:gd name="T10" fmla="*/ 8 w 12"/>
                <a:gd name="T11" fmla="*/ 50 h 78"/>
                <a:gd name="T12" fmla="*/ 12 w 12"/>
                <a:gd name="T13" fmla="*/ 73 h 78"/>
                <a:gd name="T14" fmla="*/ 12 w 12"/>
                <a:gd name="T15" fmla="*/ 75 h 78"/>
                <a:gd name="T16" fmla="*/ 11 w 12"/>
                <a:gd name="T17" fmla="*/ 76 h 78"/>
                <a:gd name="T18" fmla="*/ 9 w 12"/>
                <a:gd name="T19" fmla="*/ 78 h 78"/>
                <a:gd name="T20" fmla="*/ 8 w 12"/>
                <a:gd name="T21" fmla="*/ 78 h 78"/>
                <a:gd name="T22" fmla="*/ 6 w 12"/>
                <a:gd name="T23" fmla="*/ 78 h 78"/>
                <a:gd name="T24" fmla="*/ 4 w 12"/>
                <a:gd name="T25" fmla="*/ 75 h 78"/>
                <a:gd name="T26" fmla="*/ 0 w 12"/>
                <a:gd name="T27" fmla="*/ 51 h 78"/>
                <a:gd name="T28" fmla="*/ 1 w 12"/>
                <a:gd name="T29" fmla="*/ 27 h 78"/>
                <a:gd name="T30" fmla="*/ 4 w 12"/>
                <a:gd name="T31" fmla="*/ 3 h 78"/>
                <a:gd name="T32" fmla="*/ 5 w 12"/>
                <a:gd name="T33" fmla="*/ 2 h 78"/>
                <a:gd name="T34" fmla="*/ 6 w 12"/>
                <a:gd name="T35" fmla="*/ 0 h 78"/>
                <a:gd name="T36" fmla="*/ 9 w 12"/>
                <a:gd name="T3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78">
                  <a:moveTo>
                    <a:pt x="9" y="0"/>
                  </a:moveTo>
                  <a:lnTo>
                    <a:pt x="11" y="0"/>
                  </a:lnTo>
                  <a:lnTo>
                    <a:pt x="12" y="2"/>
                  </a:lnTo>
                  <a:lnTo>
                    <a:pt x="12" y="5"/>
                  </a:lnTo>
                  <a:lnTo>
                    <a:pt x="9" y="27"/>
                  </a:lnTo>
                  <a:lnTo>
                    <a:pt x="8" y="50"/>
                  </a:lnTo>
                  <a:lnTo>
                    <a:pt x="12" y="73"/>
                  </a:lnTo>
                  <a:lnTo>
                    <a:pt x="12" y="75"/>
                  </a:lnTo>
                  <a:lnTo>
                    <a:pt x="11" y="76"/>
                  </a:lnTo>
                  <a:lnTo>
                    <a:pt x="9" y="78"/>
                  </a:lnTo>
                  <a:lnTo>
                    <a:pt x="8" y="78"/>
                  </a:lnTo>
                  <a:lnTo>
                    <a:pt x="6" y="78"/>
                  </a:lnTo>
                  <a:lnTo>
                    <a:pt x="4" y="75"/>
                  </a:lnTo>
                  <a:lnTo>
                    <a:pt x="0" y="51"/>
                  </a:lnTo>
                  <a:lnTo>
                    <a:pt x="1" y="27"/>
                  </a:lnTo>
                  <a:lnTo>
                    <a:pt x="4" y="3"/>
                  </a:lnTo>
                  <a:lnTo>
                    <a:pt x="5" y="2"/>
                  </a:lnTo>
                  <a:lnTo>
                    <a:pt x="6" y="0"/>
                  </a:lnTo>
                  <a:lnTo>
                    <a:pt x="9"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301">
              <a:extLst>
                <a:ext uri="{FF2B5EF4-FFF2-40B4-BE49-F238E27FC236}">
                  <a16:creationId xmlns:a16="http://schemas.microsoft.com/office/drawing/2014/main" id="{84C8DDF8-4573-425A-BFA4-4D508A8CA8C8}"/>
                </a:ext>
              </a:extLst>
            </p:cNvPr>
            <p:cNvSpPr>
              <a:spLocks/>
            </p:cNvSpPr>
            <p:nvPr/>
          </p:nvSpPr>
          <p:spPr bwMode="auto">
            <a:xfrm>
              <a:off x="4597401" y="5759451"/>
              <a:ext cx="125413" cy="60325"/>
            </a:xfrm>
            <a:custGeom>
              <a:avLst/>
              <a:gdLst>
                <a:gd name="T0" fmla="*/ 76 w 79"/>
                <a:gd name="T1" fmla="*/ 0 h 38"/>
                <a:gd name="T2" fmla="*/ 78 w 79"/>
                <a:gd name="T3" fmla="*/ 2 h 38"/>
                <a:gd name="T4" fmla="*/ 79 w 79"/>
                <a:gd name="T5" fmla="*/ 3 h 38"/>
                <a:gd name="T6" fmla="*/ 79 w 79"/>
                <a:gd name="T7" fmla="*/ 6 h 38"/>
                <a:gd name="T8" fmla="*/ 79 w 79"/>
                <a:gd name="T9" fmla="*/ 7 h 38"/>
                <a:gd name="T10" fmla="*/ 76 w 79"/>
                <a:gd name="T11" fmla="*/ 9 h 38"/>
                <a:gd name="T12" fmla="*/ 68 w 79"/>
                <a:gd name="T13" fmla="*/ 11 h 38"/>
                <a:gd name="T14" fmla="*/ 57 w 79"/>
                <a:gd name="T15" fmla="*/ 17 h 38"/>
                <a:gd name="T16" fmla="*/ 46 w 79"/>
                <a:gd name="T17" fmla="*/ 21 h 38"/>
                <a:gd name="T18" fmla="*/ 29 w 79"/>
                <a:gd name="T19" fmla="*/ 29 h 38"/>
                <a:gd name="T20" fmla="*/ 17 w 79"/>
                <a:gd name="T21" fmla="*/ 34 h 38"/>
                <a:gd name="T22" fmla="*/ 9 w 79"/>
                <a:gd name="T23" fmla="*/ 36 h 38"/>
                <a:gd name="T24" fmla="*/ 4 w 79"/>
                <a:gd name="T25" fmla="*/ 38 h 38"/>
                <a:gd name="T26" fmla="*/ 3 w 79"/>
                <a:gd name="T27" fmla="*/ 38 h 38"/>
                <a:gd name="T28" fmla="*/ 2 w 79"/>
                <a:gd name="T29" fmla="*/ 36 h 38"/>
                <a:gd name="T30" fmla="*/ 0 w 79"/>
                <a:gd name="T31" fmla="*/ 35 h 38"/>
                <a:gd name="T32" fmla="*/ 0 w 79"/>
                <a:gd name="T33" fmla="*/ 34 h 38"/>
                <a:gd name="T34" fmla="*/ 0 w 79"/>
                <a:gd name="T35" fmla="*/ 32 h 38"/>
                <a:gd name="T36" fmla="*/ 2 w 79"/>
                <a:gd name="T37" fmla="*/ 31 h 38"/>
                <a:gd name="T38" fmla="*/ 4 w 79"/>
                <a:gd name="T39" fmla="*/ 29 h 38"/>
                <a:gd name="T40" fmla="*/ 10 w 79"/>
                <a:gd name="T41" fmla="*/ 28 h 38"/>
                <a:gd name="T42" fmla="*/ 20 w 79"/>
                <a:gd name="T43" fmla="*/ 24 h 38"/>
                <a:gd name="T44" fmla="*/ 31 w 79"/>
                <a:gd name="T45" fmla="*/ 20 h 38"/>
                <a:gd name="T46" fmla="*/ 42 w 79"/>
                <a:gd name="T47" fmla="*/ 14 h 38"/>
                <a:gd name="T48" fmla="*/ 60 w 79"/>
                <a:gd name="T49" fmla="*/ 7 h 38"/>
                <a:gd name="T50" fmla="*/ 73 w 79"/>
                <a:gd name="T51" fmla="*/ 2 h 38"/>
                <a:gd name="T52" fmla="*/ 76 w 79"/>
                <a:gd name="T5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9" h="38">
                  <a:moveTo>
                    <a:pt x="76" y="0"/>
                  </a:moveTo>
                  <a:lnTo>
                    <a:pt x="78" y="2"/>
                  </a:lnTo>
                  <a:lnTo>
                    <a:pt x="79" y="3"/>
                  </a:lnTo>
                  <a:lnTo>
                    <a:pt x="79" y="6"/>
                  </a:lnTo>
                  <a:lnTo>
                    <a:pt x="79" y="7"/>
                  </a:lnTo>
                  <a:lnTo>
                    <a:pt x="76" y="9"/>
                  </a:lnTo>
                  <a:lnTo>
                    <a:pt x="68" y="11"/>
                  </a:lnTo>
                  <a:lnTo>
                    <a:pt x="57" y="17"/>
                  </a:lnTo>
                  <a:lnTo>
                    <a:pt x="46" y="21"/>
                  </a:lnTo>
                  <a:lnTo>
                    <a:pt x="29" y="29"/>
                  </a:lnTo>
                  <a:lnTo>
                    <a:pt x="17" y="34"/>
                  </a:lnTo>
                  <a:lnTo>
                    <a:pt x="9" y="36"/>
                  </a:lnTo>
                  <a:lnTo>
                    <a:pt x="4" y="38"/>
                  </a:lnTo>
                  <a:lnTo>
                    <a:pt x="3" y="38"/>
                  </a:lnTo>
                  <a:lnTo>
                    <a:pt x="2" y="36"/>
                  </a:lnTo>
                  <a:lnTo>
                    <a:pt x="0" y="35"/>
                  </a:lnTo>
                  <a:lnTo>
                    <a:pt x="0" y="34"/>
                  </a:lnTo>
                  <a:lnTo>
                    <a:pt x="0" y="32"/>
                  </a:lnTo>
                  <a:lnTo>
                    <a:pt x="2" y="31"/>
                  </a:lnTo>
                  <a:lnTo>
                    <a:pt x="4" y="29"/>
                  </a:lnTo>
                  <a:lnTo>
                    <a:pt x="10" y="28"/>
                  </a:lnTo>
                  <a:lnTo>
                    <a:pt x="20" y="24"/>
                  </a:lnTo>
                  <a:lnTo>
                    <a:pt x="31" y="20"/>
                  </a:lnTo>
                  <a:lnTo>
                    <a:pt x="42" y="14"/>
                  </a:lnTo>
                  <a:lnTo>
                    <a:pt x="60" y="7"/>
                  </a:lnTo>
                  <a:lnTo>
                    <a:pt x="73" y="2"/>
                  </a:lnTo>
                  <a:lnTo>
                    <a:pt x="76"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302">
              <a:extLst>
                <a:ext uri="{FF2B5EF4-FFF2-40B4-BE49-F238E27FC236}">
                  <a16:creationId xmlns:a16="http://schemas.microsoft.com/office/drawing/2014/main" id="{CFD28A0E-6DF8-4A46-9598-C164E210457D}"/>
                </a:ext>
              </a:extLst>
            </p:cNvPr>
            <p:cNvSpPr>
              <a:spLocks/>
            </p:cNvSpPr>
            <p:nvPr/>
          </p:nvSpPr>
          <p:spPr bwMode="auto">
            <a:xfrm>
              <a:off x="4689476" y="5805488"/>
              <a:ext cx="46038" cy="115888"/>
            </a:xfrm>
            <a:custGeom>
              <a:avLst/>
              <a:gdLst>
                <a:gd name="T0" fmla="*/ 26 w 29"/>
                <a:gd name="T1" fmla="*/ 0 h 73"/>
                <a:gd name="T2" fmla="*/ 28 w 29"/>
                <a:gd name="T3" fmla="*/ 2 h 73"/>
                <a:gd name="T4" fmla="*/ 29 w 29"/>
                <a:gd name="T5" fmla="*/ 3 h 73"/>
                <a:gd name="T6" fmla="*/ 29 w 29"/>
                <a:gd name="T7" fmla="*/ 5 h 73"/>
                <a:gd name="T8" fmla="*/ 29 w 29"/>
                <a:gd name="T9" fmla="*/ 7 h 73"/>
                <a:gd name="T10" fmla="*/ 22 w 29"/>
                <a:gd name="T11" fmla="*/ 17 h 73"/>
                <a:gd name="T12" fmla="*/ 15 w 29"/>
                <a:gd name="T13" fmla="*/ 31 h 73"/>
                <a:gd name="T14" fmla="*/ 10 w 29"/>
                <a:gd name="T15" fmla="*/ 44 h 73"/>
                <a:gd name="T16" fmla="*/ 8 w 29"/>
                <a:gd name="T17" fmla="*/ 57 h 73"/>
                <a:gd name="T18" fmla="*/ 10 w 29"/>
                <a:gd name="T19" fmla="*/ 68 h 73"/>
                <a:gd name="T20" fmla="*/ 10 w 29"/>
                <a:gd name="T21" fmla="*/ 71 h 73"/>
                <a:gd name="T22" fmla="*/ 10 w 29"/>
                <a:gd name="T23" fmla="*/ 72 h 73"/>
                <a:gd name="T24" fmla="*/ 8 w 29"/>
                <a:gd name="T25" fmla="*/ 73 h 73"/>
                <a:gd name="T26" fmla="*/ 6 w 29"/>
                <a:gd name="T27" fmla="*/ 73 h 73"/>
                <a:gd name="T28" fmla="*/ 4 w 29"/>
                <a:gd name="T29" fmla="*/ 73 h 73"/>
                <a:gd name="T30" fmla="*/ 3 w 29"/>
                <a:gd name="T31" fmla="*/ 71 h 73"/>
                <a:gd name="T32" fmla="*/ 0 w 29"/>
                <a:gd name="T33" fmla="*/ 58 h 73"/>
                <a:gd name="T34" fmla="*/ 2 w 29"/>
                <a:gd name="T35" fmla="*/ 42 h 73"/>
                <a:gd name="T36" fmla="*/ 7 w 29"/>
                <a:gd name="T37" fmla="*/ 27 h 73"/>
                <a:gd name="T38" fmla="*/ 15 w 29"/>
                <a:gd name="T39" fmla="*/ 13 h 73"/>
                <a:gd name="T40" fmla="*/ 22 w 29"/>
                <a:gd name="T41" fmla="*/ 2 h 73"/>
                <a:gd name="T42" fmla="*/ 24 w 29"/>
                <a:gd name="T43" fmla="*/ 0 h 73"/>
                <a:gd name="T44" fmla="*/ 26 w 29"/>
                <a:gd name="T4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73">
                  <a:moveTo>
                    <a:pt x="26" y="0"/>
                  </a:moveTo>
                  <a:lnTo>
                    <a:pt x="28" y="2"/>
                  </a:lnTo>
                  <a:lnTo>
                    <a:pt x="29" y="3"/>
                  </a:lnTo>
                  <a:lnTo>
                    <a:pt x="29" y="5"/>
                  </a:lnTo>
                  <a:lnTo>
                    <a:pt x="29" y="7"/>
                  </a:lnTo>
                  <a:lnTo>
                    <a:pt x="22" y="17"/>
                  </a:lnTo>
                  <a:lnTo>
                    <a:pt x="15" y="31"/>
                  </a:lnTo>
                  <a:lnTo>
                    <a:pt x="10" y="44"/>
                  </a:lnTo>
                  <a:lnTo>
                    <a:pt x="8" y="57"/>
                  </a:lnTo>
                  <a:lnTo>
                    <a:pt x="10" y="68"/>
                  </a:lnTo>
                  <a:lnTo>
                    <a:pt x="10" y="71"/>
                  </a:lnTo>
                  <a:lnTo>
                    <a:pt x="10" y="72"/>
                  </a:lnTo>
                  <a:lnTo>
                    <a:pt x="8" y="73"/>
                  </a:lnTo>
                  <a:lnTo>
                    <a:pt x="6" y="73"/>
                  </a:lnTo>
                  <a:lnTo>
                    <a:pt x="4" y="73"/>
                  </a:lnTo>
                  <a:lnTo>
                    <a:pt x="3" y="71"/>
                  </a:lnTo>
                  <a:lnTo>
                    <a:pt x="0" y="58"/>
                  </a:lnTo>
                  <a:lnTo>
                    <a:pt x="2" y="42"/>
                  </a:lnTo>
                  <a:lnTo>
                    <a:pt x="7" y="27"/>
                  </a:lnTo>
                  <a:lnTo>
                    <a:pt x="15" y="13"/>
                  </a:lnTo>
                  <a:lnTo>
                    <a:pt x="22" y="2"/>
                  </a:lnTo>
                  <a:lnTo>
                    <a:pt x="24" y="0"/>
                  </a:lnTo>
                  <a:lnTo>
                    <a:pt x="26"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303">
              <a:extLst>
                <a:ext uri="{FF2B5EF4-FFF2-40B4-BE49-F238E27FC236}">
                  <a16:creationId xmlns:a16="http://schemas.microsoft.com/office/drawing/2014/main" id="{86738843-D656-4035-BEC4-7B8E70DBCE0C}"/>
                </a:ext>
              </a:extLst>
            </p:cNvPr>
            <p:cNvSpPr>
              <a:spLocks/>
            </p:cNvSpPr>
            <p:nvPr/>
          </p:nvSpPr>
          <p:spPr bwMode="auto">
            <a:xfrm>
              <a:off x="4770438" y="5786438"/>
              <a:ext cx="84138" cy="122238"/>
            </a:xfrm>
            <a:custGeom>
              <a:avLst/>
              <a:gdLst>
                <a:gd name="T0" fmla="*/ 3 w 53"/>
                <a:gd name="T1" fmla="*/ 0 h 77"/>
                <a:gd name="T2" fmla="*/ 6 w 53"/>
                <a:gd name="T3" fmla="*/ 0 h 77"/>
                <a:gd name="T4" fmla="*/ 7 w 53"/>
                <a:gd name="T5" fmla="*/ 1 h 77"/>
                <a:gd name="T6" fmla="*/ 8 w 53"/>
                <a:gd name="T7" fmla="*/ 3 h 77"/>
                <a:gd name="T8" fmla="*/ 11 w 53"/>
                <a:gd name="T9" fmla="*/ 12 h 77"/>
                <a:gd name="T10" fmla="*/ 14 w 53"/>
                <a:gd name="T11" fmla="*/ 25 h 77"/>
                <a:gd name="T12" fmla="*/ 19 w 53"/>
                <a:gd name="T13" fmla="*/ 39 h 77"/>
                <a:gd name="T14" fmla="*/ 28 w 53"/>
                <a:gd name="T15" fmla="*/ 51 h 77"/>
                <a:gd name="T16" fmla="*/ 37 w 53"/>
                <a:gd name="T17" fmla="*/ 62 h 77"/>
                <a:gd name="T18" fmla="*/ 50 w 53"/>
                <a:gd name="T19" fmla="*/ 70 h 77"/>
                <a:gd name="T20" fmla="*/ 51 w 53"/>
                <a:gd name="T21" fmla="*/ 72 h 77"/>
                <a:gd name="T22" fmla="*/ 53 w 53"/>
                <a:gd name="T23" fmla="*/ 73 h 77"/>
                <a:gd name="T24" fmla="*/ 53 w 53"/>
                <a:gd name="T25" fmla="*/ 74 h 77"/>
                <a:gd name="T26" fmla="*/ 51 w 53"/>
                <a:gd name="T27" fmla="*/ 77 h 77"/>
                <a:gd name="T28" fmla="*/ 48 w 53"/>
                <a:gd name="T29" fmla="*/ 77 h 77"/>
                <a:gd name="T30" fmla="*/ 47 w 53"/>
                <a:gd name="T31" fmla="*/ 77 h 77"/>
                <a:gd name="T32" fmla="*/ 32 w 53"/>
                <a:gd name="T33" fmla="*/ 69 h 77"/>
                <a:gd name="T34" fmla="*/ 19 w 53"/>
                <a:gd name="T35" fmla="*/ 55 h 77"/>
                <a:gd name="T36" fmla="*/ 11 w 53"/>
                <a:gd name="T37" fmla="*/ 39 h 77"/>
                <a:gd name="T38" fmla="*/ 4 w 53"/>
                <a:gd name="T39" fmla="*/ 21 h 77"/>
                <a:gd name="T40" fmla="*/ 0 w 53"/>
                <a:gd name="T41" fmla="*/ 4 h 77"/>
                <a:gd name="T42" fmla="*/ 0 w 53"/>
                <a:gd name="T43" fmla="*/ 3 h 77"/>
                <a:gd name="T44" fmla="*/ 2 w 53"/>
                <a:gd name="T45" fmla="*/ 0 h 77"/>
                <a:gd name="T46" fmla="*/ 3 w 53"/>
                <a:gd name="T4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 h="77">
                  <a:moveTo>
                    <a:pt x="3" y="0"/>
                  </a:moveTo>
                  <a:lnTo>
                    <a:pt x="6" y="0"/>
                  </a:lnTo>
                  <a:lnTo>
                    <a:pt x="7" y="1"/>
                  </a:lnTo>
                  <a:lnTo>
                    <a:pt x="8" y="3"/>
                  </a:lnTo>
                  <a:lnTo>
                    <a:pt x="11" y="12"/>
                  </a:lnTo>
                  <a:lnTo>
                    <a:pt x="14" y="25"/>
                  </a:lnTo>
                  <a:lnTo>
                    <a:pt x="19" y="39"/>
                  </a:lnTo>
                  <a:lnTo>
                    <a:pt x="28" y="51"/>
                  </a:lnTo>
                  <a:lnTo>
                    <a:pt x="37" y="62"/>
                  </a:lnTo>
                  <a:lnTo>
                    <a:pt x="50" y="70"/>
                  </a:lnTo>
                  <a:lnTo>
                    <a:pt x="51" y="72"/>
                  </a:lnTo>
                  <a:lnTo>
                    <a:pt x="53" y="73"/>
                  </a:lnTo>
                  <a:lnTo>
                    <a:pt x="53" y="74"/>
                  </a:lnTo>
                  <a:lnTo>
                    <a:pt x="51" y="77"/>
                  </a:lnTo>
                  <a:lnTo>
                    <a:pt x="48" y="77"/>
                  </a:lnTo>
                  <a:lnTo>
                    <a:pt x="47" y="77"/>
                  </a:lnTo>
                  <a:lnTo>
                    <a:pt x="32" y="69"/>
                  </a:lnTo>
                  <a:lnTo>
                    <a:pt x="19" y="55"/>
                  </a:lnTo>
                  <a:lnTo>
                    <a:pt x="11" y="39"/>
                  </a:lnTo>
                  <a:lnTo>
                    <a:pt x="4" y="21"/>
                  </a:lnTo>
                  <a:lnTo>
                    <a:pt x="0" y="4"/>
                  </a:lnTo>
                  <a:lnTo>
                    <a:pt x="0" y="3"/>
                  </a:lnTo>
                  <a:lnTo>
                    <a:pt x="2" y="0"/>
                  </a:lnTo>
                  <a:lnTo>
                    <a:pt x="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304">
              <a:extLst>
                <a:ext uri="{FF2B5EF4-FFF2-40B4-BE49-F238E27FC236}">
                  <a16:creationId xmlns:a16="http://schemas.microsoft.com/office/drawing/2014/main" id="{58F433D3-B6B0-4669-BD56-126710359FCC}"/>
                </a:ext>
              </a:extLst>
            </p:cNvPr>
            <p:cNvSpPr>
              <a:spLocks/>
            </p:cNvSpPr>
            <p:nvPr/>
          </p:nvSpPr>
          <p:spPr bwMode="auto">
            <a:xfrm>
              <a:off x="4832351" y="5773738"/>
              <a:ext cx="122238" cy="28575"/>
            </a:xfrm>
            <a:custGeom>
              <a:avLst/>
              <a:gdLst>
                <a:gd name="T0" fmla="*/ 3 w 77"/>
                <a:gd name="T1" fmla="*/ 0 h 18"/>
                <a:gd name="T2" fmla="*/ 5 w 77"/>
                <a:gd name="T3" fmla="*/ 0 h 18"/>
                <a:gd name="T4" fmla="*/ 20 w 77"/>
                <a:gd name="T5" fmla="*/ 2 h 18"/>
                <a:gd name="T6" fmla="*/ 37 w 77"/>
                <a:gd name="T7" fmla="*/ 4 h 18"/>
                <a:gd name="T8" fmla="*/ 55 w 77"/>
                <a:gd name="T9" fmla="*/ 5 h 18"/>
                <a:gd name="T10" fmla="*/ 74 w 77"/>
                <a:gd name="T11" fmla="*/ 11 h 18"/>
                <a:gd name="T12" fmla="*/ 76 w 77"/>
                <a:gd name="T13" fmla="*/ 11 h 18"/>
                <a:gd name="T14" fmla="*/ 77 w 77"/>
                <a:gd name="T15" fmla="*/ 14 h 18"/>
                <a:gd name="T16" fmla="*/ 76 w 77"/>
                <a:gd name="T17" fmla="*/ 15 h 18"/>
                <a:gd name="T18" fmla="*/ 74 w 77"/>
                <a:gd name="T19" fmla="*/ 18 h 18"/>
                <a:gd name="T20" fmla="*/ 73 w 77"/>
                <a:gd name="T21" fmla="*/ 18 h 18"/>
                <a:gd name="T22" fmla="*/ 71 w 77"/>
                <a:gd name="T23" fmla="*/ 18 h 18"/>
                <a:gd name="T24" fmla="*/ 53 w 77"/>
                <a:gd name="T25" fmla="*/ 14 h 18"/>
                <a:gd name="T26" fmla="*/ 36 w 77"/>
                <a:gd name="T27" fmla="*/ 12 h 18"/>
                <a:gd name="T28" fmla="*/ 19 w 77"/>
                <a:gd name="T29" fmla="*/ 11 h 18"/>
                <a:gd name="T30" fmla="*/ 3 w 77"/>
                <a:gd name="T31" fmla="*/ 7 h 18"/>
                <a:gd name="T32" fmla="*/ 1 w 77"/>
                <a:gd name="T33" fmla="*/ 7 h 18"/>
                <a:gd name="T34" fmla="*/ 0 w 77"/>
                <a:gd name="T35" fmla="*/ 4 h 18"/>
                <a:gd name="T36" fmla="*/ 0 w 77"/>
                <a:gd name="T37" fmla="*/ 2 h 18"/>
                <a:gd name="T38" fmla="*/ 1 w 77"/>
                <a:gd name="T39" fmla="*/ 1 h 18"/>
                <a:gd name="T40" fmla="*/ 3 w 77"/>
                <a:gd name="T4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18">
                  <a:moveTo>
                    <a:pt x="3" y="0"/>
                  </a:moveTo>
                  <a:lnTo>
                    <a:pt x="5" y="0"/>
                  </a:lnTo>
                  <a:lnTo>
                    <a:pt x="20" y="2"/>
                  </a:lnTo>
                  <a:lnTo>
                    <a:pt x="37" y="4"/>
                  </a:lnTo>
                  <a:lnTo>
                    <a:pt x="55" y="5"/>
                  </a:lnTo>
                  <a:lnTo>
                    <a:pt x="74" y="11"/>
                  </a:lnTo>
                  <a:lnTo>
                    <a:pt x="76" y="11"/>
                  </a:lnTo>
                  <a:lnTo>
                    <a:pt x="77" y="14"/>
                  </a:lnTo>
                  <a:lnTo>
                    <a:pt x="76" y="15"/>
                  </a:lnTo>
                  <a:lnTo>
                    <a:pt x="74" y="18"/>
                  </a:lnTo>
                  <a:lnTo>
                    <a:pt x="73" y="18"/>
                  </a:lnTo>
                  <a:lnTo>
                    <a:pt x="71" y="18"/>
                  </a:lnTo>
                  <a:lnTo>
                    <a:pt x="53" y="14"/>
                  </a:lnTo>
                  <a:lnTo>
                    <a:pt x="36" y="12"/>
                  </a:lnTo>
                  <a:lnTo>
                    <a:pt x="19" y="11"/>
                  </a:lnTo>
                  <a:lnTo>
                    <a:pt x="3" y="7"/>
                  </a:lnTo>
                  <a:lnTo>
                    <a:pt x="1" y="7"/>
                  </a:lnTo>
                  <a:lnTo>
                    <a:pt x="0" y="4"/>
                  </a:lnTo>
                  <a:lnTo>
                    <a:pt x="0" y="2"/>
                  </a:lnTo>
                  <a:lnTo>
                    <a:pt x="1" y="1"/>
                  </a:lnTo>
                  <a:lnTo>
                    <a:pt x="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305">
              <a:extLst>
                <a:ext uri="{FF2B5EF4-FFF2-40B4-BE49-F238E27FC236}">
                  <a16:creationId xmlns:a16="http://schemas.microsoft.com/office/drawing/2014/main" id="{715B25F3-060A-4048-870D-D4253E26E093}"/>
                </a:ext>
              </a:extLst>
            </p:cNvPr>
            <p:cNvSpPr>
              <a:spLocks/>
            </p:cNvSpPr>
            <p:nvPr/>
          </p:nvSpPr>
          <p:spPr bwMode="auto">
            <a:xfrm>
              <a:off x="4792663" y="5676901"/>
              <a:ext cx="134938" cy="58738"/>
            </a:xfrm>
            <a:custGeom>
              <a:avLst/>
              <a:gdLst>
                <a:gd name="T0" fmla="*/ 81 w 85"/>
                <a:gd name="T1" fmla="*/ 0 h 37"/>
                <a:gd name="T2" fmla="*/ 83 w 85"/>
                <a:gd name="T3" fmla="*/ 2 h 37"/>
                <a:gd name="T4" fmla="*/ 84 w 85"/>
                <a:gd name="T5" fmla="*/ 3 h 37"/>
                <a:gd name="T6" fmla="*/ 85 w 85"/>
                <a:gd name="T7" fmla="*/ 4 h 37"/>
                <a:gd name="T8" fmla="*/ 84 w 85"/>
                <a:gd name="T9" fmla="*/ 7 h 37"/>
                <a:gd name="T10" fmla="*/ 83 w 85"/>
                <a:gd name="T11" fmla="*/ 8 h 37"/>
                <a:gd name="T12" fmla="*/ 69 w 85"/>
                <a:gd name="T13" fmla="*/ 13 h 37"/>
                <a:gd name="T14" fmla="*/ 50 w 85"/>
                <a:gd name="T15" fmla="*/ 18 h 37"/>
                <a:gd name="T16" fmla="*/ 37 w 85"/>
                <a:gd name="T17" fmla="*/ 22 h 37"/>
                <a:gd name="T18" fmla="*/ 25 w 85"/>
                <a:gd name="T19" fmla="*/ 26 h 37"/>
                <a:gd name="T20" fmla="*/ 14 w 85"/>
                <a:gd name="T21" fmla="*/ 30 h 37"/>
                <a:gd name="T22" fmla="*/ 8 w 85"/>
                <a:gd name="T23" fmla="*/ 35 h 37"/>
                <a:gd name="T24" fmla="*/ 7 w 85"/>
                <a:gd name="T25" fmla="*/ 36 h 37"/>
                <a:gd name="T26" fmla="*/ 4 w 85"/>
                <a:gd name="T27" fmla="*/ 37 h 37"/>
                <a:gd name="T28" fmla="*/ 3 w 85"/>
                <a:gd name="T29" fmla="*/ 37 h 37"/>
                <a:gd name="T30" fmla="*/ 1 w 85"/>
                <a:gd name="T31" fmla="*/ 36 h 37"/>
                <a:gd name="T32" fmla="*/ 0 w 85"/>
                <a:gd name="T33" fmla="*/ 35 h 37"/>
                <a:gd name="T34" fmla="*/ 0 w 85"/>
                <a:gd name="T35" fmla="*/ 32 h 37"/>
                <a:gd name="T36" fmla="*/ 4 w 85"/>
                <a:gd name="T37" fmla="*/ 26 h 37"/>
                <a:gd name="T38" fmla="*/ 14 w 85"/>
                <a:gd name="T39" fmla="*/ 21 h 37"/>
                <a:gd name="T40" fmla="*/ 29 w 85"/>
                <a:gd name="T41" fmla="*/ 17 h 37"/>
                <a:gd name="T42" fmla="*/ 47 w 85"/>
                <a:gd name="T43" fmla="*/ 11 h 37"/>
                <a:gd name="T44" fmla="*/ 66 w 85"/>
                <a:gd name="T45" fmla="*/ 6 h 37"/>
                <a:gd name="T46" fmla="*/ 78 w 85"/>
                <a:gd name="T47" fmla="*/ 2 h 37"/>
                <a:gd name="T48" fmla="*/ 81 w 85"/>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37">
                  <a:moveTo>
                    <a:pt x="81" y="0"/>
                  </a:moveTo>
                  <a:lnTo>
                    <a:pt x="83" y="2"/>
                  </a:lnTo>
                  <a:lnTo>
                    <a:pt x="84" y="3"/>
                  </a:lnTo>
                  <a:lnTo>
                    <a:pt x="85" y="4"/>
                  </a:lnTo>
                  <a:lnTo>
                    <a:pt x="84" y="7"/>
                  </a:lnTo>
                  <a:lnTo>
                    <a:pt x="83" y="8"/>
                  </a:lnTo>
                  <a:lnTo>
                    <a:pt x="69" y="13"/>
                  </a:lnTo>
                  <a:lnTo>
                    <a:pt x="50" y="18"/>
                  </a:lnTo>
                  <a:lnTo>
                    <a:pt x="37" y="22"/>
                  </a:lnTo>
                  <a:lnTo>
                    <a:pt x="25" y="26"/>
                  </a:lnTo>
                  <a:lnTo>
                    <a:pt x="14" y="30"/>
                  </a:lnTo>
                  <a:lnTo>
                    <a:pt x="8" y="35"/>
                  </a:lnTo>
                  <a:lnTo>
                    <a:pt x="7" y="36"/>
                  </a:lnTo>
                  <a:lnTo>
                    <a:pt x="4" y="37"/>
                  </a:lnTo>
                  <a:lnTo>
                    <a:pt x="3" y="37"/>
                  </a:lnTo>
                  <a:lnTo>
                    <a:pt x="1" y="36"/>
                  </a:lnTo>
                  <a:lnTo>
                    <a:pt x="0" y="35"/>
                  </a:lnTo>
                  <a:lnTo>
                    <a:pt x="0" y="32"/>
                  </a:lnTo>
                  <a:lnTo>
                    <a:pt x="4" y="26"/>
                  </a:lnTo>
                  <a:lnTo>
                    <a:pt x="14" y="21"/>
                  </a:lnTo>
                  <a:lnTo>
                    <a:pt x="29" y="17"/>
                  </a:lnTo>
                  <a:lnTo>
                    <a:pt x="47" y="11"/>
                  </a:lnTo>
                  <a:lnTo>
                    <a:pt x="66" y="6"/>
                  </a:lnTo>
                  <a:lnTo>
                    <a:pt x="78" y="2"/>
                  </a:lnTo>
                  <a:lnTo>
                    <a:pt x="81"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306">
              <a:extLst>
                <a:ext uri="{FF2B5EF4-FFF2-40B4-BE49-F238E27FC236}">
                  <a16:creationId xmlns:a16="http://schemas.microsoft.com/office/drawing/2014/main" id="{1C9B0ED0-BC79-42B4-A85F-8B5C2636ECCD}"/>
                </a:ext>
              </a:extLst>
            </p:cNvPr>
            <p:cNvSpPr>
              <a:spLocks/>
            </p:cNvSpPr>
            <p:nvPr/>
          </p:nvSpPr>
          <p:spPr bwMode="auto">
            <a:xfrm>
              <a:off x="4768851" y="5583238"/>
              <a:ext cx="36513" cy="144463"/>
            </a:xfrm>
            <a:custGeom>
              <a:avLst/>
              <a:gdLst>
                <a:gd name="T0" fmla="*/ 18 w 23"/>
                <a:gd name="T1" fmla="*/ 0 h 91"/>
                <a:gd name="T2" fmla="*/ 20 w 23"/>
                <a:gd name="T3" fmla="*/ 0 h 91"/>
                <a:gd name="T4" fmla="*/ 22 w 23"/>
                <a:gd name="T5" fmla="*/ 1 h 91"/>
                <a:gd name="T6" fmla="*/ 23 w 23"/>
                <a:gd name="T7" fmla="*/ 3 h 91"/>
                <a:gd name="T8" fmla="*/ 23 w 23"/>
                <a:gd name="T9" fmla="*/ 5 h 91"/>
                <a:gd name="T10" fmla="*/ 18 w 23"/>
                <a:gd name="T11" fmla="*/ 18 h 91"/>
                <a:gd name="T12" fmla="*/ 14 w 23"/>
                <a:gd name="T13" fmla="*/ 33 h 91"/>
                <a:gd name="T14" fmla="*/ 11 w 23"/>
                <a:gd name="T15" fmla="*/ 49 h 91"/>
                <a:gd name="T16" fmla="*/ 8 w 23"/>
                <a:gd name="T17" fmla="*/ 65 h 91"/>
                <a:gd name="T18" fmla="*/ 7 w 23"/>
                <a:gd name="T19" fmla="*/ 77 h 91"/>
                <a:gd name="T20" fmla="*/ 9 w 23"/>
                <a:gd name="T21" fmla="*/ 85 h 91"/>
                <a:gd name="T22" fmla="*/ 9 w 23"/>
                <a:gd name="T23" fmla="*/ 87 h 91"/>
                <a:gd name="T24" fmla="*/ 9 w 23"/>
                <a:gd name="T25" fmla="*/ 89 h 91"/>
                <a:gd name="T26" fmla="*/ 8 w 23"/>
                <a:gd name="T27" fmla="*/ 91 h 91"/>
                <a:gd name="T28" fmla="*/ 5 w 23"/>
                <a:gd name="T29" fmla="*/ 91 h 91"/>
                <a:gd name="T30" fmla="*/ 4 w 23"/>
                <a:gd name="T31" fmla="*/ 91 h 91"/>
                <a:gd name="T32" fmla="*/ 1 w 23"/>
                <a:gd name="T33" fmla="*/ 89 h 91"/>
                <a:gd name="T34" fmla="*/ 0 w 23"/>
                <a:gd name="T35" fmla="*/ 80 h 91"/>
                <a:gd name="T36" fmla="*/ 0 w 23"/>
                <a:gd name="T37" fmla="*/ 66 h 91"/>
                <a:gd name="T38" fmla="*/ 1 w 23"/>
                <a:gd name="T39" fmla="*/ 51 h 91"/>
                <a:gd name="T40" fmla="*/ 5 w 23"/>
                <a:gd name="T41" fmla="*/ 36 h 91"/>
                <a:gd name="T42" fmla="*/ 9 w 23"/>
                <a:gd name="T43" fmla="*/ 22 h 91"/>
                <a:gd name="T44" fmla="*/ 12 w 23"/>
                <a:gd name="T45" fmla="*/ 10 h 91"/>
                <a:gd name="T46" fmla="*/ 15 w 23"/>
                <a:gd name="T47" fmla="*/ 3 h 91"/>
                <a:gd name="T48" fmla="*/ 16 w 23"/>
                <a:gd name="T49" fmla="*/ 1 h 91"/>
                <a:gd name="T50" fmla="*/ 18 w 23"/>
                <a:gd name="T51"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91">
                  <a:moveTo>
                    <a:pt x="18" y="0"/>
                  </a:moveTo>
                  <a:lnTo>
                    <a:pt x="20" y="0"/>
                  </a:lnTo>
                  <a:lnTo>
                    <a:pt x="22" y="1"/>
                  </a:lnTo>
                  <a:lnTo>
                    <a:pt x="23" y="3"/>
                  </a:lnTo>
                  <a:lnTo>
                    <a:pt x="23" y="5"/>
                  </a:lnTo>
                  <a:lnTo>
                    <a:pt x="18" y="18"/>
                  </a:lnTo>
                  <a:lnTo>
                    <a:pt x="14" y="33"/>
                  </a:lnTo>
                  <a:lnTo>
                    <a:pt x="11" y="49"/>
                  </a:lnTo>
                  <a:lnTo>
                    <a:pt x="8" y="65"/>
                  </a:lnTo>
                  <a:lnTo>
                    <a:pt x="7" y="77"/>
                  </a:lnTo>
                  <a:lnTo>
                    <a:pt x="9" y="85"/>
                  </a:lnTo>
                  <a:lnTo>
                    <a:pt x="9" y="87"/>
                  </a:lnTo>
                  <a:lnTo>
                    <a:pt x="9" y="89"/>
                  </a:lnTo>
                  <a:lnTo>
                    <a:pt x="8" y="91"/>
                  </a:lnTo>
                  <a:lnTo>
                    <a:pt x="5" y="91"/>
                  </a:lnTo>
                  <a:lnTo>
                    <a:pt x="4" y="91"/>
                  </a:lnTo>
                  <a:lnTo>
                    <a:pt x="1" y="89"/>
                  </a:lnTo>
                  <a:lnTo>
                    <a:pt x="0" y="80"/>
                  </a:lnTo>
                  <a:lnTo>
                    <a:pt x="0" y="66"/>
                  </a:lnTo>
                  <a:lnTo>
                    <a:pt x="1" y="51"/>
                  </a:lnTo>
                  <a:lnTo>
                    <a:pt x="5" y="36"/>
                  </a:lnTo>
                  <a:lnTo>
                    <a:pt x="9" y="22"/>
                  </a:lnTo>
                  <a:lnTo>
                    <a:pt x="12" y="10"/>
                  </a:lnTo>
                  <a:lnTo>
                    <a:pt x="15" y="3"/>
                  </a:lnTo>
                  <a:lnTo>
                    <a:pt x="16" y="1"/>
                  </a:lnTo>
                  <a:lnTo>
                    <a:pt x="18"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307">
              <a:extLst>
                <a:ext uri="{FF2B5EF4-FFF2-40B4-BE49-F238E27FC236}">
                  <a16:creationId xmlns:a16="http://schemas.microsoft.com/office/drawing/2014/main" id="{E9ACB1D1-8A5B-4288-B6DD-F570E4F2F05F}"/>
                </a:ext>
              </a:extLst>
            </p:cNvPr>
            <p:cNvSpPr>
              <a:spLocks/>
            </p:cNvSpPr>
            <p:nvPr/>
          </p:nvSpPr>
          <p:spPr bwMode="auto">
            <a:xfrm>
              <a:off x="4341813" y="5091113"/>
              <a:ext cx="47625" cy="41275"/>
            </a:xfrm>
            <a:custGeom>
              <a:avLst/>
              <a:gdLst>
                <a:gd name="T0" fmla="*/ 4 w 30"/>
                <a:gd name="T1" fmla="*/ 0 h 26"/>
                <a:gd name="T2" fmla="*/ 7 w 30"/>
                <a:gd name="T3" fmla="*/ 1 h 26"/>
                <a:gd name="T4" fmla="*/ 8 w 30"/>
                <a:gd name="T5" fmla="*/ 3 h 26"/>
                <a:gd name="T6" fmla="*/ 8 w 30"/>
                <a:gd name="T7" fmla="*/ 4 h 26"/>
                <a:gd name="T8" fmla="*/ 10 w 30"/>
                <a:gd name="T9" fmla="*/ 8 h 26"/>
                <a:gd name="T10" fmla="*/ 10 w 30"/>
                <a:gd name="T11" fmla="*/ 12 h 26"/>
                <a:gd name="T12" fmla="*/ 13 w 30"/>
                <a:gd name="T13" fmla="*/ 15 h 26"/>
                <a:gd name="T14" fmla="*/ 15 w 30"/>
                <a:gd name="T15" fmla="*/ 18 h 26"/>
                <a:gd name="T16" fmla="*/ 18 w 30"/>
                <a:gd name="T17" fmla="*/ 18 h 26"/>
                <a:gd name="T18" fmla="*/ 21 w 30"/>
                <a:gd name="T19" fmla="*/ 16 h 26"/>
                <a:gd name="T20" fmla="*/ 24 w 30"/>
                <a:gd name="T21" fmla="*/ 15 h 26"/>
                <a:gd name="T22" fmla="*/ 26 w 30"/>
                <a:gd name="T23" fmla="*/ 14 h 26"/>
                <a:gd name="T24" fmla="*/ 28 w 30"/>
                <a:gd name="T25" fmla="*/ 14 h 26"/>
                <a:gd name="T26" fmla="*/ 29 w 30"/>
                <a:gd name="T27" fmla="*/ 15 h 26"/>
                <a:gd name="T28" fmla="*/ 30 w 30"/>
                <a:gd name="T29" fmla="*/ 16 h 26"/>
                <a:gd name="T30" fmla="*/ 30 w 30"/>
                <a:gd name="T31" fmla="*/ 18 h 26"/>
                <a:gd name="T32" fmla="*/ 29 w 30"/>
                <a:gd name="T33" fmla="*/ 21 h 26"/>
                <a:gd name="T34" fmla="*/ 25 w 30"/>
                <a:gd name="T35" fmla="*/ 23 h 26"/>
                <a:gd name="T36" fmla="*/ 21 w 30"/>
                <a:gd name="T37" fmla="*/ 25 h 26"/>
                <a:gd name="T38" fmla="*/ 17 w 30"/>
                <a:gd name="T39" fmla="*/ 26 h 26"/>
                <a:gd name="T40" fmla="*/ 14 w 30"/>
                <a:gd name="T41" fmla="*/ 25 h 26"/>
                <a:gd name="T42" fmla="*/ 11 w 30"/>
                <a:gd name="T43" fmla="*/ 25 h 26"/>
                <a:gd name="T44" fmla="*/ 7 w 30"/>
                <a:gd name="T45" fmla="*/ 22 h 26"/>
                <a:gd name="T46" fmla="*/ 4 w 30"/>
                <a:gd name="T47" fmla="*/ 19 h 26"/>
                <a:gd name="T48" fmla="*/ 3 w 30"/>
                <a:gd name="T49" fmla="*/ 15 h 26"/>
                <a:gd name="T50" fmla="*/ 2 w 30"/>
                <a:gd name="T51" fmla="*/ 10 h 26"/>
                <a:gd name="T52" fmla="*/ 0 w 30"/>
                <a:gd name="T53" fmla="*/ 4 h 26"/>
                <a:gd name="T54" fmla="*/ 2 w 30"/>
                <a:gd name="T55" fmla="*/ 3 h 26"/>
                <a:gd name="T56" fmla="*/ 3 w 30"/>
                <a:gd name="T57" fmla="*/ 1 h 26"/>
                <a:gd name="T58" fmla="*/ 4 w 30"/>
                <a:gd name="T5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26">
                  <a:moveTo>
                    <a:pt x="4" y="0"/>
                  </a:moveTo>
                  <a:lnTo>
                    <a:pt x="7" y="1"/>
                  </a:lnTo>
                  <a:lnTo>
                    <a:pt x="8" y="3"/>
                  </a:lnTo>
                  <a:lnTo>
                    <a:pt x="8" y="4"/>
                  </a:lnTo>
                  <a:lnTo>
                    <a:pt x="10" y="8"/>
                  </a:lnTo>
                  <a:lnTo>
                    <a:pt x="10" y="12"/>
                  </a:lnTo>
                  <a:lnTo>
                    <a:pt x="13" y="15"/>
                  </a:lnTo>
                  <a:lnTo>
                    <a:pt x="15" y="18"/>
                  </a:lnTo>
                  <a:lnTo>
                    <a:pt x="18" y="18"/>
                  </a:lnTo>
                  <a:lnTo>
                    <a:pt x="21" y="16"/>
                  </a:lnTo>
                  <a:lnTo>
                    <a:pt x="24" y="15"/>
                  </a:lnTo>
                  <a:lnTo>
                    <a:pt x="26" y="14"/>
                  </a:lnTo>
                  <a:lnTo>
                    <a:pt x="28" y="14"/>
                  </a:lnTo>
                  <a:lnTo>
                    <a:pt x="29" y="15"/>
                  </a:lnTo>
                  <a:lnTo>
                    <a:pt x="30" y="16"/>
                  </a:lnTo>
                  <a:lnTo>
                    <a:pt x="30" y="18"/>
                  </a:lnTo>
                  <a:lnTo>
                    <a:pt x="29" y="21"/>
                  </a:lnTo>
                  <a:lnTo>
                    <a:pt x="25" y="23"/>
                  </a:lnTo>
                  <a:lnTo>
                    <a:pt x="21" y="25"/>
                  </a:lnTo>
                  <a:lnTo>
                    <a:pt x="17" y="26"/>
                  </a:lnTo>
                  <a:lnTo>
                    <a:pt x="14" y="25"/>
                  </a:lnTo>
                  <a:lnTo>
                    <a:pt x="11" y="25"/>
                  </a:lnTo>
                  <a:lnTo>
                    <a:pt x="7" y="22"/>
                  </a:lnTo>
                  <a:lnTo>
                    <a:pt x="4" y="19"/>
                  </a:lnTo>
                  <a:lnTo>
                    <a:pt x="3" y="15"/>
                  </a:lnTo>
                  <a:lnTo>
                    <a:pt x="2" y="10"/>
                  </a:lnTo>
                  <a:lnTo>
                    <a:pt x="0" y="4"/>
                  </a:lnTo>
                  <a:lnTo>
                    <a:pt x="2" y="3"/>
                  </a:lnTo>
                  <a:lnTo>
                    <a:pt x="3" y="1"/>
                  </a:lnTo>
                  <a:lnTo>
                    <a:pt x="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308">
              <a:extLst>
                <a:ext uri="{FF2B5EF4-FFF2-40B4-BE49-F238E27FC236}">
                  <a16:creationId xmlns:a16="http://schemas.microsoft.com/office/drawing/2014/main" id="{AB41BA81-3373-448A-B9BC-FD4EC73578D5}"/>
                </a:ext>
              </a:extLst>
            </p:cNvPr>
            <p:cNvSpPr>
              <a:spLocks/>
            </p:cNvSpPr>
            <p:nvPr/>
          </p:nvSpPr>
          <p:spPr bwMode="auto">
            <a:xfrm>
              <a:off x="4346576" y="5057776"/>
              <a:ext cx="17463" cy="22225"/>
            </a:xfrm>
            <a:custGeom>
              <a:avLst/>
              <a:gdLst>
                <a:gd name="T0" fmla="*/ 4 w 11"/>
                <a:gd name="T1" fmla="*/ 0 h 14"/>
                <a:gd name="T2" fmla="*/ 7 w 11"/>
                <a:gd name="T3" fmla="*/ 2 h 14"/>
                <a:gd name="T4" fmla="*/ 8 w 11"/>
                <a:gd name="T5" fmla="*/ 3 h 14"/>
                <a:gd name="T6" fmla="*/ 11 w 11"/>
                <a:gd name="T7" fmla="*/ 9 h 14"/>
                <a:gd name="T8" fmla="*/ 11 w 11"/>
                <a:gd name="T9" fmla="*/ 10 h 14"/>
                <a:gd name="T10" fmla="*/ 11 w 11"/>
                <a:gd name="T11" fmla="*/ 11 h 14"/>
                <a:gd name="T12" fmla="*/ 10 w 11"/>
                <a:gd name="T13" fmla="*/ 13 h 14"/>
                <a:gd name="T14" fmla="*/ 7 w 11"/>
                <a:gd name="T15" fmla="*/ 14 h 14"/>
                <a:gd name="T16" fmla="*/ 5 w 11"/>
                <a:gd name="T17" fmla="*/ 13 h 14"/>
                <a:gd name="T18" fmla="*/ 4 w 11"/>
                <a:gd name="T19" fmla="*/ 11 h 14"/>
                <a:gd name="T20" fmla="*/ 1 w 11"/>
                <a:gd name="T21" fmla="*/ 6 h 14"/>
                <a:gd name="T22" fmla="*/ 0 w 11"/>
                <a:gd name="T23" fmla="*/ 4 h 14"/>
                <a:gd name="T24" fmla="*/ 1 w 11"/>
                <a:gd name="T25" fmla="*/ 3 h 14"/>
                <a:gd name="T26" fmla="*/ 3 w 11"/>
                <a:gd name="T27" fmla="*/ 2 h 14"/>
                <a:gd name="T28" fmla="*/ 4 w 11"/>
                <a:gd name="T2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4">
                  <a:moveTo>
                    <a:pt x="4" y="0"/>
                  </a:moveTo>
                  <a:lnTo>
                    <a:pt x="7" y="2"/>
                  </a:lnTo>
                  <a:lnTo>
                    <a:pt x="8" y="3"/>
                  </a:lnTo>
                  <a:lnTo>
                    <a:pt x="11" y="9"/>
                  </a:lnTo>
                  <a:lnTo>
                    <a:pt x="11" y="10"/>
                  </a:lnTo>
                  <a:lnTo>
                    <a:pt x="11" y="11"/>
                  </a:lnTo>
                  <a:lnTo>
                    <a:pt x="10" y="13"/>
                  </a:lnTo>
                  <a:lnTo>
                    <a:pt x="7" y="14"/>
                  </a:lnTo>
                  <a:lnTo>
                    <a:pt x="5" y="13"/>
                  </a:lnTo>
                  <a:lnTo>
                    <a:pt x="4" y="11"/>
                  </a:lnTo>
                  <a:lnTo>
                    <a:pt x="1" y="6"/>
                  </a:lnTo>
                  <a:lnTo>
                    <a:pt x="0" y="4"/>
                  </a:lnTo>
                  <a:lnTo>
                    <a:pt x="1" y="3"/>
                  </a:lnTo>
                  <a:lnTo>
                    <a:pt x="3" y="2"/>
                  </a:lnTo>
                  <a:lnTo>
                    <a:pt x="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309">
              <a:extLst>
                <a:ext uri="{FF2B5EF4-FFF2-40B4-BE49-F238E27FC236}">
                  <a16:creationId xmlns:a16="http://schemas.microsoft.com/office/drawing/2014/main" id="{D9A99816-5471-4B70-A57F-0CDB6B41B3FB}"/>
                </a:ext>
              </a:extLst>
            </p:cNvPr>
            <p:cNvSpPr>
              <a:spLocks/>
            </p:cNvSpPr>
            <p:nvPr/>
          </p:nvSpPr>
          <p:spPr bwMode="auto">
            <a:xfrm>
              <a:off x="4387851" y="5080001"/>
              <a:ext cx="20638" cy="19050"/>
            </a:xfrm>
            <a:custGeom>
              <a:avLst/>
              <a:gdLst>
                <a:gd name="T0" fmla="*/ 6 w 13"/>
                <a:gd name="T1" fmla="*/ 0 h 12"/>
                <a:gd name="T2" fmla="*/ 7 w 13"/>
                <a:gd name="T3" fmla="*/ 0 h 12"/>
                <a:gd name="T4" fmla="*/ 8 w 13"/>
                <a:gd name="T5" fmla="*/ 1 h 12"/>
                <a:gd name="T6" fmla="*/ 10 w 13"/>
                <a:gd name="T7" fmla="*/ 3 h 12"/>
                <a:gd name="T8" fmla="*/ 10 w 13"/>
                <a:gd name="T9" fmla="*/ 6 h 12"/>
                <a:gd name="T10" fmla="*/ 13 w 13"/>
                <a:gd name="T11" fmla="*/ 7 h 12"/>
                <a:gd name="T12" fmla="*/ 13 w 13"/>
                <a:gd name="T13" fmla="*/ 8 h 12"/>
                <a:gd name="T14" fmla="*/ 13 w 13"/>
                <a:gd name="T15" fmla="*/ 11 h 12"/>
                <a:gd name="T16" fmla="*/ 11 w 13"/>
                <a:gd name="T17" fmla="*/ 12 h 12"/>
                <a:gd name="T18" fmla="*/ 8 w 13"/>
                <a:gd name="T19" fmla="*/ 12 h 12"/>
                <a:gd name="T20" fmla="*/ 8 w 13"/>
                <a:gd name="T21" fmla="*/ 12 h 12"/>
                <a:gd name="T22" fmla="*/ 6 w 13"/>
                <a:gd name="T23" fmla="*/ 12 h 12"/>
                <a:gd name="T24" fmla="*/ 4 w 13"/>
                <a:gd name="T25" fmla="*/ 12 h 12"/>
                <a:gd name="T26" fmla="*/ 1 w 13"/>
                <a:gd name="T27" fmla="*/ 11 h 12"/>
                <a:gd name="T28" fmla="*/ 0 w 13"/>
                <a:gd name="T29" fmla="*/ 8 h 12"/>
                <a:gd name="T30" fmla="*/ 0 w 13"/>
                <a:gd name="T31" fmla="*/ 6 h 12"/>
                <a:gd name="T32" fmla="*/ 0 w 13"/>
                <a:gd name="T33" fmla="*/ 3 h 12"/>
                <a:gd name="T34" fmla="*/ 1 w 13"/>
                <a:gd name="T35" fmla="*/ 1 h 12"/>
                <a:gd name="T36" fmla="*/ 3 w 13"/>
                <a:gd name="T37" fmla="*/ 0 h 12"/>
                <a:gd name="T38" fmla="*/ 6 w 13"/>
                <a:gd name="T3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2">
                  <a:moveTo>
                    <a:pt x="6" y="0"/>
                  </a:moveTo>
                  <a:lnTo>
                    <a:pt x="7" y="0"/>
                  </a:lnTo>
                  <a:lnTo>
                    <a:pt x="8" y="1"/>
                  </a:lnTo>
                  <a:lnTo>
                    <a:pt x="10" y="3"/>
                  </a:lnTo>
                  <a:lnTo>
                    <a:pt x="10" y="6"/>
                  </a:lnTo>
                  <a:lnTo>
                    <a:pt x="13" y="7"/>
                  </a:lnTo>
                  <a:lnTo>
                    <a:pt x="13" y="8"/>
                  </a:lnTo>
                  <a:lnTo>
                    <a:pt x="13" y="11"/>
                  </a:lnTo>
                  <a:lnTo>
                    <a:pt x="11" y="12"/>
                  </a:lnTo>
                  <a:lnTo>
                    <a:pt x="8" y="12"/>
                  </a:lnTo>
                  <a:lnTo>
                    <a:pt x="8" y="12"/>
                  </a:lnTo>
                  <a:lnTo>
                    <a:pt x="6" y="12"/>
                  </a:lnTo>
                  <a:lnTo>
                    <a:pt x="4" y="12"/>
                  </a:lnTo>
                  <a:lnTo>
                    <a:pt x="1" y="11"/>
                  </a:lnTo>
                  <a:lnTo>
                    <a:pt x="0" y="8"/>
                  </a:lnTo>
                  <a:lnTo>
                    <a:pt x="0" y="6"/>
                  </a:lnTo>
                  <a:lnTo>
                    <a:pt x="0" y="3"/>
                  </a:lnTo>
                  <a:lnTo>
                    <a:pt x="1" y="1"/>
                  </a:lnTo>
                  <a:lnTo>
                    <a:pt x="3" y="0"/>
                  </a:lnTo>
                  <a:lnTo>
                    <a:pt x="6"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310">
              <a:extLst>
                <a:ext uri="{FF2B5EF4-FFF2-40B4-BE49-F238E27FC236}">
                  <a16:creationId xmlns:a16="http://schemas.microsoft.com/office/drawing/2014/main" id="{467C42ED-4FFD-48B9-A50B-6B728442AE45}"/>
                </a:ext>
              </a:extLst>
            </p:cNvPr>
            <p:cNvSpPr>
              <a:spLocks/>
            </p:cNvSpPr>
            <p:nvPr/>
          </p:nvSpPr>
          <p:spPr bwMode="auto">
            <a:xfrm>
              <a:off x="4143376" y="5103813"/>
              <a:ext cx="100013" cy="50800"/>
            </a:xfrm>
            <a:custGeom>
              <a:avLst/>
              <a:gdLst>
                <a:gd name="T0" fmla="*/ 58 w 63"/>
                <a:gd name="T1" fmla="*/ 0 h 32"/>
                <a:gd name="T2" fmla="*/ 60 w 63"/>
                <a:gd name="T3" fmla="*/ 0 h 32"/>
                <a:gd name="T4" fmla="*/ 62 w 63"/>
                <a:gd name="T5" fmla="*/ 2 h 32"/>
                <a:gd name="T6" fmla="*/ 63 w 63"/>
                <a:gd name="T7" fmla="*/ 4 h 32"/>
                <a:gd name="T8" fmla="*/ 62 w 63"/>
                <a:gd name="T9" fmla="*/ 6 h 32"/>
                <a:gd name="T10" fmla="*/ 60 w 63"/>
                <a:gd name="T11" fmla="*/ 7 h 32"/>
                <a:gd name="T12" fmla="*/ 34 w 63"/>
                <a:gd name="T13" fmla="*/ 22 h 32"/>
                <a:gd name="T14" fmla="*/ 5 w 63"/>
                <a:gd name="T15" fmla="*/ 32 h 32"/>
                <a:gd name="T16" fmla="*/ 4 w 63"/>
                <a:gd name="T17" fmla="*/ 32 h 32"/>
                <a:gd name="T18" fmla="*/ 3 w 63"/>
                <a:gd name="T19" fmla="*/ 32 h 32"/>
                <a:gd name="T20" fmla="*/ 1 w 63"/>
                <a:gd name="T21" fmla="*/ 31 h 32"/>
                <a:gd name="T22" fmla="*/ 0 w 63"/>
                <a:gd name="T23" fmla="*/ 29 h 32"/>
                <a:gd name="T24" fmla="*/ 0 w 63"/>
                <a:gd name="T25" fmla="*/ 26 h 32"/>
                <a:gd name="T26" fmla="*/ 1 w 63"/>
                <a:gd name="T27" fmla="*/ 25 h 32"/>
                <a:gd name="T28" fmla="*/ 3 w 63"/>
                <a:gd name="T29" fmla="*/ 24 h 32"/>
                <a:gd name="T30" fmla="*/ 30 w 63"/>
                <a:gd name="T31" fmla="*/ 15 h 32"/>
                <a:gd name="T32" fmla="*/ 56 w 63"/>
                <a:gd name="T33" fmla="*/ 2 h 32"/>
                <a:gd name="T34" fmla="*/ 58 w 63"/>
                <a:gd name="T3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32">
                  <a:moveTo>
                    <a:pt x="58" y="0"/>
                  </a:moveTo>
                  <a:lnTo>
                    <a:pt x="60" y="0"/>
                  </a:lnTo>
                  <a:lnTo>
                    <a:pt x="62" y="2"/>
                  </a:lnTo>
                  <a:lnTo>
                    <a:pt x="63" y="4"/>
                  </a:lnTo>
                  <a:lnTo>
                    <a:pt x="62" y="6"/>
                  </a:lnTo>
                  <a:lnTo>
                    <a:pt x="60" y="7"/>
                  </a:lnTo>
                  <a:lnTo>
                    <a:pt x="34" y="22"/>
                  </a:lnTo>
                  <a:lnTo>
                    <a:pt x="5" y="32"/>
                  </a:lnTo>
                  <a:lnTo>
                    <a:pt x="4" y="32"/>
                  </a:lnTo>
                  <a:lnTo>
                    <a:pt x="3" y="32"/>
                  </a:lnTo>
                  <a:lnTo>
                    <a:pt x="1" y="31"/>
                  </a:lnTo>
                  <a:lnTo>
                    <a:pt x="0" y="29"/>
                  </a:lnTo>
                  <a:lnTo>
                    <a:pt x="0" y="26"/>
                  </a:lnTo>
                  <a:lnTo>
                    <a:pt x="1" y="25"/>
                  </a:lnTo>
                  <a:lnTo>
                    <a:pt x="3" y="24"/>
                  </a:lnTo>
                  <a:lnTo>
                    <a:pt x="30" y="15"/>
                  </a:lnTo>
                  <a:lnTo>
                    <a:pt x="56" y="2"/>
                  </a:lnTo>
                  <a:lnTo>
                    <a:pt x="58"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311">
              <a:extLst>
                <a:ext uri="{FF2B5EF4-FFF2-40B4-BE49-F238E27FC236}">
                  <a16:creationId xmlns:a16="http://schemas.microsoft.com/office/drawing/2014/main" id="{181938C2-9E13-4A99-88EB-47373459E0B5}"/>
                </a:ext>
              </a:extLst>
            </p:cNvPr>
            <p:cNvSpPr>
              <a:spLocks noEditPoints="1"/>
            </p:cNvSpPr>
            <p:nvPr/>
          </p:nvSpPr>
          <p:spPr bwMode="auto">
            <a:xfrm>
              <a:off x="3754438" y="4968876"/>
              <a:ext cx="1246188" cy="1055688"/>
            </a:xfrm>
            <a:custGeom>
              <a:avLst/>
              <a:gdLst>
                <a:gd name="T0" fmla="*/ 136 w 785"/>
                <a:gd name="T1" fmla="*/ 538 h 665"/>
                <a:gd name="T2" fmla="*/ 775 w 785"/>
                <a:gd name="T3" fmla="*/ 504 h 665"/>
                <a:gd name="T4" fmla="*/ 288 w 785"/>
                <a:gd name="T5" fmla="*/ 490 h 665"/>
                <a:gd name="T6" fmla="*/ 500 w 785"/>
                <a:gd name="T7" fmla="*/ 529 h 665"/>
                <a:gd name="T8" fmla="*/ 42 w 785"/>
                <a:gd name="T9" fmla="*/ 452 h 665"/>
                <a:gd name="T10" fmla="*/ 49 w 785"/>
                <a:gd name="T11" fmla="*/ 468 h 665"/>
                <a:gd name="T12" fmla="*/ 64 w 785"/>
                <a:gd name="T13" fmla="*/ 640 h 665"/>
                <a:gd name="T14" fmla="*/ 85 w 785"/>
                <a:gd name="T15" fmla="*/ 512 h 665"/>
                <a:gd name="T16" fmla="*/ 126 w 785"/>
                <a:gd name="T17" fmla="*/ 523 h 665"/>
                <a:gd name="T18" fmla="*/ 260 w 785"/>
                <a:gd name="T19" fmla="*/ 580 h 665"/>
                <a:gd name="T20" fmla="*/ 153 w 785"/>
                <a:gd name="T21" fmla="*/ 562 h 665"/>
                <a:gd name="T22" fmla="*/ 194 w 785"/>
                <a:gd name="T23" fmla="*/ 525 h 665"/>
                <a:gd name="T24" fmla="*/ 56 w 785"/>
                <a:gd name="T25" fmla="*/ 573 h 665"/>
                <a:gd name="T26" fmla="*/ 150 w 785"/>
                <a:gd name="T27" fmla="*/ 514 h 665"/>
                <a:gd name="T28" fmla="*/ 228 w 785"/>
                <a:gd name="T29" fmla="*/ 471 h 665"/>
                <a:gd name="T30" fmla="*/ 299 w 785"/>
                <a:gd name="T31" fmla="*/ 436 h 665"/>
                <a:gd name="T32" fmla="*/ 578 w 785"/>
                <a:gd name="T33" fmla="*/ 402 h 665"/>
                <a:gd name="T34" fmla="*/ 610 w 785"/>
                <a:gd name="T35" fmla="*/ 376 h 665"/>
                <a:gd name="T36" fmla="*/ 624 w 785"/>
                <a:gd name="T37" fmla="*/ 497 h 665"/>
                <a:gd name="T38" fmla="*/ 611 w 785"/>
                <a:gd name="T39" fmla="*/ 497 h 665"/>
                <a:gd name="T40" fmla="*/ 549 w 785"/>
                <a:gd name="T41" fmla="*/ 395 h 665"/>
                <a:gd name="T42" fmla="*/ 527 w 785"/>
                <a:gd name="T43" fmla="*/ 507 h 665"/>
                <a:gd name="T44" fmla="*/ 669 w 785"/>
                <a:gd name="T45" fmla="*/ 383 h 665"/>
                <a:gd name="T46" fmla="*/ 548 w 785"/>
                <a:gd name="T47" fmla="*/ 370 h 665"/>
                <a:gd name="T48" fmla="*/ 191 w 785"/>
                <a:gd name="T49" fmla="*/ 311 h 665"/>
                <a:gd name="T50" fmla="*/ 237 w 785"/>
                <a:gd name="T51" fmla="*/ 307 h 665"/>
                <a:gd name="T52" fmla="*/ 513 w 785"/>
                <a:gd name="T53" fmla="*/ 296 h 665"/>
                <a:gd name="T54" fmla="*/ 246 w 785"/>
                <a:gd name="T55" fmla="*/ 286 h 665"/>
                <a:gd name="T56" fmla="*/ 387 w 785"/>
                <a:gd name="T57" fmla="*/ 306 h 665"/>
                <a:gd name="T58" fmla="*/ 538 w 785"/>
                <a:gd name="T59" fmla="*/ 310 h 665"/>
                <a:gd name="T60" fmla="*/ 513 w 785"/>
                <a:gd name="T61" fmla="*/ 267 h 665"/>
                <a:gd name="T62" fmla="*/ 253 w 785"/>
                <a:gd name="T63" fmla="*/ 268 h 665"/>
                <a:gd name="T64" fmla="*/ 474 w 785"/>
                <a:gd name="T65" fmla="*/ 205 h 665"/>
                <a:gd name="T66" fmla="*/ 497 w 785"/>
                <a:gd name="T67" fmla="*/ 147 h 665"/>
                <a:gd name="T68" fmla="*/ 451 w 785"/>
                <a:gd name="T69" fmla="*/ 201 h 665"/>
                <a:gd name="T70" fmla="*/ 518 w 785"/>
                <a:gd name="T71" fmla="*/ 193 h 665"/>
                <a:gd name="T72" fmla="*/ 560 w 785"/>
                <a:gd name="T73" fmla="*/ 164 h 665"/>
                <a:gd name="T74" fmla="*/ 388 w 785"/>
                <a:gd name="T75" fmla="*/ 33 h 665"/>
                <a:gd name="T76" fmla="*/ 341 w 785"/>
                <a:gd name="T77" fmla="*/ 52 h 665"/>
                <a:gd name="T78" fmla="*/ 403 w 785"/>
                <a:gd name="T79" fmla="*/ 111 h 665"/>
                <a:gd name="T80" fmla="*/ 374 w 785"/>
                <a:gd name="T81" fmla="*/ 12 h 665"/>
                <a:gd name="T82" fmla="*/ 435 w 785"/>
                <a:gd name="T83" fmla="*/ 38 h 665"/>
                <a:gd name="T84" fmla="*/ 377 w 785"/>
                <a:gd name="T85" fmla="*/ 125 h 665"/>
                <a:gd name="T86" fmla="*/ 472 w 785"/>
                <a:gd name="T87" fmla="*/ 140 h 665"/>
                <a:gd name="T88" fmla="*/ 591 w 785"/>
                <a:gd name="T89" fmla="*/ 176 h 665"/>
                <a:gd name="T90" fmla="*/ 772 w 785"/>
                <a:gd name="T91" fmla="*/ 463 h 665"/>
                <a:gd name="T92" fmla="*/ 487 w 785"/>
                <a:gd name="T93" fmla="*/ 503 h 665"/>
                <a:gd name="T94" fmla="*/ 474 w 785"/>
                <a:gd name="T95" fmla="*/ 403 h 665"/>
                <a:gd name="T96" fmla="*/ 380 w 785"/>
                <a:gd name="T97" fmla="*/ 438 h 665"/>
                <a:gd name="T98" fmla="*/ 421 w 785"/>
                <a:gd name="T99" fmla="*/ 515 h 665"/>
                <a:gd name="T100" fmla="*/ 316 w 785"/>
                <a:gd name="T101" fmla="*/ 526 h 665"/>
                <a:gd name="T102" fmla="*/ 296 w 785"/>
                <a:gd name="T103" fmla="*/ 489 h 665"/>
                <a:gd name="T104" fmla="*/ 51 w 785"/>
                <a:gd name="T105" fmla="*/ 435 h 665"/>
                <a:gd name="T106" fmla="*/ 239 w 785"/>
                <a:gd name="T107" fmla="*/ 383 h 665"/>
                <a:gd name="T108" fmla="*/ 260 w 785"/>
                <a:gd name="T109" fmla="*/ 362 h 665"/>
                <a:gd name="T110" fmla="*/ 148 w 785"/>
                <a:gd name="T111" fmla="*/ 325 h 665"/>
                <a:gd name="T112" fmla="*/ 190 w 785"/>
                <a:gd name="T113" fmla="*/ 284 h 665"/>
                <a:gd name="T114" fmla="*/ 257 w 785"/>
                <a:gd name="T115" fmla="*/ 194 h 665"/>
                <a:gd name="T116" fmla="*/ 337 w 785"/>
                <a:gd name="T117" fmla="*/ 161 h 665"/>
                <a:gd name="T118" fmla="*/ 256 w 785"/>
                <a:gd name="T119" fmla="*/ 84 h 665"/>
                <a:gd name="T120" fmla="*/ 297 w 785"/>
                <a:gd name="T121" fmla="*/ 49 h 665"/>
                <a:gd name="T122" fmla="*/ 345 w 785"/>
                <a:gd name="T123" fmla="*/ 23 h 665"/>
                <a:gd name="T124" fmla="*/ 373 w 785"/>
                <a:gd name="T125" fmla="*/ 2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5" h="665">
                  <a:moveTo>
                    <a:pt x="153" y="532"/>
                  </a:moveTo>
                  <a:lnTo>
                    <a:pt x="146" y="536"/>
                  </a:lnTo>
                  <a:lnTo>
                    <a:pt x="144" y="536"/>
                  </a:lnTo>
                  <a:lnTo>
                    <a:pt x="144" y="537"/>
                  </a:lnTo>
                  <a:lnTo>
                    <a:pt x="144" y="538"/>
                  </a:lnTo>
                  <a:lnTo>
                    <a:pt x="146" y="541"/>
                  </a:lnTo>
                  <a:lnTo>
                    <a:pt x="148" y="540"/>
                  </a:lnTo>
                  <a:lnTo>
                    <a:pt x="151" y="538"/>
                  </a:lnTo>
                  <a:lnTo>
                    <a:pt x="150" y="537"/>
                  </a:lnTo>
                  <a:lnTo>
                    <a:pt x="150" y="536"/>
                  </a:lnTo>
                  <a:lnTo>
                    <a:pt x="151" y="534"/>
                  </a:lnTo>
                  <a:lnTo>
                    <a:pt x="153" y="533"/>
                  </a:lnTo>
                  <a:lnTo>
                    <a:pt x="153" y="532"/>
                  </a:lnTo>
                  <a:lnTo>
                    <a:pt x="153" y="532"/>
                  </a:lnTo>
                  <a:lnTo>
                    <a:pt x="153" y="532"/>
                  </a:lnTo>
                  <a:close/>
                  <a:moveTo>
                    <a:pt x="140" y="530"/>
                  </a:moveTo>
                  <a:lnTo>
                    <a:pt x="137" y="532"/>
                  </a:lnTo>
                  <a:lnTo>
                    <a:pt x="136" y="533"/>
                  </a:lnTo>
                  <a:lnTo>
                    <a:pt x="135" y="537"/>
                  </a:lnTo>
                  <a:lnTo>
                    <a:pt x="135" y="540"/>
                  </a:lnTo>
                  <a:lnTo>
                    <a:pt x="137" y="541"/>
                  </a:lnTo>
                  <a:lnTo>
                    <a:pt x="137" y="543"/>
                  </a:lnTo>
                  <a:lnTo>
                    <a:pt x="136" y="538"/>
                  </a:lnTo>
                  <a:lnTo>
                    <a:pt x="136" y="537"/>
                  </a:lnTo>
                  <a:lnTo>
                    <a:pt x="137" y="536"/>
                  </a:lnTo>
                  <a:lnTo>
                    <a:pt x="139" y="534"/>
                  </a:lnTo>
                  <a:lnTo>
                    <a:pt x="139" y="532"/>
                  </a:lnTo>
                  <a:lnTo>
                    <a:pt x="140" y="530"/>
                  </a:lnTo>
                  <a:close/>
                  <a:moveTo>
                    <a:pt x="175" y="516"/>
                  </a:moveTo>
                  <a:lnTo>
                    <a:pt x="159" y="526"/>
                  </a:lnTo>
                  <a:lnTo>
                    <a:pt x="161" y="527"/>
                  </a:lnTo>
                  <a:lnTo>
                    <a:pt x="175" y="516"/>
                  </a:lnTo>
                  <a:close/>
                  <a:moveTo>
                    <a:pt x="775" y="504"/>
                  </a:moveTo>
                  <a:lnTo>
                    <a:pt x="774" y="514"/>
                  </a:lnTo>
                  <a:lnTo>
                    <a:pt x="772" y="522"/>
                  </a:lnTo>
                  <a:lnTo>
                    <a:pt x="760" y="552"/>
                  </a:lnTo>
                  <a:lnTo>
                    <a:pt x="744" y="577"/>
                  </a:lnTo>
                  <a:lnTo>
                    <a:pt x="724" y="596"/>
                  </a:lnTo>
                  <a:lnTo>
                    <a:pt x="702" y="610"/>
                  </a:lnTo>
                  <a:lnTo>
                    <a:pt x="719" y="605"/>
                  </a:lnTo>
                  <a:lnTo>
                    <a:pt x="734" y="598"/>
                  </a:lnTo>
                  <a:lnTo>
                    <a:pt x="746" y="588"/>
                  </a:lnTo>
                  <a:lnTo>
                    <a:pt x="760" y="570"/>
                  </a:lnTo>
                  <a:lnTo>
                    <a:pt x="771" y="549"/>
                  </a:lnTo>
                  <a:lnTo>
                    <a:pt x="775" y="527"/>
                  </a:lnTo>
                  <a:lnTo>
                    <a:pt x="775" y="504"/>
                  </a:lnTo>
                  <a:close/>
                  <a:moveTo>
                    <a:pt x="637" y="493"/>
                  </a:moveTo>
                  <a:lnTo>
                    <a:pt x="636" y="496"/>
                  </a:lnTo>
                  <a:lnTo>
                    <a:pt x="633" y="496"/>
                  </a:lnTo>
                  <a:lnTo>
                    <a:pt x="633" y="496"/>
                  </a:lnTo>
                  <a:lnTo>
                    <a:pt x="632" y="496"/>
                  </a:lnTo>
                  <a:lnTo>
                    <a:pt x="632" y="497"/>
                  </a:lnTo>
                  <a:lnTo>
                    <a:pt x="632" y="498"/>
                  </a:lnTo>
                  <a:lnTo>
                    <a:pt x="632" y="500"/>
                  </a:lnTo>
                  <a:lnTo>
                    <a:pt x="632" y="501"/>
                  </a:lnTo>
                  <a:lnTo>
                    <a:pt x="632" y="504"/>
                  </a:lnTo>
                  <a:lnTo>
                    <a:pt x="633" y="505"/>
                  </a:lnTo>
                  <a:lnTo>
                    <a:pt x="635" y="505"/>
                  </a:lnTo>
                  <a:lnTo>
                    <a:pt x="637" y="505"/>
                  </a:lnTo>
                  <a:lnTo>
                    <a:pt x="640" y="504"/>
                  </a:lnTo>
                  <a:lnTo>
                    <a:pt x="642" y="501"/>
                  </a:lnTo>
                  <a:lnTo>
                    <a:pt x="642" y="500"/>
                  </a:lnTo>
                  <a:lnTo>
                    <a:pt x="640" y="497"/>
                  </a:lnTo>
                  <a:lnTo>
                    <a:pt x="639" y="494"/>
                  </a:lnTo>
                  <a:lnTo>
                    <a:pt x="637" y="493"/>
                  </a:lnTo>
                  <a:close/>
                  <a:moveTo>
                    <a:pt x="282" y="471"/>
                  </a:moveTo>
                  <a:lnTo>
                    <a:pt x="281" y="472"/>
                  </a:lnTo>
                  <a:lnTo>
                    <a:pt x="285" y="481"/>
                  </a:lnTo>
                  <a:lnTo>
                    <a:pt x="288" y="490"/>
                  </a:lnTo>
                  <a:lnTo>
                    <a:pt x="285" y="481"/>
                  </a:lnTo>
                  <a:lnTo>
                    <a:pt x="282" y="471"/>
                  </a:lnTo>
                  <a:close/>
                  <a:moveTo>
                    <a:pt x="264" y="459"/>
                  </a:moveTo>
                  <a:lnTo>
                    <a:pt x="223" y="485"/>
                  </a:lnTo>
                  <a:lnTo>
                    <a:pt x="213" y="493"/>
                  </a:lnTo>
                  <a:lnTo>
                    <a:pt x="205" y="500"/>
                  </a:lnTo>
                  <a:lnTo>
                    <a:pt x="215" y="500"/>
                  </a:lnTo>
                  <a:lnTo>
                    <a:pt x="226" y="500"/>
                  </a:lnTo>
                  <a:lnTo>
                    <a:pt x="227" y="501"/>
                  </a:lnTo>
                  <a:lnTo>
                    <a:pt x="228" y="503"/>
                  </a:lnTo>
                  <a:lnTo>
                    <a:pt x="235" y="498"/>
                  </a:lnTo>
                  <a:lnTo>
                    <a:pt x="253" y="485"/>
                  </a:lnTo>
                  <a:lnTo>
                    <a:pt x="271" y="470"/>
                  </a:lnTo>
                  <a:lnTo>
                    <a:pt x="264" y="459"/>
                  </a:lnTo>
                  <a:close/>
                  <a:moveTo>
                    <a:pt x="271" y="453"/>
                  </a:moveTo>
                  <a:lnTo>
                    <a:pt x="271" y="453"/>
                  </a:lnTo>
                  <a:lnTo>
                    <a:pt x="278" y="464"/>
                  </a:lnTo>
                  <a:lnTo>
                    <a:pt x="278" y="464"/>
                  </a:lnTo>
                  <a:lnTo>
                    <a:pt x="271" y="453"/>
                  </a:lnTo>
                  <a:close/>
                  <a:moveTo>
                    <a:pt x="505" y="450"/>
                  </a:moveTo>
                  <a:lnTo>
                    <a:pt x="500" y="476"/>
                  </a:lnTo>
                  <a:lnTo>
                    <a:pt x="498" y="504"/>
                  </a:lnTo>
                  <a:lnTo>
                    <a:pt x="500" y="529"/>
                  </a:lnTo>
                  <a:lnTo>
                    <a:pt x="505" y="548"/>
                  </a:lnTo>
                  <a:lnTo>
                    <a:pt x="519" y="576"/>
                  </a:lnTo>
                  <a:lnTo>
                    <a:pt x="534" y="595"/>
                  </a:lnTo>
                  <a:lnTo>
                    <a:pt x="553" y="609"/>
                  </a:lnTo>
                  <a:lnTo>
                    <a:pt x="574" y="616"/>
                  </a:lnTo>
                  <a:lnTo>
                    <a:pt x="602" y="618"/>
                  </a:lnTo>
                  <a:lnTo>
                    <a:pt x="611" y="618"/>
                  </a:lnTo>
                  <a:lnTo>
                    <a:pt x="622" y="618"/>
                  </a:lnTo>
                  <a:lnTo>
                    <a:pt x="611" y="617"/>
                  </a:lnTo>
                  <a:lnTo>
                    <a:pt x="589" y="611"/>
                  </a:lnTo>
                  <a:lnTo>
                    <a:pt x="573" y="609"/>
                  </a:lnTo>
                  <a:lnTo>
                    <a:pt x="558" y="605"/>
                  </a:lnTo>
                  <a:lnTo>
                    <a:pt x="544" y="598"/>
                  </a:lnTo>
                  <a:lnTo>
                    <a:pt x="533" y="588"/>
                  </a:lnTo>
                  <a:lnTo>
                    <a:pt x="524" y="574"/>
                  </a:lnTo>
                  <a:lnTo>
                    <a:pt x="519" y="555"/>
                  </a:lnTo>
                  <a:lnTo>
                    <a:pt x="518" y="527"/>
                  </a:lnTo>
                  <a:lnTo>
                    <a:pt x="520" y="498"/>
                  </a:lnTo>
                  <a:lnTo>
                    <a:pt x="511" y="481"/>
                  </a:lnTo>
                  <a:lnTo>
                    <a:pt x="505" y="464"/>
                  </a:lnTo>
                  <a:lnTo>
                    <a:pt x="505" y="450"/>
                  </a:lnTo>
                  <a:close/>
                  <a:moveTo>
                    <a:pt x="46" y="448"/>
                  </a:moveTo>
                  <a:lnTo>
                    <a:pt x="42" y="452"/>
                  </a:lnTo>
                  <a:lnTo>
                    <a:pt x="38" y="456"/>
                  </a:lnTo>
                  <a:lnTo>
                    <a:pt x="46" y="448"/>
                  </a:lnTo>
                  <a:close/>
                  <a:moveTo>
                    <a:pt x="257" y="438"/>
                  </a:moveTo>
                  <a:lnTo>
                    <a:pt x="264" y="446"/>
                  </a:lnTo>
                  <a:lnTo>
                    <a:pt x="264" y="445"/>
                  </a:lnTo>
                  <a:lnTo>
                    <a:pt x="257" y="438"/>
                  </a:lnTo>
                  <a:close/>
                  <a:moveTo>
                    <a:pt x="600" y="423"/>
                  </a:moveTo>
                  <a:lnTo>
                    <a:pt x="602" y="425"/>
                  </a:lnTo>
                  <a:lnTo>
                    <a:pt x="609" y="449"/>
                  </a:lnTo>
                  <a:lnTo>
                    <a:pt x="614" y="468"/>
                  </a:lnTo>
                  <a:lnTo>
                    <a:pt x="622" y="485"/>
                  </a:lnTo>
                  <a:lnTo>
                    <a:pt x="622" y="485"/>
                  </a:lnTo>
                  <a:lnTo>
                    <a:pt x="628" y="483"/>
                  </a:lnTo>
                  <a:lnTo>
                    <a:pt x="628" y="483"/>
                  </a:lnTo>
                  <a:lnTo>
                    <a:pt x="617" y="453"/>
                  </a:lnTo>
                  <a:lnTo>
                    <a:pt x="600" y="423"/>
                  </a:lnTo>
                  <a:close/>
                  <a:moveTo>
                    <a:pt x="155" y="416"/>
                  </a:moveTo>
                  <a:lnTo>
                    <a:pt x="128" y="419"/>
                  </a:lnTo>
                  <a:lnTo>
                    <a:pt x="100" y="423"/>
                  </a:lnTo>
                  <a:lnTo>
                    <a:pt x="81" y="435"/>
                  </a:lnTo>
                  <a:lnTo>
                    <a:pt x="64" y="450"/>
                  </a:lnTo>
                  <a:lnTo>
                    <a:pt x="51" y="467"/>
                  </a:lnTo>
                  <a:lnTo>
                    <a:pt x="49" y="468"/>
                  </a:lnTo>
                  <a:lnTo>
                    <a:pt x="46" y="470"/>
                  </a:lnTo>
                  <a:lnTo>
                    <a:pt x="45" y="468"/>
                  </a:lnTo>
                  <a:lnTo>
                    <a:pt x="44" y="467"/>
                  </a:lnTo>
                  <a:lnTo>
                    <a:pt x="42" y="465"/>
                  </a:lnTo>
                  <a:lnTo>
                    <a:pt x="44" y="463"/>
                  </a:lnTo>
                  <a:lnTo>
                    <a:pt x="48" y="457"/>
                  </a:lnTo>
                  <a:lnTo>
                    <a:pt x="27" y="479"/>
                  </a:lnTo>
                  <a:lnTo>
                    <a:pt x="27" y="486"/>
                  </a:lnTo>
                  <a:lnTo>
                    <a:pt x="29" y="493"/>
                  </a:lnTo>
                  <a:lnTo>
                    <a:pt x="29" y="494"/>
                  </a:lnTo>
                  <a:lnTo>
                    <a:pt x="29" y="497"/>
                  </a:lnTo>
                  <a:lnTo>
                    <a:pt x="26" y="497"/>
                  </a:lnTo>
                  <a:lnTo>
                    <a:pt x="24" y="497"/>
                  </a:lnTo>
                  <a:lnTo>
                    <a:pt x="22" y="497"/>
                  </a:lnTo>
                  <a:lnTo>
                    <a:pt x="22" y="494"/>
                  </a:lnTo>
                  <a:lnTo>
                    <a:pt x="20" y="490"/>
                  </a:lnTo>
                  <a:lnTo>
                    <a:pt x="9" y="516"/>
                  </a:lnTo>
                  <a:lnTo>
                    <a:pt x="8" y="543"/>
                  </a:lnTo>
                  <a:lnTo>
                    <a:pt x="15" y="570"/>
                  </a:lnTo>
                  <a:lnTo>
                    <a:pt x="24" y="589"/>
                  </a:lnTo>
                  <a:lnTo>
                    <a:pt x="34" y="607"/>
                  </a:lnTo>
                  <a:lnTo>
                    <a:pt x="48" y="625"/>
                  </a:lnTo>
                  <a:lnTo>
                    <a:pt x="64" y="640"/>
                  </a:lnTo>
                  <a:lnTo>
                    <a:pt x="84" y="651"/>
                  </a:lnTo>
                  <a:lnTo>
                    <a:pt x="107" y="658"/>
                  </a:lnTo>
                  <a:lnTo>
                    <a:pt x="113" y="658"/>
                  </a:lnTo>
                  <a:lnTo>
                    <a:pt x="91" y="649"/>
                  </a:lnTo>
                  <a:lnTo>
                    <a:pt x="68" y="635"/>
                  </a:lnTo>
                  <a:lnTo>
                    <a:pt x="52" y="620"/>
                  </a:lnTo>
                  <a:lnTo>
                    <a:pt x="37" y="599"/>
                  </a:lnTo>
                  <a:lnTo>
                    <a:pt x="26" y="577"/>
                  </a:lnTo>
                  <a:lnTo>
                    <a:pt x="19" y="555"/>
                  </a:lnTo>
                  <a:lnTo>
                    <a:pt x="18" y="532"/>
                  </a:lnTo>
                  <a:lnTo>
                    <a:pt x="23" y="514"/>
                  </a:lnTo>
                  <a:lnTo>
                    <a:pt x="34" y="498"/>
                  </a:lnTo>
                  <a:lnTo>
                    <a:pt x="51" y="487"/>
                  </a:lnTo>
                  <a:lnTo>
                    <a:pt x="52" y="487"/>
                  </a:lnTo>
                  <a:lnTo>
                    <a:pt x="55" y="487"/>
                  </a:lnTo>
                  <a:lnTo>
                    <a:pt x="56" y="489"/>
                  </a:lnTo>
                  <a:lnTo>
                    <a:pt x="56" y="492"/>
                  </a:lnTo>
                  <a:lnTo>
                    <a:pt x="56" y="493"/>
                  </a:lnTo>
                  <a:lnTo>
                    <a:pt x="55" y="494"/>
                  </a:lnTo>
                  <a:lnTo>
                    <a:pt x="45" y="500"/>
                  </a:lnTo>
                  <a:lnTo>
                    <a:pt x="38" y="505"/>
                  </a:lnTo>
                  <a:lnTo>
                    <a:pt x="60" y="511"/>
                  </a:lnTo>
                  <a:lnTo>
                    <a:pt x="85" y="512"/>
                  </a:lnTo>
                  <a:lnTo>
                    <a:pt x="115" y="514"/>
                  </a:lnTo>
                  <a:lnTo>
                    <a:pt x="103" y="489"/>
                  </a:lnTo>
                  <a:lnTo>
                    <a:pt x="95" y="463"/>
                  </a:lnTo>
                  <a:lnTo>
                    <a:pt x="95" y="461"/>
                  </a:lnTo>
                  <a:lnTo>
                    <a:pt x="96" y="460"/>
                  </a:lnTo>
                  <a:lnTo>
                    <a:pt x="99" y="459"/>
                  </a:lnTo>
                  <a:lnTo>
                    <a:pt x="100" y="459"/>
                  </a:lnTo>
                  <a:lnTo>
                    <a:pt x="102" y="460"/>
                  </a:lnTo>
                  <a:lnTo>
                    <a:pt x="103" y="461"/>
                  </a:lnTo>
                  <a:lnTo>
                    <a:pt x="108" y="482"/>
                  </a:lnTo>
                  <a:lnTo>
                    <a:pt x="117" y="501"/>
                  </a:lnTo>
                  <a:lnTo>
                    <a:pt x="126" y="518"/>
                  </a:lnTo>
                  <a:lnTo>
                    <a:pt x="128" y="518"/>
                  </a:lnTo>
                  <a:lnTo>
                    <a:pt x="128" y="518"/>
                  </a:lnTo>
                  <a:lnTo>
                    <a:pt x="128" y="519"/>
                  </a:lnTo>
                  <a:lnTo>
                    <a:pt x="128" y="519"/>
                  </a:lnTo>
                  <a:lnTo>
                    <a:pt x="128" y="521"/>
                  </a:lnTo>
                  <a:lnTo>
                    <a:pt x="128" y="521"/>
                  </a:lnTo>
                  <a:lnTo>
                    <a:pt x="128" y="521"/>
                  </a:lnTo>
                  <a:lnTo>
                    <a:pt x="128" y="522"/>
                  </a:lnTo>
                  <a:lnTo>
                    <a:pt x="126" y="523"/>
                  </a:lnTo>
                  <a:lnTo>
                    <a:pt x="126" y="523"/>
                  </a:lnTo>
                  <a:lnTo>
                    <a:pt x="126" y="523"/>
                  </a:lnTo>
                  <a:lnTo>
                    <a:pt x="125" y="523"/>
                  </a:lnTo>
                  <a:lnTo>
                    <a:pt x="124" y="523"/>
                  </a:lnTo>
                  <a:lnTo>
                    <a:pt x="122" y="523"/>
                  </a:lnTo>
                  <a:lnTo>
                    <a:pt x="104" y="521"/>
                  </a:lnTo>
                  <a:lnTo>
                    <a:pt x="85" y="521"/>
                  </a:lnTo>
                  <a:lnTo>
                    <a:pt x="59" y="519"/>
                  </a:lnTo>
                  <a:lnTo>
                    <a:pt x="34" y="514"/>
                  </a:lnTo>
                  <a:lnTo>
                    <a:pt x="33" y="512"/>
                  </a:lnTo>
                  <a:lnTo>
                    <a:pt x="30" y="518"/>
                  </a:lnTo>
                  <a:lnTo>
                    <a:pt x="27" y="525"/>
                  </a:lnTo>
                  <a:lnTo>
                    <a:pt x="26" y="533"/>
                  </a:lnTo>
                  <a:lnTo>
                    <a:pt x="27" y="554"/>
                  </a:lnTo>
                  <a:lnTo>
                    <a:pt x="34" y="576"/>
                  </a:lnTo>
                  <a:lnTo>
                    <a:pt x="45" y="596"/>
                  </a:lnTo>
                  <a:lnTo>
                    <a:pt x="59" y="614"/>
                  </a:lnTo>
                  <a:lnTo>
                    <a:pt x="74" y="629"/>
                  </a:lnTo>
                  <a:lnTo>
                    <a:pt x="102" y="644"/>
                  </a:lnTo>
                  <a:lnTo>
                    <a:pt x="129" y="653"/>
                  </a:lnTo>
                  <a:lnTo>
                    <a:pt x="157" y="653"/>
                  </a:lnTo>
                  <a:lnTo>
                    <a:pt x="186" y="644"/>
                  </a:lnTo>
                  <a:lnTo>
                    <a:pt x="213" y="629"/>
                  </a:lnTo>
                  <a:lnTo>
                    <a:pt x="239" y="606"/>
                  </a:lnTo>
                  <a:lnTo>
                    <a:pt x="260" y="580"/>
                  </a:lnTo>
                  <a:lnTo>
                    <a:pt x="274" y="554"/>
                  </a:lnTo>
                  <a:lnTo>
                    <a:pt x="281" y="527"/>
                  </a:lnTo>
                  <a:lnTo>
                    <a:pt x="281" y="501"/>
                  </a:lnTo>
                  <a:lnTo>
                    <a:pt x="275" y="478"/>
                  </a:lnTo>
                  <a:lnTo>
                    <a:pt x="259" y="492"/>
                  </a:lnTo>
                  <a:lnTo>
                    <a:pt x="241" y="504"/>
                  </a:lnTo>
                  <a:lnTo>
                    <a:pt x="199" y="532"/>
                  </a:lnTo>
                  <a:lnTo>
                    <a:pt x="176" y="545"/>
                  </a:lnTo>
                  <a:lnTo>
                    <a:pt x="192" y="549"/>
                  </a:lnTo>
                  <a:lnTo>
                    <a:pt x="213" y="552"/>
                  </a:lnTo>
                  <a:lnTo>
                    <a:pt x="239" y="552"/>
                  </a:lnTo>
                  <a:lnTo>
                    <a:pt x="241" y="552"/>
                  </a:lnTo>
                  <a:lnTo>
                    <a:pt x="242" y="554"/>
                  </a:lnTo>
                  <a:lnTo>
                    <a:pt x="243" y="555"/>
                  </a:lnTo>
                  <a:lnTo>
                    <a:pt x="242" y="558"/>
                  </a:lnTo>
                  <a:lnTo>
                    <a:pt x="241" y="559"/>
                  </a:lnTo>
                  <a:lnTo>
                    <a:pt x="239" y="559"/>
                  </a:lnTo>
                  <a:lnTo>
                    <a:pt x="226" y="560"/>
                  </a:lnTo>
                  <a:lnTo>
                    <a:pt x="202" y="559"/>
                  </a:lnTo>
                  <a:lnTo>
                    <a:pt x="184" y="556"/>
                  </a:lnTo>
                  <a:lnTo>
                    <a:pt x="169" y="552"/>
                  </a:lnTo>
                  <a:lnTo>
                    <a:pt x="168" y="551"/>
                  </a:lnTo>
                  <a:lnTo>
                    <a:pt x="153" y="562"/>
                  </a:lnTo>
                  <a:lnTo>
                    <a:pt x="158" y="577"/>
                  </a:lnTo>
                  <a:lnTo>
                    <a:pt x="166" y="592"/>
                  </a:lnTo>
                  <a:lnTo>
                    <a:pt x="179" y="605"/>
                  </a:lnTo>
                  <a:lnTo>
                    <a:pt x="180" y="607"/>
                  </a:lnTo>
                  <a:lnTo>
                    <a:pt x="180" y="609"/>
                  </a:lnTo>
                  <a:lnTo>
                    <a:pt x="179" y="610"/>
                  </a:lnTo>
                  <a:lnTo>
                    <a:pt x="177" y="611"/>
                  </a:lnTo>
                  <a:lnTo>
                    <a:pt x="176" y="611"/>
                  </a:lnTo>
                  <a:lnTo>
                    <a:pt x="175" y="611"/>
                  </a:lnTo>
                  <a:lnTo>
                    <a:pt x="173" y="611"/>
                  </a:lnTo>
                  <a:lnTo>
                    <a:pt x="161" y="598"/>
                  </a:lnTo>
                  <a:lnTo>
                    <a:pt x="151" y="581"/>
                  </a:lnTo>
                  <a:lnTo>
                    <a:pt x="144" y="565"/>
                  </a:lnTo>
                  <a:lnTo>
                    <a:pt x="143" y="563"/>
                  </a:lnTo>
                  <a:lnTo>
                    <a:pt x="142" y="562"/>
                  </a:lnTo>
                  <a:lnTo>
                    <a:pt x="143" y="559"/>
                  </a:lnTo>
                  <a:lnTo>
                    <a:pt x="142" y="558"/>
                  </a:lnTo>
                  <a:lnTo>
                    <a:pt x="142" y="555"/>
                  </a:lnTo>
                  <a:lnTo>
                    <a:pt x="143" y="554"/>
                  </a:lnTo>
                  <a:lnTo>
                    <a:pt x="144" y="552"/>
                  </a:lnTo>
                  <a:lnTo>
                    <a:pt x="147" y="552"/>
                  </a:lnTo>
                  <a:lnTo>
                    <a:pt x="150" y="554"/>
                  </a:lnTo>
                  <a:lnTo>
                    <a:pt x="194" y="525"/>
                  </a:lnTo>
                  <a:lnTo>
                    <a:pt x="221" y="508"/>
                  </a:lnTo>
                  <a:lnTo>
                    <a:pt x="208" y="508"/>
                  </a:lnTo>
                  <a:lnTo>
                    <a:pt x="194" y="509"/>
                  </a:lnTo>
                  <a:lnTo>
                    <a:pt x="179" y="523"/>
                  </a:lnTo>
                  <a:lnTo>
                    <a:pt x="162" y="536"/>
                  </a:lnTo>
                  <a:lnTo>
                    <a:pt x="161" y="541"/>
                  </a:lnTo>
                  <a:lnTo>
                    <a:pt x="158" y="545"/>
                  </a:lnTo>
                  <a:lnTo>
                    <a:pt x="154" y="548"/>
                  </a:lnTo>
                  <a:lnTo>
                    <a:pt x="148" y="549"/>
                  </a:lnTo>
                  <a:lnTo>
                    <a:pt x="148" y="549"/>
                  </a:lnTo>
                  <a:lnTo>
                    <a:pt x="146" y="549"/>
                  </a:lnTo>
                  <a:lnTo>
                    <a:pt x="143" y="551"/>
                  </a:lnTo>
                  <a:lnTo>
                    <a:pt x="140" y="551"/>
                  </a:lnTo>
                  <a:lnTo>
                    <a:pt x="136" y="549"/>
                  </a:lnTo>
                  <a:lnTo>
                    <a:pt x="133" y="549"/>
                  </a:lnTo>
                  <a:lnTo>
                    <a:pt x="132" y="548"/>
                  </a:lnTo>
                  <a:lnTo>
                    <a:pt x="129" y="544"/>
                  </a:lnTo>
                  <a:lnTo>
                    <a:pt x="128" y="541"/>
                  </a:lnTo>
                  <a:lnTo>
                    <a:pt x="117" y="545"/>
                  </a:lnTo>
                  <a:lnTo>
                    <a:pt x="107" y="552"/>
                  </a:lnTo>
                  <a:lnTo>
                    <a:pt x="91" y="562"/>
                  </a:lnTo>
                  <a:lnTo>
                    <a:pt x="73" y="570"/>
                  </a:lnTo>
                  <a:lnTo>
                    <a:pt x="56" y="573"/>
                  </a:lnTo>
                  <a:lnTo>
                    <a:pt x="55" y="573"/>
                  </a:lnTo>
                  <a:lnTo>
                    <a:pt x="53" y="573"/>
                  </a:lnTo>
                  <a:lnTo>
                    <a:pt x="52" y="571"/>
                  </a:lnTo>
                  <a:lnTo>
                    <a:pt x="51" y="569"/>
                  </a:lnTo>
                  <a:lnTo>
                    <a:pt x="52" y="567"/>
                  </a:lnTo>
                  <a:lnTo>
                    <a:pt x="53" y="566"/>
                  </a:lnTo>
                  <a:lnTo>
                    <a:pt x="55" y="566"/>
                  </a:lnTo>
                  <a:lnTo>
                    <a:pt x="71" y="562"/>
                  </a:lnTo>
                  <a:lnTo>
                    <a:pt x="86" y="555"/>
                  </a:lnTo>
                  <a:lnTo>
                    <a:pt x="103" y="545"/>
                  </a:lnTo>
                  <a:lnTo>
                    <a:pt x="128" y="532"/>
                  </a:lnTo>
                  <a:lnTo>
                    <a:pt x="128" y="532"/>
                  </a:lnTo>
                  <a:lnTo>
                    <a:pt x="128" y="530"/>
                  </a:lnTo>
                  <a:lnTo>
                    <a:pt x="132" y="526"/>
                  </a:lnTo>
                  <a:lnTo>
                    <a:pt x="136" y="523"/>
                  </a:lnTo>
                  <a:lnTo>
                    <a:pt x="142" y="522"/>
                  </a:lnTo>
                  <a:lnTo>
                    <a:pt x="147" y="522"/>
                  </a:lnTo>
                  <a:lnTo>
                    <a:pt x="147" y="522"/>
                  </a:lnTo>
                  <a:lnTo>
                    <a:pt x="147" y="519"/>
                  </a:lnTo>
                  <a:lnTo>
                    <a:pt x="147" y="518"/>
                  </a:lnTo>
                  <a:lnTo>
                    <a:pt x="150" y="516"/>
                  </a:lnTo>
                  <a:lnTo>
                    <a:pt x="151" y="515"/>
                  </a:lnTo>
                  <a:lnTo>
                    <a:pt x="150" y="514"/>
                  </a:lnTo>
                  <a:lnTo>
                    <a:pt x="147" y="500"/>
                  </a:lnTo>
                  <a:lnTo>
                    <a:pt x="147" y="482"/>
                  </a:lnTo>
                  <a:lnTo>
                    <a:pt x="150" y="463"/>
                  </a:lnTo>
                  <a:lnTo>
                    <a:pt x="155" y="443"/>
                  </a:lnTo>
                  <a:lnTo>
                    <a:pt x="161" y="424"/>
                  </a:lnTo>
                  <a:lnTo>
                    <a:pt x="162" y="423"/>
                  </a:lnTo>
                  <a:lnTo>
                    <a:pt x="164" y="421"/>
                  </a:lnTo>
                  <a:lnTo>
                    <a:pt x="166" y="421"/>
                  </a:lnTo>
                  <a:lnTo>
                    <a:pt x="168" y="423"/>
                  </a:lnTo>
                  <a:lnTo>
                    <a:pt x="169" y="425"/>
                  </a:lnTo>
                  <a:lnTo>
                    <a:pt x="169" y="427"/>
                  </a:lnTo>
                  <a:lnTo>
                    <a:pt x="165" y="438"/>
                  </a:lnTo>
                  <a:lnTo>
                    <a:pt x="161" y="452"/>
                  </a:lnTo>
                  <a:lnTo>
                    <a:pt x="157" y="467"/>
                  </a:lnTo>
                  <a:lnTo>
                    <a:pt x="155" y="483"/>
                  </a:lnTo>
                  <a:lnTo>
                    <a:pt x="154" y="498"/>
                  </a:lnTo>
                  <a:lnTo>
                    <a:pt x="158" y="509"/>
                  </a:lnTo>
                  <a:lnTo>
                    <a:pt x="158" y="512"/>
                  </a:lnTo>
                  <a:lnTo>
                    <a:pt x="166" y="508"/>
                  </a:lnTo>
                  <a:lnTo>
                    <a:pt x="176" y="505"/>
                  </a:lnTo>
                  <a:lnTo>
                    <a:pt x="212" y="483"/>
                  </a:lnTo>
                  <a:lnTo>
                    <a:pt x="217" y="479"/>
                  </a:lnTo>
                  <a:lnTo>
                    <a:pt x="228" y="471"/>
                  </a:lnTo>
                  <a:lnTo>
                    <a:pt x="257" y="450"/>
                  </a:lnTo>
                  <a:lnTo>
                    <a:pt x="250" y="442"/>
                  </a:lnTo>
                  <a:lnTo>
                    <a:pt x="241" y="434"/>
                  </a:lnTo>
                  <a:lnTo>
                    <a:pt x="226" y="424"/>
                  </a:lnTo>
                  <a:lnTo>
                    <a:pt x="205" y="419"/>
                  </a:lnTo>
                  <a:lnTo>
                    <a:pt x="181" y="416"/>
                  </a:lnTo>
                  <a:lnTo>
                    <a:pt x="155" y="416"/>
                  </a:lnTo>
                  <a:close/>
                  <a:moveTo>
                    <a:pt x="179" y="406"/>
                  </a:moveTo>
                  <a:lnTo>
                    <a:pt x="180" y="406"/>
                  </a:lnTo>
                  <a:lnTo>
                    <a:pt x="181" y="408"/>
                  </a:lnTo>
                  <a:lnTo>
                    <a:pt x="201" y="410"/>
                  </a:lnTo>
                  <a:lnTo>
                    <a:pt x="217" y="413"/>
                  </a:lnTo>
                  <a:lnTo>
                    <a:pt x="199" y="409"/>
                  </a:lnTo>
                  <a:lnTo>
                    <a:pt x="179" y="406"/>
                  </a:lnTo>
                  <a:close/>
                  <a:moveTo>
                    <a:pt x="334" y="397"/>
                  </a:moveTo>
                  <a:lnTo>
                    <a:pt x="323" y="406"/>
                  </a:lnTo>
                  <a:lnTo>
                    <a:pt x="326" y="403"/>
                  </a:lnTo>
                  <a:lnTo>
                    <a:pt x="334" y="397"/>
                  </a:lnTo>
                  <a:close/>
                  <a:moveTo>
                    <a:pt x="350" y="395"/>
                  </a:moveTo>
                  <a:lnTo>
                    <a:pt x="332" y="409"/>
                  </a:lnTo>
                  <a:lnTo>
                    <a:pt x="300" y="434"/>
                  </a:lnTo>
                  <a:lnTo>
                    <a:pt x="300" y="435"/>
                  </a:lnTo>
                  <a:lnTo>
                    <a:pt x="299" y="436"/>
                  </a:lnTo>
                  <a:lnTo>
                    <a:pt x="297" y="439"/>
                  </a:lnTo>
                  <a:lnTo>
                    <a:pt x="296" y="439"/>
                  </a:lnTo>
                  <a:lnTo>
                    <a:pt x="293" y="438"/>
                  </a:lnTo>
                  <a:lnTo>
                    <a:pt x="278" y="449"/>
                  </a:lnTo>
                  <a:lnTo>
                    <a:pt x="283" y="459"/>
                  </a:lnTo>
                  <a:lnTo>
                    <a:pt x="294" y="448"/>
                  </a:lnTo>
                  <a:lnTo>
                    <a:pt x="319" y="425"/>
                  </a:lnTo>
                  <a:lnTo>
                    <a:pt x="348" y="402"/>
                  </a:lnTo>
                  <a:lnTo>
                    <a:pt x="350" y="395"/>
                  </a:lnTo>
                  <a:close/>
                  <a:moveTo>
                    <a:pt x="560" y="388"/>
                  </a:moveTo>
                  <a:lnTo>
                    <a:pt x="556" y="391"/>
                  </a:lnTo>
                  <a:lnTo>
                    <a:pt x="558" y="395"/>
                  </a:lnTo>
                  <a:lnTo>
                    <a:pt x="567" y="416"/>
                  </a:lnTo>
                  <a:lnTo>
                    <a:pt x="578" y="436"/>
                  </a:lnTo>
                  <a:lnTo>
                    <a:pt x="585" y="446"/>
                  </a:lnTo>
                  <a:lnTo>
                    <a:pt x="593" y="456"/>
                  </a:lnTo>
                  <a:lnTo>
                    <a:pt x="597" y="460"/>
                  </a:lnTo>
                  <a:lnTo>
                    <a:pt x="581" y="424"/>
                  </a:lnTo>
                  <a:lnTo>
                    <a:pt x="571" y="406"/>
                  </a:lnTo>
                  <a:lnTo>
                    <a:pt x="560" y="388"/>
                  </a:lnTo>
                  <a:close/>
                  <a:moveTo>
                    <a:pt x="573" y="383"/>
                  </a:moveTo>
                  <a:lnTo>
                    <a:pt x="567" y="386"/>
                  </a:lnTo>
                  <a:lnTo>
                    <a:pt x="578" y="402"/>
                  </a:lnTo>
                  <a:lnTo>
                    <a:pt x="588" y="421"/>
                  </a:lnTo>
                  <a:lnTo>
                    <a:pt x="600" y="448"/>
                  </a:lnTo>
                  <a:lnTo>
                    <a:pt x="597" y="438"/>
                  </a:lnTo>
                  <a:lnTo>
                    <a:pt x="595" y="428"/>
                  </a:lnTo>
                  <a:lnTo>
                    <a:pt x="574" y="383"/>
                  </a:lnTo>
                  <a:lnTo>
                    <a:pt x="573" y="383"/>
                  </a:lnTo>
                  <a:close/>
                  <a:moveTo>
                    <a:pt x="542" y="381"/>
                  </a:moveTo>
                  <a:lnTo>
                    <a:pt x="541" y="383"/>
                  </a:lnTo>
                  <a:lnTo>
                    <a:pt x="534" y="390"/>
                  </a:lnTo>
                  <a:lnTo>
                    <a:pt x="527" y="395"/>
                  </a:lnTo>
                  <a:lnTo>
                    <a:pt x="529" y="395"/>
                  </a:lnTo>
                  <a:lnTo>
                    <a:pt x="531" y="395"/>
                  </a:lnTo>
                  <a:lnTo>
                    <a:pt x="533" y="397"/>
                  </a:lnTo>
                  <a:lnTo>
                    <a:pt x="533" y="397"/>
                  </a:lnTo>
                  <a:lnTo>
                    <a:pt x="538" y="392"/>
                  </a:lnTo>
                  <a:lnTo>
                    <a:pt x="545" y="387"/>
                  </a:lnTo>
                  <a:lnTo>
                    <a:pt x="542" y="381"/>
                  </a:lnTo>
                  <a:close/>
                  <a:moveTo>
                    <a:pt x="552" y="377"/>
                  </a:moveTo>
                  <a:lnTo>
                    <a:pt x="551" y="377"/>
                  </a:lnTo>
                  <a:lnTo>
                    <a:pt x="552" y="383"/>
                  </a:lnTo>
                  <a:lnTo>
                    <a:pt x="555" y="381"/>
                  </a:lnTo>
                  <a:lnTo>
                    <a:pt x="552" y="377"/>
                  </a:lnTo>
                  <a:close/>
                  <a:moveTo>
                    <a:pt x="610" y="376"/>
                  </a:moveTo>
                  <a:lnTo>
                    <a:pt x="581" y="380"/>
                  </a:lnTo>
                  <a:lnTo>
                    <a:pt x="599" y="405"/>
                  </a:lnTo>
                  <a:lnTo>
                    <a:pt x="615" y="431"/>
                  </a:lnTo>
                  <a:lnTo>
                    <a:pt x="628" y="457"/>
                  </a:lnTo>
                  <a:lnTo>
                    <a:pt x="636" y="483"/>
                  </a:lnTo>
                  <a:lnTo>
                    <a:pt x="640" y="485"/>
                  </a:lnTo>
                  <a:lnTo>
                    <a:pt x="644" y="489"/>
                  </a:lnTo>
                  <a:lnTo>
                    <a:pt x="647" y="493"/>
                  </a:lnTo>
                  <a:lnTo>
                    <a:pt x="650" y="497"/>
                  </a:lnTo>
                  <a:lnTo>
                    <a:pt x="650" y="503"/>
                  </a:lnTo>
                  <a:lnTo>
                    <a:pt x="648" y="505"/>
                  </a:lnTo>
                  <a:lnTo>
                    <a:pt x="646" y="509"/>
                  </a:lnTo>
                  <a:lnTo>
                    <a:pt x="643" y="512"/>
                  </a:lnTo>
                  <a:lnTo>
                    <a:pt x="639" y="512"/>
                  </a:lnTo>
                  <a:lnTo>
                    <a:pt x="635" y="514"/>
                  </a:lnTo>
                  <a:lnTo>
                    <a:pt x="632" y="514"/>
                  </a:lnTo>
                  <a:lnTo>
                    <a:pt x="629" y="512"/>
                  </a:lnTo>
                  <a:lnTo>
                    <a:pt x="628" y="511"/>
                  </a:lnTo>
                  <a:lnTo>
                    <a:pt x="626" y="509"/>
                  </a:lnTo>
                  <a:lnTo>
                    <a:pt x="625" y="508"/>
                  </a:lnTo>
                  <a:lnTo>
                    <a:pt x="624" y="505"/>
                  </a:lnTo>
                  <a:lnTo>
                    <a:pt x="624" y="501"/>
                  </a:lnTo>
                  <a:lnTo>
                    <a:pt x="624" y="497"/>
                  </a:lnTo>
                  <a:lnTo>
                    <a:pt x="625" y="494"/>
                  </a:lnTo>
                  <a:lnTo>
                    <a:pt x="626" y="494"/>
                  </a:lnTo>
                  <a:lnTo>
                    <a:pt x="629" y="494"/>
                  </a:lnTo>
                  <a:lnTo>
                    <a:pt x="629" y="494"/>
                  </a:lnTo>
                  <a:lnTo>
                    <a:pt x="629" y="493"/>
                  </a:lnTo>
                  <a:lnTo>
                    <a:pt x="629" y="490"/>
                  </a:lnTo>
                  <a:lnTo>
                    <a:pt x="626" y="492"/>
                  </a:lnTo>
                  <a:lnTo>
                    <a:pt x="626" y="494"/>
                  </a:lnTo>
                  <a:lnTo>
                    <a:pt x="625" y="496"/>
                  </a:lnTo>
                  <a:lnTo>
                    <a:pt x="624" y="496"/>
                  </a:lnTo>
                  <a:lnTo>
                    <a:pt x="622" y="496"/>
                  </a:lnTo>
                  <a:lnTo>
                    <a:pt x="620" y="498"/>
                  </a:lnTo>
                  <a:lnTo>
                    <a:pt x="621" y="503"/>
                  </a:lnTo>
                  <a:lnTo>
                    <a:pt x="621" y="504"/>
                  </a:lnTo>
                  <a:lnTo>
                    <a:pt x="620" y="505"/>
                  </a:lnTo>
                  <a:lnTo>
                    <a:pt x="618" y="507"/>
                  </a:lnTo>
                  <a:lnTo>
                    <a:pt x="617" y="508"/>
                  </a:lnTo>
                  <a:lnTo>
                    <a:pt x="614" y="509"/>
                  </a:lnTo>
                  <a:lnTo>
                    <a:pt x="613" y="509"/>
                  </a:lnTo>
                  <a:lnTo>
                    <a:pt x="611" y="508"/>
                  </a:lnTo>
                  <a:lnTo>
                    <a:pt x="610" y="505"/>
                  </a:lnTo>
                  <a:lnTo>
                    <a:pt x="610" y="501"/>
                  </a:lnTo>
                  <a:lnTo>
                    <a:pt x="611" y="497"/>
                  </a:lnTo>
                  <a:lnTo>
                    <a:pt x="609" y="490"/>
                  </a:lnTo>
                  <a:lnTo>
                    <a:pt x="603" y="482"/>
                  </a:lnTo>
                  <a:lnTo>
                    <a:pt x="596" y="478"/>
                  </a:lnTo>
                  <a:lnTo>
                    <a:pt x="589" y="472"/>
                  </a:lnTo>
                  <a:lnTo>
                    <a:pt x="578" y="464"/>
                  </a:lnTo>
                  <a:lnTo>
                    <a:pt x="566" y="457"/>
                  </a:lnTo>
                  <a:lnTo>
                    <a:pt x="555" y="452"/>
                  </a:lnTo>
                  <a:lnTo>
                    <a:pt x="544" y="452"/>
                  </a:lnTo>
                  <a:lnTo>
                    <a:pt x="542" y="452"/>
                  </a:lnTo>
                  <a:lnTo>
                    <a:pt x="540" y="452"/>
                  </a:lnTo>
                  <a:lnTo>
                    <a:pt x="540" y="449"/>
                  </a:lnTo>
                  <a:lnTo>
                    <a:pt x="538" y="448"/>
                  </a:lnTo>
                  <a:lnTo>
                    <a:pt x="540" y="446"/>
                  </a:lnTo>
                  <a:lnTo>
                    <a:pt x="542" y="445"/>
                  </a:lnTo>
                  <a:lnTo>
                    <a:pt x="556" y="445"/>
                  </a:lnTo>
                  <a:lnTo>
                    <a:pt x="571" y="452"/>
                  </a:lnTo>
                  <a:lnTo>
                    <a:pt x="588" y="461"/>
                  </a:lnTo>
                  <a:lnTo>
                    <a:pt x="586" y="460"/>
                  </a:lnTo>
                  <a:lnTo>
                    <a:pt x="578" y="450"/>
                  </a:lnTo>
                  <a:lnTo>
                    <a:pt x="571" y="441"/>
                  </a:lnTo>
                  <a:lnTo>
                    <a:pt x="560" y="420"/>
                  </a:lnTo>
                  <a:lnTo>
                    <a:pt x="551" y="398"/>
                  </a:lnTo>
                  <a:lnTo>
                    <a:pt x="549" y="395"/>
                  </a:lnTo>
                  <a:lnTo>
                    <a:pt x="533" y="408"/>
                  </a:lnTo>
                  <a:lnTo>
                    <a:pt x="522" y="423"/>
                  </a:lnTo>
                  <a:lnTo>
                    <a:pt x="515" y="439"/>
                  </a:lnTo>
                  <a:lnTo>
                    <a:pt x="512" y="456"/>
                  </a:lnTo>
                  <a:lnTo>
                    <a:pt x="516" y="472"/>
                  </a:lnTo>
                  <a:lnTo>
                    <a:pt x="523" y="487"/>
                  </a:lnTo>
                  <a:lnTo>
                    <a:pt x="534" y="460"/>
                  </a:lnTo>
                  <a:lnTo>
                    <a:pt x="535" y="459"/>
                  </a:lnTo>
                  <a:lnTo>
                    <a:pt x="537" y="457"/>
                  </a:lnTo>
                  <a:lnTo>
                    <a:pt x="540" y="457"/>
                  </a:lnTo>
                  <a:lnTo>
                    <a:pt x="541" y="459"/>
                  </a:lnTo>
                  <a:lnTo>
                    <a:pt x="541" y="461"/>
                  </a:lnTo>
                  <a:lnTo>
                    <a:pt x="541" y="463"/>
                  </a:lnTo>
                  <a:lnTo>
                    <a:pt x="534" y="479"/>
                  </a:lnTo>
                  <a:lnTo>
                    <a:pt x="530" y="497"/>
                  </a:lnTo>
                  <a:lnTo>
                    <a:pt x="535" y="503"/>
                  </a:lnTo>
                  <a:lnTo>
                    <a:pt x="535" y="505"/>
                  </a:lnTo>
                  <a:lnTo>
                    <a:pt x="535" y="507"/>
                  </a:lnTo>
                  <a:lnTo>
                    <a:pt x="535" y="508"/>
                  </a:lnTo>
                  <a:lnTo>
                    <a:pt x="533" y="509"/>
                  </a:lnTo>
                  <a:lnTo>
                    <a:pt x="531" y="509"/>
                  </a:lnTo>
                  <a:lnTo>
                    <a:pt x="529" y="508"/>
                  </a:lnTo>
                  <a:lnTo>
                    <a:pt x="527" y="507"/>
                  </a:lnTo>
                  <a:lnTo>
                    <a:pt x="526" y="530"/>
                  </a:lnTo>
                  <a:lnTo>
                    <a:pt x="527" y="555"/>
                  </a:lnTo>
                  <a:lnTo>
                    <a:pt x="531" y="571"/>
                  </a:lnTo>
                  <a:lnTo>
                    <a:pt x="540" y="583"/>
                  </a:lnTo>
                  <a:lnTo>
                    <a:pt x="549" y="591"/>
                  </a:lnTo>
                  <a:lnTo>
                    <a:pt x="560" y="596"/>
                  </a:lnTo>
                  <a:lnTo>
                    <a:pt x="575" y="600"/>
                  </a:lnTo>
                  <a:lnTo>
                    <a:pt x="591" y="605"/>
                  </a:lnTo>
                  <a:lnTo>
                    <a:pt x="614" y="609"/>
                  </a:lnTo>
                  <a:lnTo>
                    <a:pt x="643" y="613"/>
                  </a:lnTo>
                  <a:lnTo>
                    <a:pt x="670" y="611"/>
                  </a:lnTo>
                  <a:lnTo>
                    <a:pt x="695" y="605"/>
                  </a:lnTo>
                  <a:lnTo>
                    <a:pt x="717" y="591"/>
                  </a:lnTo>
                  <a:lnTo>
                    <a:pt x="737" y="573"/>
                  </a:lnTo>
                  <a:lnTo>
                    <a:pt x="752" y="549"/>
                  </a:lnTo>
                  <a:lnTo>
                    <a:pt x="764" y="521"/>
                  </a:lnTo>
                  <a:lnTo>
                    <a:pt x="768" y="494"/>
                  </a:lnTo>
                  <a:lnTo>
                    <a:pt x="764" y="467"/>
                  </a:lnTo>
                  <a:lnTo>
                    <a:pt x="752" y="441"/>
                  </a:lnTo>
                  <a:lnTo>
                    <a:pt x="735" y="420"/>
                  </a:lnTo>
                  <a:lnTo>
                    <a:pt x="716" y="402"/>
                  </a:lnTo>
                  <a:lnTo>
                    <a:pt x="693" y="390"/>
                  </a:lnTo>
                  <a:lnTo>
                    <a:pt x="669" y="383"/>
                  </a:lnTo>
                  <a:lnTo>
                    <a:pt x="639" y="377"/>
                  </a:lnTo>
                  <a:lnTo>
                    <a:pt x="610" y="376"/>
                  </a:lnTo>
                  <a:close/>
                  <a:moveTo>
                    <a:pt x="564" y="372"/>
                  </a:moveTo>
                  <a:lnTo>
                    <a:pt x="559" y="373"/>
                  </a:lnTo>
                  <a:lnTo>
                    <a:pt x="563" y="379"/>
                  </a:lnTo>
                  <a:lnTo>
                    <a:pt x="569" y="376"/>
                  </a:lnTo>
                  <a:lnTo>
                    <a:pt x="564" y="372"/>
                  </a:lnTo>
                  <a:close/>
                  <a:moveTo>
                    <a:pt x="391" y="368"/>
                  </a:moveTo>
                  <a:lnTo>
                    <a:pt x="359" y="388"/>
                  </a:lnTo>
                  <a:lnTo>
                    <a:pt x="358" y="395"/>
                  </a:lnTo>
                  <a:lnTo>
                    <a:pt x="391" y="373"/>
                  </a:lnTo>
                  <a:lnTo>
                    <a:pt x="391" y="368"/>
                  </a:lnTo>
                  <a:close/>
                  <a:moveTo>
                    <a:pt x="596" y="366"/>
                  </a:moveTo>
                  <a:lnTo>
                    <a:pt x="575" y="369"/>
                  </a:lnTo>
                  <a:lnTo>
                    <a:pt x="578" y="373"/>
                  </a:lnTo>
                  <a:lnTo>
                    <a:pt x="599" y="369"/>
                  </a:lnTo>
                  <a:lnTo>
                    <a:pt x="620" y="368"/>
                  </a:lnTo>
                  <a:lnTo>
                    <a:pt x="596" y="366"/>
                  </a:lnTo>
                  <a:close/>
                  <a:moveTo>
                    <a:pt x="544" y="366"/>
                  </a:moveTo>
                  <a:lnTo>
                    <a:pt x="545" y="368"/>
                  </a:lnTo>
                  <a:lnTo>
                    <a:pt x="545" y="369"/>
                  </a:lnTo>
                  <a:lnTo>
                    <a:pt x="547" y="370"/>
                  </a:lnTo>
                  <a:lnTo>
                    <a:pt x="548" y="370"/>
                  </a:lnTo>
                  <a:lnTo>
                    <a:pt x="544" y="366"/>
                  </a:lnTo>
                  <a:close/>
                  <a:moveTo>
                    <a:pt x="234" y="346"/>
                  </a:moveTo>
                  <a:lnTo>
                    <a:pt x="246" y="363"/>
                  </a:lnTo>
                  <a:lnTo>
                    <a:pt x="260" y="383"/>
                  </a:lnTo>
                  <a:lnTo>
                    <a:pt x="270" y="392"/>
                  </a:lnTo>
                  <a:lnTo>
                    <a:pt x="259" y="374"/>
                  </a:lnTo>
                  <a:lnTo>
                    <a:pt x="246" y="358"/>
                  </a:lnTo>
                  <a:lnTo>
                    <a:pt x="234" y="346"/>
                  </a:lnTo>
                  <a:close/>
                  <a:moveTo>
                    <a:pt x="450" y="337"/>
                  </a:moveTo>
                  <a:lnTo>
                    <a:pt x="429" y="347"/>
                  </a:lnTo>
                  <a:lnTo>
                    <a:pt x="417" y="352"/>
                  </a:lnTo>
                  <a:lnTo>
                    <a:pt x="399" y="362"/>
                  </a:lnTo>
                  <a:lnTo>
                    <a:pt x="399" y="368"/>
                  </a:lnTo>
                  <a:lnTo>
                    <a:pt x="423" y="354"/>
                  </a:lnTo>
                  <a:lnTo>
                    <a:pt x="450" y="337"/>
                  </a:lnTo>
                  <a:close/>
                  <a:moveTo>
                    <a:pt x="181" y="301"/>
                  </a:moveTo>
                  <a:lnTo>
                    <a:pt x="172" y="303"/>
                  </a:lnTo>
                  <a:lnTo>
                    <a:pt x="164" y="304"/>
                  </a:lnTo>
                  <a:lnTo>
                    <a:pt x="166" y="307"/>
                  </a:lnTo>
                  <a:lnTo>
                    <a:pt x="170" y="308"/>
                  </a:lnTo>
                  <a:lnTo>
                    <a:pt x="177" y="310"/>
                  </a:lnTo>
                  <a:lnTo>
                    <a:pt x="184" y="311"/>
                  </a:lnTo>
                  <a:lnTo>
                    <a:pt x="191" y="311"/>
                  </a:lnTo>
                  <a:lnTo>
                    <a:pt x="208" y="307"/>
                  </a:lnTo>
                  <a:lnTo>
                    <a:pt x="224" y="303"/>
                  </a:lnTo>
                  <a:lnTo>
                    <a:pt x="212" y="303"/>
                  </a:lnTo>
                  <a:lnTo>
                    <a:pt x="212" y="304"/>
                  </a:lnTo>
                  <a:lnTo>
                    <a:pt x="212" y="306"/>
                  </a:lnTo>
                  <a:lnTo>
                    <a:pt x="210" y="307"/>
                  </a:lnTo>
                  <a:lnTo>
                    <a:pt x="208" y="307"/>
                  </a:lnTo>
                  <a:lnTo>
                    <a:pt x="206" y="307"/>
                  </a:lnTo>
                  <a:lnTo>
                    <a:pt x="197" y="304"/>
                  </a:lnTo>
                  <a:lnTo>
                    <a:pt x="181" y="301"/>
                  </a:lnTo>
                  <a:close/>
                  <a:moveTo>
                    <a:pt x="502" y="300"/>
                  </a:moveTo>
                  <a:lnTo>
                    <a:pt x="483" y="310"/>
                  </a:lnTo>
                  <a:lnTo>
                    <a:pt x="465" y="321"/>
                  </a:lnTo>
                  <a:lnTo>
                    <a:pt x="502" y="300"/>
                  </a:lnTo>
                  <a:close/>
                  <a:moveTo>
                    <a:pt x="249" y="297"/>
                  </a:moveTo>
                  <a:lnTo>
                    <a:pt x="249" y="299"/>
                  </a:lnTo>
                  <a:lnTo>
                    <a:pt x="249" y="300"/>
                  </a:lnTo>
                  <a:lnTo>
                    <a:pt x="249" y="303"/>
                  </a:lnTo>
                  <a:lnTo>
                    <a:pt x="248" y="303"/>
                  </a:lnTo>
                  <a:lnTo>
                    <a:pt x="246" y="304"/>
                  </a:lnTo>
                  <a:lnTo>
                    <a:pt x="245" y="304"/>
                  </a:lnTo>
                  <a:lnTo>
                    <a:pt x="241" y="306"/>
                  </a:lnTo>
                  <a:lnTo>
                    <a:pt x="237" y="307"/>
                  </a:lnTo>
                  <a:lnTo>
                    <a:pt x="231" y="310"/>
                  </a:lnTo>
                  <a:lnTo>
                    <a:pt x="213" y="315"/>
                  </a:lnTo>
                  <a:lnTo>
                    <a:pt x="191" y="318"/>
                  </a:lnTo>
                  <a:lnTo>
                    <a:pt x="175" y="319"/>
                  </a:lnTo>
                  <a:lnTo>
                    <a:pt x="159" y="317"/>
                  </a:lnTo>
                  <a:lnTo>
                    <a:pt x="147" y="311"/>
                  </a:lnTo>
                  <a:lnTo>
                    <a:pt x="147" y="313"/>
                  </a:lnTo>
                  <a:lnTo>
                    <a:pt x="147" y="315"/>
                  </a:lnTo>
                  <a:lnTo>
                    <a:pt x="148" y="317"/>
                  </a:lnTo>
                  <a:lnTo>
                    <a:pt x="151" y="318"/>
                  </a:lnTo>
                  <a:lnTo>
                    <a:pt x="162" y="321"/>
                  </a:lnTo>
                  <a:lnTo>
                    <a:pt x="179" y="321"/>
                  </a:lnTo>
                  <a:lnTo>
                    <a:pt x="197" y="319"/>
                  </a:lnTo>
                  <a:lnTo>
                    <a:pt x="216" y="317"/>
                  </a:lnTo>
                  <a:lnTo>
                    <a:pt x="235" y="313"/>
                  </a:lnTo>
                  <a:lnTo>
                    <a:pt x="253" y="308"/>
                  </a:lnTo>
                  <a:lnTo>
                    <a:pt x="268" y="304"/>
                  </a:lnTo>
                  <a:lnTo>
                    <a:pt x="261" y="303"/>
                  </a:lnTo>
                  <a:lnTo>
                    <a:pt x="254" y="300"/>
                  </a:lnTo>
                  <a:lnTo>
                    <a:pt x="249" y="297"/>
                  </a:lnTo>
                  <a:close/>
                  <a:moveTo>
                    <a:pt x="518" y="295"/>
                  </a:moveTo>
                  <a:lnTo>
                    <a:pt x="516" y="296"/>
                  </a:lnTo>
                  <a:lnTo>
                    <a:pt x="513" y="296"/>
                  </a:lnTo>
                  <a:lnTo>
                    <a:pt x="522" y="318"/>
                  </a:lnTo>
                  <a:lnTo>
                    <a:pt x="530" y="339"/>
                  </a:lnTo>
                  <a:lnTo>
                    <a:pt x="526" y="319"/>
                  </a:lnTo>
                  <a:lnTo>
                    <a:pt x="522" y="299"/>
                  </a:lnTo>
                  <a:lnTo>
                    <a:pt x="518" y="295"/>
                  </a:lnTo>
                  <a:close/>
                  <a:moveTo>
                    <a:pt x="508" y="277"/>
                  </a:moveTo>
                  <a:lnTo>
                    <a:pt x="511" y="289"/>
                  </a:lnTo>
                  <a:lnTo>
                    <a:pt x="513" y="289"/>
                  </a:lnTo>
                  <a:lnTo>
                    <a:pt x="511" y="282"/>
                  </a:lnTo>
                  <a:lnTo>
                    <a:pt x="508" y="277"/>
                  </a:lnTo>
                  <a:close/>
                  <a:moveTo>
                    <a:pt x="248" y="273"/>
                  </a:moveTo>
                  <a:lnTo>
                    <a:pt x="230" y="284"/>
                  </a:lnTo>
                  <a:lnTo>
                    <a:pt x="212" y="293"/>
                  </a:lnTo>
                  <a:lnTo>
                    <a:pt x="223" y="293"/>
                  </a:lnTo>
                  <a:lnTo>
                    <a:pt x="234" y="296"/>
                  </a:lnTo>
                  <a:lnTo>
                    <a:pt x="239" y="296"/>
                  </a:lnTo>
                  <a:lnTo>
                    <a:pt x="246" y="296"/>
                  </a:lnTo>
                  <a:lnTo>
                    <a:pt x="248" y="296"/>
                  </a:lnTo>
                  <a:lnTo>
                    <a:pt x="243" y="293"/>
                  </a:lnTo>
                  <a:lnTo>
                    <a:pt x="242" y="290"/>
                  </a:lnTo>
                  <a:lnTo>
                    <a:pt x="242" y="289"/>
                  </a:lnTo>
                  <a:lnTo>
                    <a:pt x="243" y="288"/>
                  </a:lnTo>
                  <a:lnTo>
                    <a:pt x="246" y="286"/>
                  </a:lnTo>
                  <a:lnTo>
                    <a:pt x="248" y="286"/>
                  </a:lnTo>
                  <a:lnTo>
                    <a:pt x="249" y="288"/>
                  </a:lnTo>
                  <a:lnTo>
                    <a:pt x="259" y="293"/>
                  </a:lnTo>
                  <a:lnTo>
                    <a:pt x="270" y="297"/>
                  </a:lnTo>
                  <a:lnTo>
                    <a:pt x="282" y="299"/>
                  </a:lnTo>
                  <a:lnTo>
                    <a:pt x="283" y="299"/>
                  </a:lnTo>
                  <a:lnTo>
                    <a:pt x="286" y="299"/>
                  </a:lnTo>
                  <a:lnTo>
                    <a:pt x="288" y="300"/>
                  </a:lnTo>
                  <a:lnTo>
                    <a:pt x="303" y="303"/>
                  </a:lnTo>
                  <a:lnTo>
                    <a:pt x="316" y="310"/>
                  </a:lnTo>
                  <a:lnTo>
                    <a:pt x="325" y="315"/>
                  </a:lnTo>
                  <a:lnTo>
                    <a:pt x="334" y="325"/>
                  </a:lnTo>
                  <a:lnTo>
                    <a:pt x="344" y="337"/>
                  </a:lnTo>
                  <a:lnTo>
                    <a:pt x="352" y="348"/>
                  </a:lnTo>
                  <a:lnTo>
                    <a:pt x="358" y="357"/>
                  </a:lnTo>
                  <a:lnTo>
                    <a:pt x="359" y="363"/>
                  </a:lnTo>
                  <a:lnTo>
                    <a:pt x="361" y="372"/>
                  </a:lnTo>
                  <a:lnTo>
                    <a:pt x="392" y="355"/>
                  </a:lnTo>
                  <a:lnTo>
                    <a:pt x="392" y="348"/>
                  </a:lnTo>
                  <a:lnTo>
                    <a:pt x="395" y="336"/>
                  </a:lnTo>
                  <a:lnTo>
                    <a:pt x="395" y="325"/>
                  </a:lnTo>
                  <a:lnTo>
                    <a:pt x="394" y="314"/>
                  </a:lnTo>
                  <a:lnTo>
                    <a:pt x="387" y="306"/>
                  </a:lnTo>
                  <a:lnTo>
                    <a:pt x="374" y="299"/>
                  </a:lnTo>
                  <a:lnTo>
                    <a:pt x="358" y="293"/>
                  </a:lnTo>
                  <a:lnTo>
                    <a:pt x="339" y="289"/>
                  </a:lnTo>
                  <a:lnTo>
                    <a:pt x="318" y="286"/>
                  </a:lnTo>
                  <a:lnTo>
                    <a:pt x="297" y="284"/>
                  </a:lnTo>
                  <a:lnTo>
                    <a:pt x="279" y="281"/>
                  </a:lnTo>
                  <a:lnTo>
                    <a:pt x="263" y="278"/>
                  </a:lnTo>
                  <a:lnTo>
                    <a:pt x="250" y="275"/>
                  </a:lnTo>
                  <a:lnTo>
                    <a:pt x="249" y="274"/>
                  </a:lnTo>
                  <a:lnTo>
                    <a:pt x="248" y="273"/>
                  </a:lnTo>
                  <a:close/>
                  <a:moveTo>
                    <a:pt x="530" y="246"/>
                  </a:moveTo>
                  <a:lnTo>
                    <a:pt x="529" y="270"/>
                  </a:lnTo>
                  <a:lnTo>
                    <a:pt x="530" y="295"/>
                  </a:lnTo>
                  <a:lnTo>
                    <a:pt x="530" y="296"/>
                  </a:lnTo>
                  <a:lnTo>
                    <a:pt x="530" y="297"/>
                  </a:lnTo>
                  <a:lnTo>
                    <a:pt x="533" y="317"/>
                  </a:lnTo>
                  <a:lnTo>
                    <a:pt x="538" y="335"/>
                  </a:lnTo>
                  <a:lnTo>
                    <a:pt x="545" y="352"/>
                  </a:lnTo>
                  <a:lnTo>
                    <a:pt x="549" y="359"/>
                  </a:lnTo>
                  <a:lnTo>
                    <a:pt x="555" y="366"/>
                  </a:lnTo>
                  <a:lnTo>
                    <a:pt x="560" y="365"/>
                  </a:lnTo>
                  <a:lnTo>
                    <a:pt x="547" y="337"/>
                  </a:lnTo>
                  <a:lnTo>
                    <a:pt x="538" y="310"/>
                  </a:lnTo>
                  <a:lnTo>
                    <a:pt x="535" y="282"/>
                  </a:lnTo>
                  <a:lnTo>
                    <a:pt x="531" y="257"/>
                  </a:lnTo>
                  <a:lnTo>
                    <a:pt x="530" y="246"/>
                  </a:lnTo>
                  <a:close/>
                  <a:moveTo>
                    <a:pt x="538" y="212"/>
                  </a:moveTo>
                  <a:lnTo>
                    <a:pt x="534" y="212"/>
                  </a:lnTo>
                  <a:lnTo>
                    <a:pt x="534" y="219"/>
                  </a:lnTo>
                  <a:lnTo>
                    <a:pt x="537" y="235"/>
                  </a:lnTo>
                  <a:lnTo>
                    <a:pt x="537" y="233"/>
                  </a:lnTo>
                  <a:lnTo>
                    <a:pt x="538" y="212"/>
                  </a:lnTo>
                  <a:close/>
                  <a:moveTo>
                    <a:pt x="511" y="211"/>
                  </a:moveTo>
                  <a:lnTo>
                    <a:pt x="505" y="223"/>
                  </a:lnTo>
                  <a:lnTo>
                    <a:pt x="504" y="237"/>
                  </a:lnTo>
                  <a:lnTo>
                    <a:pt x="504" y="252"/>
                  </a:lnTo>
                  <a:lnTo>
                    <a:pt x="505" y="238"/>
                  </a:lnTo>
                  <a:lnTo>
                    <a:pt x="508" y="223"/>
                  </a:lnTo>
                  <a:lnTo>
                    <a:pt x="509" y="222"/>
                  </a:lnTo>
                  <a:lnTo>
                    <a:pt x="511" y="220"/>
                  </a:lnTo>
                  <a:lnTo>
                    <a:pt x="513" y="220"/>
                  </a:lnTo>
                  <a:lnTo>
                    <a:pt x="515" y="222"/>
                  </a:lnTo>
                  <a:lnTo>
                    <a:pt x="516" y="223"/>
                  </a:lnTo>
                  <a:lnTo>
                    <a:pt x="516" y="226"/>
                  </a:lnTo>
                  <a:lnTo>
                    <a:pt x="512" y="246"/>
                  </a:lnTo>
                  <a:lnTo>
                    <a:pt x="513" y="267"/>
                  </a:lnTo>
                  <a:lnTo>
                    <a:pt x="520" y="284"/>
                  </a:lnTo>
                  <a:lnTo>
                    <a:pt x="520" y="257"/>
                  </a:lnTo>
                  <a:lnTo>
                    <a:pt x="523" y="234"/>
                  </a:lnTo>
                  <a:lnTo>
                    <a:pt x="526" y="219"/>
                  </a:lnTo>
                  <a:lnTo>
                    <a:pt x="524" y="212"/>
                  </a:lnTo>
                  <a:lnTo>
                    <a:pt x="511" y="211"/>
                  </a:lnTo>
                  <a:close/>
                  <a:moveTo>
                    <a:pt x="538" y="202"/>
                  </a:moveTo>
                  <a:lnTo>
                    <a:pt x="535" y="204"/>
                  </a:lnTo>
                  <a:lnTo>
                    <a:pt x="535" y="204"/>
                  </a:lnTo>
                  <a:lnTo>
                    <a:pt x="538" y="204"/>
                  </a:lnTo>
                  <a:lnTo>
                    <a:pt x="538" y="202"/>
                  </a:lnTo>
                  <a:close/>
                  <a:moveTo>
                    <a:pt x="562" y="195"/>
                  </a:moveTo>
                  <a:lnTo>
                    <a:pt x="556" y="197"/>
                  </a:lnTo>
                  <a:lnTo>
                    <a:pt x="551" y="200"/>
                  </a:lnTo>
                  <a:lnTo>
                    <a:pt x="547" y="201"/>
                  </a:lnTo>
                  <a:lnTo>
                    <a:pt x="547" y="202"/>
                  </a:lnTo>
                  <a:lnTo>
                    <a:pt x="552" y="201"/>
                  </a:lnTo>
                  <a:lnTo>
                    <a:pt x="556" y="198"/>
                  </a:lnTo>
                  <a:lnTo>
                    <a:pt x="562" y="195"/>
                  </a:lnTo>
                  <a:close/>
                  <a:moveTo>
                    <a:pt x="327" y="190"/>
                  </a:moveTo>
                  <a:lnTo>
                    <a:pt x="305" y="217"/>
                  </a:lnTo>
                  <a:lnTo>
                    <a:pt x="281" y="244"/>
                  </a:lnTo>
                  <a:lnTo>
                    <a:pt x="253" y="268"/>
                  </a:lnTo>
                  <a:lnTo>
                    <a:pt x="265" y="271"/>
                  </a:lnTo>
                  <a:lnTo>
                    <a:pt x="281" y="274"/>
                  </a:lnTo>
                  <a:lnTo>
                    <a:pt x="299" y="275"/>
                  </a:lnTo>
                  <a:lnTo>
                    <a:pt x="321" y="278"/>
                  </a:lnTo>
                  <a:lnTo>
                    <a:pt x="343" y="282"/>
                  </a:lnTo>
                  <a:lnTo>
                    <a:pt x="362" y="286"/>
                  </a:lnTo>
                  <a:lnTo>
                    <a:pt x="380" y="293"/>
                  </a:lnTo>
                  <a:lnTo>
                    <a:pt x="394" y="301"/>
                  </a:lnTo>
                  <a:lnTo>
                    <a:pt x="400" y="311"/>
                  </a:lnTo>
                  <a:lnTo>
                    <a:pt x="403" y="324"/>
                  </a:lnTo>
                  <a:lnTo>
                    <a:pt x="403" y="336"/>
                  </a:lnTo>
                  <a:lnTo>
                    <a:pt x="400" y="350"/>
                  </a:lnTo>
                  <a:lnTo>
                    <a:pt x="400" y="351"/>
                  </a:lnTo>
                  <a:lnTo>
                    <a:pt x="413" y="346"/>
                  </a:lnTo>
                  <a:lnTo>
                    <a:pt x="421" y="340"/>
                  </a:lnTo>
                  <a:lnTo>
                    <a:pt x="446" y="325"/>
                  </a:lnTo>
                  <a:lnTo>
                    <a:pt x="474" y="306"/>
                  </a:lnTo>
                  <a:lnTo>
                    <a:pt x="504" y="292"/>
                  </a:lnTo>
                  <a:lnTo>
                    <a:pt x="497" y="270"/>
                  </a:lnTo>
                  <a:lnTo>
                    <a:pt x="494" y="248"/>
                  </a:lnTo>
                  <a:lnTo>
                    <a:pt x="496" y="228"/>
                  </a:lnTo>
                  <a:lnTo>
                    <a:pt x="502" y="211"/>
                  </a:lnTo>
                  <a:lnTo>
                    <a:pt x="474" y="205"/>
                  </a:lnTo>
                  <a:lnTo>
                    <a:pt x="468" y="204"/>
                  </a:lnTo>
                  <a:lnTo>
                    <a:pt x="461" y="211"/>
                  </a:lnTo>
                  <a:lnTo>
                    <a:pt x="453" y="215"/>
                  </a:lnTo>
                  <a:lnTo>
                    <a:pt x="442" y="216"/>
                  </a:lnTo>
                  <a:lnTo>
                    <a:pt x="436" y="216"/>
                  </a:lnTo>
                  <a:lnTo>
                    <a:pt x="428" y="215"/>
                  </a:lnTo>
                  <a:lnTo>
                    <a:pt x="413" y="211"/>
                  </a:lnTo>
                  <a:lnTo>
                    <a:pt x="398" y="205"/>
                  </a:lnTo>
                  <a:lnTo>
                    <a:pt x="383" y="198"/>
                  </a:lnTo>
                  <a:lnTo>
                    <a:pt x="366" y="194"/>
                  </a:lnTo>
                  <a:lnTo>
                    <a:pt x="339" y="191"/>
                  </a:lnTo>
                  <a:lnTo>
                    <a:pt x="327" y="190"/>
                  </a:lnTo>
                  <a:close/>
                  <a:moveTo>
                    <a:pt x="574" y="162"/>
                  </a:moveTo>
                  <a:lnTo>
                    <a:pt x="578" y="166"/>
                  </a:lnTo>
                  <a:lnTo>
                    <a:pt x="580" y="171"/>
                  </a:lnTo>
                  <a:lnTo>
                    <a:pt x="581" y="176"/>
                  </a:lnTo>
                  <a:lnTo>
                    <a:pt x="582" y="175"/>
                  </a:lnTo>
                  <a:lnTo>
                    <a:pt x="584" y="172"/>
                  </a:lnTo>
                  <a:lnTo>
                    <a:pt x="584" y="169"/>
                  </a:lnTo>
                  <a:lnTo>
                    <a:pt x="581" y="166"/>
                  </a:lnTo>
                  <a:lnTo>
                    <a:pt x="578" y="164"/>
                  </a:lnTo>
                  <a:lnTo>
                    <a:pt x="574" y="162"/>
                  </a:lnTo>
                  <a:close/>
                  <a:moveTo>
                    <a:pt x="497" y="147"/>
                  </a:moveTo>
                  <a:lnTo>
                    <a:pt x="494" y="151"/>
                  </a:lnTo>
                  <a:lnTo>
                    <a:pt x="491" y="155"/>
                  </a:lnTo>
                  <a:lnTo>
                    <a:pt x="494" y="155"/>
                  </a:lnTo>
                  <a:lnTo>
                    <a:pt x="496" y="154"/>
                  </a:lnTo>
                  <a:lnTo>
                    <a:pt x="497" y="151"/>
                  </a:lnTo>
                  <a:lnTo>
                    <a:pt x="498" y="147"/>
                  </a:lnTo>
                  <a:lnTo>
                    <a:pt x="497" y="147"/>
                  </a:lnTo>
                  <a:lnTo>
                    <a:pt x="497" y="147"/>
                  </a:lnTo>
                  <a:close/>
                  <a:moveTo>
                    <a:pt x="355" y="147"/>
                  </a:moveTo>
                  <a:lnTo>
                    <a:pt x="345" y="164"/>
                  </a:lnTo>
                  <a:lnTo>
                    <a:pt x="332" y="183"/>
                  </a:lnTo>
                  <a:lnTo>
                    <a:pt x="339" y="183"/>
                  </a:lnTo>
                  <a:lnTo>
                    <a:pt x="369" y="187"/>
                  </a:lnTo>
                  <a:lnTo>
                    <a:pt x="385" y="191"/>
                  </a:lnTo>
                  <a:lnTo>
                    <a:pt x="400" y="197"/>
                  </a:lnTo>
                  <a:lnTo>
                    <a:pt x="416" y="202"/>
                  </a:lnTo>
                  <a:lnTo>
                    <a:pt x="431" y="206"/>
                  </a:lnTo>
                  <a:lnTo>
                    <a:pt x="436" y="208"/>
                  </a:lnTo>
                  <a:lnTo>
                    <a:pt x="442" y="208"/>
                  </a:lnTo>
                  <a:lnTo>
                    <a:pt x="447" y="208"/>
                  </a:lnTo>
                  <a:lnTo>
                    <a:pt x="450" y="206"/>
                  </a:lnTo>
                  <a:lnTo>
                    <a:pt x="450" y="205"/>
                  </a:lnTo>
                  <a:lnTo>
                    <a:pt x="451" y="201"/>
                  </a:lnTo>
                  <a:lnTo>
                    <a:pt x="453" y="198"/>
                  </a:lnTo>
                  <a:lnTo>
                    <a:pt x="454" y="195"/>
                  </a:lnTo>
                  <a:lnTo>
                    <a:pt x="456" y="194"/>
                  </a:lnTo>
                  <a:lnTo>
                    <a:pt x="456" y="194"/>
                  </a:lnTo>
                  <a:lnTo>
                    <a:pt x="454" y="193"/>
                  </a:lnTo>
                  <a:lnTo>
                    <a:pt x="453" y="191"/>
                  </a:lnTo>
                  <a:lnTo>
                    <a:pt x="453" y="190"/>
                  </a:lnTo>
                  <a:lnTo>
                    <a:pt x="453" y="189"/>
                  </a:lnTo>
                  <a:lnTo>
                    <a:pt x="453" y="186"/>
                  </a:lnTo>
                  <a:lnTo>
                    <a:pt x="454" y="184"/>
                  </a:lnTo>
                  <a:lnTo>
                    <a:pt x="457" y="184"/>
                  </a:lnTo>
                  <a:lnTo>
                    <a:pt x="458" y="184"/>
                  </a:lnTo>
                  <a:lnTo>
                    <a:pt x="464" y="186"/>
                  </a:lnTo>
                  <a:lnTo>
                    <a:pt x="469" y="183"/>
                  </a:lnTo>
                  <a:lnTo>
                    <a:pt x="475" y="182"/>
                  </a:lnTo>
                  <a:lnTo>
                    <a:pt x="482" y="182"/>
                  </a:lnTo>
                  <a:lnTo>
                    <a:pt x="483" y="183"/>
                  </a:lnTo>
                  <a:lnTo>
                    <a:pt x="485" y="184"/>
                  </a:lnTo>
                  <a:lnTo>
                    <a:pt x="485" y="187"/>
                  </a:lnTo>
                  <a:lnTo>
                    <a:pt x="483" y="189"/>
                  </a:lnTo>
                  <a:lnTo>
                    <a:pt x="482" y="190"/>
                  </a:lnTo>
                  <a:lnTo>
                    <a:pt x="498" y="191"/>
                  </a:lnTo>
                  <a:lnTo>
                    <a:pt x="518" y="193"/>
                  </a:lnTo>
                  <a:lnTo>
                    <a:pt x="520" y="190"/>
                  </a:lnTo>
                  <a:lnTo>
                    <a:pt x="523" y="190"/>
                  </a:lnTo>
                  <a:lnTo>
                    <a:pt x="524" y="190"/>
                  </a:lnTo>
                  <a:lnTo>
                    <a:pt x="526" y="191"/>
                  </a:lnTo>
                  <a:lnTo>
                    <a:pt x="527" y="193"/>
                  </a:lnTo>
                  <a:lnTo>
                    <a:pt x="527" y="193"/>
                  </a:lnTo>
                  <a:lnTo>
                    <a:pt x="530" y="193"/>
                  </a:lnTo>
                  <a:lnTo>
                    <a:pt x="531" y="191"/>
                  </a:lnTo>
                  <a:lnTo>
                    <a:pt x="533" y="193"/>
                  </a:lnTo>
                  <a:lnTo>
                    <a:pt x="538" y="191"/>
                  </a:lnTo>
                  <a:lnTo>
                    <a:pt x="540" y="190"/>
                  </a:lnTo>
                  <a:lnTo>
                    <a:pt x="542" y="189"/>
                  </a:lnTo>
                  <a:lnTo>
                    <a:pt x="542" y="189"/>
                  </a:lnTo>
                  <a:lnTo>
                    <a:pt x="544" y="190"/>
                  </a:lnTo>
                  <a:lnTo>
                    <a:pt x="545" y="191"/>
                  </a:lnTo>
                  <a:lnTo>
                    <a:pt x="553" y="190"/>
                  </a:lnTo>
                  <a:lnTo>
                    <a:pt x="558" y="187"/>
                  </a:lnTo>
                  <a:lnTo>
                    <a:pt x="562" y="183"/>
                  </a:lnTo>
                  <a:lnTo>
                    <a:pt x="564" y="179"/>
                  </a:lnTo>
                  <a:lnTo>
                    <a:pt x="566" y="175"/>
                  </a:lnTo>
                  <a:lnTo>
                    <a:pt x="566" y="171"/>
                  </a:lnTo>
                  <a:lnTo>
                    <a:pt x="563" y="166"/>
                  </a:lnTo>
                  <a:lnTo>
                    <a:pt x="560" y="164"/>
                  </a:lnTo>
                  <a:lnTo>
                    <a:pt x="556" y="160"/>
                  </a:lnTo>
                  <a:lnTo>
                    <a:pt x="534" y="153"/>
                  </a:lnTo>
                  <a:lnTo>
                    <a:pt x="512" y="150"/>
                  </a:lnTo>
                  <a:lnTo>
                    <a:pt x="511" y="149"/>
                  </a:lnTo>
                  <a:lnTo>
                    <a:pt x="507" y="149"/>
                  </a:lnTo>
                  <a:lnTo>
                    <a:pt x="505" y="153"/>
                  </a:lnTo>
                  <a:lnTo>
                    <a:pt x="504" y="157"/>
                  </a:lnTo>
                  <a:lnTo>
                    <a:pt x="501" y="160"/>
                  </a:lnTo>
                  <a:lnTo>
                    <a:pt x="497" y="162"/>
                  </a:lnTo>
                  <a:lnTo>
                    <a:pt x="493" y="164"/>
                  </a:lnTo>
                  <a:lnTo>
                    <a:pt x="487" y="164"/>
                  </a:lnTo>
                  <a:lnTo>
                    <a:pt x="476" y="162"/>
                  </a:lnTo>
                  <a:lnTo>
                    <a:pt x="465" y="160"/>
                  </a:lnTo>
                  <a:lnTo>
                    <a:pt x="456" y="158"/>
                  </a:lnTo>
                  <a:lnTo>
                    <a:pt x="447" y="157"/>
                  </a:lnTo>
                  <a:lnTo>
                    <a:pt x="439" y="154"/>
                  </a:lnTo>
                  <a:lnTo>
                    <a:pt x="420" y="150"/>
                  </a:lnTo>
                  <a:lnTo>
                    <a:pt x="399" y="147"/>
                  </a:lnTo>
                  <a:lnTo>
                    <a:pt x="392" y="147"/>
                  </a:lnTo>
                  <a:lnTo>
                    <a:pt x="384" y="149"/>
                  </a:lnTo>
                  <a:lnTo>
                    <a:pt x="370" y="149"/>
                  </a:lnTo>
                  <a:lnTo>
                    <a:pt x="355" y="147"/>
                  </a:lnTo>
                  <a:close/>
                  <a:moveTo>
                    <a:pt x="388" y="33"/>
                  </a:moveTo>
                  <a:lnTo>
                    <a:pt x="384" y="33"/>
                  </a:lnTo>
                  <a:lnTo>
                    <a:pt x="380" y="34"/>
                  </a:lnTo>
                  <a:lnTo>
                    <a:pt x="374" y="36"/>
                  </a:lnTo>
                  <a:lnTo>
                    <a:pt x="370" y="38"/>
                  </a:lnTo>
                  <a:lnTo>
                    <a:pt x="372" y="38"/>
                  </a:lnTo>
                  <a:lnTo>
                    <a:pt x="374" y="38"/>
                  </a:lnTo>
                  <a:lnTo>
                    <a:pt x="376" y="40"/>
                  </a:lnTo>
                  <a:lnTo>
                    <a:pt x="376" y="43"/>
                  </a:lnTo>
                  <a:lnTo>
                    <a:pt x="376" y="44"/>
                  </a:lnTo>
                  <a:lnTo>
                    <a:pt x="374" y="45"/>
                  </a:lnTo>
                  <a:lnTo>
                    <a:pt x="372" y="47"/>
                  </a:lnTo>
                  <a:lnTo>
                    <a:pt x="369" y="47"/>
                  </a:lnTo>
                  <a:lnTo>
                    <a:pt x="365" y="47"/>
                  </a:lnTo>
                  <a:lnTo>
                    <a:pt x="363" y="47"/>
                  </a:lnTo>
                  <a:lnTo>
                    <a:pt x="362" y="49"/>
                  </a:lnTo>
                  <a:lnTo>
                    <a:pt x="361" y="51"/>
                  </a:lnTo>
                  <a:lnTo>
                    <a:pt x="359" y="51"/>
                  </a:lnTo>
                  <a:lnTo>
                    <a:pt x="356" y="51"/>
                  </a:lnTo>
                  <a:lnTo>
                    <a:pt x="355" y="49"/>
                  </a:lnTo>
                  <a:lnTo>
                    <a:pt x="354" y="48"/>
                  </a:lnTo>
                  <a:lnTo>
                    <a:pt x="347" y="49"/>
                  </a:lnTo>
                  <a:lnTo>
                    <a:pt x="340" y="52"/>
                  </a:lnTo>
                  <a:lnTo>
                    <a:pt x="341" y="52"/>
                  </a:lnTo>
                  <a:lnTo>
                    <a:pt x="343" y="54"/>
                  </a:lnTo>
                  <a:lnTo>
                    <a:pt x="343" y="55"/>
                  </a:lnTo>
                  <a:lnTo>
                    <a:pt x="343" y="58"/>
                  </a:lnTo>
                  <a:lnTo>
                    <a:pt x="341" y="59"/>
                  </a:lnTo>
                  <a:lnTo>
                    <a:pt x="339" y="59"/>
                  </a:lnTo>
                  <a:lnTo>
                    <a:pt x="337" y="59"/>
                  </a:lnTo>
                  <a:lnTo>
                    <a:pt x="336" y="66"/>
                  </a:lnTo>
                  <a:lnTo>
                    <a:pt x="334" y="73"/>
                  </a:lnTo>
                  <a:lnTo>
                    <a:pt x="339" y="74"/>
                  </a:lnTo>
                  <a:lnTo>
                    <a:pt x="344" y="76"/>
                  </a:lnTo>
                  <a:lnTo>
                    <a:pt x="345" y="77"/>
                  </a:lnTo>
                  <a:lnTo>
                    <a:pt x="345" y="78"/>
                  </a:lnTo>
                  <a:lnTo>
                    <a:pt x="345" y="81"/>
                  </a:lnTo>
                  <a:lnTo>
                    <a:pt x="344" y="82"/>
                  </a:lnTo>
                  <a:lnTo>
                    <a:pt x="343" y="82"/>
                  </a:lnTo>
                  <a:lnTo>
                    <a:pt x="340" y="82"/>
                  </a:lnTo>
                  <a:lnTo>
                    <a:pt x="334" y="81"/>
                  </a:lnTo>
                  <a:lnTo>
                    <a:pt x="337" y="93"/>
                  </a:lnTo>
                  <a:lnTo>
                    <a:pt x="344" y="104"/>
                  </a:lnTo>
                  <a:lnTo>
                    <a:pt x="354" y="111"/>
                  </a:lnTo>
                  <a:lnTo>
                    <a:pt x="367" y="117"/>
                  </a:lnTo>
                  <a:lnTo>
                    <a:pt x="385" y="117"/>
                  </a:lnTo>
                  <a:lnTo>
                    <a:pt x="403" y="111"/>
                  </a:lnTo>
                  <a:lnTo>
                    <a:pt x="421" y="99"/>
                  </a:lnTo>
                  <a:lnTo>
                    <a:pt x="431" y="85"/>
                  </a:lnTo>
                  <a:lnTo>
                    <a:pt x="436" y="71"/>
                  </a:lnTo>
                  <a:lnTo>
                    <a:pt x="434" y="58"/>
                  </a:lnTo>
                  <a:lnTo>
                    <a:pt x="425" y="48"/>
                  </a:lnTo>
                  <a:lnTo>
                    <a:pt x="414" y="40"/>
                  </a:lnTo>
                  <a:lnTo>
                    <a:pt x="400" y="34"/>
                  </a:lnTo>
                  <a:lnTo>
                    <a:pt x="399" y="36"/>
                  </a:lnTo>
                  <a:lnTo>
                    <a:pt x="396" y="36"/>
                  </a:lnTo>
                  <a:lnTo>
                    <a:pt x="395" y="36"/>
                  </a:lnTo>
                  <a:lnTo>
                    <a:pt x="394" y="34"/>
                  </a:lnTo>
                  <a:lnTo>
                    <a:pt x="392" y="33"/>
                  </a:lnTo>
                  <a:lnTo>
                    <a:pt x="388" y="33"/>
                  </a:lnTo>
                  <a:close/>
                  <a:moveTo>
                    <a:pt x="362" y="0"/>
                  </a:moveTo>
                  <a:lnTo>
                    <a:pt x="363" y="0"/>
                  </a:lnTo>
                  <a:lnTo>
                    <a:pt x="365" y="0"/>
                  </a:lnTo>
                  <a:lnTo>
                    <a:pt x="366" y="1"/>
                  </a:lnTo>
                  <a:lnTo>
                    <a:pt x="367" y="3"/>
                  </a:lnTo>
                  <a:lnTo>
                    <a:pt x="369" y="3"/>
                  </a:lnTo>
                  <a:lnTo>
                    <a:pt x="370" y="4"/>
                  </a:lnTo>
                  <a:lnTo>
                    <a:pt x="370" y="7"/>
                  </a:lnTo>
                  <a:lnTo>
                    <a:pt x="370" y="8"/>
                  </a:lnTo>
                  <a:lnTo>
                    <a:pt x="374" y="12"/>
                  </a:lnTo>
                  <a:lnTo>
                    <a:pt x="378" y="16"/>
                  </a:lnTo>
                  <a:lnTo>
                    <a:pt x="385" y="20"/>
                  </a:lnTo>
                  <a:lnTo>
                    <a:pt x="391" y="23"/>
                  </a:lnTo>
                  <a:lnTo>
                    <a:pt x="388" y="18"/>
                  </a:lnTo>
                  <a:lnTo>
                    <a:pt x="387" y="15"/>
                  </a:lnTo>
                  <a:lnTo>
                    <a:pt x="385" y="12"/>
                  </a:lnTo>
                  <a:lnTo>
                    <a:pt x="387" y="9"/>
                  </a:lnTo>
                  <a:lnTo>
                    <a:pt x="387" y="8"/>
                  </a:lnTo>
                  <a:lnTo>
                    <a:pt x="388" y="8"/>
                  </a:lnTo>
                  <a:lnTo>
                    <a:pt x="389" y="7"/>
                  </a:lnTo>
                  <a:lnTo>
                    <a:pt x="389" y="7"/>
                  </a:lnTo>
                  <a:lnTo>
                    <a:pt x="391" y="5"/>
                  </a:lnTo>
                  <a:lnTo>
                    <a:pt x="394" y="4"/>
                  </a:lnTo>
                  <a:lnTo>
                    <a:pt x="395" y="5"/>
                  </a:lnTo>
                  <a:lnTo>
                    <a:pt x="398" y="5"/>
                  </a:lnTo>
                  <a:lnTo>
                    <a:pt x="413" y="12"/>
                  </a:lnTo>
                  <a:lnTo>
                    <a:pt x="425" y="18"/>
                  </a:lnTo>
                  <a:lnTo>
                    <a:pt x="435" y="25"/>
                  </a:lnTo>
                  <a:lnTo>
                    <a:pt x="439" y="34"/>
                  </a:lnTo>
                  <a:lnTo>
                    <a:pt x="439" y="36"/>
                  </a:lnTo>
                  <a:lnTo>
                    <a:pt x="438" y="37"/>
                  </a:lnTo>
                  <a:lnTo>
                    <a:pt x="435" y="38"/>
                  </a:lnTo>
                  <a:lnTo>
                    <a:pt x="435" y="38"/>
                  </a:lnTo>
                  <a:lnTo>
                    <a:pt x="434" y="38"/>
                  </a:lnTo>
                  <a:lnTo>
                    <a:pt x="432" y="37"/>
                  </a:lnTo>
                  <a:lnTo>
                    <a:pt x="431" y="34"/>
                  </a:lnTo>
                  <a:lnTo>
                    <a:pt x="427" y="29"/>
                  </a:lnTo>
                  <a:lnTo>
                    <a:pt x="417" y="22"/>
                  </a:lnTo>
                  <a:lnTo>
                    <a:pt x="405" y="16"/>
                  </a:lnTo>
                  <a:lnTo>
                    <a:pt x="395" y="14"/>
                  </a:lnTo>
                  <a:lnTo>
                    <a:pt x="395" y="14"/>
                  </a:lnTo>
                  <a:lnTo>
                    <a:pt x="395" y="14"/>
                  </a:lnTo>
                  <a:lnTo>
                    <a:pt x="395" y="14"/>
                  </a:lnTo>
                  <a:lnTo>
                    <a:pt x="398" y="18"/>
                  </a:lnTo>
                  <a:lnTo>
                    <a:pt x="399" y="22"/>
                  </a:lnTo>
                  <a:lnTo>
                    <a:pt x="400" y="26"/>
                  </a:lnTo>
                  <a:lnTo>
                    <a:pt x="417" y="31"/>
                  </a:lnTo>
                  <a:lnTo>
                    <a:pt x="431" y="43"/>
                  </a:lnTo>
                  <a:lnTo>
                    <a:pt x="440" y="55"/>
                  </a:lnTo>
                  <a:lnTo>
                    <a:pt x="443" y="63"/>
                  </a:lnTo>
                  <a:lnTo>
                    <a:pt x="443" y="76"/>
                  </a:lnTo>
                  <a:lnTo>
                    <a:pt x="439" y="89"/>
                  </a:lnTo>
                  <a:lnTo>
                    <a:pt x="427" y="104"/>
                  </a:lnTo>
                  <a:lnTo>
                    <a:pt x="410" y="117"/>
                  </a:lnTo>
                  <a:lnTo>
                    <a:pt x="394" y="124"/>
                  </a:lnTo>
                  <a:lnTo>
                    <a:pt x="377" y="125"/>
                  </a:lnTo>
                  <a:lnTo>
                    <a:pt x="367" y="125"/>
                  </a:lnTo>
                  <a:lnTo>
                    <a:pt x="363" y="132"/>
                  </a:lnTo>
                  <a:lnTo>
                    <a:pt x="359" y="139"/>
                  </a:lnTo>
                  <a:lnTo>
                    <a:pt x="372" y="140"/>
                  </a:lnTo>
                  <a:lnTo>
                    <a:pt x="384" y="140"/>
                  </a:lnTo>
                  <a:lnTo>
                    <a:pt x="392" y="140"/>
                  </a:lnTo>
                  <a:lnTo>
                    <a:pt x="399" y="140"/>
                  </a:lnTo>
                  <a:lnTo>
                    <a:pt x="421" y="142"/>
                  </a:lnTo>
                  <a:lnTo>
                    <a:pt x="440" y="147"/>
                  </a:lnTo>
                  <a:lnTo>
                    <a:pt x="449" y="149"/>
                  </a:lnTo>
                  <a:lnTo>
                    <a:pt x="457" y="150"/>
                  </a:lnTo>
                  <a:lnTo>
                    <a:pt x="467" y="153"/>
                  </a:lnTo>
                  <a:lnTo>
                    <a:pt x="475" y="154"/>
                  </a:lnTo>
                  <a:lnTo>
                    <a:pt x="483" y="155"/>
                  </a:lnTo>
                  <a:lnTo>
                    <a:pt x="483" y="154"/>
                  </a:lnTo>
                  <a:lnTo>
                    <a:pt x="483" y="153"/>
                  </a:lnTo>
                  <a:lnTo>
                    <a:pt x="487" y="147"/>
                  </a:lnTo>
                  <a:lnTo>
                    <a:pt x="482" y="146"/>
                  </a:lnTo>
                  <a:lnTo>
                    <a:pt x="478" y="146"/>
                  </a:lnTo>
                  <a:lnTo>
                    <a:pt x="475" y="144"/>
                  </a:lnTo>
                  <a:lnTo>
                    <a:pt x="474" y="143"/>
                  </a:lnTo>
                  <a:lnTo>
                    <a:pt x="472" y="142"/>
                  </a:lnTo>
                  <a:lnTo>
                    <a:pt x="472" y="140"/>
                  </a:lnTo>
                  <a:lnTo>
                    <a:pt x="474" y="138"/>
                  </a:lnTo>
                  <a:lnTo>
                    <a:pt x="475" y="138"/>
                  </a:lnTo>
                  <a:lnTo>
                    <a:pt x="478" y="138"/>
                  </a:lnTo>
                  <a:lnTo>
                    <a:pt x="479" y="138"/>
                  </a:lnTo>
                  <a:lnTo>
                    <a:pt x="480" y="138"/>
                  </a:lnTo>
                  <a:lnTo>
                    <a:pt x="482" y="136"/>
                  </a:lnTo>
                  <a:lnTo>
                    <a:pt x="483" y="135"/>
                  </a:lnTo>
                  <a:lnTo>
                    <a:pt x="487" y="135"/>
                  </a:lnTo>
                  <a:lnTo>
                    <a:pt x="493" y="135"/>
                  </a:lnTo>
                  <a:lnTo>
                    <a:pt x="498" y="135"/>
                  </a:lnTo>
                  <a:lnTo>
                    <a:pt x="498" y="135"/>
                  </a:lnTo>
                  <a:lnTo>
                    <a:pt x="500" y="133"/>
                  </a:lnTo>
                  <a:lnTo>
                    <a:pt x="502" y="133"/>
                  </a:lnTo>
                  <a:lnTo>
                    <a:pt x="504" y="133"/>
                  </a:lnTo>
                  <a:lnTo>
                    <a:pt x="505" y="135"/>
                  </a:lnTo>
                  <a:lnTo>
                    <a:pt x="527" y="139"/>
                  </a:lnTo>
                  <a:lnTo>
                    <a:pt x="549" y="147"/>
                  </a:lnTo>
                  <a:lnTo>
                    <a:pt x="564" y="150"/>
                  </a:lnTo>
                  <a:lnTo>
                    <a:pt x="577" y="154"/>
                  </a:lnTo>
                  <a:lnTo>
                    <a:pt x="586" y="160"/>
                  </a:lnTo>
                  <a:lnTo>
                    <a:pt x="591" y="166"/>
                  </a:lnTo>
                  <a:lnTo>
                    <a:pt x="592" y="171"/>
                  </a:lnTo>
                  <a:lnTo>
                    <a:pt x="591" y="176"/>
                  </a:lnTo>
                  <a:lnTo>
                    <a:pt x="588" y="180"/>
                  </a:lnTo>
                  <a:lnTo>
                    <a:pt x="582" y="186"/>
                  </a:lnTo>
                  <a:lnTo>
                    <a:pt x="580" y="187"/>
                  </a:lnTo>
                  <a:lnTo>
                    <a:pt x="577" y="190"/>
                  </a:lnTo>
                  <a:lnTo>
                    <a:pt x="569" y="200"/>
                  </a:lnTo>
                  <a:lnTo>
                    <a:pt x="559" y="206"/>
                  </a:lnTo>
                  <a:lnTo>
                    <a:pt x="547" y="211"/>
                  </a:lnTo>
                  <a:lnTo>
                    <a:pt x="545" y="233"/>
                  </a:lnTo>
                  <a:lnTo>
                    <a:pt x="544" y="282"/>
                  </a:lnTo>
                  <a:lnTo>
                    <a:pt x="549" y="306"/>
                  </a:lnTo>
                  <a:lnTo>
                    <a:pt x="556" y="328"/>
                  </a:lnTo>
                  <a:lnTo>
                    <a:pt x="566" y="350"/>
                  </a:lnTo>
                  <a:lnTo>
                    <a:pt x="571" y="362"/>
                  </a:lnTo>
                  <a:lnTo>
                    <a:pt x="597" y="358"/>
                  </a:lnTo>
                  <a:lnTo>
                    <a:pt x="625" y="361"/>
                  </a:lnTo>
                  <a:lnTo>
                    <a:pt x="654" y="368"/>
                  </a:lnTo>
                  <a:lnTo>
                    <a:pt x="677" y="374"/>
                  </a:lnTo>
                  <a:lnTo>
                    <a:pt x="698" y="380"/>
                  </a:lnTo>
                  <a:lnTo>
                    <a:pt x="717" y="388"/>
                  </a:lnTo>
                  <a:lnTo>
                    <a:pt x="735" y="401"/>
                  </a:lnTo>
                  <a:lnTo>
                    <a:pt x="750" y="419"/>
                  </a:lnTo>
                  <a:lnTo>
                    <a:pt x="761" y="441"/>
                  </a:lnTo>
                  <a:lnTo>
                    <a:pt x="772" y="463"/>
                  </a:lnTo>
                  <a:lnTo>
                    <a:pt x="775" y="470"/>
                  </a:lnTo>
                  <a:lnTo>
                    <a:pt x="783" y="496"/>
                  </a:lnTo>
                  <a:lnTo>
                    <a:pt x="785" y="522"/>
                  </a:lnTo>
                  <a:lnTo>
                    <a:pt x="779" y="548"/>
                  </a:lnTo>
                  <a:lnTo>
                    <a:pt x="768" y="573"/>
                  </a:lnTo>
                  <a:lnTo>
                    <a:pt x="752" y="594"/>
                  </a:lnTo>
                  <a:lnTo>
                    <a:pt x="734" y="606"/>
                  </a:lnTo>
                  <a:lnTo>
                    <a:pt x="712" y="616"/>
                  </a:lnTo>
                  <a:lnTo>
                    <a:pt x="687" y="621"/>
                  </a:lnTo>
                  <a:lnTo>
                    <a:pt x="662" y="625"/>
                  </a:lnTo>
                  <a:lnTo>
                    <a:pt x="639" y="627"/>
                  </a:lnTo>
                  <a:lnTo>
                    <a:pt x="617" y="627"/>
                  </a:lnTo>
                  <a:lnTo>
                    <a:pt x="609" y="627"/>
                  </a:lnTo>
                  <a:lnTo>
                    <a:pt x="600" y="627"/>
                  </a:lnTo>
                  <a:lnTo>
                    <a:pt x="574" y="624"/>
                  </a:lnTo>
                  <a:lnTo>
                    <a:pt x="552" y="617"/>
                  </a:lnTo>
                  <a:lnTo>
                    <a:pt x="534" y="606"/>
                  </a:lnTo>
                  <a:lnTo>
                    <a:pt x="520" y="591"/>
                  </a:lnTo>
                  <a:lnTo>
                    <a:pt x="508" y="573"/>
                  </a:lnTo>
                  <a:lnTo>
                    <a:pt x="497" y="551"/>
                  </a:lnTo>
                  <a:lnTo>
                    <a:pt x="491" y="530"/>
                  </a:lnTo>
                  <a:lnTo>
                    <a:pt x="489" y="504"/>
                  </a:lnTo>
                  <a:lnTo>
                    <a:pt x="487" y="503"/>
                  </a:lnTo>
                  <a:lnTo>
                    <a:pt x="487" y="501"/>
                  </a:lnTo>
                  <a:lnTo>
                    <a:pt x="487" y="468"/>
                  </a:lnTo>
                  <a:lnTo>
                    <a:pt x="493" y="439"/>
                  </a:lnTo>
                  <a:lnTo>
                    <a:pt x="504" y="414"/>
                  </a:lnTo>
                  <a:lnTo>
                    <a:pt x="518" y="394"/>
                  </a:lnTo>
                  <a:lnTo>
                    <a:pt x="537" y="377"/>
                  </a:lnTo>
                  <a:lnTo>
                    <a:pt x="540" y="374"/>
                  </a:lnTo>
                  <a:lnTo>
                    <a:pt x="538" y="372"/>
                  </a:lnTo>
                  <a:lnTo>
                    <a:pt x="538" y="372"/>
                  </a:lnTo>
                  <a:lnTo>
                    <a:pt x="529" y="352"/>
                  </a:lnTo>
                  <a:lnTo>
                    <a:pt x="519" y="332"/>
                  </a:lnTo>
                  <a:lnTo>
                    <a:pt x="508" y="307"/>
                  </a:lnTo>
                  <a:lnTo>
                    <a:pt x="468" y="335"/>
                  </a:lnTo>
                  <a:lnTo>
                    <a:pt x="427" y="361"/>
                  </a:lnTo>
                  <a:lnTo>
                    <a:pt x="399" y="377"/>
                  </a:lnTo>
                  <a:lnTo>
                    <a:pt x="402" y="387"/>
                  </a:lnTo>
                  <a:lnTo>
                    <a:pt x="405" y="395"/>
                  </a:lnTo>
                  <a:lnTo>
                    <a:pt x="407" y="405"/>
                  </a:lnTo>
                  <a:lnTo>
                    <a:pt x="409" y="413"/>
                  </a:lnTo>
                  <a:lnTo>
                    <a:pt x="432" y="406"/>
                  </a:lnTo>
                  <a:lnTo>
                    <a:pt x="454" y="403"/>
                  </a:lnTo>
                  <a:lnTo>
                    <a:pt x="472" y="403"/>
                  </a:lnTo>
                  <a:lnTo>
                    <a:pt x="474" y="403"/>
                  </a:lnTo>
                  <a:lnTo>
                    <a:pt x="475" y="405"/>
                  </a:lnTo>
                  <a:lnTo>
                    <a:pt x="476" y="408"/>
                  </a:lnTo>
                  <a:lnTo>
                    <a:pt x="475" y="409"/>
                  </a:lnTo>
                  <a:lnTo>
                    <a:pt x="474" y="410"/>
                  </a:lnTo>
                  <a:lnTo>
                    <a:pt x="471" y="410"/>
                  </a:lnTo>
                  <a:lnTo>
                    <a:pt x="453" y="412"/>
                  </a:lnTo>
                  <a:lnTo>
                    <a:pt x="431" y="414"/>
                  </a:lnTo>
                  <a:lnTo>
                    <a:pt x="410" y="421"/>
                  </a:lnTo>
                  <a:lnTo>
                    <a:pt x="409" y="423"/>
                  </a:lnTo>
                  <a:lnTo>
                    <a:pt x="406" y="424"/>
                  </a:lnTo>
                  <a:lnTo>
                    <a:pt x="406" y="424"/>
                  </a:lnTo>
                  <a:lnTo>
                    <a:pt x="405" y="424"/>
                  </a:lnTo>
                  <a:lnTo>
                    <a:pt x="398" y="427"/>
                  </a:lnTo>
                  <a:lnTo>
                    <a:pt x="394" y="431"/>
                  </a:lnTo>
                  <a:lnTo>
                    <a:pt x="389" y="435"/>
                  </a:lnTo>
                  <a:lnTo>
                    <a:pt x="388" y="439"/>
                  </a:lnTo>
                  <a:lnTo>
                    <a:pt x="387" y="441"/>
                  </a:lnTo>
                  <a:lnTo>
                    <a:pt x="385" y="442"/>
                  </a:lnTo>
                  <a:lnTo>
                    <a:pt x="384" y="442"/>
                  </a:lnTo>
                  <a:lnTo>
                    <a:pt x="383" y="442"/>
                  </a:lnTo>
                  <a:lnTo>
                    <a:pt x="381" y="441"/>
                  </a:lnTo>
                  <a:lnTo>
                    <a:pt x="380" y="439"/>
                  </a:lnTo>
                  <a:lnTo>
                    <a:pt x="380" y="438"/>
                  </a:lnTo>
                  <a:lnTo>
                    <a:pt x="381" y="432"/>
                  </a:lnTo>
                  <a:lnTo>
                    <a:pt x="385" y="428"/>
                  </a:lnTo>
                  <a:lnTo>
                    <a:pt x="389" y="423"/>
                  </a:lnTo>
                  <a:lnTo>
                    <a:pt x="395" y="420"/>
                  </a:lnTo>
                  <a:lnTo>
                    <a:pt x="402" y="416"/>
                  </a:lnTo>
                  <a:lnTo>
                    <a:pt x="400" y="410"/>
                  </a:lnTo>
                  <a:lnTo>
                    <a:pt x="399" y="405"/>
                  </a:lnTo>
                  <a:lnTo>
                    <a:pt x="396" y="398"/>
                  </a:lnTo>
                  <a:lnTo>
                    <a:pt x="394" y="390"/>
                  </a:lnTo>
                  <a:lnTo>
                    <a:pt x="392" y="381"/>
                  </a:lnTo>
                  <a:lnTo>
                    <a:pt x="355" y="406"/>
                  </a:lnTo>
                  <a:lnTo>
                    <a:pt x="352" y="423"/>
                  </a:lnTo>
                  <a:lnTo>
                    <a:pt x="347" y="439"/>
                  </a:lnTo>
                  <a:lnTo>
                    <a:pt x="345" y="454"/>
                  </a:lnTo>
                  <a:lnTo>
                    <a:pt x="344" y="461"/>
                  </a:lnTo>
                  <a:lnTo>
                    <a:pt x="341" y="490"/>
                  </a:lnTo>
                  <a:lnTo>
                    <a:pt x="340" y="509"/>
                  </a:lnTo>
                  <a:lnTo>
                    <a:pt x="361" y="508"/>
                  </a:lnTo>
                  <a:lnTo>
                    <a:pt x="381" y="507"/>
                  </a:lnTo>
                  <a:lnTo>
                    <a:pt x="400" y="508"/>
                  </a:lnTo>
                  <a:lnTo>
                    <a:pt x="418" y="512"/>
                  </a:lnTo>
                  <a:lnTo>
                    <a:pt x="420" y="514"/>
                  </a:lnTo>
                  <a:lnTo>
                    <a:pt x="421" y="515"/>
                  </a:lnTo>
                  <a:lnTo>
                    <a:pt x="421" y="518"/>
                  </a:lnTo>
                  <a:lnTo>
                    <a:pt x="420" y="519"/>
                  </a:lnTo>
                  <a:lnTo>
                    <a:pt x="418" y="521"/>
                  </a:lnTo>
                  <a:lnTo>
                    <a:pt x="416" y="521"/>
                  </a:lnTo>
                  <a:lnTo>
                    <a:pt x="399" y="516"/>
                  </a:lnTo>
                  <a:lnTo>
                    <a:pt x="380" y="515"/>
                  </a:lnTo>
                  <a:lnTo>
                    <a:pt x="361" y="516"/>
                  </a:lnTo>
                  <a:lnTo>
                    <a:pt x="340" y="518"/>
                  </a:lnTo>
                  <a:lnTo>
                    <a:pt x="340" y="522"/>
                  </a:lnTo>
                  <a:lnTo>
                    <a:pt x="341" y="525"/>
                  </a:lnTo>
                  <a:lnTo>
                    <a:pt x="341" y="527"/>
                  </a:lnTo>
                  <a:lnTo>
                    <a:pt x="341" y="529"/>
                  </a:lnTo>
                  <a:lnTo>
                    <a:pt x="340" y="530"/>
                  </a:lnTo>
                  <a:lnTo>
                    <a:pt x="337" y="530"/>
                  </a:lnTo>
                  <a:lnTo>
                    <a:pt x="336" y="530"/>
                  </a:lnTo>
                  <a:lnTo>
                    <a:pt x="334" y="529"/>
                  </a:lnTo>
                  <a:lnTo>
                    <a:pt x="333" y="527"/>
                  </a:lnTo>
                  <a:lnTo>
                    <a:pt x="333" y="525"/>
                  </a:lnTo>
                  <a:lnTo>
                    <a:pt x="332" y="519"/>
                  </a:lnTo>
                  <a:lnTo>
                    <a:pt x="323" y="521"/>
                  </a:lnTo>
                  <a:lnTo>
                    <a:pt x="316" y="522"/>
                  </a:lnTo>
                  <a:lnTo>
                    <a:pt x="316" y="525"/>
                  </a:lnTo>
                  <a:lnTo>
                    <a:pt x="316" y="526"/>
                  </a:lnTo>
                  <a:lnTo>
                    <a:pt x="315" y="527"/>
                  </a:lnTo>
                  <a:lnTo>
                    <a:pt x="312" y="529"/>
                  </a:lnTo>
                  <a:lnTo>
                    <a:pt x="311" y="527"/>
                  </a:lnTo>
                  <a:lnTo>
                    <a:pt x="307" y="526"/>
                  </a:lnTo>
                  <a:lnTo>
                    <a:pt x="304" y="525"/>
                  </a:lnTo>
                  <a:lnTo>
                    <a:pt x="301" y="523"/>
                  </a:lnTo>
                  <a:lnTo>
                    <a:pt x="301" y="521"/>
                  </a:lnTo>
                  <a:lnTo>
                    <a:pt x="303" y="519"/>
                  </a:lnTo>
                  <a:lnTo>
                    <a:pt x="304" y="518"/>
                  </a:lnTo>
                  <a:lnTo>
                    <a:pt x="316" y="514"/>
                  </a:lnTo>
                  <a:lnTo>
                    <a:pt x="332" y="511"/>
                  </a:lnTo>
                  <a:lnTo>
                    <a:pt x="333" y="498"/>
                  </a:lnTo>
                  <a:lnTo>
                    <a:pt x="334" y="482"/>
                  </a:lnTo>
                  <a:lnTo>
                    <a:pt x="336" y="460"/>
                  </a:lnTo>
                  <a:lnTo>
                    <a:pt x="337" y="454"/>
                  </a:lnTo>
                  <a:lnTo>
                    <a:pt x="340" y="438"/>
                  </a:lnTo>
                  <a:lnTo>
                    <a:pt x="344" y="420"/>
                  </a:lnTo>
                  <a:lnTo>
                    <a:pt x="345" y="414"/>
                  </a:lnTo>
                  <a:lnTo>
                    <a:pt x="334" y="423"/>
                  </a:lnTo>
                  <a:lnTo>
                    <a:pt x="325" y="431"/>
                  </a:lnTo>
                  <a:lnTo>
                    <a:pt x="301" y="453"/>
                  </a:lnTo>
                  <a:lnTo>
                    <a:pt x="288" y="465"/>
                  </a:lnTo>
                  <a:lnTo>
                    <a:pt x="296" y="489"/>
                  </a:lnTo>
                  <a:lnTo>
                    <a:pt x="297" y="512"/>
                  </a:lnTo>
                  <a:lnTo>
                    <a:pt x="293" y="538"/>
                  </a:lnTo>
                  <a:lnTo>
                    <a:pt x="285" y="563"/>
                  </a:lnTo>
                  <a:lnTo>
                    <a:pt x="271" y="587"/>
                  </a:lnTo>
                  <a:lnTo>
                    <a:pt x="256" y="607"/>
                  </a:lnTo>
                  <a:lnTo>
                    <a:pt x="237" y="627"/>
                  </a:lnTo>
                  <a:lnTo>
                    <a:pt x="216" y="642"/>
                  </a:lnTo>
                  <a:lnTo>
                    <a:pt x="192" y="654"/>
                  </a:lnTo>
                  <a:lnTo>
                    <a:pt x="166" y="661"/>
                  </a:lnTo>
                  <a:lnTo>
                    <a:pt x="139" y="665"/>
                  </a:lnTo>
                  <a:lnTo>
                    <a:pt x="111" y="665"/>
                  </a:lnTo>
                  <a:lnTo>
                    <a:pt x="85" y="661"/>
                  </a:lnTo>
                  <a:lnTo>
                    <a:pt x="62" y="649"/>
                  </a:lnTo>
                  <a:lnTo>
                    <a:pt x="41" y="629"/>
                  </a:lnTo>
                  <a:lnTo>
                    <a:pt x="23" y="605"/>
                  </a:lnTo>
                  <a:lnTo>
                    <a:pt x="8" y="573"/>
                  </a:lnTo>
                  <a:lnTo>
                    <a:pt x="1" y="548"/>
                  </a:lnTo>
                  <a:lnTo>
                    <a:pt x="0" y="523"/>
                  </a:lnTo>
                  <a:lnTo>
                    <a:pt x="7" y="500"/>
                  </a:lnTo>
                  <a:lnTo>
                    <a:pt x="19" y="476"/>
                  </a:lnTo>
                  <a:lnTo>
                    <a:pt x="23" y="461"/>
                  </a:lnTo>
                  <a:lnTo>
                    <a:pt x="34" y="448"/>
                  </a:lnTo>
                  <a:lnTo>
                    <a:pt x="51" y="435"/>
                  </a:lnTo>
                  <a:lnTo>
                    <a:pt x="71" y="424"/>
                  </a:lnTo>
                  <a:lnTo>
                    <a:pt x="95" y="417"/>
                  </a:lnTo>
                  <a:lnTo>
                    <a:pt x="117" y="408"/>
                  </a:lnTo>
                  <a:lnTo>
                    <a:pt x="147" y="399"/>
                  </a:lnTo>
                  <a:lnTo>
                    <a:pt x="177" y="398"/>
                  </a:lnTo>
                  <a:lnTo>
                    <a:pt x="205" y="402"/>
                  </a:lnTo>
                  <a:lnTo>
                    <a:pt x="230" y="410"/>
                  </a:lnTo>
                  <a:lnTo>
                    <a:pt x="252" y="423"/>
                  </a:lnTo>
                  <a:lnTo>
                    <a:pt x="271" y="441"/>
                  </a:lnTo>
                  <a:lnTo>
                    <a:pt x="286" y="428"/>
                  </a:lnTo>
                  <a:lnTo>
                    <a:pt x="267" y="405"/>
                  </a:lnTo>
                  <a:lnTo>
                    <a:pt x="253" y="388"/>
                  </a:lnTo>
                  <a:lnTo>
                    <a:pt x="252" y="387"/>
                  </a:lnTo>
                  <a:lnTo>
                    <a:pt x="264" y="406"/>
                  </a:lnTo>
                  <a:lnTo>
                    <a:pt x="275" y="427"/>
                  </a:lnTo>
                  <a:lnTo>
                    <a:pt x="275" y="428"/>
                  </a:lnTo>
                  <a:lnTo>
                    <a:pt x="275" y="430"/>
                  </a:lnTo>
                  <a:lnTo>
                    <a:pt x="274" y="431"/>
                  </a:lnTo>
                  <a:lnTo>
                    <a:pt x="271" y="432"/>
                  </a:lnTo>
                  <a:lnTo>
                    <a:pt x="270" y="431"/>
                  </a:lnTo>
                  <a:lnTo>
                    <a:pt x="268" y="430"/>
                  </a:lnTo>
                  <a:lnTo>
                    <a:pt x="254" y="406"/>
                  </a:lnTo>
                  <a:lnTo>
                    <a:pt x="239" y="383"/>
                  </a:lnTo>
                  <a:lnTo>
                    <a:pt x="221" y="359"/>
                  </a:lnTo>
                  <a:lnTo>
                    <a:pt x="215" y="351"/>
                  </a:lnTo>
                  <a:lnTo>
                    <a:pt x="209" y="341"/>
                  </a:lnTo>
                  <a:lnTo>
                    <a:pt x="208" y="340"/>
                  </a:lnTo>
                  <a:lnTo>
                    <a:pt x="208" y="339"/>
                  </a:lnTo>
                  <a:lnTo>
                    <a:pt x="209" y="337"/>
                  </a:lnTo>
                  <a:lnTo>
                    <a:pt x="212" y="336"/>
                  </a:lnTo>
                  <a:lnTo>
                    <a:pt x="213" y="336"/>
                  </a:lnTo>
                  <a:lnTo>
                    <a:pt x="215" y="337"/>
                  </a:lnTo>
                  <a:lnTo>
                    <a:pt x="228" y="354"/>
                  </a:lnTo>
                  <a:lnTo>
                    <a:pt x="231" y="357"/>
                  </a:lnTo>
                  <a:lnTo>
                    <a:pt x="219" y="330"/>
                  </a:lnTo>
                  <a:lnTo>
                    <a:pt x="217" y="329"/>
                  </a:lnTo>
                  <a:lnTo>
                    <a:pt x="219" y="326"/>
                  </a:lnTo>
                  <a:lnTo>
                    <a:pt x="220" y="325"/>
                  </a:lnTo>
                  <a:lnTo>
                    <a:pt x="223" y="325"/>
                  </a:lnTo>
                  <a:lnTo>
                    <a:pt x="224" y="326"/>
                  </a:lnTo>
                  <a:lnTo>
                    <a:pt x="226" y="328"/>
                  </a:lnTo>
                  <a:lnTo>
                    <a:pt x="228" y="333"/>
                  </a:lnTo>
                  <a:lnTo>
                    <a:pt x="230" y="333"/>
                  </a:lnTo>
                  <a:lnTo>
                    <a:pt x="232" y="335"/>
                  </a:lnTo>
                  <a:lnTo>
                    <a:pt x="246" y="346"/>
                  </a:lnTo>
                  <a:lnTo>
                    <a:pt x="260" y="362"/>
                  </a:lnTo>
                  <a:lnTo>
                    <a:pt x="272" y="381"/>
                  </a:lnTo>
                  <a:lnTo>
                    <a:pt x="285" y="402"/>
                  </a:lnTo>
                  <a:lnTo>
                    <a:pt x="294" y="420"/>
                  </a:lnTo>
                  <a:lnTo>
                    <a:pt x="307" y="410"/>
                  </a:lnTo>
                  <a:lnTo>
                    <a:pt x="329" y="391"/>
                  </a:lnTo>
                  <a:lnTo>
                    <a:pt x="352" y="376"/>
                  </a:lnTo>
                  <a:lnTo>
                    <a:pt x="351" y="368"/>
                  </a:lnTo>
                  <a:lnTo>
                    <a:pt x="350" y="359"/>
                  </a:lnTo>
                  <a:lnTo>
                    <a:pt x="345" y="351"/>
                  </a:lnTo>
                  <a:lnTo>
                    <a:pt x="337" y="341"/>
                  </a:lnTo>
                  <a:lnTo>
                    <a:pt x="329" y="330"/>
                  </a:lnTo>
                  <a:lnTo>
                    <a:pt x="319" y="322"/>
                  </a:lnTo>
                  <a:lnTo>
                    <a:pt x="312" y="315"/>
                  </a:lnTo>
                  <a:lnTo>
                    <a:pt x="300" y="310"/>
                  </a:lnTo>
                  <a:lnTo>
                    <a:pt x="285" y="307"/>
                  </a:lnTo>
                  <a:lnTo>
                    <a:pt x="274" y="311"/>
                  </a:lnTo>
                  <a:lnTo>
                    <a:pt x="257" y="315"/>
                  </a:lnTo>
                  <a:lnTo>
                    <a:pt x="238" y="321"/>
                  </a:lnTo>
                  <a:lnTo>
                    <a:pt x="216" y="325"/>
                  </a:lnTo>
                  <a:lnTo>
                    <a:pt x="194" y="328"/>
                  </a:lnTo>
                  <a:lnTo>
                    <a:pt x="173" y="329"/>
                  </a:lnTo>
                  <a:lnTo>
                    <a:pt x="158" y="328"/>
                  </a:lnTo>
                  <a:lnTo>
                    <a:pt x="148" y="325"/>
                  </a:lnTo>
                  <a:lnTo>
                    <a:pt x="144" y="322"/>
                  </a:lnTo>
                  <a:lnTo>
                    <a:pt x="143" y="324"/>
                  </a:lnTo>
                  <a:lnTo>
                    <a:pt x="140" y="322"/>
                  </a:lnTo>
                  <a:lnTo>
                    <a:pt x="139" y="322"/>
                  </a:lnTo>
                  <a:lnTo>
                    <a:pt x="137" y="319"/>
                  </a:lnTo>
                  <a:lnTo>
                    <a:pt x="136" y="318"/>
                  </a:lnTo>
                  <a:lnTo>
                    <a:pt x="135" y="317"/>
                  </a:lnTo>
                  <a:lnTo>
                    <a:pt x="133" y="314"/>
                  </a:lnTo>
                  <a:lnTo>
                    <a:pt x="133" y="311"/>
                  </a:lnTo>
                  <a:lnTo>
                    <a:pt x="133" y="307"/>
                  </a:lnTo>
                  <a:lnTo>
                    <a:pt x="135" y="306"/>
                  </a:lnTo>
                  <a:lnTo>
                    <a:pt x="136" y="304"/>
                  </a:lnTo>
                  <a:lnTo>
                    <a:pt x="143" y="301"/>
                  </a:lnTo>
                  <a:lnTo>
                    <a:pt x="146" y="300"/>
                  </a:lnTo>
                  <a:lnTo>
                    <a:pt x="150" y="297"/>
                  </a:lnTo>
                  <a:lnTo>
                    <a:pt x="150" y="296"/>
                  </a:lnTo>
                  <a:lnTo>
                    <a:pt x="151" y="295"/>
                  </a:lnTo>
                  <a:lnTo>
                    <a:pt x="153" y="295"/>
                  </a:lnTo>
                  <a:lnTo>
                    <a:pt x="169" y="293"/>
                  </a:lnTo>
                  <a:lnTo>
                    <a:pt x="188" y="293"/>
                  </a:lnTo>
                  <a:lnTo>
                    <a:pt x="195" y="293"/>
                  </a:lnTo>
                  <a:lnTo>
                    <a:pt x="191" y="289"/>
                  </a:lnTo>
                  <a:lnTo>
                    <a:pt x="190" y="284"/>
                  </a:lnTo>
                  <a:lnTo>
                    <a:pt x="188" y="278"/>
                  </a:lnTo>
                  <a:lnTo>
                    <a:pt x="191" y="264"/>
                  </a:lnTo>
                  <a:lnTo>
                    <a:pt x="201" y="246"/>
                  </a:lnTo>
                  <a:lnTo>
                    <a:pt x="213" y="228"/>
                  </a:lnTo>
                  <a:lnTo>
                    <a:pt x="231" y="209"/>
                  </a:lnTo>
                  <a:lnTo>
                    <a:pt x="249" y="190"/>
                  </a:lnTo>
                  <a:lnTo>
                    <a:pt x="270" y="172"/>
                  </a:lnTo>
                  <a:lnTo>
                    <a:pt x="289" y="154"/>
                  </a:lnTo>
                  <a:lnTo>
                    <a:pt x="301" y="142"/>
                  </a:lnTo>
                  <a:lnTo>
                    <a:pt x="312" y="132"/>
                  </a:lnTo>
                  <a:lnTo>
                    <a:pt x="322" y="122"/>
                  </a:lnTo>
                  <a:lnTo>
                    <a:pt x="327" y="116"/>
                  </a:lnTo>
                  <a:lnTo>
                    <a:pt x="329" y="114"/>
                  </a:lnTo>
                  <a:lnTo>
                    <a:pt x="332" y="114"/>
                  </a:lnTo>
                  <a:lnTo>
                    <a:pt x="333" y="114"/>
                  </a:lnTo>
                  <a:lnTo>
                    <a:pt x="334" y="117"/>
                  </a:lnTo>
                  <a:lnTo>
                    <a:pt x="336" y="118"/>
                  </a:lnTo>
                  <a:lnTo>
                    <a:pt x="334" y="120"/>
                  </a:lnTo>
                  <a:lnTo>
                    <a:pt x="326" y="131"/>
                  </a:lnTo>
                  <a:lnTo>
                    <a:pt x="312" y="143"/>
                  </a:lnTo>
                  <a:lnTo>
                    <a:pt x="294" y="160"/>
                  </a:lnTo>
                  <a:lnTo>
                    <a:pt x="277" y="176"/>
                  </a:lnTo>
                  <a:lnTo>
                    <a:pt x="257" y="194"/>
                  </a:lnTo>
                  <a:lnTo>
                    <a:pt x="239" y="213"/>
                  </a:lnTo>
                  <a:lnTo>
                    <a:pt x="221" y="231"/>
                  </a:lnTo>
                  <a:lnTo>
                    <a:pt x="209" y="249"/>
                  </a:lnTo>
                  <a:lnTo>
                    <a:pt x="199" y="264"/>
                  </a:lnTo>
                  <a:lnTo>
                    <a:pt x="197" y="278"/>
                  </a:lnTo>
                  <a:lnTo>
                    <a:pt x="198" y="282"/>
                  </a:lnTo>
                  <a:lnTo>
                    <a:pt x="199" y="285"/>
                  </a:lnTo>
                  <a:lnTo>
                    <a:pt x="201" y="288"/>
                  </a:lnTo>
                  <a:lnTo>
                    <a:pt x="228" y="275"/>
                  </a:lnTo>
                  <a:lnTo>
                    <a:pt x="254" y="257"/>
                  </a:lnTo>
                  <a:lnTo>
                    <a:pt x="278" y="237"/>
                  </a:lnTo>
                  <a:lnTo>
                    <a:pt x="299" y="213"/>
                  </a:lnTo>
                  <a:lnTo>
                    <a:pt x="318" y="189"/>
                  </a:lnTo>
                  <a:lnTo>
                    <a:pt x="305" y="187"/>
                  </a:lnTo>
                  <a:lnTo>
                    <a:pt x="304" y="186"/>
                  </a:lnTo>
                  <a:lnTo>
                    <a:pt x="303" y="184"/>
                  </a:lnTo>
                  <a:lnTo>
                    <a:pt x="303" y="182"/>
                  </a:lnTo>
                  <a:lnTo>
                    <a:pt x="304" y="180"/>
                  </a:lnTo>
                  <a:lnTo>
                    <a:pt x="305" y="179"/>
                  </a:lnTo>
                  <a:lnTo>
                    <a:pt x="307" y="179"/>
                  </a:lnTo>
                  <a:lnTo>
                    <a:pt x="315" y="180"/>
                  </a:lnTo>
                  <a:lnTo>
                    <a:pt x="323" y="182"/>
                  </a:lnTo>
                  <a:lnTo>
                    <a:pt x="337" y="161"/>
                  </a:lnTo>
                  <a:lnTo>
                    <a:pt x="348" y="143"/>
                  </a:lnTo>
                  <a:lnTo>
                    <a:pt x="345" y="142"/>
                  </a:lnTo>
                  <a:lnTo>
                    <a:pt x="344" y="140"/>
                  </a:lnTo>
                  <a:lnTo>
                    <a:pt x="344" y="139"/>
                  </a:lnTo>
                  <a:lnTo>
                    <a:pt x="344" y="136"/>
                  </a:lnTo>
                  <a:lnTo>
                    <a:pt x="345" y="135"/>
                  </a:lnTo>
                  <a:lnTo>
                    <a:pt x="348" y="135"/>
                  </a:lnTo>
                  <a:lnTo>
                    <a:pt x="350" y="136"/>
                  </a:lnTo>
                  <a:lnTo>
                    <a:pt x="352" y="136"/>
                  </a:lnTo>
                  <a:lnTo>
                    <a:pt x="356" y="129"/>
                  </a:lnTo>
                  <a:lnTo>
                    <a:pt x="359" y="122"/>
                  </a:lnTo>
                  <a:lnTo>
                    <a:pt x="354" y="121"/>
                  </a:lnTo>
                  <a:lnTo>
                    <a:pt x="350" y="118"/>
                  </a:lnTo>
                  <a:lnTo>
                    <a:pt x="339" y="110"/>
                  </a:lnTo>
                  <a:lnTo>
                    <a:pt x="330" y="96"/>
                  </a:lnTo>
                  <a:lnTo>
                    <a:pt x="326" y="80"/>
                  </a:lnTo>
                  <a:lnTo>
                    <a:pt x="310" y="80"/>
                  </a:lnTo>
                  <a:lnTo>
                    <a:pt x="293" y="82"/>
                  </a:lnTo>
                  <a:lnTo>
                    <a:pt x="278" y="85"/>
                  </a:lnTo>
                  <a:lnTo>
                    <a:pt x="264" y="85"/>
                  </a:lnTo>
                  <a:lnTo>
                    <a:pt x="260" y="85"/>
                  </a:lnTo>
                  <a:lnTo>
                    <a:pt x="257" y="85"/>
                  </a:lnTo>
                  <a:lnTo>
                    <a:pt x="256" y="84"/>
                  </a:lnTo>
                  <a:lnTo>
                    <a:pt x="256" y="81"/>
                  </a:lnTo>
                  <a:lnTo>
                    <a:pt x="256" y="80"/>
                  </a:lnTo>
                  <a:lnTo>
                    <a:pt x="257" y="78"/>
                  </a:lnTo>
                  <a:lnTo>
                    <a:pt x="260" y="78"/>
                  </a:lnTo>
                  <a:lnTo>
                    <a:pt x="275" y="77"/>
                  </a:lnTo>
                  <a:lnTo>
                    <a:pt x="292" y="74"/>
                  </a:lnTo>
                  <a:lnTo>
                    <a:pt x="310" y="73"/>
                  </a:lnTo>
                  <a:lnTo>
                    <a:pt x="326" y="71"/>
                  </a:lnTo>
                  <a:lnTo>
                    <a:pt x="327" y="66"/>
                  </a:lnTo>
                  <a:lnTo>
                    <a:pt x="329" y="59"/>
                  </a:lnTo>
                  <a:lnTo>
                    <a:pt x="327" y="59"/>
                  </a:lnTo>
                  <a:lnTo>
                    <a:pt x="308" y="59"/>
                  </a:lnTo>
                  <a:lnTo>
                    <a:pt x="289" y="62"/>
                  </a:lnTo>
                  <a:lnTo>
                    <a:pt x="272" y="67"/>
                  </a:lnTo>
                  <a:lnTo>
                    <a:pt x="271" y="67"/>
                  </a:lnTo>
                  <a:lnTo>
                    <a:pt x="268" y="67"/>
                  </a:lnTo>
                  <a:lnTo>
                    <a:pt x="267" y="66"/>
                  </a:lnTo>
                  <a:lnTo>
                    <a:pt x="267" y="63"/>
                  </a:lnTo>
                  <a:lnTo>
                    <a:pt x="267" y="62"/>
                  </a:lnTo>
                  <a:lnTo>
                    <a:pt x="268" y="60"/>
                  </a:lnTo>
                  <a:lnTo>
                    <a:pt x="282" y="55"/>
                  </a:lnTo>
                  <a:lnTo>
                    <a:pt x="297" y="52"/>
                  </a:lnTo>
                  <a:lnTo>
                    <a:pt x="297" y="49"/>
                  </a:lnTo>
                  <a:lnTo>
                    <a:pt x="297" y="48"/>
                  </a:lnTo>
                  <a:lnTo>
                    <a:pt x="299" y="47"/>
                  </a:lnTo>
                  <a:lnTo>
                    <a:pt x="301" y="47"/>
                  </a:lnTo>
                  <a:lnTo>
                    <a:pt x="310" y="47"/>
                  </a:lnTo>
                  <a:lnTo>
                    <a:pt x="323" y="45"/>
                  </a:lnTo>
                  <a:lnTo>
                    <a:pt x="337" y="44"/>
                  </a:lnTo>
                  <a:lnTo>
                    <a:pt x="322" y="40"/>
                  </a:lnTo>
                  <a:lnTo>
                    <a:pt x="310" y="33"/>
                  </a:lnTo>
                  <a:lnTo>
                    <a:pt x="308" y="31"/>
                  </a:lnTo>
                  <a:lnTo>
                    <a:pt x="307" y="29"/>
                  </a:lnTo>
                  <a:lnTo>
                    <a:pt x="308" y="27"/>
                  </a:lnTo>
                  <a:lnTo>
                    <a:pt x="310" y="26"/>
                  </a:lnTo>
                  <a:lnTo>
                    <a:pt x="312" y="26"/>
                  </a:lnTo>
                  <a:lnTo>
                    <a:pt x="314" y="26"/>
                  </a:lnTo>
                  <a:lnTo>
                    <a:pt x="327" y="33"/>
                  </a:lnTo>
                  <a:lnTo>
                    <a:pt x="343" y="37"/>
                  </a:lnTo>
                  <a:lnTo>
                    <a:pt x="358" y="38"/>
                  </a:lnTo>
                  <a:lnTo>
                    <a:pt x="358" y="38"/>
                  </a:lnTo>
                  <a:lnTo>
                    <a:pt x="359" y="38"/>
                  </a:lnTo>
                  <a:lnTo>
                    <a:pt x="362" y="36"/>
                  </a:lnTo>
                  <a:lnTo>
                    <a:pt x="362" y="36"/>
                  </a:lnTo>
                  <a:lnTo>
                    <a:pt x="354" y="30"/>
                  </a:lnTo>
                  <a:lnTo>
                    <a:pt x="345" y="23"/>
                  </a:lnTo>
                  <a:lnTo>
                    <a:pt x="339" y="18"/>
                  </a:lnTo>
                  <a:lnTo>
                    <a:pt x="330" y="12"/>
                  </a:lnTo>
                  <a:lnTo>
                    <a:pt x="330" y="11"/>
                  </a:lnTo>
                  <a:lnTo>
                    <a:pt x="329" y="9"/>
                  </a:lnTo>
                  <a:lnTo>
                    <a:pt x="327" y="7"/>
                  </a:lnTo>
                  <a:lnTo>
                    <a:pt x="329" y="4"/>
                  </a:lnTo>
                  <a:lnTo>
                    <a:pt x="330" y="3"/>
                  </a:lnTo>
                  <a:lnTo>
                    <a:pt x="332" y="3"/>
                  </a:lnTo>
                  <a:lnTo>
                    <a:pt x="333" y="3"/>
                  </a:lnTo>
                  <a:lnTo>
                    <a:pt x="334" y="3"/>
                  </a:lnTo>
                  <a:lnTo>
                    <a:pt x="334" y="3"/>
                  </a:lnTo>
                  <a:lnTo>
                    <a:pt x="337" y="3"/>
                  </a:lnTo>
                  <a:lnTo>
                    <a:pt x="339" y="3"/>
                  </a:lnTo>
                  <a:lnTo>
                    <a:pt x="340" y="5"/>
                  </a:lnTo>
                  <a:lnTo>
                    <a:pt x="340" y="7"/>
                  </a:lnTo>
                  <a:lnTo>
                    <a:pt x="340" y="8"/>
                  </a:lnTo>
                  <a:lnTo>
                    <a:pt x="345" y="12"/>
                  </a:lnTo>
                  <a:lnTo>
                    <a:pt x="351" y="18"/>
                  </a:lnTo>
                  <a:lnTo>
                    <a:pt x="358" y="23"/>
                  </a:lnTo>
                  <a:lnTo>
                    <a:pt x="366" y="29"/>
                  </a:lnTo>
                  <a:lnTo>
                    <a:pt x="367" y="30"/>
                  </a:lnTo>
                  <a:lnTo>
                    <a:pt x="367" y="30"/>
                  </a:lnTo>
                  <a:lnTo>
                    <a:pt x="373" y="27"/>
                  </a:lnTo>
                  <a:lnTo>
                    <a:pt x="378" y="26"/>
                  </a:lnTo>
                  <a:lnTo>
                    <a:pt x="373" y="22"/>
                  </a:lnTo>
                  <a:lnTo>
                    <a:pt x="369" y="18"/>
                  </a:lnTo>
                  <a:lnTo>
                    <a:pt x="363" y="12"/>
                  </a:lnTo>
                  <a:lnTo>
                    <a:pt x="359" y="8"/>
                  </a:lnTo>
                  <a:lnTo>
                    <a:pt x="359" y="7"/>
                  </a:lnTo>
                  <a:lnTo>
                    <a:pt x="358" y="4"/>
                  </a:lnTo>
                  <a:lnTo>
                    <a:pt x="358" y="3"/>
                  </a:lnTo>
                  <a:lnTo>
                    <a:pt x="359" y="0"/>
                  </a:lnTo>
                  <a:lnTo>
                    <a:pt x="362"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1" name="矩形 30">
            <a:extLst>
              <a:ext uri="{FF2B5EF4-FFF2-40B4-BE49-F238E27FC236}">
                <a16:creationId xmlns:a16="http://schemas.microsoft.com/office/drawing/2014/main" id="{860FBEB8-D98B-47C2-9707-1D17CAD0B555}"/>
              </a:ext>
            </a:extLst>
          </p:cNvPr>
          <p:cNvSpPr/>
          <p:nvPr/>
        </p:nvSpPr>
        <p:spPr>
          <a:xfrm>
            <a:off x="1341926" y="2313874"/>
            <a:ext cx="581266" cy="581266"/>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Arial" panose="020B0604020202020204" pitchFamily="34" charset="0"/>
              <a:ea typeface="微软雅黑" panose="020B0503020204020204" pitchFamily="34" charset="-122"/>
              <a:sym typeface="Arial" panose="020B0604020202020204" pitchFamily="34" charset="0"/>
            </a:endParaRPr>
          </a:p>
        </p:txBody>
      </p:sp>
      <p:pic>
        <p:nvPicPr>
          <p:cNvPr id="7" name="图片 6">
            <a:extLst>
              <a:ext uri="{FF2B5EF4-FFF2-40B4-BE49-F238E27FC236}">
                <a16:creationId xmlns:a16="http://schemas.microsoft.com/office/drawing/2014/main" id="{77354D57-1D44-4E42-BAE4-26EE7FBF92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667" y="3320102"/>
            <a:ext cx="4717189" cy="2469094"/>
          </a:xfrm>
          <a:prstGeom prst="rect">
            <a:avLst/>
          </a:prstGeom>
        </p:spPr>
      </p:pic>
    </p:spTree>
    <p:extLst>
      <p:ext uri="{BB962C8B-B14F-4D97-AF65-F5344CB8AC3E}">
        <p14:creationId xmlns:p14="http://schemas.microsoft.com/office/powerpoint/2010/main" val="390329849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4000"/>
            <a:lum/>
          </a:blip>
          <a:srcRect/>
          <a:stretch>
            <a:fillRect t="-6000" b="-6000"/>
          </a:stretch>
        </a:blipFill>
        <a:effectLst/>
      </p:bgPr>
    </p:bg>
    <p:spTree>
      <p:nvGrpSpPr>
        <p:cNvPr id="1" name=""/>
        <p:cNvGrpSpPr/>
        <p:nvPr/>
      </p:nvGrpSpPr>
      <p:grpSpPr>
        <a:xfrm>
          <a:off x="0" y="0"/>
          <a:ext cx="0" cy="0"/>
          <a:chOff x="0" y="0"/>
          <a:chExt cx="0" cy="0"/>
        </a:xfrm>
      </p:grpSpPr>
      <p:grpSp>
        <p:nvGrpSpPr>
          <p:cNvPr id="82" name="组合 81"/>
          <p:cNvGrpSpPr/>
          <p:nvPr/>
        </p:nvGrpSpPr>
        <p:grpSpPr>
          <a:xfrm>
            <a:off x="4476241" y="3743032"/>
            <a:ext cx="3372071" cy="2953761"/>
            <a:chOff x="3656013" y="5840413"/>
            <a:chExt cx="627063" cy="549275"/>
          </a:xfrm>
          <a:solidFill>
            <a:schemeClr val="accent1"/>
          </a:solidFill>
        </p:grpSpPr>
        <p:sp>
          <p:nvSpPr>
            <p:cNvPr id="2" name="Freeform 3718"/>
            <p:cNvSpPr>
              <a:spLocks noEditPoints="1"/>
            </p:cNvSpPr>
            <p:nvPr/>
          </p:nvSpPr>
          <p:spPr bwMode="auto">
            <a:xfrm>
              <a:off x="3657600" y="5903913"/>
              <a:ext cx="134938" cy="147638"/>
            </a:xfrm>
            <a:custGeom>
              <a:avLst/>
              <a:gdLst>
                <a:gd name="T0" fmla="*/ 42 w 85"/>
                <a:gd name="T1" fmla="*/ 3 h 93"/>
                <a:gd name="T2" fmla="*/ 26 w 85"/>
                <a:gd name="T3" fmla="*/ 7 h 93"/>
                <a:gd name="T4" fmla="*/ 15 w 85"/>
                <a:gd name="T5" fmla="*/ 16 h 93"/>
                <a:gd name="T6" fmla="*/ 7 w 85"/>
                <a:gd name="T7" fmla="*/ 29 h 93"/>
                <a:gd name="T8" fmla="*/ 3 w 85"/>
                <a:gd name="T9" fmla="*/ 46 h 93"/>
                <a:gd name="T10" fmla="*/ 7 w 85"/>
                <a:gd name="T11" fmla="*/ 63 h 93"/>
                <a:gd name="T12" fmla="*/ 15 w 85"/>
                <a:gd name="T13" fmla="*/ 77 h 93"/>
                <a:gd name="T14" fmla="*/ 26 w 85"/>
                <a:gd name="T15" fmla="*/ 87 h 93"/>
                <a:gd name="T16" fmla="*/ 41 w 85"/>
                <a:gd name="T17" fmla="*/ 89 h 93"/>
                <a:gd name="T18" fmla="*/ 57 w 85"/>
                <a:gd name="T19" fmla="*/ 87 h 93"/>
                <a:gd name="T20" fmla="*/ 70 w 85"/>
                <a:gd name="T21" fmla="*/ 77 h 93"/>
                <a:gd name="T22" fmla="*/ 79 w 85"/>
                <a:gd name="T23" fmla="*/ 63 h 93"/>
                <a:gd name="T24" fmla="*/ 83 w 85"/>
                <a:gd name="T25" fmla="*/ 47 h 93"/>
                <a:gd name="T26" fmla="*/ 79 w 85"/>
                <a:gd name="T27" fmla="*/ 30 h 93"/>
                <a:gd name="T28" fmla="*/ 70 w 85"/>
                <a:gd name="T29" fmla="*/ 16 h 93"/>
                <a:gd name="T30" fmla="*/ 57 w 85"/>
                <a:gd name="T31" fmla="*/ 7 h 93"/>
                <a:gd name="T32" fmla="*/ 42 w 85"/>
                <a:gd name="T33" fmla="*/ 3 h 93"/>
                <a:gd name="T34" fmla="*/ 42 w 85"/>
                <a:gd name="T35" fmla="*/ 0 h 93"/>
                <a:gd name="T36" fmla="*/ 58 w 85"/>
                <a:gd name="T37" fmla="*/ 4 h 93"/>
                <a:gd name="T38" fmla="*/ 72 w 85"/>
                <a:gd name="T39" fmla="*/ 15 h 93"/>
                <a:gd name="T40" fmla="*/ 83 w 85"/>
                <a:gd name="T41" fmla="*/ 29 h 93"/>
                <a:gd name="T42" fmla="*/ 85 w 85"/>
                <a:gd name="T43" fmla="*/ 47 h 93"/>
                <a:gd name="T44" fmla="*/ 83 w 85"/>
                <a:gd name="T45" fmla="*/ 64 h 93"/>
                <a:gd name="T46" fmla="*/ 72 w 85"/>
                <a:gd name="T47" fmla="*/ 80 h 93"/>
                <a:gd name="T48" fmla="*/ 58 w 85"/>
                <a:gd name="T49" fmla="*/ 89 h 93"/>
                <a:gd name="T50" fmla="*/ 41 w 85"/>
                <a:gd name="T51" fmla="*/ 93 h 93"/>
                <a:gd name="T52" fmla="*/ 25 w 85"/>
                <a:gd name="T53" fmla="*/ 89 h 93"/>
                <a:gd name="T54" fmla="*/ 12 w 85"/>
                <a:gd name="T55" fmla="*/ 79 h 93"/>
                <a:gd name="T56" fmla="*/ 3 w 85"/>
                <a:gd name="T57" fmla="*/ 64 h 93"/>
                <a:gd name="T58" fmla="*/ 0 w 85"/>
                <a:gd name="T59" fmla="*/ 46 h 93"/>
                <a:gd name="T60" fmla="*/ 4 w 85"/>
                <a:gd name="T61" fmla="*/ 29 h 93"/>
                <a:gd name="T62" fmla="*/ 12 w 85"/>
                <a:gd name="T63" fmla="*/ 13 h 93"/>
                <a:gd name="T64" fmla="*/ 25 w 85"/>
                <a:gd name="T65" fmla="*/ 4 h 93"/>
                <a:gd name="T66" fmla="*/ 42 w 85"/>
                <a:gd name="T6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5" h="93">
                  <a:moveTo>
                    <a:pt x="42" y="3"/>
                  </a:moveTo>
                  <a:lnTo>
                    <a:pt x="26" y="7"/>
                  </a:lnTo>
                  <a:lnTo>
                    <a:pt x="15" y="16"/>
                  </a:lnTo>
                  <a:lnTo>
                    <a:pt x="7" y="29"/>
                  </a:lnTo>
                  <a:lnTo>
                    <a:pt x="3" y="46"/>
                  </a:lnTo>
                  <a:lnTo>
                    <a:pt x="7" y="63"/>
                  </a:lnTo>
                  <a:lnTo>
                    <a:pt x="15" y="77"/>
                  </a:lnTo>
                  <a:lnTo>
                    <a:pt x="26" y="87"/>
                  </a:lnTo>
                  <a:lnTo>
                    <a:pt x="41" y="89"/>
                  </a:lnTo>
                  <a:lnTo>
                    <a:pt x="57" y="87"/>
                  </a:lnTo>
                  <a:lnTo>
                    <a:pt x="70" y="77"/>
                  </a:lnTo>
                  <a:lnTo>
                    <a:pt x="79" y="63"/>
                  </a:lnTo>
                  <a:lnTo>
                    <a:pt x="83" y="47"/>
                  </a:lnTo>
                  <a:lnTo>
                    <a:pt x="79" y="30"/>
                  </a:lnTo>
                  <a:lnTo>
                    <a:pt x="70" y="16"/>
                  </a:lnTo>
                  <a:lnTo>
                    <a:pt x="57" y="7"/>
                  </a:lnTo>
                  <a:lnTo>
                    <a:pt x="42" y="3"/>
                  </a:lnTo>
                  <a:close/>
                  <a:moveTo>
                    <a:pt x="42" y="0"/>
                  </a:moveTo>
                  <a:lnTo>
                    <a:pt x="58" y="4"/>
                  </a:lnTo>
                  <a:lnTo>
                    <a:pt x="72" y="15"/>
                  </a:lnTo>
                  <a:lnTo>
                    <a:pt x="83" y="29"/>
                  </a:lnTo>
                  <a:lnTo>
                    <a:pt x="85" y="47"/>
                  </a:lnTo>
                  <a:lnTo>
                    <a:pt x="83" y="64"/>
                  </a:lnTo>
                  <a:lnTo>
                    <a:pt x="72" y="80"/>
                  </a:lnTo>
                  <a:lnTo>
                    <a:pt x="58" y="89"/>
                  </a:lnTo>
                  <a:lnTo>
                    <a:pt x="41" y="93"/>
                  </a:lnTo>
                  <a:lnTo>
                    <a:pt x="25" y="89"/>
                  </a:lnTo>
                  <a:lnTo>
                    <a:pt x="12" y="79"/>
                  </a:lnTo>
                  <a:lnTo>
                    <a:pt x="3" y="64"/>
                  </a:lnTo>
                  <a:lnTo>
                    <a:pt x="0" y="46"/>
                  </a:lnTo>
                  <a:lnTo>
                    <a:pt x="4" y="29"/>
                  </a:lnTo>
                  <a:lnTo>
                    <a:pt x="12" y="13"/>
                  </a:lnTo>
                  <a:lnTo>
                    <a:pt x="25" y="4"/>
                  </a:lnTo>
                  <a:lnTo>
                    <a:pt x="42"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Freeform 3719"/>
            <p:cNvSpPr>
              <a:spLocks noEditPoints="1"/>
            </p:cNvSpPr>
            <p:nvPr/>
          </p:nvSpPr>
          <p:spPr bwMode="auto">
            <a:xfrm>
              <a:off x="3656013" y="5902325"/>
              <a:ext cx="141288" cy="150813"/>
            </a:xfrm>
            <a:custGeom>
              <a:avLst/>
              <a:gdLst>
                <a:gd name="T0" fmla="*/ 42 w 89"/>
                <a:gd name="T1" fmla="*/ 93 h 95"/>
                <a:gd name="T2" fmla="*/ 58 w 89"/>
                <a:gd name="T3" fmla="*/ 89 h 95"/>
                <a:gd name="T4" fmla="*/ 61 w 89"/>
                <a:gd name="T5" fmla="*/ 86 h 95"/>
                <a:gd name="T6" fmla="*/ 71 w 89"/>
                <a:gd name="T7" fmla="*/ 80 h 95"/>
                <a:gd name="T8" fmla="*/ 21 w 89"/>
                <a:gd name="T9" fmla="*/ 85 h 95"/>
                <a:gd name="T10" fmla="*/ 42 w 89"/>
                <a:gd name="T11" fmla="*/ 93 h 95"/>
                <a:gd name="T12" fmla="*/ 21 w 89"/>
                <a:gd name="T13" fmla="*/ 85 h 95"/>
                <a:gd name="T14" fmla="*/ 25 w 89"/>
                <a:gd name="T15" fmla="*/ 8 h 95"/>
                <a:gd name="T16" fmla="*/ 13 w 89"/>
                <a:gd name="T17" fmla="*/ 18 h 95"/>
                <a:gd name="T18" fmla="*/ 43 w 89"/>
                <a:gd name="T19" fmla="*/ 6 h 95"/>
                <a:gd name="T20" fmla="*/ 17 w 89"/>
                <a:gd name="T21" fmla="*/ 18 h 95"/>
                <a:gd name="T22" fmla="*/ 6 w 89"/>
                <a:gd name="T23" fmla="*/ 47 h 95"/>
                <a:gd name="T24" fmla="*/ 17 w 89"/>
                <a:gd name="T25" fmla="*/ 77 h 95"/>
                <a:gd name="T26" fmla="*/ 42 w 89"/>
                <a:gd name="T27" fmla="*/ 89 h 95"/>
                <a:gd name="T28" fmla="*/ 56 w 89"/>
                <a:gd name="T29" fmla="*/ 86 h 95"/>
                <a:gd name="T30" fmla="*/ 78 w 89"/>
                <a:gd name="T31" fmla="*/ 64 h 95"/>
                <a:gd name="T32" fmla="*/ 78 w 89"/>
                <a:gd name="T33" fmla="*/ 31 h 95"/>
                <a:gd name="T34" fmla="*/ 58 w 89"/>
                <a:gd name="T35" fmla="*/ 9 h 95"/>
                <a:gd name="T36" fmla="*/ 43 w 89"/>
                <a:gd name="T37" fmla="*/ 2 h 95"/>
                <a:gd name="T38" fmla="*/ 27 w 89"/>
                <a:gd name="T39" fmla="*/ 6 h 95"/>
                <a:gd name="T40" fmla="*/ 59 w 89"/>
                <a:gd name="T41" fmla="*/ 6 h 95"/>
                <a:gd name="T42" fmla="*/ 82 w 89"/>
                <a:gd name="T43" fmla="*/ 30 h 95"/>
                <a:gd name="T44" fmla="*/ 82 w 89"/>
                <a:gd name="T45" fmla="*/ 30 h 95"/>
                <a:gd name="T46" fmla="*/ 59 w 89"/>
                <a:gd name="T47" fmla="*/ 6 h 95"/>
                <a:gd name="T48" fmla="*/ 43 w 89"/>
                <a:gd name="T49" fmla="*/ 0 h 95"/>
                <a:gd name="T50" fmla="*/ 75 w 89"/>
                <a:gd name="T51" fmla="*/ 14 h 95"/>
                <a:gd name="T52" fmla="*/ 89 w 89"/>
                <a:gd name="T53" fmla="*/ 48 h 95"/>
                <a:gd name="T54" fmla="*/ 78 w 89"/>
                <a:gd name="T55" fmla="*/ 76 h 95"/>
                <a:gd name="T56" fmla="*/ 56 w 89"/>
                <a:gd name="T57" fmla="*/ 93 h 95"/>
                <a:gd name="T58" fmla="*/ 29 w 89"/>
                <a:gd name="T59" fmla="*/ 93 h 95"/>
                <a:gd name="T60" fmla="*/ 8 w 89"/>
                <a:gd name="T61" fmla="*/ 76 h 95"/>
                <a:gd name="T62" fmla="*/ 0 w 89"/>
                <a:gd name="T63" fmla="*/ 47 h 95"/>
                <a:gd name="T64" fmla="*/ 12 w 89"/>
                <a:gd name="T65" fmla="*/ 14 h 95"/>
                <a:gd name="T66" fmla="*/ 43 w 89"/>
                <a:gd name="T6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95">
                  <a:moveTo>
                    <a:pt x="58" y="89"/>
                  </a:moveTo>
                  <a:lnTo>
                    <a:pt x="42" y="93"/>
                  </a:lnTo>
                  <a:lnTo>
                    <a:pt x="56" y="89"/>
                  </a:lnTo>
                  <a:lnTo>
                    <a:pt x="58" y="89"/>
                  </a:lnTo>
                  <a:close/>
                  <a:moveTo>
                    <a:pt x="71" y="80"/>
                  </a:moveTo>
                  <a:lnTo>
                    <a:pt x="61" y="86"/>
                  </a:lnTo>
                  <a:lnTo>
                    <a:pt x="69" y="81"/>
                  </a:lnTo>
                  <a:lnTo>
                    <a:pt x="71" y="80"/>
                  </a:lnTo>
                  <a:close/>
                  <a:moveTo>
                    <a:pt x="13" y="77"/>
                  </a:moveTo>
                  <a:lnTo>
                    <a:pt x="21" y="85"/>
                  </a:lnTo>
                  <a:lnTo>
                    <a:pt x="30" y="90"/>
                  </a:lnTo>
                  <a:lnTo>
                    <a:pt x="42" y="93"/>
                  </a:lnTo>
                  <a:lnTo>
                    <a:pt x="30" y="90"/>
                  </a:lnTo>
                  <a:lnTo>
                    <a:pt x="21" y="85"/>
                  </a:lnTo>
                  <a:lnTo>
                    <a:pt x="13" y="77"/>
                  </a:lnTo>
                  <a:close/>
                  <a:moveTo>
                    <a:pt x="25" y="8"/>
                  </a:moveTo>
                  <a:lnTo>
                    <a:pt x="21" y="10"/>
                  </a:lnTo>
                  <a:lnTo>
                    <a:pt x="13" y="18"/>
                  </a:lnTo>
                  <a:lnTo>
                    <a:pt x="25" y="8"/>
                  </a:lnTo>
                  <a:close/>
                  <a:moveTo>
                    <a:pt x="43" y="6"/>
                  </a:moveTo>
                  <a:lnTo>
                    <a:pt x="29" y="9"/>
                  </a:lnTo>
                  <a:lnTo>
                    <a:pt x="17" y="18"/>
                  </a:lnTo>
                  <a:lnTo>
                    <a:pt x="9" y="31"/>
                  </a:lnTo>
                  <a:lnTo>
                    <a:pt x="6" y="47"/>
                  </a:lnTo>
                  <a:lnTo>
                    <a:pt x="9" y="64"/>
                  </a:lnTo>
                  <a:lnTo>
                    <a:pt x="17" y="77"/>
                  </a:lnTo>
                  <a:lnTo>
                    <a:pt x="27" y="86"/>
                  </a:lnTo>
                  <a:lnTo>
                    <a:pt x="42" y="89"/>
                  </a:lnTo>
                  <a:lnTo>
                    <a:pt x="42" y="89"/>
                  </a:lnTo>
                  <a:lnTo>
                    <a:pt x="56" y="86"/>
                  </a:lnTo>
                  <a:lnTo>
                    <a:pt x="69" y="77"/>
                  </a:lnTo>
                  <a:lnTo>
                    <a:pt x="78" y="64"/>
                  </a:lnTo>
                  <a:lnTo>
                    <a:pt x="82" y="48"/>
                  </a:lnTo>
                  <a:lnTo>
                    <a:pt x="78" y="31"/>
                  </a:lnTo>
                  <a:lnTo>
                    <a:pt x="71" y="18"/>
                  </a:lnTo>
                  <a:lnTo>
                    <a:pt x="58" y="9"/>
                  </a:lnTo>
                  <a:lnTo>
                    <a:pt x="43" y="6"/>
                  </a:lnTo>
                  <a:close/>
                  <a:moveTo>
                    <a:pt x="43" y="2"/>
                  </a:moveTo>
                  <a:lnTo>
                    <a:pt x="31" y="5"/>
                  </a:lnTo>
                  <a:lnTo>
                    <a:pt x="27" y="6"/>
                  </a:lnTo>
                  <a:lnTo>
                    <a:pt x="43" y="2"/>
                  </a:lnTo>
                  <a:lnTo>
                    <a:pt x="59" y="6"/>
                  </a:lnTo>
                  <a:lnTo>
                    <a:pt x="72" y="16"/>
                  </a:lnTo>
                  <a:lnTo>
                    <a:pt x="82" y="30"/>
                  </a:lnTo>
                  <a:lnTo>
                    <a:pt x="85" y="48"/>
                  </a:lnTo>
                  <a:lnTo>
                    <a:pt x="82" y="30"/>
                  </a:lnTo>
                  <a:lnTo>
                    <a:pt x="72" y="16"/>
                  </a:lnTo>
                  <a:lnTo>
                    <a:pt x="59" y="6"/>
                  </a:lnTo>
                  <a:lnTo>
                    <a:pt x="43" y="2"/>
                  </a:lnTo>
                  <a:close/>
                  <a:moveTo>
                    <a:pt x="43" y="0"/>
                  </a:moveTo>
                  <a:lnTo>
                    <a:pt x="60" y="4"/>
                  </a:lnTo>
                  <a:lnTo>
                    <a:pt x="75" y="14"/>
                  </a:lnTo>
                  <a:lnTo>
                    <a:pt x="85" y="29"/>
                  </a:lnTo>
                  <a:lnTo>
                    <a:pt x="89" y="48"/>
                  </a:lnTo>
                  <a:lnTo>
                    <a:pt x="86" y="63"/>
                  </a:lnTo>
                  <a:lnTo>
                    <a:pt x="78" y="76"/>
                  </a:lnTo>
                  <a:lnTo>
                    <a:pt x="68" y="86"/>
                  </a:lnTo>
                  <a:lnTo>
                    <a:pt x="56" y="93"/>
                  </a:lnTo>
                  <a:lnTo>
                    <a:pt x="42" y="95"/>
                  </a:lnTo>
                  <a:lnTo>
                    <a:pt x="29" y="93"/>
                  </a:lnTo>
                  <a:lnTo>
                    <a:pt x="17" y="86"/>
                  </a:lnTo>
                  <a:lnTo>
                    <a:pt x="8" y="76"/>
                  </a:lnTo>
                  <a:lnTo>
                    <a:pt x="3" y="63"/>
                  </a:lnTo>
                  <a:lnTo>
                    <a:pt x="0" y="47"/>
                  </a:lnTo>
                  <a:lnTo>
                    <a:pt x="3" y="29"/>
                  </a:lnTo>
                  <a:lnTo>
                    <a:pt x="12" y="14"/>
                  </a:lnTo>
                  <a:lnTo>
                    <a:pt x="26" y="4"/>
                  </a:lnTo>
                  <a:lnTo>
                    <a:pt x="4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Rectangle 3720"/>
            <p:cNvSpPr>
              <a:spLocks noChangeArrowheads="1"/>
            </p:cNvSpPr>
            <p:nvPr/>
          </p:nvSpPr>
          <p:spPr bwMode="auto">
            <a:xfrm>
              <a:off x="3687763" y="5949950"/>
              <a:ext cx="4763" cy="4763"/>
            </a:xfrm>
            <a:prstGeom prst="rect">
              <a:avLst/>
            </a:prstGeom>
            <a:grpFill/>
            <a:ln w="0">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 name="Rectangle 3721"/>
            <p:cNvSpPr>
              <a:spLocks noChangeArrowheads="1"/>
            </p:cNvSpPr>
            <p:nvPr/>
          </p:nvSpPr>
          <p:spPr bwMode="auto">
            <a:xfrm>
              <a:off x="3684588" y="5948363"/>
              <a:ext cx="11113" cy="9525"/>
            </a:xfrm>
            <a:prstGeom prst="rect">
              <a:avLst/>
            </a:prstGeom>
            <a:grpFill/>
            <a:ln w="0">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Rectangle 3722"/>
            <p:cNvSpPr>
              <a:spLocks noChangeArrowheads="1"/>
            </p:cNvSpPr>
            <p:nvPr/>
          </p:nvSpPr>
          <p:spPr bwMode="auto">
            <a:xfrm>
              <a:off x="3721100" y="5935663"/>
              <a:ext cx="4763" cy="6350"/>
            </a:xfrm>
            <a:prstGeom prst="rect">
              <a:avLst/>
            </a:prstGeom>
            <a:grpFill/>
            <a:ln w="0">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Rectangle 3723"/>
            <p:cNvSpPr>
              <a:spLocks noChangeArrowheads="1"/>
            </p:cNvSpPr>
            <p:nvPr/>
          </p:nvSpPr>
          <p:spPr bwMode="auto">
            <a:xfrm>
              <a:off x="3717925" y="5932488"/>
              <a:ext cx="11113" cy="11113"/>
            </a:xfrm>
            <a:prstGeom prst="rect">
              <a:avLst/>
            </a:prstGeom>
            <a:grpFill/>
            <a:ln w="0">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3724"/>
            <p:cNvSpPr>
              <a:spLocks/>
            </p:cNvSpPr>
            <p:nvPr/>
          </p:nvSpPr>
          <p:spPr bwMode="auto">
            <a:xfrm>
              <a:off x="3675063" y="5964238"/>
              <a:ext cx="60325" cy="39688"/>
            </a:xfrm>
            <a:custGeom>
              <a:avLst/>
              <a:gdLst>
                <a:gd name="T0" fmla="*/ 38 w 38"/>
                <a:gd name="T1" fmla="*/ 0 h 25"/>
                <a:gd name="T2" fmla="*/ 38 w 38"/>
                <a:gd name="T3" fmla="*/ 0 h 25"/>
                <a:gd name="T4" fmla="*/ 38 w 38"/>
                <a:gd name="T5" fmla="*/ 3 h 25"/>
                <a:gd name="T6" fmla="*/ 38 w 38"/>
                <a:gd name="T7" fmla="*/ 5 h 25"/>
                <a:gd name="T8" fmla="*/ 38 w 38"/>
                <a:gd name="T9" fmla="*/ 8 h 25"/>
                <a:gd name="T10" fmla="*/ 36 w 38"/>
                <a:gd name="T11" fmla="*/ 12 h 25"/>
                <a:gd name="T12" fmla="*/ 35 w 38"/>
                <a:gd name="T13" fmla="*/ 16 h 25"/>
                <a:gd name="T14" fmla="*/ 31 w 38"/>
                <a:gd name="T15" fmla="*/ 20 h 25"/>
                <a:gd name="T16" fmla="*/ 27 w 38"/>
                <a:gd name="T17" fmla="*/ 24 h 25"/>
                <a:gd name="T18" fmla="*/ 23 w 38"/>
                <a:gd name="T19" fmla="*/ 24 h 25"/>
                <a:gd name="T20" fmla="*/ 21 w 38"/>
                <a:gd name="T21" fmla="*/ 25 h 25"/>
                <a:gd name="T22" fmla="*/ 13 w 38"/>
                <a:gd name="T23" fmla="*/ 22 h 25"/>
                <a:gd name="T24" fmla="*/ 5 w 38"/>
                <a:gd name="T25" fmla="*/ 20 h 25"/>
                <a:gd name="T26" fmla="*/ 1 w 38"/>
                <a:gd name="T27" fmla="*/ 16 h 25"/>
                <a:gd name="T28" fmla="*/ 0 w 38"/>
                <a:gd name="T29" fmla="*/ 13 h 25"/>
                <a:gd name="T30" fmla="*/ 1 w 38"/>
                <a:gd name="T31" fmla="*/ 12 h 25"/>
                <a:gd name="T32" fmla="*/ 2 w 38"/>
                <a:gd name="T33" fmla="*/ 12 h 25"/>
                <a:gd name="T34" fmla="*/ 4 w 38"/>
                <a:gd name="T35" fmla="*/ 13 h 25"/>
                <a:gd name="T36" fmla="*/ 5 w 38"/>
                <a:gd name="T37" fmla="*/ 14 h 25"/>
                <a:gd name="T38" fmla="*/ 8 w 38"/>
                <a:gd name="T39" fmla="*/ 17 h 25"/>
                <a:gd name="T40" fmla="*/ 11 w 38"/>
                <a:gd name="T41" fmla="*/ 18 h 25"/>
                <a:gd name="T42" fmla="*/ 15 w 38"/>
                <a:gd name="T43" fmla="*/ 21 h 25"/>
                <a:gd name="T44" fmla="*/ 21 w 38"/>
                <a:gd name="T45" fmla="*/ 21 h 25"/>
                <a:gd name="T46" fmla="*/ 23 w 38"/>
                <a:gd name="T47" fmla="*/ 21 h 25"/>
                <a:gd name="T48" fmla="*/ 26 w 38"/>
                <a:gd name="T49" fmla="*/ 20 h 25"/>
                <a:gd name="T50" fmla="*/ 30 w 38"/>
                <a:gd name="T51" fmla="*/ 17 h 25"/>
                <a:gd name="T52" fmla="*/ 32 w 38"/>
                <a:gd name="T53" fmla="*/ 14 h 25"/>
                <a:gd name="T54" fmla="*/ 34 w 38"/>
                <a:gd name="T55" fmla="*/ 11 h 25"/>
                <a:gd name="T56" fmla="*/ 35 w 38"/>
                <a:gd name="T57" fmla="*/ 8 h 25"/>
                <a:gd name="T58" fmla="*/ 35 w 38"/>
                <a:gd name="T59" fmla="*/ 4 h 25"/>
                <a:gd name="T60" fmla="*/ 35 w 38"/>
                <a:gd name="T61" fmla="*/ 3 h 25"/>
                <a:gd name="T62" fmla="*/ 35 w 38"/>
                <a:gd name="T63" fmla="*/ 0 h 25"/>
                <a:gd name="T64" fmla="*/ 35 w 38"/>
                <a:gd name="T65" fmla="*/ 0 h 25"/>
                <a:gd name="T66" fmla="*/ 38 w 38"/>
                <a:gd name="T6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 h="25">
                  <a:moveTo>
                    <a:pt x="38" y="0"/>
                  </a:moveTo>
                  <a:lnTo>
                    <a:pt x="38" y="0"/>
                  </a:lnTo>
                  <a:lnTo>
                    <a:pt x="38" y="3"/>
                  </a:lnTo>
                  <a:lnTo>
                    <a:pt x="38" y="5"/>
                  </a:lnTo>
                  <a:lnTo>
                    <a:pt x="38" y="8"/>
                  </a:lnTo>
                  <a:lnTo>
                    <a:pt x="36" y="12"/>
                  </a:lnTo>
                  <a:lnTo>
                    <a:pt x="35" y="16"/>
                  </a:lnTo>
                  <a:lnTo>
                    <a:pt x="31" y="20"/>
                  </a:lnTo>
                  <a:lnTo>
                    <a:pt x="27" y="24"/>
                  </a:lnTo>
                  <a:lnTo>
                    <a:pt x="23" y="24"/>
                  </a:lnTo>
                  <a:lnTo>
                    <a:pt x="21" y="25"/>
                  </a:lnTo>
                  <a:lnTo>
                    <a:pt x="13" y="22"/>
                  </a:lnTo>
                  <a:lnTo>
                    <a:pt x="5" y="20"/>
                  </a:lnTo>
                  <a:lnTo>
                    <a:pt x="1" y="16"/>
                  </a:lnTo>
                  <a:lnTo>
                    <a:pt x="0" y="13"/>
                  </a:lnTo>
                  <a:lnTo>
                    <a:pt x="1" y="12"/>
                  </a:lnTo>
                  <a:lnTo>
                    <a:pt x="2" y="12"/>
                  </a:lnTo>
                  <a:lnTo>
                    <a:pt x="4" y="13"/>
                  </a:lnTo>
                  <a:lnTo>
                    <a:pt x="5" y="14"/>
                  </a:lnTo>
                  <a:lnTo>
                    <a:pt x="8" y="17"/>
                  </a:lnTo>
                  <a:lnTo>
                    <a:pt x="11" y="18"/>
                  </a:lnTo>
                  <a:lnTo>
                    <a:pt x="15" y="21"/>
                  </a:lnTo>
                  <a:lnTo>
                    <a:pt x="21" y="21"/>
                  </a:lnTo>
                  <a:lnTo>
                    <a:pt x="23" y="21"/>
                  </a:lnTo>
                  <a:lnTo>
                    <a:pt x="26" y="20"/>
                  </a:lnTo>
                  <a:lnTo>
                    <a:pt x="30" y="17"/>
                  </a:lnTo>
                  <a:lnTo>
                    <a:pt x="32" y="14"/>
                  </a:lnTo>
                  <a:lnTo>
                    <a:pt x="34" y="11"/>
                  </a:lnTo>
                  <a:lnTo>
                    <a:pt x="35" y="8"/>
                  </a:lnTo>
                  <a:lnTo>
                    <a:pt x="35" y="4"/>
                  </a:lnTo>
                  <a:lnTo>
                    <a:pt x="35" y="3"/>
                  </a:lnTo>
                  <a:lnTo>
                    <a:pt x="35" y="0"/>
                  </a:lnTo>
                  <a:lnTo>
                    <a:pt x="35" y="0"/>
                  </a:lnTo>
                  <a:lnTo>
                    <a:pt x="38"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3725"/>
            <p:cNvSpPr>
              <a:spLocks noEditPoints="1"/>
            </p:cNvSpPr>
            <p:nvPr/>
          </p:nvSpPr>
          <p:spPr bwMode="auto">
            <a:xfrm>
              <a:off x="3670300" y="5959475"/>
              <a:ext cx="68263" cy="46038"/>
            </a:xfrm>
            <a:custGeom>
              <a:avLst/>
              <a:gdLst>
                <a:gd name="T0" fmla="*/ 24 w 43"/>
                <a:gd name="T1" fmla="*/ 27 h 29"/>
                <a:gd name="T2" fmla="*/ 21 w 43"/>
                <a:gd name="T3" fmla="*/ 25 h 29"/>
                <a:gd name="T4" fmla="*/ 26 w 43"/>
                <a:gd name="T5" fmla="*/ 25 h 29"/>
                <a:gd name="T6" fmla="*/ 8 w 43"/>
                <a:gd name="T7" fmla="*/ 19 h 29"/>
                <a:gd name="T8" fmla="*/ 12 w 43"/>
                <a:gd name="T9" fmla="*/ 23 h 29"/>
                <a:gd name="T10" fmla="*/ 12 w 43"/>
                <a:gd name="T11" fmla="*/ 23 h 29"/>
                <a:gd name="T12" fmla="*/ 8 w 43"/>
                <a:gd name="T13" fmla="*/ 19 h 29"/>
                <a:gd name="T14" fmla="*/ 4 w 43"/>
                <a:gd name="T15" fmla="*/ 16 h 29"/>
                <a:gd name="T16" fmla="*/ 4 w 43"/>
                <a:gd name="T17" fmla="*/ 16 h 29"/>
                <a:gd name="T18" fmla="*/ 42 w 43"/>
                <a:gd name="T19" fmla="*/ 0 h 29"/>
                <a:gd name="T20" fmla="*/ 43 w 43"/>
                <a:gd name="T21" fmla="*/ 3 h 29"/>
                <a:gd name="T22" fmla="*/ 42 w 43"/>
                <a:gd name="T23" fmla="*/ 10 h 29"/>
                <a:gd name="T24" fmla="*/ 37 w 43"/>
                <a:gd name="T25" fmla="*/ 23 h 29"/>
                <a:gd name="T26" fmla="*/ 28 w 43"/>
                <a:gd name="T27" fmla="*/ 29 h 29"/>
                <a:gd name="T28" fmla="*/ 24 w 43"/>
                <a:gd name="T29" fmla="*/ 29 h 29"/>
                <a:gd name="T30" fmla="*/ 12 w 43"/>
                <a:gd name="T31" fmla="*/ 25 h 29"/>
                <a:gd name="T32" fmla="*/ 4 w 43"/>
                <a:gd name="T33" fmla="*/ 20 h 29"/>
                <a:gd name="T34" fmla="*/ 1 w 43"/>
                <a:gd name="T35" fmla="*/ 17 h 29"/>
                <a:gd name="T36" fmla="*/ 3 w 43"/>
                <a:gd name="T37" fmla="*/ 14 h 29"/>
                <a:gd name="T38" fmla="*/ 4 w 43"/>
                <a:gd name="T39" fmla="*/ 12 h 29"/>
                <a:gd name="T40" fmla="*/ 5 w 43"/>
                <a:gd name="T41" fmla="*/ 14 h 29"/>
                <a:gd name="T42" fmla="*/ 5 w 43"/>
                <a:gd name="T43" fmla="*/ 14 h 29"/>
                <a:gd name="T44" fmla="*/ 5 w 43"/>
                <a:gd name="T45" fmla="*/ 14 h 29"/>
                <a:gd name="T46" fmla="*/ 7 w 43"/>
                <a:gd name="T47" fmla="*/ 15 h 29"/>
                <a:gd name="T48" fmla="*/ 11 w 43"/>
                <a:gd name="T49" fmla="*/ 19 h 29"/>
                <a:gd name="T50" fmla="*/ 18 w 43"/>
                <a:gd name="T51" fmla="*/ 23 h 29"/>
                <a:gd name="T52" fmla="*/ 24 w 43"/>
                <a:gd name="T53" fmla="*/ 23 h 29"/>
                <a:gd name="T54" fmla="*/ 28 w 43"/>
                <a:gd name="T55" fmla="*/ 21 h 29"/>
                <a:gd name="T56" fmla="*/ 34 w 43"/>
                <a:gd name="T57" fmla="*/ 16 h 29"/>
                <a:gd name="T58" fmla="*/ 37 w 43"/>
                <a:gd name="T59" fmla="*/ 11 h 29"/>
                <a:gd name="T60" fmla="*/ 37 w 43"/>
                <a:gd name="T61" fmla="*/ 6 h 29"/>
                <a:gd name="T62" fmla="*/ 37 w 43"/>
                <a:gd name="T63" fmla="*/ 3 h 29"/>
                <a:gd name="T64" fmla="*/ 42 w 43"/>
                <a:gd name="T6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 h="29">
                  <a:moveTo>
                    <a:pt x="26" y="25"/>
                  </a:moveTo>
                  <a:lnTo>
                    <a:pt x="24" y="27"/>
                  </a:lnTo>
                  <a:lnTo>
                    <a:pt x="22" y="27"/>
                  </a:lnTo>
                  <a:lnTo>
                    <a:pt x="21" y="25"/>
                  </a:lnTo>
                  <a:lnTo>
                    <a:pt x="24" y="27"/>
                  </a:lnTo>
                  <a:lnTo>
                    <a:pt x="26" y="25"/>
                  </a:lnTo>
                  <a:close/>
                  <a:moveTo>
                    <a:pt x="5" y="17"/>
                  </a:moveTo>
                  <a:lnTo>
                    <a:pt x="8" y="19"/>
                  </a:lnTo>
                  <a:lnTo>
                    <a:pt x="9" y="21"/>
                  </a:lnTo>
                  <a:lnTo>
                    <a:pt x="12" y="23"/>
                  </a:lnTo>
                  <a:lnTo>
                    <a:pt x="16" y="24"/>
                  </a:lnTo>
                  <a:lnTo>
                    <a:pt x="12" y="23"/>
                  </a:lnTo>
                  <a:lnTo>
                    <a:pt x="9" y="20"/>
                  </a:lnTo>
                  <a:lnTo>
                    <a:pt x="8" y="19"/>
                  </a:lnTo>
                  <a:lnTo>
                    <a:pt x="5" y="17"/>
                  </a:lnTo>
                  <a:close/>
                  <a:moveTo>
                    <a:pt x="4" y="16"/>
                  </a:moveTo>
                  <a:lnTo>
                    <a:pt x="4" y="16"/>
                  </a:lnTo>
                  <a:lnTo>
                    <a:pt x="4" y="16"/>
                  </a:lnTo>
                  <a:lnTo>
                    <a:pt x="4" y="16"/>
                  </a:lnTo>
                  <a:close/>
                  <a:moveTo>
                    <a:pt x="42" y="0"/>
                  </a:moveTo>
                  <a:lnTo>
                    <a:pt x="43" y="3"/>
                  </a:lnTo>
                  <a:lnTo>
                    <a:pt x="43" y="3"/>
                  </a:lnTo>
                  <a:lnTo>
                    <a:pt x="43" y="6"/>
                  </a:lnTo>
                  <a:lnTo>
                    <a:pt x="42" y="10"/>
                  </a:lnTo>
                  <a:lnTo>
                    <a:pt x="41" y="16"/>
                  </a:lnTo>
                  <a:lnTo>
                    <a:pt x="37" y="23"/>
                  </a:lnTo>
                  <a:lnTo>
                    <a:pt x="30" y="28"/>
                  </a:lnTo>
                  <a:lnTo>
                    <a:pt x="28" y="29"/>
                  </a:lnTo>
                  <a:lnTo>
                    <a:pt x="24" y="29"/>
                  </a:lnTo>
                  <a:lnTo>
                    <a:pt x="24" y="29"/>
                  </a:lnTo>
                  <a:lnTo>
                    <a:pt x="17" y="28"/>
                  </a:lnTo>
                  <a:lnTo>
                    <a:pt x="12" y="25"/>
                  </a:lnTo>
                  <a:lnTo>
                    <a:pt x="7" y="23"/>
                  </a:lnTo>
                  <a:lnTo>
                    <a:pt x="4" y="20"/>
                  </a:lnTo>
                  <a:lnTo>
                    <a:pt x="4" y="21"/>
                  </a:lnTo>
                  <a:lnTo>
                    <a:pt x="1" y="17"/>
                  </a:lnTo>
                  <a:lnTo>
                    <a:pt x="0" y="16"/>
                  </a:lnTo>
                  <a:lnTo>
                    <a:pt x="3" y="14"/>
                  </a:lnTo>
                  <a:lnTo>
                    <a:pt x="3" y="14"/>
                  </a:lnTo>
                  <a:lnTo>
                    <a:pt x="4" y="12"/>
                  </a:lnTo>
                  <a:lnTo>
                    <a:pt x="5" y="12"/>
                  </a:lnTo>
                  <a:lnTo>
                    <a:pt x="5" y="14"/>
                  </a:lnTo>
                  <a:lnTo>
                    <a:pt x="5" y="14"/>
                  </a:lnTo>
                  <a:lnTo>
                    <a:pt x="5" y="14"/>
                  </a:lnTo>
                  <a:lnTo>
                    <a:pt x="5" y="14"/>
                  </a:lnTo>
                  <a:lnTo>
                    <a:pt x="5" y="14"/>
                  </a:lnTo>
                  <a:lnTo>
                    <a:pt x="5" y="14"/>
                  </a:lnTo>
                  <a:lnTo>
                    <a:pt x="7" y="15"/>
                  </a:lnTo>
                  <a:lnTo>
                    <a:pt x="9" y="16"/>
                  </a:lnTo>
                  <a:lnTo>
                    <a:pt x="11" y="19"/>
                  </a:lnTo>
                  <a:lnTo>
                    <a:pt x="14" y="20"/>
                  </a:lnTo>
                  <a:lnTo>
                    <a:pt x="18" y="23"/>
                  </a:lnTo>
                  <a:lnTo>
                    <a:pt x="24" y="23"/>
                  </a:lnTo>
                  <a:lnTo>
                    <a:pt x="24" y="23"/>
                  </a:lnTo>
                  <a:lnTo>
                    <a:pt x="26" y="23"/>
                  </a:lnTo>
                  <a:lnTo>
                    <a:pt x="28" y="21"/>
                  </a:lnTo>
                  <a:lnTo>
                    <a:pt x="32" y="20"/>
                  </a:lnTo>
                  <a:lnTo>
                    <a:pt x="34" y="16"/>
                  </a:lnTo>
                  <a:lnTo>
                    <a:pt x="35" y="14"/>
                  </a:lnTo>
                  <a:lnTo>
                    <a:pt x="37" y="11"/>
                  </a:lnTo>
                  <a:lnTo>
                    <a:pt x="37" y="7"/>
                  </a:lnTo>
                  <a:lnTo>
                    <a:pt x="37" y="6"/>
                  </a:lnTo>
                  <a:lnTo>
                    <a:pt x="37" y="4"/>
                  </a:lnTo>
                  <a:lnTo>
                    <a:pt x="37" y="3"/>
                  </a:lnTo>
                  <a:lnTo>
                    <a:pt x="37" y="2"/>
                  </a:lnTo>
                  <a:lnTo>
                    <a:pt x="42"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3726"/>
            <p:cNvSpPr>
              <a:spLocks/>
            </p:cNvSpPr>
            <p:nvPr/>
          </p:nvSpPr>
          <p:spPr bwMode="auto">
            <a:xfrm>
              <a:off x="3725863" y="5962650"/>
              <a:ext cx="11113" cy="6350"/>
            </a:xfrm>
            <a:custGeom>
              <a:avLst/>
              <a:gdLst>
                <a:gd name="T0" fmla="*/ 0 w 7"/>
                <a:gd name="T1" fmla="*/ 0 h 4"/>
                <a:gd name="T2" fmla="*/ 7 w 7"/>
                <a:gd name="T3" fmla="*/ 1 h 4"/>
                <a:gd name="T4" fmla="*/ 7 w 7"/>
                <a:gd name="T5" fmla="*/ 4 h 4"/>
                <a:gd name="T6" fmla="*/ 0 w 7"/>
                <a:gd name="T7" fmla="*/ 2 h 4"/>
                <a:gd name="T8" fmla="*/ 0 w 7"/>
                <a:gd name="T9" fmla="*/ 0 h 4"/>
              </a:gdLst>
              <a:ahLst/>
              <a:cxnLst>
                <a:cxn ang="0">
                  <a:pos x="T0" y="T1"/>
                </a:cxn>
                <a:cxn ang="0">
                  <a:pos x="T2" y="T3"/>
                </a:cxn>
                <a:cxn ang="0">
                  <a:pos x="T4" y="T5"/>
                </a:cxn>
                <a:cxn ang="0">
                  <a:pos x="T6" y="T7"/>
                </a:cxn>
                <a:cxn ang="0">
                  <a:pos x="T8" y="T9"/>
                </a:cxn>
              </a:cxnLst>
              <a:rect l="0" t="0" r="r" b="b"/>
              <a:pathLst>
                <a:path w="7" h="4">
                  <a:moveTo>
                    <a:pt x="0" y="0"/>
                  </a:moveTo>
                  <a:lnTo>
                    <a:pt x="7" y="1"/>
                  </a:lnTo>
                  <a:lnTo>
                    <a:pt x="7" y="4"/>
                  </a:lnTo>
                  <a:lnTo>
                    <a:pt x="0" y="2"/>
                  </a:lnTo>
                  <a:lnTo>
                    <a:pt x="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3727"/>
            <p:cNvSpPr>
              <a:spLocks/>
            </p:cNvSpPr>
            <p:nvPr/>
          </p:nvSpPr>
          <p:spPr bwMode="auto">
            <a:xfrm>
              <a:off x="3722688" y="5957888"/>
              <a:ext cx="19050" cy="12700"/>
            </a:xfrm>
            <a:custGeom>
              <a:avLst/>
              <a:gdLst>
                <a:gd name="T0" fmla="*/ 1 w 12"/>
                <a:gd name="T1" fmla="*/ 0 h 8"/>
                <a:gd name="T2" fmla="*/ 12 w 12"/>
                <a:gd name="T3" fmla="*/ 3 h 8"/>
                <a:gd name="T4" fmla="*/ 10 w 12"/>
                <a:gd name="T5" fmla="*/ 8 h 8"/>
                <a:gd name="T6" fmla="*/ 1 w 12"/>
                <a:gd name="T7" fmla="*/ 7 h 8"/>
                <a:gd name="T8" fmla="*/ 0 w 12"/>
                <a:gd name="T9" fmla="*/ 7 h 8"/>
                <a:gd name="T10" fmla="*/ 1 w 12"/>
                <a:gd name="T11" fmla="*/ 0 h 8"/>
              </a:gdLst>
              <a:ahLst/>
              <a:cxnLst>
                <a:cxn ang="0">
                  <a:pos x="T0" y="T1"/>
                </a:cxn>
                <a:cxn ang="0">
                  <a:pos x="T2" y="T3"/>
                </a:cxn>
                <a:cxn ang="0">
                  <a:pos x="T4" y="T5"/>
                </a:cxn>
                <a:cxn ang="0">
                  <a:pos x="T6" y="T7"/>
                </a:cxn>
                <a:cxn ang="0">
                  <a:pos x="T8" y="T9"/>
                </a:cxn>
                <a:cxn ang="0">
                  <a:pos x="T10" y="T11"/>
                </a:cxn>
              </a:cxnLst>
              <a:rect l="0" t="0" r="r" b="b"/>
              <a:pathLst>
                <a:path w="12" h="8">
                  <a:moveTo>
                    <a:pt x="1" y="0"/>
                  </a:moveTo>
                  <a:lnTo>
                    <a:pt x="12" y="3"/>
                  </a:lnTo>
                  <a:lnTo>
                    <a:pt x="10" y="8"/>
                  </a:lnTo>
                  <a:lnTo>
                    <a:pt x="1" y="7"/>
                  </a:lnTo>
                  <a:lnTo>
                    <a:pt x="0" y="7"/>
                  </a:lnTo>
                  <a:lnTo>
                    <a:pt x="1"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3728"/>
            <p:cNvSpPr>
              <a:spLocks/>
            </p:cNvSpPr>
            <p:nvPr/>
          </p:nvSpPr>
          <p:spPr bwMode="auto">
            <a:xfrm>
              <a:off x="3670300" y="5981700"/>
              <a:ext cx="7938" cy="9525"/>
            </a:xfrm>
            <a:custGeom>
              <a:avLst/>
              <a:gdLst>
                <a:gd name="T0" fmla="*/ 1 w 5"/>
                <a:gd name="T1" fmla="*/ 0 h 6"/>
                <a:gd name="T2" fmla="*/ 5 w 5"/>
                <a:gd name="T3" fmla="*/ 0 h 6"/>
                <a:gd name="T4" fmla="*/ 3 w 5"/>
                <a:gd name="T5" fmla="*/ 6 h 6"/>
                <a:gd name="T6" fmla="*/ 0 w 5"/>
                <a:gd name="T7" fmla="*/ 5 h 6"/>
                <a:gd name="T8" fmla="*/ 1 w 5"/>
                <a:gd name="T9" fmla="*/ 0 h 6"/>
              </a:gdLst>
              <a:ahLst/>
              <a:cxnLst>
                <a:cxn ang="0">
                  <a:pos x="T0" y="T1"/>
                </a:cxn>
                <a:cxn ang="0">
                  <a:pos x="T2" y="T3"/>
                </a:cxn>
                <a:cxn ang="0">
                  <a:pos x="T4" y="T5"/>
                </a:cxn>
                <a:cxn ang="0">
                  <a:pos x="T6" y="T7"/>
                </a:cxn>
                <a:cxn ang="0">
                  <a:pos x="T8" y="T9"/>
                </a:cxn>
              </a:cxnLst>
              <a:rect l="0" t="0" r="r" b="b"/>
              <a:pathLst>
                <a:path w="5" h="6">
                  <a:moveTo>
                    <a:pt x="1" y="0"/>
                  </a:moveTo>
                  <a:lnTo>
                    <a:pt x="5" y="0"/>
                  </a:lnTo>
                  <a:lnTo>
                    <a:pt x="3" y="6"/>
                  </a:lnTo>
                  <a:lnTo>
                    <a:pt x="0" y="5"/>
                  </a:lnTo>
                  <a:lnTo>
                    <a:pt x="1"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3729"/>
            <p:cNvSpPr>
              <a:spLocks/>
            </p:cNvSpPr>
            <p:nvPr/>
          </p:nvSpPr>
          <p:spPr bwMode="auto">
            <a:xfrm>
              <a:off x="3665538" y="5976938"/>
              <a:ext cx="15875" cy="19050"/>
            </a:xfrm>
            <a:custGeom>
              <a:avLst/>
              <a:gdLst>
                <a:gd name="T0" fmla="*/ 4 w 10"/>
                <a:gd name="T1" fmla="*/ 0 h 12"/>
                <a:gd name="T2" fmla="*/ 10 w 10"/>
                <a:gd name="T3" fmla="*/ 3 h 12"/>
                <a:gd name="T4" fmla="*/ 7 w 10"/>
                <a:gd name="T5" fmla="*/ 12 h 12"/>
                <a:gd name="T6" fmla="*/ 6 w 10"/>
                <a:gd name="T7" fmla="*/ 10 h 12"/>
                <a:gd name="T8" fmla="*/ 2 w 10"/>
                <a:gd name="T9" fmla="*/ 9 h 12"/>
                <a:gd name="T10" fmla="*/ 0 w 10"/>
                <a:gd name="T11" fmla="*/ 9 h 12"/>
                <a:gd name="T12" fmla="*/ 4 w 1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0" h="12">
                  <a:moveTo>
                    <a:pt x="4" y="0"/>
                  </a:moveTo>
                  <a:lnTo>
                    <a:pt x="10" y="3"/>
                  </a:lnTo>
                  <a:lnTo>
                    <a:pt x="7" y="12"/>
                  </a:lnTo>
                  <a:lnTo>
                    <a:pt x="6" y="10"/>
                  </a:lnTo>
                  <a:lnTo>
                    <a:pt x="2" y="9"/>
                  </a:lnTo>
                  <a:lnTo>
                    <a:pt x="0" y="9"/>
                  </a:lnTo>
                  <a:lnTo>
                    <a:pt x="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3730"/>
            <p:cNvSpPr>
              <a:spLocks/>
            </p:cNvSpPr>
            <p:nvPr/>
          </p:nvSpPr>
          <p:spPr bwMode="auto">
            <a:xfrm>
              <a:off x="3671888" y="5867400"/>
              <a:ext cx="26988" cy="47625"/>
            </a:xfrm>
            <a:custGeom>
              <a:avLst/>
              <a:gdLst>
                <a:gd name="T0" fmla="*/ 12 w 17"/>
                <a:gd name="T1" fmla="*/ 0 h 30"/>
                <a:gd name="T2" fmla="*/ 15 w 17"/>
                <a:gd name="T3" fmla="*/ 0 h 30"/>
                <a:gd name="T4" fmla="*/ 17 w 17"/>
                <a:gd name="T5" fmla="*/ 1 h 30"/>
                <a:gd name="T6" fmla="*/ 17 w 17"/>
                <a:gd name="T7" fmla="*/ 1 h 30"/>
                <a:gd name="T8" fmla="*/ 16 w 17"/>
                <a:gd name="T9" fmla="*/ 3 h 30"/>
                <a:gd name="T10" fmla="*/ 16 w 17"/>
                <a:gd name="T11" fmla="*/ 3 h 30"/>
                <a:gd name="T12" fmla="*/ 15 w 17"/>
                <a:gd name="T13" fmla="*/ 2 h 30"/>
                <a:gd name="T14" fmla="*/ 13 w 17"/>
                <a:gd name="T15" fmla="*/ 2 h 30"/>
                <a:gd name="T16" fmla="*/ 12 w 17"/>
                <a:gd name="T17" fmla="*/ 2 h 30"/>
                <a:gd name="T18" fmla="*/ 10 w 17"/>
                <a:gd name="T19" fmla="*/ 2 h 30"/>
                <a:gd name="T20" fmla="*/ 7 w 17"/>
                <a:gd name="T21" fmla="*/ 3 h 30"/>
                <a:gd name="T22" fmla="*/ 4 w 17"/>
                <a:gd name="T23" fmla="*/ 6 h 30"/>
                <a:gd name="T24" fmla="*/ 4 w 17"/>
                <a:gd name="T25" fmla="*/ 7 h 30"/>
                <a:gd name="T26" fmla="*/ 3 w 17"/>
                <a:gd name="T27" fmla="*/ 9 h 30"/>
                <a:gd name="T28" fmla="*/ 4 w 17"/>
                <a:gd name="T29" fmla="*/ 11 h 30"/>
                <a:gd name="T30" fmla="*/ 6 w 17"/>
                <a:gd name="T31" fmla="*/ 14 h 30"/>
                <a:gd name="T32" fmla="*/ 8 w 17"/>
                <a:gd name="T33" fmla="*/ 18 h 30"/>
                <a:gd name="T34" fmla="*/ 11 w 17"/>
                <a:gd name="T35" fmla="*/ 21 h 30"/>
                <a:gd name="T36" fmla="*/ 13 w 17"/>
                <a:gd name="T37" fmla="*/ 23 h 30"/>
                <a:gd name="T38" fmla="*/ 16 w 17"/>
                <a:gd name="T39" fmla="*/ 26 h 30"/>
                <a:gd name="T40" fmla="*/ 17 w 17"/>
                <a:gd name="T41" fmla="*/ 27 h 30"/>
                <a:gd name="T42" fmla="*/ 17 w 17"/>
                <a:gd name="T43" fmla="*/ 27 h 30"/>
                <a:gd name="T44" fmla="*/ 17 w 17"/>
                <a:gd name="T45" fmla="*/ 27 h 30"/>
                <a:gd name="T46" fmla="*/ 16 w 17"/>
                <a:gd name="T47" fmla="*/ 30 h 30"/>
                <a:gd name="T48" fmla="*/ 15 w 17"/>
                <a:gd name="T49" fmla="*/ 30 h 30"/>
                <a:gd name="T50" fmla="*/ 13 w 17"/>
                <a:gd name="T51" fmla="*/ 28 h 30"/>
                <a:gd name="T52" fmla="*/ 11 w 17"/>
                <a:gd name="T53" fmla="*/ 26 h 30"/>
                <a:gd name="T54" fmla="*/ 8 w 17"/>
                <a:gd name="T55" fmla="*/ 23 h 30"/>
                <a:gd name="T56" fmla="*/ 6 w 17"/>
                <a:gd name="T57" fmla="*/ 19 h 30"/>
                <a:gd name="T58" fmla="*/ 3 w 17"/>
                <a:gd name="T59" fmla="*/ 17 h 30"/>
                <a:gd name="T60" fmla="*/ 2 w 17"/>
                <a:gd name="T61" fmla="*/ 13 h 30"/>
                <a:gd name="T62" fmla="*/ 0 w 17"/>
                <a:gd name="T63" fmla="*/ 9 h 30"/>
                <a:gd name="T64" fmla="*/ 0 w 17"/>
                <a:gd name="T65" fmla="*/ 6 h 30"/>
                <a:gd name="T66" fmla="*/ 3 w 17"/>
                <a:gd name="T67" fmla="*/ 3 h 30"/>
                <a:gd name="T68" fmla="*/ 6 w 17"/>
                <a:gd name="T69" fmla="*/ 1 h 30"/>
                <a:gd name="T70" fmla="*/ 10 w 17"/>
                <a:gd name="T71" fmla="*/ 0 h 30"/>
                <a:gd name="T72" fmla="*/ 12 w 17"/>
                <a:gd name="T7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30">
                  <a:moveTo>
                    <a:pt x="12" y="0"/>
                  </a:moveTo>
                  <a:lnTo>
                    <a:pt x="15" y="0"/>
                  </a:lnTo>
                  <a:lnTo>
                    <a:pt x="17" y="1"/>
                  </a:lnTo>
                  <a:lnTo>
                    <a:pt x="17" y="1"/>
                  </a:lnTo>
                  <a:lnTo>
                    <a:pt x="16" y="3"/>
                  </a:lnTo>
                  <a:lnTo>
                    <a:pt x="16" y="3"/>
                  </a:lnTo>
                  <a:lnTo>
                    <a:pt x="15" y="2"/>
                  </a:lnTo>
                  <a:lnTo>
                    <a:pt x="13" y="2"/>
                  </a:lnTo>
                  <a:lnTo>
                    <a:pt x="12" y="2"/>
                  </a:lnTo>
                  <a:lnTo>
                    <a:pt x="10" y="2"/>
                  </a:lnTo>
                  <a:lnTo>
                    <a:pt x="7" y="3"/>
                  </a:lnTo>
                  <a:lnTo>
                    <a:pt x="4" y="6"/>
                  </a:lnTo>
                  <a:lnTo>
                    <a:pt x="4" y="7"/>
                  </a:lnTo>
                  <a:lnTo>
                    <a:pt x="3" y="9"/>
                  </a:lnTo>
                  <a:lnTo>
                    <a:pt x="4" y="11"/>
                  </a:lnTo>
                  <a:lnTo>
                    <a:pt x="6" y="14"/>
                  </a:lnTo>
                  <a:lnTo>
                    <a:pt x="8" y="18"/>
                  </a:lnTo>
                  <a:lnTo>
                    <a:pt x="11" y="21"/>
                  </a:lnTo>
                  <a:lnTo>
                    <a:pt x="13" y="23"/>
                  </a:lnTo>
                  <a:lnTo>
                    <a:pt x="16" y="26"/>
                  </a:lnTo>
                  <a:lnTo>
                    <a:pt x="17" y="27"/>
                  </a:lnTo>
                  <a:lnTo>
                    <a:pt x="17" y="27"/>
                  </a:lnTo>
                  <a:lnTo>
                    <a:pt x="17" y="27"/>
                  </a:lnTo>
                  <a:lnTo>
                    <a:pt x="16" y="30"/>
                  </a:lnTo>
                  <a:lnTo>
                    <a:pt x="15" y="30"/>
                  </a:lnTo>
                  <a:lnTo>
                    <a:pt x="13" y="28"/>
                  </a:lnTo>
                  <a:lnTo>
                    <a:pt x="11" y="26"/>
                  </a:lnTo>
                  <a:lnTo>
                    <a:pt x="8" y="23"/>
                  </a:lnTo>
                  <a:lnTo>
                    <a:pt x="6" y="19"/>
                  </a:lnTo>
                  <a:lnTo>
                    <a:pt x="3" y="17"/>
                  </a:lnTo>
                  <a:lnTo>
                    <a:pt x="2" y="13"/>
                  </a:lnTo>
                  <a:lnTo>
                    <a:pt x="0" y="9"/>
                  </a:lnTo>
                  <a:lnTo>
                    <a:pt x="0" y="6"/>
                  </a:lnTo>
                  <a:lnTo>
                    <a:pt x="3" y="3"/>
                  </a:lnTo>
                  <a:lnTo>
                    <a:pt x="6" y="1"/>
                  </a:lnTo>
                  <a:lnTo>
                    <a:pt x="10" y="0"/>
                  </a:lnTo>
                  <a:lnTo>
                    <a:pt x="12"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3731"/>
            <p:cNvSpPr>
              <a:spLocks noEditPoints="1"/>
            </p:cNvSpPr>
            <p:nvPr/>
          </p:nvSpPr>
          <p:spPr bwMode="auto">
            <a:xfrm>
              <a:off x="3670300" y="5862638"/>
              <a:ext cx="33338" cy="58738"/>
            </a:xfrm>
            <a:custGeom>
              <a:avLst/>
              <a:gdLst>
                <a:gd name="T0" fmla="*/ 12 w 21"/>
                <a:gd name="T1" fmla="*/ 26 h 37"/>
                <a:gd name="T2" fmla="*/ 11 w 21"/>
                <a:gd name="T3" fmla="*/ 25 h 37"/>
                <a:gd name="T4" fmla="*/ 8 w 21"/>
                <a:gd name="T5" fmla="*/ 22 h 37"/>
                <a:gd name="T6" fmla="*/ 5 w 21"/>
                <a:gd name="T7" fmla="*/ 20 h 37"/>
                <a:gd name="T8" fmla="*/ 4 w 21"/>
                <a:gd name="T9" fmla="*/ 8 h 37"/>
                <a:gd name="T10" fmla="*/ 3 w 21"/>
                <a:gd name="T11" fmla="*/ 12 h 37"/>
                <a:gd name="T12" fmla="*/ 3 w 21"/>
                <a:gd name="T13" fmla="*/ 9 h 37"/>
                <a:gd name="T14" fmla="*/ 8 w 21"/>
                <a:gd name="T15" fmla="*/ 5 h 37"/>
                <a:gd name="T16" fmla="*/ 5 w 21"/>
                <a:gd name="T17" fmla="*/ 6 h 37"/>
                <a:gd name="T18" fmla="*/ 11 w 21"/>
                <a:gd name="T19" fmla="*/ 4 h 37"/>
                <a:gd name="T20" fmla="*/ 9 w 21"/>
                <a:gd name="T21" fmla="*/ 5 h 37"/>
                <a:gd name="T22" fmla="*/ 13 w 21"/>
                <a:gd name="T23" fmla="*/ 4 h 37"/>
                <a:gd name="T24" fmla="*/ 13 w 21"/>
                <a:gd name="T25" fmla="*/ 4 h 37"/>
                <a:gd name="T26" fmla="*/ 13 w 21"/>
                <a:gd name="T27" fmla="*/ 0 h 37"/>
                <a:gd name="T28" fmla="*/ 16 w 21"/>
                <a:gd name="T29" fmla="*/ 1 h 37"/>
                <a:gd name="T30" fmla="*/ 20 w 21"/>
                <a:gd name="T31" fmla="*/ 3 h 37"/>
                <a:gd name="T32" fmla="*/ 21 w 21"/>
                <a:gd name="T33" fmla="*/ 4 h 37"/>
                <a:gd name="T34" fmla="*/ 17 w 21"/>
                <a:gd name="T35" fmla="*/ 8 h 37"/>
                <a:gd name="T36" fmla="*/ 16 w 21"/>
                <a:gd name="T37" fmla="*/ 8 h 37"/>
                <a:gd name="T38" fmla="*/ 16 w 21"/>
                <a:gd name="T39" fmla="*/ 8 h 37"/>
                <a:gd name="T40" fmla="*/ 13 w 21"/>
                <a:gd name="T41" fmla="*/ 6 h 37"/>
                <a:gd name="T42" fmla="*/ 9 w 21"/>
                <a:gd name="T43" fmla="*/ 8 h 37"/>
                <a:gd name="T44" fmla="*/ 7 w 21"/>
                <a:gd name="T45" fmla="*/ 10 h 37"/>
                <a:gd name="T46" fmla="*/ 7 w 21"/>
                <a:gd name="T47" fmla="*/ 12 h 37"/>
                <a:gd name="T48" fmla="*/ 8 w 21"/>
                <a:gd name="T49" fmla="*/ 17 h 37"/>
                <a:gd name="T50" fmla="*/ 13 w 21"/>
                <a:gd name="T51" fmla="*/ 22 h 37"/>
                <a:gd name="T52" fmla="*/ 17 w 21"/>
                <a:gd name="T53" fmla="*/ 26 h 37"/>
                <a:gd name="T54" fmla="*/ 20 w 21"/>
                <a:gd name="T55" fmla="*/ 29 h 37"/>
                <a:gd name="T56" fmla="*/ 21 w 21"/>
                <a:gd name="T57" fmla="*/ 30 h 37"/>
                <a:gd name="T58" fmla="*/ 16 w 21"/>
                <a:gd name="T59" fmla="*/ 34 h 37"/>
                <a:gd name="T60" fmla="*/ 13 w 21"/>
                <a:gd name="T61" fmla="*/ 31 h 37"/>
                <a:gd name="T62" fmla="*/ 8 w 21"/>
                <a:gd name="T63" fmla="*/ 27 h 37"/>
                <a:gd name="T64" fmla="*/ 3 w 21"/>
                <a:gd name="T65" fmla="*/ 20 h 37"/>
                <a:gd name="T66" fmla="*/ 0 w 21"/>
                <a:gd name="T67" fmla="*/ 12 h 37"/>
                <a:gd name="T68" fmla="*/ 0 w 21"/>
                <a:gd name="T69" fmla="*/ 9 h 37"/>
                <a:gd name="T70" fmla="*/ 7 w 21"/>
                <a:gd name="T71" fmla="*/ 3 h 37"/>
                <a:gd name="T72" fmla="*/ 13 w 21"/>
                <a:gd name="T7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 h="37">
                  <a:moveTo>
                    <a:pt x="11" y="25"/>
                  </a:moveTo>
                  <a:lnTo>
                    <a:pt x="12" y="26"/>
                  </a:lnTo>
                  <a:lnTo>
                    <a:pt x="12" y="26"/>
                  </a:lnTo>
                  <a:lnTo>
                    <a:pt x="11" y="25"/>
                  </a:lnTo>
                  <a:close/>
                  <a:moveTo>
                    <a:pt x="5" y="20"/>
                  </a:moveTo>
                  <a:lnTo>
                    <a:pt x="8" y="22"/>
                  </a:lnTo>
                  <a:lnTo>
                    <a:pt x="11" y="25"/>
                  </a:lnTo>
                  <a:lnTo>
                    <a:pt x="5" y="20"/>
                  </a:lnTo>
                  <a:close/>
                  <a:moveTo>
                    <a:pt x="4" y="8"/>
                  </a:moveTo>
                  <a:lnTo>
                    <a:pt x="4" y="8"/>
                  </a:lnTo>
                  <a:lnTo>
                    <a:pt x="3" y="9"/>
                  </a:lnTo>
                  <a:lnTo>
                    <a:pt x="3" y="12"/>
                  </a:lnTo>
                  <a:lnTo>
                    <a:pt x="3" y="12"/>
                  </a:lnTo>
                  <a:lnTo>
                    <a:pt x="3" y="9"/>
                  </a:lnTo>
                  <a:lnTo>
                    <a:pt x="4" y="8"/>
                  </a:lnTo>
                  <a:close/>
                  <a:moveTo>
                    <a:pt x="8" y="5"/>
                  </a:moveTo>
                  <a:lnTo>
                    <a:pt x="8" y="5"/>
                  </a:lnTo>
                  <a:lnTo>
                    <a:pt x="5" y="6"/>
                  </a:lnTo>
                  <a:lnTo>
                    <a:pt x="8" y="5"/>
                  </a:lnTo>
                  <a:close/>
                  <a:moveTo>
                    <a:pt x="11" y="4"/>
                  </a:moveTo>
                  <a:lnTo>
                    <a:pt x="11" y="4"/>
                  </a:lnTo>
                  <a:lnTo>
                    <a:pt x="9" y="5"/>
                  </a:lnTo>
                  <a:lnTo>
                    <a:pt x="11" y="4"/>
                  </a:lnTo>
                  <a:close/>
                  <a:moveTo>
                    <a:pt x="13" y="4"/>
                  </a:moveTo>
                  <a:lnTo>
                    <a:pt x="12" y="4"/>
                  </a:lnTo>
                  <a:lnTo>
                    <a:pt x="13" y="4"/>
                  </a:lnTo>
                  <a:lnTo>
                    <a:pt x="13" y="4"/>
                  </a:lnTo>
                  <a:close/>
                  <a:moveTo>
                    <a:pt x="13" y="0"/>
                  </a:moveTo>
                  <a:lnTo>
                    <a:pt x="13" y="0"/>
                  </a:lnTo>
                  <a:lnTo>
                    <a:pt x="16" y="1"/>
                  </a:lnTo>
                  <a:lnTo>
                    <a:pt x="18" y="1"/>
                  </a:lnTo>
                  <a:lnTo>
                    <a:pt x="20" y="3"/>
                  </a:lnTo>
                  <a:lnTo>
                    <a:pt x="20" y="3"/>
                  </a:lnTo>
                  <a:lnTo>
                    <a:pt x="21" y="4"/>
                  </a:lnTo>
                  <a:lnTo>
                    <a:pt x="17" y="8"/>
                  </a:lnTo>
                  <a:lnTo>
                    <a:pt x="17" y="8"/>
                  </a:lnTo>
                  <a:lnTo>
                    <a:pt x="16" y="8"/>
                  </a:lnTo>
                  <a:lnTo>
                    <a:pt x="16" y="8"/>
                  </a:lnTo>
                  <a:lnTo>
                    <a:pt x="16" y="8"/>
                  </a:lnTo>
                  <a:lnTo>
                    <a:pt x="16" y="8"/>
                  </a:lnTo>
                  <a:lnTo>
                    <a:pt x="16" y="6"/>
                  </a:lnTo>
                  <a:lnTo>
                    <a:pt x="13" y="6"/>
                  </a:lnTo>
                  <a:lnTo>
                    <a:pt x="12" y="6"/>
                  </a:lnTo>
                  <a:lnTo>
                    <a:pt x="9" y="8"/>
                  </a:lnTo>
                  <a:lnTo>
                    <a:pt x="7" y="10"/>
                  </a:lnTo>
                  <a:lnTo>
                    <a:pt x="7" y="10"/>
                  </a:lnTo>
                  <a:lnTo>
                    <a:pt x="7" y="12"/>
                  </a:lnTo>
                  <a:lnTo>
                    <a:pt x="7" y="12"/>
                  </a:lnTo>
                  <a:lnTo>
                    <a:pt x="7" y="14"/>
                  </a:lnTo>
                  <a:lnTo>
                    <a:pt x="8" y="17"/>
                  </a:lnTo>
                  <a:lnTo>
                    <a:pt x="11" y="20"/>
                  </a:lnTo>
                  <a:lnTo>
                    <a:pt x="13" y="22"/>
                  </a:lnTo>
                  <a:lnTo>
                    <a:pt x="14" y="25"/>
                  </a:lnTo>
                  <a:lnTo>
                    <a:pt x="17" y="26"/>
                  </a:lnTo>
                  <a:lnTo>
                    <a:pt x="18" y="29"/>
                  </a:lnTo>
                  <a:lnTo>
                    <a:pt x="20" y="29"/>
                  </a:lnTo>
                  <a:lnTo>
                    <a:pt x="20" y="29"/>
                  </a:lnTo>
                  <a:lnTo>
                    <a:pt x="21" y="30"/>
                  </a:lnTo>
                  <a:lnTo>
                    <a:pt x="16" y="37"/>
                  </a:lnTo>
                  <a:lnTo>
                    <a:pt x="16" y="34"/>
                  </a:lnTo>
                  <a:lnTo>
                    <a:pt x="16" y="34"/>
                  </a:lnTo>
                  <a:lnTo>
                    <a:pt x="13" y="31"/>
                  </a:lnTo>
                  <a:lnTo>
                    <a:pt x="11" y="30"/>
                  </a:lnTo>
                  <a:lnTo>
                    <a:pt x="8" y="27"/>
                  </a:lnTo>
                  <a:lnTo>
                    <a:pt x="5" y="24"/>
                  </a:lnTo>
                  <a:lnTo>
                    <a:pt x="3" y="20"/>
                  </a:lnTo>
                  <a:lnTo>
                    <a:pt x="0" y="16"/>
                  </a:lnTo>
                  <a:lnTo>
                    <a:pt x="0" y="12"/>
                  </a:lnTo>
                  <a:lnTo>
                    <a:pt x="0" y="12"/>
                  </a:lnTo>
                  <a:lnTo>
                    <a:pt x="0" y="9"/>
                  </a:lnTo>
                  <a:lnTo>
                    <a:pt x="3" y="5"/>
                  </a:lnTo>
                  <a:lnTo>
                    <a:pt x="7" y="3"/>
                  </a:lnTo>
                  <a:lnTo>
                    <a:pt x="9" y="1"/>
                  </a:lnTo>
                  <a:lnTo>
                    <a:pt x="1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3732"/>
            <p:cNvSpPr>
              <a:spLocks/>
            </p:cNvSpPr>
            <p:nvPr/>
          </p:nvSpPr>
          <p:spPr bwMode="auto">
            <a:xfrm>
              <a:off x="3692525" y="5875338"/>
              <a:ext cx="30163" cy="33338"/>
            </a:xfrm>
            <a:custGeom>
              <a:avLst/>
              <a:gdLst>
                <a:gd name="T0" fmla="*/ 7 w 19"/>
                <a:gd name="T1" fmla="*/ 0 h 21"/>
                <a:gd name="T2" fmla="*/ 11 w 19"/>
                <a:gd name="T3" fmla="*/ 1 h 21"/>
                <a:gd name="T4" fmla="*/ 15 w 19"/>
                <a:gd name="T5" fmla="*/ 2 h 21"/>
                <a:gd name="T6" fmla="*/ 16 w 19"/>
                <a:gd name="T7" fmla="*/ 4 h 21"/>
                <a:gd name="T8" fmla="*/ 18 w 19"/>
                <a:gd name="T9" fmla="*/ 5 h 21"/>
                <a:gd name="T10" fmla="*/ 19 w 19"/>
                <a:gd name="T11" fmla="*/ 8 h 21"/>
                <a:gd name="T12" fmla="*/ 16 w 19"/>
                <a:gd name="T13" fmla="*/ 8 h 21"/>
                <a:gd name="T14" fmla="*/ 15 w 19"/>
                <a:gd name="T15" fmla="*/ 6 h 21"/>
                <a:gd name="T16" fmla="*/ 14 w 19"/>
                <a:gd name="T17" fmla="*/ 5 h 21"/>
                <a:gd name="T18" fmla="*/ 11 w 19"/>
                <a:gd name="T19" fmla="*/ 4 h 21"/>
                <a:gd name="T20" fmla="*/ 7 w 19"/>
                <a:gd name="T21" fmla="*/ 2 h 21"/>
                <a:gd name="T22" fmla="*/ 4 w 19"/>
                <a:gd name="T23" fmla="*/ 4 h 21"/>
                <a:gd name="T24" fmla="*/ 4 w 19"/>
                <a:gd name="T25" fmla="*/ 4 h 21"/>
                <a:gd name="T26" fmla="*/ 3 w 19"/>
                <a:gd name="T27" fmla="*/ 5 h 21"/>
                <a:gd name="T28" fmla="*/ 4 w 19"/>
                <a:gd name="T29" fmla="*/ 8 h 21"/>
                <a:gd name="T30" fmla="*/ 4 w 19"/>
                <a:gd name="T31" fmla="*/ 12 h 21"/>
                <a:gd name="T32" fmla="*/ 6 w 19"/>
                <a:gd name="T33" fmla="*/ 14 h 21"/>
                <a:gd name="T34" fmla="*/ 7 w 19"/>
                <a:gd name="T35" fmla="*/ 17 h 21"/>
                <a:gd name="T36" fmla="*/ 8 w 19"/>
                <a:gd name="T37" fmla="*/ 18 h 21"/>
                <a:gd name="T38" fmla="*/ 8 w 19"/>
                <a:gd name="T39" fmla="*/ 19 h 21"/>
                <a:gd name="T40" fmla="*/ 6 w 19"/>
                <a:gd name="T41" fmla="*/ 21 h 21"/>
                <a:gd name="T42" fmla="*/ 6 w 19"/>
                <a:gd name="T43" fmla="*/ 19 h 21"/>
                <a:gd name="T44" fmla="*/ 4 w 19"/>
                <a:gd name="T45" fmla="*/ 18 h 21"/>
                <a:gd name="T46" fmla="*/ 3 w 19"/>
                <a:gd name="T47" fmla="*/ 16 h 21"/>
                <a:gd name="T48" fmla="*/ 2 w 19"/>
                <a:gd name="T49" fmla="*/ 12 h 21"/>
                <a:gd name="T50" fmla="*/ 0 w 19"/>
                <a:gd name="T51" fmla="*/ 9 h 21"/>
                <a:gd name="T52" fmla="*/ 0 w 19"/>
                <a:gd name="T53" fmla="*/ 5 h 21"/>
                <a:gd name="T54" fmla="*/ 0 w 19"/>
                <a:gd name="T55" fmla="*/ 4 h 21"/>
                <a:gd name="T56" fmla="*/ 2 w 19"/>
                <a:gd name="T57" fmla="*/ 2 h 21"/>
                <a:gd name="T58" fmla="*/ 3 w 19"/>
                <a:gd name="T59" fmla="*/ 1 h 21"/>
                <a:gd name="T60" fmla="*/ 7 w 19"/>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 h="21">
                  <a:moveTo>
                    <a:pt x="7" y="0"/>
                  </a:moveTo>
                  <a:lnTo>
                    <a:pt x="11" y="1"/>
                  </a:lnTo>
                  <a:lnTo>
                    <a:pt x="15" y="2"/>
                  </a:lnTo>
                  <a:lnTo>
                    <a:pt x="16" y="4"/>
                  </a:lnTo>
                  <a:lnTo>
                    <a:pt x="18" y="5"/>
                  </a:lnTo>
                  <a:lnTo>
                    <a:pt x="19" y="8"/>
                  </a:lnTo>
                  <a:lnTo>
                    <a:pt x="16" y="8"/>
                  </a:lnTo>
                  <a:lnTo>
                    <a:pt x="15" y="6"/>
                  </a:lnTo>
                  <a:lnTo>
                    <a:pt x="14" y="5"/>
                  </a:lnTo>
                  <a:lnTo>
                    <a:pt x="11" y="4"/>
                  </a:lnTo>
                  <a:lnTo>
                    <a:pt x="7" y="2"/>
                  </a:lnTo>
                  <a:lnTo>
                    <a:pt x="4" y="4"/>
                  </a:lnTo>
                  <a:lnTo>
                    <a:pt x="4" y="4"/>
                  </a:lnTo>
                  <a:lnTo>
                    <a:pt x="3" y="5"/>
                  </a:lnTo>
                  <a:lnTo>
                    <a:pt x="4" y="8"/>
                  </a:lnTo>
                  <a:lnTo>
                    <a:pt x="4" y="12"/>
                  </a:lnTo>
                  <a:lnTo>
                    <a:pt x="6" y="14"/>
                  </a:lnTo>
                  <a:lnTo>
                    <a:pt x="7" y="17"/>
                  </a:lnTo>
                  <a:lnTo>
                    <a:pt x="8" y="18"/>
                  </a:lnTo>
                  <a:lnTo>
                    <a:pt x="8" y="19"/>
                  </a:lnTo>
                  <a:lnTo>
                    <a:pt x="6" y="21"/>
                  </a:lnTo>
                  <a:lnTo>
                    <a:pt x="6" y="19"/>
                  </a:lnTo>
                  <a:lnTo>
                    <a:pt x="4" y="18"/>
                  </a:lnTo>
                  <a:lnTo>
                    <a:pt x="3" y="16"/>
                  </a:lnTo>
                  <a:lnTo>
                    <a:pt x="2" y="12"/>
                  </a:lnTo>
                  <a:lnTo>
                    <a:pt x="0" y="9"/>
                  </a:lnTo>
                  <a:lnTo>
                    <a:pt x="0" y="5"/>
                  </a:lnTo>
                  <a:lnTo>
                    <a:pt x="0" y="4"/>
                  </a:lnTo>
                  <a:lnTo>
                    <a:pt x="2" y="2"/>
                  </a:lnTo>
                  <a:lnTo>
                    <a:pt x="3" y="1"/>
                  </a:lnTo>
                  <a:lnTo>
                    <a:pt x="7"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3733"/>
            <p:cNvSpPr>
              <a:spLocks noEditPoints="1"/>
            </p:cNvSpPr>
            <p:nvPr/>
          </p:nvSpPr>
          <p:spPr bwMode="auto">
            <a:xfrm>
              <a:off x="3690938" y="5872163"/>
              <a:ext cx="33338" cy="39688"/>
            </a:xfrm>
            <a:custGeom>
              <a:avLst/>
              <a:gdLst>
                <a:gd name="T0" fmla="*/ 8 w 21"/>
                <a:gd name="T1" fmla="*/ 20 h 25"/>
                <a:gd name="T2" fmla="*/ 8 w 21"/>
                <a:gd name="T3" fmla="*/ 20 h 25"/>
                <a:gd name="T4" fmla="*/ 7 w 21"/>
                <a:gd name="T5" fmla="*/ 18 h 25"/>
                <a:gd name="T6" fmla="*/ 7 w 21"/>
                <a:gd name="T7" fmla="*/ 18 h 25"/>
                <a:gd name="T8" fmla="*/ 3 w 21"/>
                <a:gd name="T9" fmla="*/ 7 h 25"/>
                <a:gd name="T10" fmla="*/ 3 w 21"/>
                <a:gd name="T11" fmla="*/ 7 h 25"/>
                <a:gd name="T12" fmla="*/ 3 w 21"/>
                <a:gd name="T13" fmla="*/ 7 h 25"/>
                <a:gd name="T14" fmla="*/ 3 w 21"/>
                <a:gd name="T15" fmla="*/ 7 h 25"/>
                <a:gd name="T16" fmla="*/ 13 w 21"/>
                <a:gd name="T17" fmla="*/ 4 h 25"/>
                <a:gd name="T18" fmla="*/ 17 w 21"/>
                <a:gd name="T19" fmla="*/ 7 h 25"/>
                <a:gd name="T20" fmla="*/ 13 w 21"/>
                <a:gd name="T21" fmla="*/ 4 h 25"/>
                <a:gd name="T22" fmla="*/ 4 w 21"/>
                <a:gd name="T23" fmla="*/ 6 h 25"/>
                <a:gd name="T24" fmla="*/ 4 w 21"/>
                <a:gd name="T25" fmla="*/ 6 h 25"/>
                <a:gd name="T26" fmla="*/ 8 w 21"/>
                <a:gd name="T27" fmla="*/ 0 h 25"/>
                <a:gd name="T28" fmla="*/ 17 w 21"/>
                <a:gd name="T29" fmla="*/ 3 h 25"/>
                <a:gd name="T30" fmla="*/ 21 w 21"/>
                <a:gd name="T31" fmla="*/ 6 h 25"/>
                <a:gd name="T32" fmla="*/ 21 w 21"/>
                <a:gd name="T33" fmla="*/ 11 h 25"/>
                <a:gd name="T34" fmla="*/ 15 w 21"/>
                <a:gd name="T35" fmla="*/ 10 h 25"/>
                <a:gd name="T36" fmla="*/ 13 w 21"/>
                <a:gd name="T37" fmla="*/ 8 h 25"/>
                <a:gd name="T38" fmla="*/ 9 w 21"/>
                <a:gd name="T39" fmla="*/ 7 h 25"/>
                <a:gd name="T40" fmla="*/ 7 w 21"/>
                <a:gd name="T41" fmla="*/ 7 h 25"/>
                <a:gd name="T42" fmla="*/ 7 w 21"/>
                <a:gd name="T43" fmla="*/ 7 h 25"/>
                <a:gd name="T44" fmla="*/ 7 w 21"/>
                <a:gd name="T45" fmla="*/ 10 h 25"/>
                <a:gd name="T46" fmla="*/ 8 w 21"/>
                <a:gd name="T47" fmla="*/ 15 h 25"/>
                <a:gd name="T48" fmla="*/ 11 w 21"/>
                <a:gd name="T49" fmla="*/ 19 h 25"/>
                <a:gd name="T50" fmla="*/ 12 w 21"/>
                <a:gd name="T51" fmla="*/ 20 h 25"/>
                <a:gd name="T52" fmla="*/ 5 w 21"/>
                <a:gd name="T53" fmla="*/ 25 h 25"/>
                <a:gd name="T54" fmla="*/ 5 w 21"/>
                <a:gd name="T55" fmla="*/ 23 h 25"/>
                <a:gd name="T56" fmla="*/ 4 w 21"/>
                <a:gd name="T57" fmla="*/ 20 h 25"/>
                <a:gd name="T58" fmla="*/ 1 w 21"/>
                <a:gd name="T59" fmla="*/ 12 h 25"/>
                <a:gd name="T60" fmla="*/ 0 w 21"/>
                <a:gd name="T61" fmla="*/ 7 h 25"/>
                <a:gd name="T62" fmla="*/ 1 w 21"/>
                <a:gd name="T63" fmla="*/ 3 h 25"/>
                <a:gd name="T64" fmla="*/ 7 w 21"/>
                <a:gd name="T6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25">
                  <a:moveTo>
                    <a:pt x="8" y="20"/>
                  </a:moveTo>
                  <a:lnTo>
                    <a:pt x="8" y="20"/>
                  </a:lnTo>
                  <a:lnTo>
                    <a:pt x="8" y="20"/>
                  </a:lnTo>
                  <a:lnTo>
                    <a:pt x="8" y="20"/>
                  </a:lnTo>
                  <a:lnTo>
                    <a:pt x="8" y="20"/>
                  </a:lnTo>
                  <a:close/>
                  <a:moveTo>
                    <a:pt x="7" y="18"/>
                  </a:moveTo>
                  <a:lnTo>
                    <a:pt x="7" y="18"/>
                  </a:lnTo>
                  <a:lnTo>
                    <a:pt x="7" y="18"/>
                  </a:lnTo>
                  <a:lnTo>
                    <a:pt x="7" y="18"/>
                  </a:lnTo>
                  <a:close/>
                  <a:moveTo>
                    <a:pt x="3" y="7"/>
                  </a:moveTo>
                  <a:lnTo>
                    <a:pt x="3" y="7"/>
                  </a:lnTo>
                  <a:lnTo>
                    <a:pt x="3" y="7"/>
                  </a:lnTo>
                  <a:lnTo>
                    <a:pt x="1" y="7"/>
                  </a:lnTo>
                  <a:lnTo>
                    <a:pt x="3" y="7"/>
                  </a:lnTo>
                  <a:lnTo>
                    <a:pt x="3" y="7"/>
                  </a:lnTo>
                  <a:lnTo>
                    <a:pt x="3" y="7"/>
                  </a:lnTo>
                  <a:lnTo>
                    <a:pt x="3" y="7"/>
                  </a:lnTo>
                  <a:close/>
                  <a:moveTo>
                    <a:pt x="13" y="4"/>
                  </a:moveTo>
                  <a:lnTo>
                    <a:pt x="15" y="6"/>
                  </a:lnTo>
                  <a:lnTo>
                    <a:pt x="17" y="7"/>
                  </a:lnTo>
                  <a:lnTo>
                    <a:pt x="15" y="6"/>
                  </a:lnTo>
                  <a:lnTo>
                    <a:pt x="13" y="4"/>
                  </a:lnTo>
                  <a:close/>
                  <a:moveTo>
                    <a:pt x="4" y="4"/>
                  </a:moveTo>
                  <a:lnTo>
                    <a:pt x="4" y="6"/>
                  </a:lnTo>
                  <a:lnTo>
                    <a:pt x="3" y="6"/>
                  </a:lnTo>
                  <a:lnTo>
                    <a:pt x="4" y="6"/>
                  </a:lnTo>
                  <a:lnTo>
                    <a:pt x="4" y="4"/>
                  </a:lnTo>
                  <a:close/>
                  <a:moveTo>
                    <a:pt x="8" y="0"/>
                  </a:moveTo>
                  <a:lnTo>
                    <a:pt x="13" y="0"/>
                  </a:lnTo>
                  <a:lnTo>
                    <a:pt x="17" y="3"/>
                  </a:lnTo>
                  <a:lnTo>
                    <a:pt x="19" y="4"/>
                  </a:lnTo>
                  <a:lnTo>
                    <a:pt x="21" y="6"/>
                  </a:lnTo>
                  <a:lnTo>
                    <a:pt x="21" y="10"/>
                  </a:lnTo>
                  <a:lnTo>
                    <a:pt x="21" y="11"/>
                  </a:lnTo>
                  <a:lnTo>
                    <a:pt x="15" y="11"/>
                  </a:lnTo>
                  <a:lnTo>
                    <a:pt x="15" y="10"/>
                  </a:lnTo>
                  <a:lnTo>
                    <a:pt x="15" y="10"/>
                  </a:lnTo>
                  <a:lnTo>
                    <a:pt x="13" y="8"/>
                  </a:lnTo>
                  <a:lnTo>
                    <a:pt x="12" y="7"/>
                  </a:lnTo>
                  <a:lnTo>
                    <a:pt x="9" y="7"/>
                  </a:lnTo>
                  <a:lnTo>
                    <a:pt x="8" y="7"/>
                  </a:lnTo>
                  <a:lnTo>
                    <a:pt x="7" y="7"/>
                  </a:lnTo>
                  <a:lnTo>
                    <a:pt x="7" y="7"/>
                  </a:lnTo>
                  <a:lnTo>
                    <a:pt x="7" y="7"/>
                  </a:lnTo>
                  <a:lnTo>
                    <a:pt x="7" y="7"/>
                  </a:lnTo>
                  <a:lnTo>
                    <a:pt x="7" y="10"/>
                  </a:lnTo>
                  <a:lnTo>
                    <a:pt x="8" y="12"/>
                  </a:lnTo>
                  <a:lnTo>
                    <a:pt x="8" y="15"/>
                  </a:lnTo>
                  <a:lnTo>
                    <a:pt x="9" y="18"/>
                  </a:lnTo>
                  <a:lnTo>
                    <a:pt x="11" y="19"/>
                  </a:lnTo>
                  <a:lnTo>
                    <a:pt x="11" y="20"/>
                  </a:lnTo>
                  <a:lnTo>
                    <a:pt x="12" y="20"/>
                  </a:lnTo>
                  <a:lnTo>
                    <a:pt x="12" y="21"/>
                  </a:lnTo>
                  <a:lnTo>
                    <a:pt x="5" y="25"/>
                  </a:lnTo>
                  <a:lnTo>
                    <a:pt x="5" y="23"/>
                  </a:lnTo>
                  <a:lnTo>
                    <a:pt x="5" y="23"/>
                  </a:lnTo>
                  <a:lnTo>
                    <a:pt x="5" y="21"/>
                  </a:lnTo>
                  <a:lnTo>
                    <a:pt x="4" y="20"/>
                  </a:lnTo>
                  <a:lnTo>
                    <a:pt x="3" y="18"/>
                  </a:lnTo>
                  <a:lnTo>
                    <a:pt x="1" y="12"/>
                  </a:lnTo>
                  <a:lnTo>
                    <a:pt x="0" y="7"/>
                  </a:lnTo>
                  <a:lnTo>
                    <a:pt x="0" y="7"/>
                  </a:lnTo>
                  <a:lnTo>
                    <a:pt x="0" y="6"/>
                  </a:lnTo>
                  <a:lnTo>
                    <a:pt x="1" y="3"/>
                  </a:lnTo>
                  <a:lnTo>
                    <a:pt x="4" y="2"/>
                  </a:lnTo>
                  <a:lnTo>
                    <a:pt x="7" y="0"/>
                  </a:lnTo>
                  <a:lnTo>
                    <a:pt x="8"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3734"/>
            <p:cNvSpPr>
              <a:spLocks/>
            </p:cNvSpPr>
            <p:nvPr/>
          </p:nvSpPr>
          <p:spPr bwMode="auto">
            <a:xfrm>
              <a:off x="3743325" y="6043613"/>
              <a:ext cx="9525" cy="14288"/>
            </a:xfrm>
            <a:custGeom>
              <a:avLst/>
              <a:gdLst>
                <a:gd name="T0" fmla="*/ 3 w 6"/>
                <a:gd name="T1" fmla="*/ 0 h 9"/>
                <a:gd name="T2" fmla="*/ 6 w 6"/>
                <a:gd name="T3" fmla="*/ 6 h 9"/>
                <a:gd name="T4" fmla="*/ 4 w 6"/>
                <a:gd name="T5" fmla="*/ 9 h 9"/>
                <a:gd name="T6" fmla="*/ 0 w 6"/>
                <a:gd name="T7" fmla="*/ 1 h 9"/>
                <a:gd name="T8" fmla="*/ 3 w 6"/>
                <a:gd name="T9" fmla="*/ 0 h 9"/>
              </a:gdLst>
              <a:ahLst/>
              <a:cxnLst>
                <a:cxn ang="0">
                  <a:pos x="T0" y="T1"/>
                </a:cxn>
                <a:cxn ang="0">
                  <a:pos x="T2" y="T3"/>
                </a:cxn>
                <a:cxn ang="0">
                  <a:pos x="T4" y="T5"/>
                </a:cxn>
                <a:cxn ang="0">
                  <a:pos x="T6" y="T7"/>
                </a:cxn>
                <a:cxn ang="0">
                  <a:pos x="T8" y="T9"/>
                </a:cxn>
              </a:cxnLst>
              <a:rect l="0" t="0" r="r" b="b"/>
              <a:pathLst>
                <a:path w="6" h="9">
                  <a:moveTo>
                    <a:pt x="3" y="0"/>
                  </a:moveTo>
                  <a:lnTo>
                    <a:pt x="6" y="6"/>
                  </a:lnTo>
                  <a:lnTo>
                    <a:pt x="4" y="9"/>
                  </a:lnTo>
                  <a:lnTo>
                    <a:pt x="0" y="1"/>
                  </a:lnTo>
                  <a:lnTo>
                    <a:pt x="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3735"/>
            <p:cNvSpPr>
              <a:spLocks/>
            </p:cNvSpPr>
            <p:nvPr/>
          </p:nvSpPr>
          <p:spPr bwMode="auto">
            <a:xfrm>
              <a:off x="3738563" y="6038850"/>
              <a:ext cx="19050" cy="20638"/>
            </a:xfrm>
            <a:custGeom>
              <a:avLst/>
              <a:gdLst>
                <a:gd name="T0" fmla="*/ 6 w 12"/>
                <a:gd name="T1" fmla="*/ 0 h 13"/>
                <a:gd name="T2" fmla="*/ 12 w 12"/>
                <a:gd name="T3" fmla="*/ 11 h 13"/>
                <a:gd name="T4" fmla="*/ 7 w 12"/>
                <a:gd name="T5" fmla="*/ 13 h 13"/>
                <a:gd name="T6" fmla="*/ 2 w 12"/>
                <a:gd name="T7" fmla="*/ 5 h 13"/>
                <a:gd name="T8" fmla="*/ 0 w 12"/>
                <a:gd name="T9" fmla="*/ 4 h 13"/>
                <a:gd name="T10" fmla="*/ 6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6" y="0"/>
                  </a:moveTo>
                  <a:lnTo>
                    <a:pt x="12" y="11"/>
                  </a:lnTo>
                  <a:lnTo>
                    <a:pt x="7" y="13"/>
                  </a:lnTo>
                  <a:lnTo>
                    <a:pt x="2" y="5"/>
                  </a:lnTo>
                  <a:lnTo>
                    <a:pt x="0" y="4"/>
                  </a:lnTo>
                  <a:lnTo>
                    <a:pt x="6"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3736"/>
            <p:cNvSpPr>
              <a:spLocks/>
            </p:cNvSpPr>
            <p:nvPr/>
          </p:nvSpPr>
          <p:spPr bwMode="auto">
            <a:xfrm>
              <a:off x="3735388" y="6049963"/>
              <a:ext cx="36513" cy="26988"/>
            </a:xfrm>
            <a:custGeom>
              <a:avLst/>
              <a:gdLst>
                <a:gd name="T0" fmla="*/ 23 w 23"/>
                <a:gd name="T1" fmla="*/ 0 h 17"/>
                <a:gd name="T2" fmla="*/ 23 w 23"/>
                <a:gd name="T3" fmla="*/ 0 h 17"/>
                <a:gd name="T4" fmla="*/ 23 w 23"/>
                <a:gd name="T5" fmla="*/ 1 h 17"/>
                <a:gd name="T6" fmla="*/ 23 w 23"/>
                <a:gd name="T7" fmla="*/ 4 h 17"/>
                <a:gd name="T8" fmla="*/ 23 w 23"/>
                <a:gd name="T9" fmla="*/ 5 h 17"/>
                <a:gd name="T10" fmla="*/ 23 w 23"/>
                <a:gd name="T11" fmla="*/ 6 h 17"/>
                <a:gd name="T12" fmla="*/ 22 w 23"/>
                <a:gd name="T13" fmla="*/ 9 h 17"/>
                <a:gd name="T14" fmla="*/ 21 w 23"/>
                <a:gd name="T15" fmla="*/ 9 h 17"/>
                <a:gd name="T16" fmla="*/ 19 w 23"/>
                <a:gd name="T17" fmla="*/ 10 h 17"/>
                <a:gd name="T18" fmla="*/ 15 w 23"/>
                <a:gd name="T19" fmla="*/ 9 h 17"/>
                <a:gd name="T20" fmla="*/ 11 w 23"/>
                <a:gd name="T21" fmla="*/ 8 h 17"/>
                <a:gd name="T22" fmla="*/ 11 w 23"/>
                <a:gd name="T23" fmla="*/ 9 h 17"/>
                <a:gd name="T24" fmla="*/ 11 w 23"/>
                <a:gd name="T25" fmla="*/ 10 h 17"/>
                <a:gd name="T26" fmla="*/ 11 w 23"/>
                <a:gd name="T27" fmla="*/ 12 h 17"/>
                <a:gd name="T28" fmla="*/ 10 w 23"/>
                <a:gd name="T29" fmla="*/ 14 h 17"/>
                <a:gd name="T30" fmla="*/ 9 w 23"/>
                <a:gd name="T31" fmla="*/ 15 h 17"/>
                <a:gd name="T32" fmla="*/ 6 w 23"/>
                <a:gd name="T33" fmla="*/ 17 h 17"/>
                <a:gd name="T34" fmla="*/ 6 w 23"/>
                <a:gd name="T35" fmla="*/ 17 h 17"/>
                <a:gd name="T36" fmla="*/ 4 w 23"/>
                <a:gd name="T37" fmla="*/ 15 h 17"/>
                <a:gd name="T38" fmla="*/ 2 w 23"/>
                <a:gd name="T39" fmla="*/ 14 h 17"/>
                <a:gd name="T40" fmla="*/ 1 w 23"/>
                <a:gd name="T41" fmla="*/ 13 h 17"/>
                <a:gd name="T42" fmla="*/ 0 w 23"/>
                <a:gd name="T43" fmla="*/ 12 h 17"/>
                <a:gd name="T44" fmla="*/ 0 w 23"/>
                <a:gd name="T45" fmla="*/ 10 h 17"/>
                <a:gd name="T46" fmla="*/ 2 w 23"/>
                <a:gd name="T47" fmla="*/ 9 h 17"/>
                <a:gd name="T48" fmla="*/ 4 w 23"/>
                <a:gd name="T49" fmla="*/ 10 h 17"/>
                <a:gd name="T50" fmla="*/ 4 w 23"/>
                <a:gd name="T51" fmla="*/ 12 h 17"/>
                <a:gd name="T52" fmla="*/ 5 w 23"/>
                <a:gd name="T53" fmla="*/ 13 h 17"/>
                <a:gd name="T54" fmla="*/ 6 w 23"/>
                <a:gd name="T55" fmla="*/ 13 h 17"/>
                <a:gd name="T56" fmla="*/ 8 w 23"/>
                <a:gd name="T57" fmla="*/ 13 h 17"/>
                <a:gd name="T58" fmla="*/ 9 w 23"/>
                <a:gd name="T59" fmla="*/ 12 h 17"/>
                <a:gd name="T60" fmla="*/ 9 w 23"/>
                <a:gd name="T61" fmla="*/ 10 h 17"/>
                <a:gd name="T62" fmla="*/ 9 w 23"/>
                <a:gd name="T63" fmla="*/ 9 h 17"/>
                <a:gd name="T64" fmla="*/ 9 w 23"/>
                <a:gd name="T65" fmla="*/ 6 h 17"/>
                <a:gd name="T66" fmla="*/ 9 w 23"/>
                <a:gd name="T67" fmla="*/ 6 h 17"/>
                <a:gd name="T68" fmla="*/ 9 w 23"/>
                <a:gd name="T69" fmla="*/ 2 h 17"/>
                <a:gd name="T70" fmla="*/ 11 w 23"/>
                <a:gd name="T71" fmla="*/ 4 h 17"/>
                <a:gd name="T72" fmla="*/ 11 w 23"/>
                <a:gd name="T73" fmla="*/ 5 h 17"/>
                <a:gd name="T74" fmla="*/ 13 w 23"/>
                <a:gd name="T75" fmla="*/ 5 h 17"/>
                <a:gd name="T76" fmla="*/ 14 w 23"/>
                <a:gd name="T77" fmla="*/ 5 h 17"/>
                <a:gd name="T78" fmla="*/ 17 w 23"/>
                <a:gd name="T79" fmla="*/ 6 h 17"/>
                <a:gd name="T80" fmla="*/ 19 w 23"/>
                <a:gd name="T81" fmla="*/ 6 h 17"/>
                <a:gd name="T82" fmla="*/ 19 w 23"/>
                <a:gd name="T83" fmla="*/ 6 h 17"/>
                <a:gd name="T84" fmla="*/ 19 w 23"/>
                <a:gd name="T85" fmla="*/ 6 h 17"/>
                <a:gd name="T86" fmla="*/ 21 w 23"/>
                <a:gd name="T87" fmla="*/ 5 h 17"/>
                <a:gd name="T88" fmla="*/ 21 w 23"/>
                <a:gd name="T89" fmla="*/ 4 h 17"/>
                <a:gd name="T90" fmla="*/ 21 w 23"/>
                <a:gd name="T91" fmla="*/ 1 h 17"/>
                <a:gd name="T92" fmla="*/ 21 w 23"/>
                <a:gd name="T93" fmla="*/ 0 h 17"/>
                <a:gd name="T94" fmla="*/ 23 w 23"/>
                <a:gd name="T9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7">
                  <a:moveTo>
                    <a:pt x="23" y="0"/>
                  </a:moveTo>
                  <a:lnTo>
                    <a:pt x="23" y="0"/>
                  </a:lnTo>
                  <a:lnTo>
                    <a:pt x="23" y="1"/>
                  </a:lnTo>
                  <a:lnTo>
                    <a:pt x="23" y="4"/>
                  </a:lnTo>
                  <a:lnTo>
                    <a:pt x="23" y="5"/>
                  </a:lnTo>
                  <a:lnTo>
                    <a:pt x="23" y="6"/>
                  </a:lnTo>
                  <a:lnTo>
                    <a:pt x="22" y="9"/>
                  </a:lnTo>
                  <a:lnTo>
                    <a:pt x="21" y="9"/>
                  </a:lnTo>
                  <a:lnTo>
                    <a:pt x="19" y="10"/>
                  </a:lnTo>
                  <a:lnTo>
                    <a:pt x="15" y="9"/>
                  </a:lnTo>
                  <a:lnTo>
                    <a:pt x="11" y="8"/>
                  </a:lnTo>
                  <a:lnTo>
                    <a:pt x="11" y="9"/>
                  </a:lnTo>
                  <a:lnTo>
                    <a:pt x="11" y="10"/>
                  </a:lnTo>
                  <a:lnTo>
                    <a:pt x="11" y="12"/>
                  </a:lnTo>
                  <a:lnTo>
                    <a:pt x="10" y="14"/>
                  </a:lnTo>
                  <a:lnTo>
                    <a:pt x="9" y="15"/>
                  </a:lnTo>
                  <a:lnTo>
                    <a:pt x="6" y="17"/>
                  </a:lnTo>
                  <a:lnTo>
                    <a:pt x="6" y="17"/>
                  </a:lnTo>
                  <a:lnTo>
                    <a:pt x="4" y="15"/>
                  </a:lnTo>
                  <a:lnTo>
                    <a:pt x="2" y="14"/>
                  </a:lnTo>
                  <a:lnTo>
                    <a:pt x="1" y="13"/>
                  </a:lnTo>
                  <a:lnTo>
                    <a:pt x="0" y="12"/>
                  </a:lnTo>
                  <a:lnTo>
                    <a:pt x="0" y="10"/>
                  </a:lnTo>
                  <a:lnTo>
                    <a:pt x="2" y="9"/>
                  </a:lnTo>
                  <a:lnTo>
                    <a:pt x="4" y="10"/>
                  </a:lnTo>
                  <a:lnTo>
                    <a:pt x="4" y="12"/>
                  </a:lnTo>
                  <a:lnTo>
                    <a:pt x="5" y="13"/>
                  </a:lnTo>
                  <a:lnTo>
                    <a:pt x="6" y="13"/>
                  </a:lnTo>
                  <a:lnTo>
                    <a:pt x="8" y="13"/>
                  </a:lnTo>
                  <a:lnTo>
                    <a:pt x="9" y="12"/>
                  </a:lnTo>
                  <a:lnTo>
                    <a:pt x="9" y="10"/>
                  </a:lnTo>
                  <a:lnTo>
                    <a:pt x="9" y="9"/>
                  </a:lnTo>
                  <a:lnTo>
                    <a:pt x="9" y="6"/>
                  </a:lnTo>
                  <a:lnTo>
                    <a:pt x="9" y="6"/>
                  </a:lnTo>
                  <a:lnTo>
                    <a:pt x="9" y="2"/>
                  </a:lnTo>
                  <a:lnTo>
                    <a:pt x="11" y="4"/>
                  </a:lnTo>
                  <a:lnTo>
                    <a:pt x="11" y="5"/>
                  </a:lnTo>
                  <a:lnTo>
                    <a:pt x="13" y="5"/>
                  </a:lnTo>
                  <a:lnTo>
                    <a:pt x="14" y="5"/>
                  </a:lnTo>
                  <a:lnTo>
                    <a:pt x="17" y="6"/>
                  </a:lnTo>
                  <a:lnTo>
                    <a:pt x="19" y="6"/>
                  </a:lnTo>
                  <a:lnTo>
                    <a:pt x="19" y="6"/>
                  </a:lnTo>
                  <a:lnTo>
                    <a:pt x="19" y="6"/>
                  </a:lnTo>
                  <a:lnTo>
                    <a:pt x="21" y="5"/>
                  </a:lnTo>
                  <a:lnTo>
                    <a:pt x="21" y="4"/>
                  </a:lnTo>
                  <a:lnTo>
                    <a:pt x="21" y="1"/>
                  </a:lnTo>
                  <a:lnTo>
                    <a:pt x="21" y="0"/>
                  </a:lnTo>
                  <a:lnTo>
                    <a:pt x="2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3737"/>
            <p:cNvSpPr>
              <a:spLocks noEditPoints="1"/>
            </p:cNvSpPr>
            <p:nvPr/>
          </p:nvSpPr>
          <p:spPr bwMode="auto">
            <a:xfrm>
              <a:off x="3730625" y="6046788"/>
              <a:ext cx="44450" cy="31750"/>
            </a:xfrm>
            <a:custGeom>
              <a:avLst/>
              <a:gdLst>
                <a:gd name="T0" fmla="*/ 5 w 28"/>
                <a:gd name="T1" fmla="*/ 14 h 20"/>
                <a:gd name="T2" fmla="*/ 7 w 28"/>
                <a:gd name="T3" fmla="*/ 16 h 20"/>
                <a:gd name="T4" fmla="*/ 5 w 28"/>
                <a:gd name="T5" fmla="*/ 14 h 20"/>
                <a:gd name="T6" fmla="*/ 22 w 28"/>
                <a:gd name="T7" fmla="*/ 10 h 20"/>
                <a:gd name="T8" fmla="*/ 22 w 28"/>
                <a:gd name="T9" fmla="*/ 10 h 20"/>
                <a:gd name="T10" fmla="*/ 24 w 28"/>
                <a:gd name="T11" fmla="*/ 10 h 20"/>
                <a:gd name="T12" fmla="*/ 24 w 28"/>
                <a:gd name="T13" fmla="*/ 10 h 20"/>
                <a:gd name="T14" fmla="*/ 16 w 28"/>
                <a:gd name="T15" fmla="*/ 8 h 20"/>
                <a:gd name="T16" fmla="*/ 16 w 28"/>
                <a:gd name="T17" fmla="*/ 8 h 20"/>
                <a:gd name="T18" fmla="*/ 16 w 28"/>
                <a:gd name="T19" fmla="*/ 8 h 20"/>
                <a:gd name="T20" fmla="*/ 13 w 28"/>
                <a:gd name="T21" fmla="*/ 8 h 20"/>
                <a:gd name="T22" fmla="*/ 13 w 28"/>
                <a:gd name="T23" fmla="*/ 8 h 20"/>
                <a:gd name="T24" fmla="*/ 13 w 28"/>
                <a:gd name="T25" fmla="*/ 8 h 20"/>
                <a:gd name="T26" fmla="*/ 25 w 28"/>
                <a:gd name="T27" fmla="*/ 6 h 20"/>
                <a:gd name="T28" fmla="*/ 25 w 28"/>
                <a:gd name="T29" fmla="*/ 7 h 20"/>
                <a:gd name="T30" fmla="*/ 28 w 28"/>
                <a:gd name="T31" fmla="*/ 0 h 20"/>
                <a:gd name="T32" fmla="*/ 28 w 28"/>
                <a:gd name="T33" fmla="*/ 2 h 20"/>
                <a:gd name="T34" fmla="*/ 28 w 28"/>
                <a:gd name="T35" fmla="*/ 6 h 20"/>
                <a:gd name="T36" fmla="*/ 28 w 28"/>
                <a:gd name="T37" fmla="*/ 10 h 20"/>
                <a:gd name="T38" fmla="*/ 24 w 28"/>
                <a:gd name="T39" fmla="*/ 14 h 20"/>
                <a:gd name="T40" fmla="*/ 18 w 28"/>
                <a:gd name="T41" fmla="*/ 12 h 20"/>
                <a:gd name="T42" fmla="*/ 16 w 28"/>
                <a:gd name="T43" fmla="*/ 15 h 20"/>
                <a:gd name="T44" fmla="*/ 13 w 28"/>
                <a:gd name="T45" fmla="*/ 19 h 20"/>
                <a:gd name="T46" fmla="*/ 9 w 28"/>
                <a:gd name="T47" fmla="*/ 20 h 20"/>
                <a:gd name="T48" fmla="*/ 9 w 28"/>
                <a:gd name="T49" fmla="*/ 20 h 20"/>
                <a:gd name="T50" fmla="*/ 5 w 28"/>
                <a:gd name="T51" fmla="*/ 17 h 20"/>
                <a:gd name="T52" fmla="*/ 3 w 28"/>
                <a:gd name="T53" fmla="*/ 15 h 20"/>
                <a:gd name="T54" fmla="*/ 1 w 28"/>
                <a:gd name="T55" fmla="*/ 14 h 20"/>
                <a:gd name="T56" fmla="*/ 1 w 28"/>
                <a:gd name="T57" fmla="*/ 12 h 20"/>
                <a:gd name="T58" fmla="*/ 3 w 28"/>
                <a:gd name="T59" fmla="*/ 11 h 20"/>
                <a:gd name="T60" fmla="*/ 5 w 28"/>
                <a:gd name="T61" fmla="*/ 10 h 20"/>
                <a:gd name="T62" fmla="*/ 7 w 28"/>
                <a:gd name="T63" fmla="*/ 11 h 20"/>
                <a:gd name="T64" fmla="*/ 7 w 28"/>
                <a:gd name="T65" fmla="*/ 11 h 20"/>
                <a:gd name="T66" fmla="*/ 7 w 28"/>
                <a:gd name="T67" fmla="*/ 11 h 20"/>
                <a:gd name="T68" fmla="*/ 8 w 28"/>
                <a:gd name="T69" fmla="*/ 12 h 20"/>
                <a:gd name="T70" fmla="*/ 9 w 28"/>
                <a:gd name="T71" fmla="*/ 14 h 20"/>
                <a:gd name="T72" fmla="*/ 9 w 28"/>
                <a:gd name="T73" fmla="*/ 14 h 20"/>
                <a:gd name="T74" fmla="*/ 11 w 28"/>
                <a:gd name="T75" fmla="*/ 12 h 20"/>
                <a:gd name="T76" fmla="*/ 11 w 28"/>
                <a:gd name="T77" fmla="*/ 11 h 20"/>
                <a:gd name="T78" fmla="*/ 11 w 28"/>
                <a:gd name="T79" fmla="*/ 8 h 20"/>
                <a:gd name="T80" fmla="*/ 9 w 28"/>
                <a:gd name="T81" fmla="*/ 2 h 20"/>
                <a:gd name="T82" fmla="*/ 14 w 28"/>
                <a:gd name="T83" fmla="*/ 4 h 20"/>
                <a:gd name="T84" fmla="*/ 14 w 28"/>
                <a:gd name="T85" fmla="*/ 4 h 20"/>
                <a:gd name="T86" fmla="*/ 14 w 28"/>
                <a:gd name="T87" fmla="*/ 4 h 20"/>
                <a:gd name="T88" fmla="*/ 16 w 28"/>
                <a:gd name="T89" fmla="*/ 6 h 20"/>
                <a:gd name="T90" fmla="*/ 20 w 28"/>
                <a:gd name="T91" fmla="*/ 7 h 20"/>
                <a:gd name="T92" fmla="*/ 21 w 28"/>
                <a:gd name="T93" fmla="*/ 7 h 20"/>
                <a:gd name="T94" fmla="*/ 22 w 28"/>
                <a:gd name="T95" fmla="*/ 6 h 20"/>
                <a:gd name="T96" fmla="*/ 22 w 28"/>
                <a:gd name="T97" fmla="*/ 3 h 20"/>
                <a:gd name="T98" fmla="*/ 21 w 28"/>
                <a:gd name="T9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 h="20">
                  <a:moveTo>
                    <a:pt x="5" y="14"/>
                  </a:moveTo>
                  <a:lnTo>
                    <a:pt x="5" y="14"/>
                  </a:lnTo>
                  <a:lnTo>
                    <a:pt x="5" y="15"/>
                  </a:lnTo>
                  <a:lnTo>
                    <a:pt x="7" y="16"/>
                  </a:lnTo>
                  <a:lnTo>
                    <a:pt x="5" y="15"/>
                  </a:lnTo>
                  <a:lnTo>
                    <a:pt x="5" y="14"/>
                  </a:lnTo>
                  <a:close/>
                  <a:moveTo>
                    <a:pt x="22" y="10"/>
                  </a:moveTo>
                  <a:lnTo>
                    <a:pt x="22" y="10"/>
                  </a:lnTo>
                  <a:lnTo>
                    <a:pt x="22" y="10"/>
                  </a:lnTo>
                  <a:lnTo>
                    <a:pt x="22" y="10"/>
                  </a:lnTo>
                  <a:close/>
                  <a:moveTo>
                    <a:pt x="24" y="10"/>
                  </a:moveTo>
                  <a:lnTo>
                    <a:pt x="24" y="10"/>
                  </a:lnTo>
                  <a:lnTo>
                    <a:pt x="24" y="10"/>
                  </a:lnTo>
                  <a:lnTo>
                    <a:pt x="24" y="10"/>
                  </a:lnTo>
                  <a:lnTo>
                    <a:pt x="24" y="10"/>
                  </a:lnTo>
                  <a:close/>
                  <a:moveTo>
                    <a:pt x="16" y="8"/>
                  </a:moveTo>
                  <a:lnTo>
                    <a:pt x="16" y="8"/>
                  </a:lnTo>
                  <a:lnTo>
                    <a:pt x="16" y="8"/>
                  </a:lnTo>
                  <a:lnTo>
                    <a:pt x="16" y="8"/>
                  </a:lnTo>
                  <a:lnTo>
                    <a:pt x="16" y="8"/>
                  </a:lnTo>
                  <a:close/>
                  <a:moveTo>
                    <a:pt x="13" y="7"/>
                  </a:moveTo>
                  <a:lnTo>
                    <a:pt x="13" y="8"/>
                  </a:lnTo>
                  <a:lnTo>
                    <a:pt x="13" y="8"/>
                  </a:lnTo>
                  <a:lnTo>
                    <a:pt x="13" y="8"/>
                  </a:lnTo>
                  <a:lnTo>
                    <a:pt x="14" y="8"/>
                  </a:lnTo>
                  <a:lnTo>
                    <a:pt x="13" y="8"/>
                  </a:lnTo>
                  <a:lnTo>
                    <a:pt x="13" y="7"/>
                  </a:lnTo>
                  <a:close/>
                  <a:moveTo>
                    <a:pt x="25" y="6"/>
                  </a:moveTo>
                  <a:lnTo>
                    <a:pt x="25" y="6"/>
                  </a:lnTo>
                  <a:lnTo>
                    <a:pt x="25" y="7"/>
                  </a:lnTo>
                  <a:lnTo>
                    <a:pt x="25" y="6"/>
                  </a:lnTo>
                  <a:close/>
                  <a:moveTo>
                    <a:pt x="28" y="0"/>
                  </a:moveTo>
                  <a:lnTo>
                    <a:pt x="28" y="2"/>
                  </a:lnTo>
                  <a:lnTo>
                    <a:pt x="28" y="2"/>
                  </a:lnTo>
                  <a:lnTo>
                    <a:pt x="28" y="3"/>
                  </a:lnTo>
                  <a:lnTo>
                    <a:pt x="28" y="6"/>
                  </a:lnTo>
                  <a:lnTo>
                    <a:pt x="28" y="7"/>
                  </a:lnTo>
                  <a:lnTo>
                    <a:pt x="28" y="10"/>
                  </a:lnTo>
                  <a:lnTo>
                    <a:pt x="26" y="12"/>
                  </a:lnTo>
                  <a:lnTo>
                    <a:pt x="24" y="14"/>
                  </a:lnTo>
                  <a:lnTo>
                    <a:pt x="21" y="14"/>
                  </a:lnTo>
                  <a:lnTo>
                    <a:pt x="18" y="12"/>
                  </a:lnTo>
                  <a:lnTo>
                    <a:pt x="17" y="12"/>
                  </a:lnTo>
                  <a:lnTo>
                    <a:pt x="16" y="15"/>
                  </a:lnTo>
                  <a:lnTo>
                    <a:pt x="14" y="17"/>
                  </a:lnTo>
                  <a:lnTo>
                    <a:pt x="13" y="19"/>
                  </a:lnTo>
                  <a:lnTo>
                    <a:pt x="9" y="20"/>
                  </a:lnTo>
                  <a:lnTo>
                    <a:pt x="9" y="20"/>
                  </a:lnTo>
                  <a:lnTo>
                    <a:pt x="9" y="19"/>
                  </a:lnTo>
                  <a:lnTo>
                    <a:pt x="9" y="20"/>
                  </a:lnTo>
                  <a:lnTo>
                    <a:pt x="7" y="19"/>
                  </a:lnTo>
                  <a:lnTo>
                    <a:pt x="5" y="17"/>
                  </a:lnTo>
                  <a:lnTo>
                    <a:pt x="3" y="16"/>
                  </a:lnTo>
                  <a:lnTo>
                    <a:pt x="3" y="15"/>
                  </a:lnTo>
                  <a:lnTo>
                    <a:pt x="1" y="15"/>
                  </a:lnTo>
                  <a:lnTo>
                    <a:pt x="1" y="14"/>
                  </a:lnTo>
                  <a:lnTo>
                    <a:pt x="0" y="12"/>
                  </a:lnTo>
                  <a:lnTo>
                    <a:pt x="1" y="12"/>
                  </a:lnTo>
                  <a:lnTo>
                    <a:pt x="1" y="10"/>
                  </a:lnTo>
                  <a:lnTo>
                    <a:pt x="3" y="11"/>
                  </a:lnTo>
                  <a:lnTo>
                    <a:pt x="5" y="10"/>
                  </a:lnTo>
                  <a:lnTo>
                    <a:pt x="5" y="10"/>
                  </a:lnTo>
                  <a:lnTo>
                    <a:pt x="7" y="10"/>
                  </a:lnTo>
                  <a:lnTo>
                    <a:pt x="7" y="11"/>
                  </a:lnTo>
                  <a:lnTo>
                    <a:pt x="7" y="11"/>
                  </a:lnTo>
                  <a:lnTo>
                    <a:pt x="7" y="11"/>
                  </a:lnTo>
                  <a:lnTo>
                    <a:pt x="7" y="11"/>
                  </a:lnTo>
                  <a:lnTo>
                    <a:pt x="7" y="11"/>
                  </a:lnTo>
                  <a:lnTo>
                    <a:pt x="8" y="11"/>
                  </a:lnTo>
                  <a:lnTo>
                    <a:pt x="8" y="12"/>
                  </a:lnTo>
                  <a:lnTo>
                    <a:pt x="9" y="14"/>
                  </a:lnTo>
                  <a:lnTo>
                    <a:pt x="9" y="14"/>
                  </a:lnTo>
                  <a:lnTo>
                    <a:pt x="9" y="14"/>
                  </a:lnTo>
                  <a:lnTo>
                    <a:pt x="9" y="14"/>
                  </a:lnTo>
                  <a:lnTo>
                    <a:pt x="11" y="14"/>
                  </a:lnTo>
                  <a:lnTo>
                    <a:pt x="11" y="12"/>
                  </a:lnTo>
                  <a:lnTo>
                    <a:pt x="11" y="11"/>
                  </a:lnTo>
                  <a:lnTo>
                    <a:pt x="11" y="11"/>
                  </a:lnTo>
                  <a:lnTo>
                    <a:pt x="11" y="10"/>
                  </a:lnTo>
                  <a:lnTo>
                    <a:pt x="11" y="8"/>
                  </a:lnTo>
                  <a:lnTo>
                    <a:pt x="11" y="8"/>
                  </a:lnTo>
                  <a:lnTo>
                    <a:pt x="9" y="2"/>
                  </a:lnTo>
                  <a:lnTo>
                    <a:pt x="12" y="3"/>
                  </a:lnTo>
                  <a:lnTo>
                    <a:pt x="14" y="4"/>
                  </a:lnTo>
                  <a:lnTo>
                    <a:pt x="14" y="4"/>
                  </a:lnTo>
                  <a:lnTo>
                    <a:pt x="14" y="4"/>
                  </a:lnTo>
                  <a:lnTo>
                    <a:pt x="14" y="4"/>
                  </a:lnTo>
                  <a:lnTo>
                    <a:pt x="14" y="4"/>
                  </a:lnTo>
                  <a:lnTo>
                    <a:pt x="14" y="4"/>
                  </a:lnTo>
                  <a:lnTo>
                    <a:pt x="16" y="6"/>
                  </a:lnTo>
                  <a:lnTo>
                    <a:pt x="17" y="6"/>
                  </a:lnTo>
                  <a:lnTo>
                    <a:pt x="20" y="7"/>
                  </a:lnTo>
                  <a:lnTo>
                    <a:pt x="21" y="7"/>
                  </a:lnTo>
                  <a:lnTo>
                    <a:pt x="21" y="7"/>
                  </a:lnTo>
                  <a:lnTo>
                    <a:pt x="21" y="7"/>
                  </a:lnTo>
                  <a:lnTo>
                    <a:pt x="22" y="6"/>
                  </a:lnTo>
                  <a:lnTo>
                    <a:pt x="22" y="6"/>
                  </a:lnTo>
                  <a:lnTo>
                    <a:pt x="22" y="3"/>
                  </a:lnTo>
                  <a:lnTo>
                    <a:pt x="21" y="3"/>
                  </a:lnTo>
                  <a:lnTo>
                    <a:pt x="21" y="2"/>
                  </a:lnTo>
                  <a:lnTo>
                    <a:pt x="28"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3738"/>
            <p:cNvSpPr>
              <a:spLocks noEditPoints="1"/>
            </p:cNvSpPr>
            <p:nvPr/>
          </p:nvSpPr>
          <p:spPr bwMode="auto">
            <a:xfrm>
              <a:off x="3751263" y="6059488"/>
              <a:ext cx="53975" cy="93663"/>
            </a:xfrm>
            <a:custGeom>
              <a:avLst/>
              <a:gdLst>
                <a:gd name="T0" fmla="*/ 7 w 34"/>
                <a:gd name="T1" fmla="*/ 11 h 59"/>
                <a:gd name="T2" fmla="*/ 20 w 34"/>
                <a:gd name="T3" fmla="*/ 49 h 59"/>
                <a:gd name="T4" fmla="*/ 30 w 34"/>
                <a:gd name="T5" fmla="*/ 54 h 59"/>
                <a:gd name="T6" fmla="*/ 29 w 34"/>
                <a:gd name="T7" fmla="*/ 44 h 59"/>
                <a:gd name="T8" fmla="*/ 7 w 34"/>
                <a:gd name="T9" fmla="*/ 11 h 59"/>
                <a:gd name="T10" fmla="*/ 3 w 34"/>
                <a:gd name="T11" fmla="*/ 0 h 59"/>
                <a:gd name="T12" fmla="*/ 33 w 34"/>
                <a:gd name="T13" fmla="*/ 42 h 59"/>
                <a:gd name="T14" fmla="*/ 34 w 34"/>
                <a:gd name="T15" fmla="*/ 59 h 59"/>
                <a:gd name="T16" fmla="*/ 17 w 34"/>
                <a:gd name="T17" fmla="*/ 51 h 59"/>
                <a:gd name="T18" fmla="*/ 17 w 34"/>
                <a:gd name="T19" fmla="*/ 51 h 59"/>
                <a:gd name="T20" fmla="*/ 0 w 34"/>
                <a:gd name="T21" fmla="*/ 2 h 59"/>
                <a:gd name="T22" fmla="*/ 3 w 34"/>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59">
                  <a:moveTo>
                    <a:pt x="7" y="11"/>
                  </a:moveTo>
                  <a:lnTo>
                    <a:pt x="20" y="49"/>
                  </a:lnTo>
                  <a:lnTo>
                    <a:pt x="30" y="54"/>
                  </a:lnTo>
                  <a:lnTo>
                    <a:pt x="29" y="44"/>
                  </a:lnTo>
                  <a:lnTo>
                    <a:pt x="7" y="11"/>
                  </a:lnTo>
                  <a:close/>
                  <a:moveTo>
                    <a:pt x="3" y="0"/>
                  </a:moveTo>
                  <a:lnTo>
                    <a:pt x="33" y="42"/>
                  </a:lnTo>
                  <a:lnTo>
                    <a:pt x="34" y="59"/>
                  </a:lnTo>
                  <a:lnTo>
                    <a:pt x="17" y="51"/>
                  </a:lnTo>
                  <a:lnTo>
                    <a:pt x="17" y="51"/>
                  </a:lnTo>
                  <a:lnTo>
                    <a:pt x="0" y="2"/>
                  </a:lnTo>
                  <a:lnTo>
                    <a:pt x="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3739"/>
            <p:cNvSpPr>
              <a:spLocks noEditPoints="1"/>
            </p:cNvSpPr>
            <p:nvPr/>
          </p:nvSpPr>
          <p:spPr bwMode="auto">
            <a:xfrm>
              <a:off x="3748088" y="6056313"/>
              <a:ext cx="58738" cy="101600"/>
            </a:xfrm>
            <a:custGeom>
              <a:avLst/>
              <a:gdLst>
                <a:gd name="T0" fmla="*/ 32 w 37"/>
                <a:gd name="T1" fmla="*/ 46 h 64"/>
                <a:gd name="T2" fmla="*/ 34 w 37"/>
                <a:gd name="T3" fmla="*/ 56 h 64"/>
                <a:gd name="T4" fmla="*/ 34 w 37"/>
                <a:gd name="T5" fmla="*/ 59 h 64"/>
                <a:gd name="T6" fmla="*/ 22 w 37"/>
                <a:gd name="T7" fmla="*/ 53 h 64"/>
                <a:gd name="T8" fmla="*/ 34 w 37"/>
                <a:gd name="T9" fmla="*/ 59 h 64"/>
                <a:gd name="T10" fmla="*/ 32 w 37"/>
                <a:gd name="T11" fmla="*/ 46 h 64"/>
                <a:gd name="T12" fmla="*/ 13 w 37"/>
                <a:gd name="T13" fmla="*/ 22 h 64"/>
                <a:gd name="T14" fmla="*/ 22 w 37"/>
                <a:gd name="T15" fmla="*/ 49 h 64"/>
                <a:gd name="T16" fmla="*/ 31 w 37"/>
                <a:gd name="T17" fmla="*/ 53 h 64"/>
                <a:gd name="T18" fmla="*/ 30 w 37"/>
                <a:gd name="T19" fmla="*/ 47 h 64"/>
                <a:gd name="T20" fmla="*/ 13 w 37"/>
                <a:gd name="T21" fmla="*/ 22 h 64"/>
                <a:gd name="T22" fmla="*/ 10 w 37"/>
                <a:gd name="T23" fmla="*/ 22 h 64"/>
                <a:gd name="T24" fmla="*/ 19 w 37"/>
                <a:gd name="T25" fmla="*/ 51 h 64"/>
                <a:gd name="T26" fmla="*/ 19 w 37"/>
                <a:gd name="T27" fmla="*/ 51 h 64"/>
                <a:gd name="T28" fmla="*/ 10 w 37"/>
                <a:gd name="T29" fmla="*/ 22 h 64"/>
                <a:gd name="T30" fmla="*/ 5 w 37"/>
                <a:gd name="T31" fmla="*/ 5 h 64"/>
                <a:gd name="T32" fmla="*/ 3 w 37"/>
                <a:gd name="T33" fmla="*/ 5 h 64"/>
                <a:gd name="T34" fmla="*/ 7 w 37"/>
                <a:gd name="T35" fmla="*/ 13 h 64"/>
                <a:gd name="T36" fmla="*/ 10 w 37"/>
                <a:gd name="T37" fmla="*/ 11 h 64"/>
                <a:gd name="T38" fmla="*/ 5 w 37"/>
                <a:gd name="T39" fmla="*/ 5 h 64"/>
                <a:gd name="T40" fmla="*/ 5 w 37"/>
                <a:gd name="T41" fmla="*/ 0 h 64"/>
                <a:gd name="T42" fmla="*/ 36 w 37"/>
                <a:gd name="T43" fmla="*/ 44 h 64"/>
                <a:gd name="T44" fmla="*/ 37 w 37"/>
                <a:gd name="T45" fmla="*/ 64 h 64"/>
                <a:gd name="T46" fmla="*/ 19 w 37"/>
                <a:gd name="T47" fmla="*/ 55 h 64"/>
                <a:gd name="T48" fmla="*/ 18 w 37"/>
                <a:gd name="T49" fmla="*/ 55 h 64"/>
                <a:gd name="T50" fmla="*/ 18 w 37"/>
                <a:gd name="T51" fmla="*/ 55 h 64"/>
                <a:gd name="T52" fmla="*/ 17 w 37"/>
                <a:gd name="T53" fmla="*/ 55 h 64"/>
                <a:gd name="T54" fmla="*/ 18 w 37"/>
                <a:gd name="T55" fmla="*/ 53 h 64"/>
                <a:gd name="T56" fmla="*/ 0 w 37"/>
                <a:gd name="T57" fmla="*/ 2 h 64"/>
                <a:gd name="T58" fmla="*/ 5 w 37"/>
                <a:gd name="T5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64">
                  <a:moveTo>
                    <a:pt x="32" y="46"/>
                  </a:moveTo>
                  <a:lnTo>
                    <a:pt x="34" y="56"/>
                  </a:lnTo>
                  <a:lnTo>
                    <a:pt x="34" y="59"/>
                  </a:lnTo>
                  <a:lnTo>
                    <a:pt x="22" y="53"/>
                  </a:lnTo>
                  <a:lnTo>
                    <a:pt x="34" y="59"/>
                  </a:lnTo>
                  <a:lnTo>
                    <a:pt x="32" y="46"/>
                  </a:lnTo>
                  <a:close/>
                  <a:moveTo>
                    <a:pt x="13" y="22"/>
                  </a:moveTo>
                  <a:lnTo>
                    <a:pt x="22" y="49"/>
                  </a:lnTo>
                  <a:lnTo>
                    <a:pt x="31" y="53"/>
                  </a:lnTo>
                  <a:lnTo>
                    <a:pt x="30" y="47"/>
                  </a:lnTo>
                  <a:lnTo>
                    <a:pt x="13" y="22"/>
                  </a:lnTo>
                  <a:close/>
                  <a:moveTo>
                    <a:pt x="10" y="22"/>
                  </a:moveTo>
                  <a:lnTo>
                    <a:pt x="19" y="51"/>
                  </a:lnTo>
                  <a:lnTo>
                    <a:pt x="19" y="51"/>
                  </a:lnTo>
                  <a:lnTo>
                    <a:pt x="10" y="22"/>
                  </a:lnTo>
                  <a:close/>
                  <a:moveTo>
                    <a:pt x="5" y="5"/>
                  </a:moveTo>
                  <a:lnTo>
                    <a:pt x="3" y="5"/>
                  </a:lnTo>
                  <a:lnTo>
                    <a:pt x="7" y="13"/>
                  </a:lnTo>
                  <a:lnTo>
                    <a:pt x="10" y="11"/>
                  </a:lnTo>
                  <a:lnTo>
                    <a:pt x="5" y="5"/>
                  </a:lnTo>
                  <a:close/>
                  <a:moveTo>
                    <a:pt x="5" y="0"/>
                  </a:moveTo>
                  <a:lnTo>
                    <a:pt x="36" y="44"/>
                  </a:lnTo>
                  <a:lnTo>
                    <a:pt x="37" y="64"/>
                  </a:lnTo>
                  <a:lnTo>
                    <a:pt x="19" y="55"/>
                  </a:lnTo>
                  <a:lnTo>
                    <a:pt x="18" y="55"/>
                  </a:lnTo>
                  <a:lnTo>
                    <a:pt x="18" y="55"/>
                  </a:lnTo>
                  <a:lnTo>
                    <a:pt x="17" y="55"/>
                  </a:lnTo>
                  <a:lnTo>
                    <a:pt x="18" y="53"/>
                  </a:lnTo>
                  <a:lnTo>
                    <a:pt x="0" y="2"/>
                  </a:lnTo>
                  <a:lnTo>
                    <a:pt x="5"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3740"/>
            <p:cNvSpPr>
              <a:spLocks noEditPoints="1"/>
            </p:cNvSpPr>
            <p:nvPr/>
          </p:nvSpPr>
          <p:spPr bwMode="auto">
            <a:xfrm>
              <a:off x="3717925" y="6046788"/>
              <a:ext cx="104775" cy="125413"/>
            </a:xfrm>
            <a:custGeom>
              <a:avLst/>
              <a:gdLst>
                <a:gd name="T0" fmla="*/ 30 w 66"/>
                <a:gd name="T1" fmla="*/ 3 h 79"/>
                <a:gd name="T2" fmla="*/ 26 w 66"/>
                <a:gd name="T3" fmla="*/ 4 h 79"/>
                <a:gd name="T4" fmla="*/ 22 w 66"/>
                <a:gd name="T5" fmla="*/ 6 h 79"/>
                <a:gd name="T6" fmla="*/ 13 w 66"/>
                <a:gd name="T7" fmla="*/ 11 h 79"/>
                <a:gd name="T8" fmla="*/ 7 w 66"/>
                <a:gd name="T9" fmla="*/ 20 h 79"/>
                <a:gd name="T10" fmla="*/ 4 w 66"/>
                <a:gd name="T11" fmla="*/ 31 h 79"/>
                <a:gd name="T12" fmla="*/ 4 w 66"/>
                <a:gd name="T13" fmla="*/ 37 h 79"/>
                <a:gd name="T14" fmla="*/ 7 w 66"/>
                <a:gd name="T15" fmla="*/ 44 h 79"/>
                <a:gd name="T16" fmla="*/ 15 w 66"/>
                <a:gd name="T17" fmla="*/ 55 h 79"/>
                <a:gd name="T18" fmla="*/ 25 w 66"/>
                <a:gd name="T19" fmla="*/ 66 h 79"/>
                <a:gd name="T20" fmla="*/ 36 w 66"/>
                <a:gd name="T21" fmla="*/ 74 h 79"/>
                <a:gd name="T22" fmla="*/ 47 w 66"/>
                <a:gd name="T23" fmla="*/ 76 h 79"/>
                <a:gd name="T24" fmla="*/ 50 w 66"/>
                <a:gd name="T25" fmla="*/ 76 h 79"/>
                <a:gd name="T26" fmla="*/ 53 w 66"/>
                <a:gd name="T27" fmla="*/ 75 h 79"/>
                <a:gd name="T28" fmla="*/ 56 w 66"/>
                <a:gd name="T29" fmla="*/ 74 h 79"/>
                <a:gd name="T30" fmla="*/ 59 w 66"/>
                <a:gd name="T31" fmla="*/ 70 h 79"/>
                <a:gd name="T32" fmla="*/ 60 w 66"/>
                <a:gd name="T33" fmla="*/ 66 h 79"/>
                <a:gd name="T34" fmla="*/ 62 w 66"/>
                <a:gd name="T35" fmla="*/ 62 h 79"/>
                <a:gd name="T36" fmla="*/ 63 w 66"/>
                <a:gd name="T37" fmla="*/ 57 h 79"/>
                <a:gd name="T38" fmla="*/ 60 w 66"/>
                <a:gd name="T39" fmla="*/ 44 h 79"/>
                <a:gd name="T40" fmla="*/ 56 w 66"/>
                <a:gd name="T41" fmla="*/ 29 h 79"/>
                <a:gd name="T42" fmla="*/ 56 w 66"/>
                <a:gd name="T43" fmla="*/ 29 h 79"/>
                <a:gd name="T44" fmla="*/ 49 w 66"/>
                <a:gd name="T45" fmla="*/ 16 h 79"/>
                <a:gd name="T46" fmla="*/ 39 w 66"/>
                <a:gd name="T47" fmla="*/ 7 h 79"/>
                <a:gd name="T48" fmla="*/ 30 w 66"/>
                <a:gd name="T49" fmla="*/ 3 h 79"/>
                <a:gd name="T50" fmla="*/ 30 w 66"/>
                <a:gd name="T51" fmla="*/ 3 h 79"/>
                <a:gd name="T52" fmla="*/ 30 w 66"/>
                <a:gd name="T53" fmla="*/ 0 h 79"/>
                <a:gd name="T54" fmla="*/ 42 w 66"/>
                <a:gd name="T55" fmla="*/ 4 h 79"/>
                <a:gd name="T56" fmla="*/ 51 w 66"/>
                <a:gd name="T57" fmla="*/ 14 h 79"/>
                <a:gd name="T58" fmla="*/ 59 w 66"/>
                <a:gd name="T59" fmla="*/ 28 h 79"/>
                <a:gd name="T60" fmla="*/ 64 w 66"/>
                <a:gd name="T61" fmla="*/ 42 h 79"/>
                <a:gd name="T62" fmla="*/ 66 w 66"/>
                <a:gd name="T63" fmla="*/ 57 h 79"/>
                <a:gd name="T64" fmla="*/ 64 w 66"/>
                <a:gd name="T65" fmla="*/ 66 h 79"/>
                <a:gd name="T66" fmla="*/ 60 w 66"/>
                <a:gd name="T67" fmla="*/ 74 h 79"/>
                <a:gd name="T68" fmla="*/ 54 w 66"/>
                <a:gd name="T69" fmla="*/ 78 h 79"/>
                <a:gd name="T70" fmla="*/ 50 w 66"/>
                <a:gd name="T71" fmla="*/ 79 h 79"/>
                <a:gd name="T72" fmla="*/ 47 w 66"/>
                <a:gd name="T73" fmla="*/ 79 h 79"/>
                <a:gd name="T74" fmla="*/ 47 w 66"/>
                <a:gd name="T75" fmla="*/ 79 h 79"/>
                <a:gd name="T76" fmla="*/ 34 w 66"/>
                <a:gd name="T77" fmla="*/ 76 h 79"/>
                <a:gd name="T78" fmla="*/ 22 w 66"/>
                <a:gd name="T79" fmla="*/ 69 h 79"/>
                <a:gd name="T80" fmla="*/ 12 w 66"/>
                <a:gd name="T81" fmla="*/ 58 h 79"/>
                <a:gd name="T82" fmla="*/ 4 w 66"/>
                <a:gd name="T83" fmla="*/ 45 h 79"/>
                <a:gd name="T84" fmla="*/ 2 w 66"/>
                <a:gd name="T85" fmla="*/ 37 h 79"/>
                <a:gd name="T86" fmla="*/ 0 w 66"/>
                <a:gd name="T87" fmla="*/ 31 h 79"/>
                <a:gd name="T88" fmla="*/ 4 w 66"/>
                <a:gd name="T89" fmla="*/ 19 h 79"/>
                <a:gd name="T90" fmla="*/ 11 w 66"/>
                <a:gd name="T91" fmla="*/ 8 h 79"/>
                <a:gd name="T92" fmla="*/ 21 w 66"/>
                <a:gd name="T93" fmla="*/ 2 h 79"/>
                <a:gd name="T94" fmla="*/ 26 w 66"/>
                <a:gd name="T95" fmla="*/ 0 h 79"/>
                <a:gd name="T96" fmla="*/ 30 w 66"/>
                <a:gd name="T9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 h="79">
                  <a:moveTo>
                    <a:pt x="30" y="3"/>
                  </a:moveTo>
                  <a:lnTo>
                    <a:pt x="26" y="4"/>
                  </a:lnTo>
                  <a:lnTo>
                    <a:pt x="22" y="6"/>
                  </a:lnTo>
                  <a:lnTo>
                    <a:pt x="13" y="11"/>
                  </a:lnTo>
                  <a:lnTo>
                    <a:pt x="7" y="20"/>
                  </a:lnTo>
                  <a:lnTo>
                    <a:pt x="4" y="31"/>
                  </a:lnTo>
                  <a:lnTo>
                    <a:pt x="4" y="37"/>
                  </a:lnTo>
                  <a:lnTo>
                    <a:pt x="7" y="44"/>
                  </a:lnTo>
                  <a:lnTo>
                    <a:pt x="15" y="55"/>
                  </a:lnTo>
                  <a:lnTo>
                    <a:pt x="25" y="66"/>
                  </a:lnTo>
                  <a:lnTo>
                    <a:pt x="36" y="74"/>
                  </a:lnTo>
                  <a:lnTo>
                    <a:pt x="47" y="76"/>
                  </a:lnTo>
                  <a:lnTo>
                    <a:pt x="50" y="76"/>
                  </a:lnTo>
                  <a:lnTo>
                    <a:pt x="53" y="75"/>
                  </a:lnTo>
                  <a:lnTo>
                    <a:pt x="56" y="74"/>
                  </a:lnTo>
                  <a:lnTo>
                    <a:pt x="59" y="70"/>
                  </a:lnTo>
                  <a:lnTo>
                    <a:pt x="60" y="66"/>
                  </a:lnTo>
                  <a:lnTo>
                    <a:pt x="62" y="62"/>
                  </a:lnTo>
                  <a:lnTo>
                    <a:pt x="63" y="57"/>
                  </a:lnTo>
                  <a:lnTo>
                    <a:pt x="60" y="44"/>
                  </a:lnTo>
                  <a:lnTo>
                    <a:pt x="56" y="29"/>
                  </a:lnTo>
                  <a:lnTo>
                    <a:pt x="56" y="29"/>
                  </a:lnTo>
                  <a:lnTo>
                    <a:pt x="49" y="16"/>
                  </a:lnTo>
                  <a:lnTo>
                    <a:pt x="39" y="7"/>
                  </a:lnTo>
                  <a:lnTo>
                    <a:pt x="30" y="3"/>
                  </a:lnTo>
                  <a:lnTo>
                    <a:pt x="30" y="3"/>
                  </a:lnTo>
                  <a:close/>
                  <a:moveTo>
                    <a:pt x="30" y="0"/>
                  </a:moveTo>
                  <a:lnTo>
                    <a:pt x="42" y="4"/>
                  </a:lnTo>
                  <a:lnTo>
                    <a:pt x="51" y="14"/>
                  </a:lnTo>
                  <a:lnTo>
                    <a:pt x="59" y="28"/>
                  </a:lnTo>
                  <a:lnTo>
                    <a:pt x="64" y="42"/>
                  </a:lnTo>
                  <a:lnTo>
                    <a:pt x="66" y="57"/>
                  </a:lnTo>
                  <a:lnTo>
                    <a:pt x="64" y="66"/>
                  </a:lnTo>
                  <a:lnTo>
                    <a:pt x="60" y="74"/>
                  </a:lnTo>
                  <a:lnTo>
                    <a:pt x="54" y="78"/>
                  </a:lnTo>
                  <a:lnTo>
                    <a:pt x="50" y="79"/>
                  </a:lnTo>
                  <a:lnTo>
                    <a:pt x="47" y="79"/>
                  </a:lnTo>
                  <a:lnTo>
                    <a:pt x="47" y="79"/>
                  </a:lnTo>
                  <a:lnTo>
                    <a:pt x="34" y="76"/>
                  </a:lnTo>
                  <a:lnTo>
                    <a:pt x="22" y="69"/>
                  </a:lnTo>
                  <a:lnTo>
                    <a:pt x="12" y="58"/>
                  </a:lnTo>
                  <a:lnTo>
                    <a:pt x="4" y="45"/>
                  </a:lnTo>
                  <a:lnTo>
                    <a:pt x="2" y="37"/>
                  </a:lnTo>
                  <a:lnTo>
                    <a:pt x="0" y="31"/>
                  </a:lnTo>
                  <a:lnTo>
                    <a:pt x="4" y="19"/>
                  </a:lnTo>
                  <a:lnTo>
                    <a:pt x="11" y="8"/>
                  </a:lnTo>
                  <a:lnTo>
                    <a:pt x="21" y="2"/>
                  </a:lnTo>
                  <a:lnTo>
                    <a:pt x="26" y="0"/>
                  </a:lnTo>
                  <a:lnTo>
                    <a:pt x="3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3741"/>
            <p:cNvSpPr>
              <a:spLocks noEditPoints="1"/>
            </p:cNvSpPr>
            <p:nvPr/>
          </p:nvSpPr>
          <p:spPr bwMode="auto">
            <a:xfrm>
              <a:off x="3716338" y="6045200"/>
              <a:ext cx="107950" cy="131763"/>
            </a:xfrm>
            <a:custGeom>
              <a:avLst/>
              <a:gdLst>
                <a:gd name="T0" fmla="*/ 48 w 68"/>
                <a:gd name="T1" fmla="*/ 79 h 83"/>
                <a:gd name="T2" fmla="*/ 52 w 68"/>
                <a:gd name="T3" fmla="*/ 79 h 83"/>
                <a:gd name="T4" fmla="*/ 33 w 68"/>
                <a:gd name="T5" fmla="*/ 75 h 83"/>
                <a:gd name="T6" fmla="*/ 46 w 68"/>
                <a:gd name="T7" fmla="*/ 79 h 83"/>
                <a:gd name="T8" fmla="*/ 33 w 68"/>
                <a:gd name="T9" fmla="*/ 75 h 83"/>
                <a:gd name="T10" fmla="*/ 61 w 68"/>
                <a:gd name="T11" fmla="*/ 37 h 83"/>
                <a:gd name="T12" fmla="*/ 64 w 68"/>
                <a:gd name="T13" fmla="*/ 51 h 83"/>
                <a:gd name="T14" fmla="*/ 64 w 68"/>
                <a:gd name="T15" fmla="*/ 51 h 83"/>
                <a:gd name="T16" fmla="*/ 61 w 68"/>
                <a:gd name="T17" fmla="*/ 37 h 83"/>
                <a:gd name="T18" fmla="*/ 4 w 68"/>
                <a:gd name="T19" fmla="*/ 37 h 83"/>
                <a:gd name="T20" fmla="*/ 4 w 68"/>
                <a:gd name="T21" fmla="*/ 37 h 83"/>
                <a:gd name="T22" fmla="*/ 4 w 68"/>
                <a:gd name="T23" fmla="*/ 33 h 83"/>
                <a:gd name="T24" fmla="*/ 4 w 68"/>
                <a:gd name="T25" fmla="*/ 32 h 83"/>
                <a:gd name="T26" fmla="*/ 31 w 68"/>
                <a:gd name="T27" fmla="*/ 7 h 83"/>
                <a:gd name="T28" fmla="*/ 25 w 68"/>
                <a:gd name="T29" fmla="*/ 8 h 83"/>
                <a:gd name="T30" fmla="*/ 9 w 68"/>
                <a:gd name="T31" fmla="*/ 21 h 83"/>
                <a:gd name="T32" fmla="*/ 6 w 68"/>
                <a:gd name="T33" fmla="*/ 32 h 83"/>
                <a:gd name="T34" fmla="*/ 9 w 68"/>
                <a:gd name="T35" fmla="*/ 43 h 83"/>
                <a:gd name="T36" fmla="*/ 26 w 68"/>
                <a:gd name="T37" fmla="*/ 66 h 83"/>
                <a:gd name="T38" fmla="*/ 48 w 68"/>
                <a:gd name="T39" fmla="*/ 76 h 83"/>
                <a:gd name="T40" fmla="*/ 51 w 68"/>
                <a:gd name="T41" fmla="*/ 76 h 83"/>
                <a:gd name="T42" fmla="*/ 57 w 68"/>
                <a:gd name="T43" fmla="*/ 72 h 83"/>
                <a:gd name="T44" fmla="*/ 61 w 68"/>
                <a:gd name="T45" fmla="*/ 63 h 83"/>
                <a:gd name="T46" fmla="*/ 60 w 68"/>
                <a:gd name="T47" fmla="*/ 45 h 83"/>
                <a:gd name="T48" fmla="*/ 56 w 68"/>
                <a:gd name="T49" fmla="*/ 32 h 83"/>
                <a:gd name="T50" fmla="*/ 40 w 68"/>
                <a:gd name="T51" fmla="*/ 9 h 83"/>
                <a:gd name="T52" fmla="*/ 31 w 68"/>
                <a:gd name="T53" fmla="*/ 7 h 83"/>
                <a:gd name="T54" fmla="*/ 23 w 68"/>
                <a:gd name="T55" fmla="*/ 4 h 83"/>
                <a:gd name="T56" fmla="*/ 23 w 68"/>
                <a:gd name="T57" fmla="*/ 4 h 83"/>
                <a:gd name="T58" fmla="*/ 31 w 68"/>
                <a:gd name="T59" fmla="*/ 0 h 83"/>
                <a:gd name="T60" fmla="*/ 54 w 68"/>
                <a:gd name="T61" fmla="*/ 13 h 83"/>
                <a:gd name="T62" fmla="*/ 61 w 68"/>
                <a:gd name="T63" fmla="*/ 28 h 83"/>
                <a:gd name="T64" fmla="*/ 63 w 68"/>
                <a:gd name="T65" fmla="*/ 30 h 83"/>
                <a:gd name="T66" fmla="*/ 67 w 68"/>
                <a:gd name="T67" fmla="*/ 43 h 83"/>
                <a:gd name="T68" fmla="*/ 68 w 68"/>
                <a:gd name="T69" fmla="*/ 58 h 83"/>
                <a:gd name="T70" fmla="*/ 63 w 68"/>
                <a:gd name="T71" fmla="*/ 75 h 83"/>
                <a:gd name="T72" fmla="*/ 52 w 68"/>
                <a:gd name="T73" fmla="*/ 81 h 83"/>
                <a:gd name="T74" fmla="*/ 48 w 68"/>
                <a:gd name="T75" fmla="*/ 83 h 83"/>
                <a:gd name="T76" fmla="*/ 48 w 68"/>
                <a:gd name="T77" fmla="*/ 83 h 83"/>
                <a:gd name="T78" fmla="*/ 22 w 68"/>
                <a:gd name="T79" fmla="*/ 71 h 83"/>
                <a:gd name="T80" fmla="*/ 4 w 68"/>
                <a:gd name="T81" fmla="*/ 46 h 83"/>
                <a:gd name="T82" fmla="*/ 0 w 68"/>
                <a:gd name="T83" fmla="*/ 32 h 83"/>
                <a:gd name="T84" fmla="*/ 0 w 68"/>
                <a:gd name="T85" fmla="*/ 32 h 83"/>
                <a:gd name="T86" fmla="*/ 0 w 68"/>
                <a:gd name="T87" fmla="*/ 32 h 83"/>
                <a:gd name="T88" fmla="*/ 12 w 68"/>
                <a:gd name="T89" fmla="*/ 8 h 83"/>
                <a:gd name="T90" fmla="*/ 26 w 68"/>
                <a:gd name="T9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 h="83">
                  <a:moveTo>
                    <a:pt x="52" y="79"/>
                  </a:moveTo>
                  <a:lnTo>
                    <a:pt x="48" y="79"/>
                  </a:lnTo>
                  <a:lnTo>
                    <a:pt x="48" y="79"/>
                  </a:lnTo>
                  <a:lnTo>
                    <a:pt x="52" y="79"/>
                  </a:lnTo>
                  <a:close/>
                  <a:moveTo>
                    <a:pt x="26" y="70"/>
                  </a:moveTo>
                  <a:lnTo>
                    <a:pt x="33" y="75"/>
                  </a:lnTo>
                  <a:lnTo>
                    <a:pt x="39" y="77"/>
                  </a:lnTo>
                  <a:lnTo>
                    <a:pt x="46" y="79"/>
                  </a:lnTo>
                  <a:lnTo>
                    <a:pt x="39" y="77"/>
                  </a:lnTo>
                  <a:lnTo>
                    <a:pt x="33" y="75"/>
                  </a:lnTo>
                  <a:lnTo>
                    <a:pt x="26" y="70"/>
                  </a:lnTo>
                  <a:close/>
                  <a:moveTo>
                    <a:pt x="61" y="37"/>
                  </a:moveTo>
                  <a:lnTo>
                    <a:pt x="63" y="43"/>
                  </a:lnTo>
                  <a:lnTo>
                    <a:pt x="64" y="51"/>
                  </a:lnTo>
                  <a:lnTo>
                    <a:pt x="65" y="58"/>
                  </a:lnTo>
                  <a:lnTo>
                    <a:pt x="64" y="51"/>
                  </a:lnTo>
                  <a:lnTo>
                    <a:pt x="63" y="43"/>
                  </a:lnTo>
                  <a:lnTo>
                    <a:pt x="61" y="37"/>
                  </a:lnTo>
                  <a:close/>
                  <a:moveTo>
                    <a:pt x="4" y="37"/>
                  </a:moveTo>
                  <a:lnTo>
                    <a:pt x="4" y="37"/>
                  </a:lnTo>
                  <a:lnTo>
                    <a:pt x="5" y="41"/>
                  </a:lnTo>
                  <a:lnTo>
                    <a:pt x="4" y="37"/>
                  </a:lnTo>
                  <a:close/>
                  <a:moveTo>
                    <a:pt x="4" y="32"/>
                  </a:moveTo>
                  <a:lnTo>
                    <a:pt x="4" y="33"/>
                  </a:lnTo>
                  <a:lnTo>
                    <a:pt x="4" y="35"/>
                  </a:lnTo>
                  <a:lnTo>
                    <a:pt x="4" y="32"/>
                  </a:lnTo>
                  <a:lnTo>
                    <a:pt x="4" y="32"/>
                  </a:lnTo>
                  <a:close/>
                  <a:moveTo>
                    <a:pt x="31" y="7"/>
                  </a:moveTo>
                  <a:lnTo>
                    <a:pt x="27" y="7"/>
                  </a:lnTo>
                  <a:lnTo>
                    <a:pt x="25" y="8"/>
                  </a:lnTo>
                  <a:lnTo>
                    <a:pt x="16" y="13"/>
                  </a:lnTo>
                  <a:lnTo>
                    <a:pt x="9" y="21"/>
                  </a:lnTo>
                  <a:lnTo>
                    <a:pt x="6" y="32"/>
                  </a:lnTo>
                  <a:lnTo>
                    <a:pt x="6" y="32"/>
                  </a:lnTo>
                  <a:lnTo>
                    <a:pt x="6" y="38"/>
                  </a:lnTo>
                  <a:lnTo>
                    <a:pt x="9" y="43"/>
                  </a:lnTo>
                  <a:lnTo>
                    <a:pt x="16" y="56"/>
                  </a:lnTo>
                  <a:lnTo>
                    <a:pt x="26" y="66"/>
                  </a:lnTo>
                  <a:lnTo>
                    <a:pt x="38" y="73"/>
                  </a:lnTo>
                  <a:lnTo>
                    <a:pt x="48" y="76"/>
                  </a:lnTo>
                  <a:lnTo>
                    <a:pt x="48" y="76"/>
                  </a:lnTo>
                  <a:lnTo>
                    <a:pt x="51" y="76"/>
                  </a:lnTo>
                  <a:lnTo>
                    <a:pt x="54" y="75"/>
                  </a:lnTo>
                  <a:lnTo>
                    <a:pt x="57" y="72"/>
                  </a:lnTo>
                  <a:lnTo>
                    <a:pt x="60" y="68"/>
                  </a:lnTo>
                  <a:lnTo>
                    <a:pt x="61" y="63"/>
                  </a:lnTo>
                  <a:lnTo>
                    <a:pt x="61" y="58"/>
                  </a:lnTo>
                  <a:lnTo>
                    <a:pt x="60" y="45"/>
                  </a:lnTo>
                  <a:lnTo>
                    <a:pt x="56" y="32"/>
                  </a:lnTo>
                  <a:lnTo>
                    <a:pt x="56" y="32"/>
                  </a:lnTo>
                  <a:lnTo>
                    <a:pt x="48" y="17"/>
                  </a:lnTo>
                  <a:lnTo>
                    <a:pt x="40" y="9"/>
                  </a:lnTo>
                  <a:lnTo>
                    <a:pt x="31" y="7"/>
                  </a:lnTo>
                  <a:lnTo>
                    <a:pt x="31" y="7"/>
                  </a:lnTo>
                  <a:close/>
                  <a:moveTo>
                    <a:pt x="26" y="4"/>
                  </a:moveTo>
                  <a:lnTo>
                    <a:pt x="23" y="4"/>
                  </a:lnTo>
                  <a:lnTo>
                    <a:pt x="18" y="7"/>
                  </a:lnTo>
                  <a:lnTo>
                    <a:pt x="23" y="4"/>
                  </a:lnTo>
                  <a:lnTo>
                    <a:pt x="26" y="4"/>
                  </a:lnTo>
                  <a:close/>
                  <a:moveTo>
                    <a:pt x="31" y="0"/>
                  </a:moveTo>
                  <a:lnTo>
                    <a:pt x="43" y="4"/>
                  </a:lnTo>
                  <a:lnTo>
                    <a:pt x="54" y="13"/>
                  </a:lnTo>
                  <a:lnTo>
                    <a:pt x="61" y="28"/>
                  </a:lnTo>
                  <a:lnTo>
                    <a:pt x="61" y="28"/>
                  </a:lnTo>
                  <a:lnTo>
                    <a:pt x="61" y="29"/>
                  </a:lnTo>
                  <a:lnTo>
                    <a:pt x="63" y="30"/>
                  </a:lnTo>
                  <a:lnTo>
                    <a:pt x="63" y="30"/>
                  </a:lnTo>
                  <a:lnTo>
                    <a:pt x="67" y="43"/>
                  </a:lnTo>
                  <a:lnTo>
                    <a:pt x="68" y="58"/>
                  </a:lnTo>
                  <a:lnTo>
                    <a:pt x="68" y="58"/>
                  </a:lnTo>
                  <a:lnTo>
                    <a:pt x="67" y="67"/>
                  </a:lnTo>
                  <a:lnTo>
                    <a:pt x="63" y="75"/>
                  </a:lnTo>
                  <a:lnTo>
                    <a:pt x="55" y="81"/>
                  </a:lnTo>
                  <a:lnTo>
                    <a:pt x="52" y="81"/>
                  </a:lnTo>
                  <a:lnTo>
                    <a:pt x="48" y="83"/>
                  </a:lnTo>
                  <a:lnTo>
                    <a:pt x="48" y="83"/>
                  </a:lnTo>
                  <a:lnTo>
                    <a:pt x="48" y="80"/>
                  </a:lnTo>
                  <a:lnTo>
                    <a:pt x="48" y="83"/>
                  </a:lnTo>
                  <a:lnTo>
                    <a:pt x="35" y="79"/>
                  </a:lnTo>
                  <a:lnTo>
                    <a:pt x="22" y="71"/>
                  </a:lnTo>
                  <a:lnTo>
                    <a:pt x="12" y="59"/>
                  </a:lnTo>
                  <a:lnTo>
                    <a:pt x="4" y="46"/>
                  </a:lnTo>
                  <a:lnTo>
                    <a:pt x="1" y="39"/>
                  </a:lnTo>
                  <a:lnTo>
                    <a:pt x="0" y="32"/>
                  </a:lnTo>
                  <a:lnTo>
                    <a:pt x="0" y="32"/>
                  </a:lnTo>
                  <a:lnTo>
                    <a:pt x="0" y="32"/>
                  </a:lnTo>
                  <a:lnTo>
                    <a:pt x="0" y="32"/>
                  </a:lnTo>
                  <a:lnTo>
                    <a:pt x="0" y="32"/>
                  </a:lnTo>
                  <a:lnTo>
                    <a:pt x="4" y="18"/>
                  </a:lnTo>
                  <a:lnTo>
                    <a:pt x="12" y="8"/>
                  </a:lnTo>
                  <a:lnTo>
                    <a:pt x="22" y="1"/>
                  </a:lnTo>
                  <a:lnTo>
                    <a:pt x="26" y="0"/>
                  </a:lnTo>
                  <a:lnTo>
                    <a:pt x="31"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3742"/>
            <p:cNvSpPr>
              <a:spLocks/>
            </p:cNvSpPr>
            <p:nvPr/>
          </p:nvSpPr>
          <p:spPr bwMode="auto">
            <a:xfrm>
              <a:off x="3684588" y="6076950"/>
              <a:ext cx="44450" cy="122238"/>
            </a:xfrm>
            <a:custGeom>
              <a:avLst/>
              <a:gdLst>
                <a:gd name="T0" fmla="*/ 24 w 28"/>
                <a:gd name="T1" fmla="*/ 0 h 77"/>
                <a:gd name="T2" fmla="*/ 24 w 28"/>
                <a:gd name="T3" fmla="*/ 0 h 77"/>
                <a:gd name="T4" fmla="*/ 26 w 28"/>
                <a:gd name="T5" fmla="*/ 2 h 77"/>
                <a:gd name="T6" fmla="*/ 26 w 28"/>
                <a:gd name="T7" fmla="*/ 2 h 77"/>
                <a:gd name="T8" fmla="*/ 25 w 28"/>
                <a:gd name="T9" fmla="*/ 4 h 77"/>
                <a:gd name="T10" fmla="*/ 23 w 28"/>
                <a:gd name="T11" fmla="*/ 6 h 77"/>
                <a:gd name="T12" fmla="*/ 21 w 28"/>
                <a:gd name="T13" fmla="*/ 9 h 77"/>
                <a:gd name="T14" fmla="*/ 19 w 28"/>
                <a:gd name="T15" fmla="*/ 13 h 77"/>
                <a:gd name="T16" fmla="*/ 15 w 28"/>
                <a:gd name="T17" fmla="*/ 15 h 77"/>
                <a:gd name="T18" fmla="*/ 9 w 28"/>
                <a:gd name="T19" fmla="*/ 25 h 77"/>
                <a:gd name="T20" fmla="*/ 5 w 28"/>
                <a:gd name="T21" fmla="*/ 33 h 77"/>
                <a:gd name="T22" fmla="*/ 4 w 28"/>
                <a:gd name="T23" fmla="*/ 39 h 77"/>
                <a:gd name="T24" fmla="*/ 4 w 28"/>
                <a:gd name="T25" fmla="*/ 39 h 77"/>
                <a:gd name="T26" fmla="*/ 5 w 28"/>
                <a:gd name="T27" fmla="*/ 46 h 77"/>
                <a:gd name="T28" fmla="*/ 7 w 28"/>
                <a:gd name="T29" fmla="*/ 53 h 77"/>
                <a:gd name="T30" fmla="*/ 8 w 28"/>
                <a:gd name="T31" fmla="*/ 60 h 77"/>
                <a:gd name="T32" fmla="*/ 9 w 28"/>
                <a:gd name="T33" fmla="*/ 65 h 77"/>
                <a:gd name="T34" fmla="*/ 12 w 28"/>
                <a:gd name="T35" fmla="*/ 69 h 77"/>
                <a:gd name="T36" fmla="*/ 13 w 28"/>
                <a:gd name="T37" fmla="*/ 72 h 77"/>
                <a:gd name="T38" fmla="*/ 15 w 28"/>
                <a:gd name="T39" fmla="*/ 74 h 77"/>
                <a:gd name="T40" fmla="*/ 15 w 28"/>
                <a:gd name="T41" fmla="*/ 74 h 77"/>
                <a:gd name="T42" fmla="*/ 16 w 28"/>
                <a:gd name="T43" fmla="*/ 74 h 77"/>
                <a:gd name="T44" fmla="*/ 19 w 28"/>
                <a:gd name="T45" fmla="*/ 74 h 77"/>
                <a:gd name="T46" fmla="*/ 23 w 28"/>
                <a:gd name="T47" fmla="*/ 74 h 77"/>
                <a:gd name="T48" fmla="*/ 25 w 28"/>
                <a:gd name="T49" fmla="*/ 74 h 77"/>
                <a:gd name="T50" fmla="*/ 26 w 28"/>
                <a:gd name="T51" fmla="*/ 74 h 77"/>
                <a:gd name="T52" fmla="*/ 28 w 28"/>
                <a:gd name="T53" fmla="*/ 74 h 77"/>
                <a:gd name="T54" fmla="*/ 28 w 28"/>
                <a:gd name="T55" fmla="*/ 77 h 77"/>
                <a:gd name="T56" fmla="*/ 26 w 28"/>
                <a:gd name="T57" fmla="*/ 77 h 77"/>
                <a:gd name="T58" fmla="*/ 25 w 28"/>
                <a:gd name="T59" fmla="*/ 77 h 77"/>
                <a:gd name="T60" fmla="*/ 23 w 28"/>
                <a:gd name="T61" fmla="*/ 77 h 77"/>
                <a:gd name="T62" fmla="*/ 19 w 28"/>
                <a:gd name="T63" fmla="*/ 77 h 77"/>
                <a:gd name="T64" fmla="*/ 16 w 28"/>
                <a:gd name="T65" fmla="*/ 77 h 77"/>
                <a:gd name="T66" fmla="*/ 13 w 28"/>
                <a:gd name="T67" fmla="*/ 77 h 77"/>
                <a:gd name="T68" fmla="*/ 12 w 28"/>
                <a:gd name="T69" fmla="*/ 76 h 77"/>
                <a:gd name="T70" fmla="*/ 11 w 28"/>
                <a:gd name="T71" fmla="*/ 74 h 77"/>
                <a:gd name="T72" fmla="*/ 9 w 28"/>
                <a:gd name="T73" fmla="*/ 72 h 77"/>
                <a:gd name="T74" fmla="*/ 8 w 28"/>
                <a:gd name="T75" fmla="*/ 68 h 77"/>
                <a:gd name="T76" fmla="*/ 5 w 28"/>
                <a:gd name="T77" fmla="*/ 63 h 77"/>
                <a:gd name="T78" fmla="*/ 3 w 28"/>
                <a:gd name="T79" fmla="*/ 51 h 77"/>
                <a:gd name="T80" fmla="*/ 2 w 28"/>
                <a:gd name="T81" fmla="*/ 40 h 77"/>
                <a:gd name="T82" fmla="*/ 0 w 28"/>
                <a:gd name="T83" fmla="*/ 39 h 77"/>
                <a:gd name="T84" fmla="*/ 3 w 28"/>
                <a:gd name="T85" fmla="*/ 31 h 77"/>
                <a:gd name="T86" fmla="*/ 7 w 28"/>
                <a:gd name="T87" fmla="*/ 22 h 77"/>
                <a:gd name="T88" fmla="*/ 13 w 28"/>
                <a:gd name="T89" fmla="*/ 14 h 77"/>
                <a:gd name="T90" fmla="*/ 19 w 28"/>
                <a:gd name="T91" fmla="*/ 6 h 77"/>
                <a:gd name="T92" fmla="*/ 23 w 28"/>
                <a:gd name="T93" fmla="*/ 2 h 77"/>
                <a:gd name="T94" fmla="*/ 24 w 28"/>
                <a:gd name="T9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 h="77">
                  <a:moveTo>
                    <a:pt x="24" y="0"/>
                  </a:moveTo>
                  <a:lnTo>
                    <a:pt x="24" y="0"/>
                  </a:lnTo>
                  <a:lnTo>
                    <a:pt x="26" y="2"/>
                  </a:lnTo>
                  <a:lnTo>
                    <a:pt x="26" y="2"/>
                  </a:lnTo>
                  <a:lnTo>
                    <a:pt x="25" y="4"/>
                  </a:lnTo>
                  <a:lnTo>
                    <a:pt x="23" y="6"/>
                  </a:lnTo>
                  <a:lnTo>
                    <a:pt x="21" y="9"/>
                  </a:lnTo>
                  <a:lnTo>
                    <a:pt x="19" y="13"/>
                  </a:lnTo>
                  <a:lnTo>
                    <a:pt x="15" y="15"/>
                  </a:lnTo>
                  <a:lnTo>
                    <a:pt x="9" y="25"/>
                  </a:lnTo>
                  <a:lnTo>
                    <a:pt x="5" y="33"/>
                  </a:lnTo>
                  <a:lnTo>
                    <a:pt x="4" y="39"/>
                  </a:lnTo>
                  <a:lnTo>
                    <a:pt x="4" y="39"/>
                  </a:lnTo>
                  <a:lnTo>
                    <a:pt x="5" y="46"/>
                  </a:lnTo>
                  <a:lnTo>
                    <a:pt x="7" y="53"/>
                  </a:lnTo>
                  <a:lnTo>
                    <a:pt x="8" y="60"/>
                  </a:lnTo>
                  <a:lnTo>
                    <a:pt x="9" y="65"/>
                  </a:lnTo>
                  <a:lnTo>
                    <a:pt x="12" y="69"/>
                  </a:lnTo>
                  <a:lnTo>
                    <a:pt x="13" y="72"/>
                  </a:lnTo>
                  <a:lnTo>
                    <a:pt x="15" y="74"/>
                  </a:lnTo>
                  <a:lnTo>
                    <a:pt x="15" y="74"/>
                  </a:lnTo>
                  <a:lnTo>
                    <a:pt x="16" y="74"/>
                  </a:lnTo>
                  <a:lnTo>
                    <a:pt x="19" y="74"/>
                  </a:lnTo>
                  <a:lnTo>
                    <a:pt x="23" y="74"/>
                  </a:lnTo>
                  <a:lnTo>
                    <a:pt x="25" y="74"/>
                  </a:lnTo>
                  <a:lnTo>
                    <a:pt x="26" y="74"/>
                  </a:lnTo>
                  <a:lnTo>
                    <a:pt x="28" y="74"/>
                  </a:lnTo>
                  <a:lnTo>
                    <a:pt x="28" y="77"/>
                  </a:lnTo>
                  <a:lnTo>
                    <a:pt x="26" y="77"/>
                  </a:lnTo>
                  <a:lnTo>
                    <a:pt x="25" y="77"/>
                  </a:lnTo>
                  <a:lnTo>
                    <a:pt x="23" y="77"/>
                  </a:lnTo>
                  <a:lnTo>
                    <a:pt x="19" y="77"/>
                  </a:lnTo>
                  <a:lnTo>
                    <a:pt x="16" y="77"/>
                  </a:lnTo>
                  <a:lnTo>
                    <a:pt x="13" y="77"/>
                  </a:lnTo>
                  <a:lnTo>
                    <a:pt x="12" y="76"/>
                  </a:lnTo>
                  <a:lnTo>
                    <a:pt x="11" y="74"/>
                  </a:lnTo>
                  <a:lnTo>
                    <a:pt x="9" y="72"/>
                  </a:lnTo>
                  <a:lnTo>
                    <a:pt x="8" y="68"/>
                  </a:lnTo>
                  <a:lnTo>
                    <a:pt x="5" y="63"/>
                  </a:lnTo>
                  <a:lnTo>
                    <a:pt x="3" y="51"/>
                  </a:lnTo>
                  <a:lnTo>
                    <a:pt x="2" y="40"/>
                  </a:lnTo>
                  <a:lnTo>
                    <a:pt x="0" y="39"/>
                  </a:lnTo>
                  <a:lnTo>
                    <a:pt x="3" y="31"/>
                  </a:lnTo>
                  <a:lnTo>
                    <a:pt x="7" y="22"/>
                  </a:lnTo>
                  <a:lnTo>
                    <a:pt x="13" y="14"/>
                  </a:lnTo>
                  <a:lnTo>
                    <a:pt x="19" y="6"/>
                  </a:lnTo>
                  <a:lnTo>
                    <a:pt x="23" y="2"/>
                  </a:lnTo>
                  <a:lnTo>
                    <a:pt x="2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3743"/>
            <p:cNvSpPr>
              <a:spLocks noEditPoints="1"/>
            </p:cNvSpPr>
            <p:nvPr/>
          </p:nvSpPr>
          <p:spPr bwMode="auto">
            <a:xfrm>
              <a:off x="3683000" y="6073775"/>
              <a:ext cx="47625" cy="130175"/>
            </a:xfrm>
            <a:custGeom>
              <a:avLst/>
              <a:gdLst>
                <a:gd name="T0" fmla="*/ 17 w 30"/>
                <a:gd name="T1" fmla="*/ 78 h 82"/>
                <a:gd name="T2" fmla="*/ 17 w 30"/>
                <a:gd name="T3" fmla="*/ 78 h 82"/>
                <a:gd name="T4" fmla="*/ 16 w 30"/>
                <a:gd name="T5" fmla="*/ 78 h 82"/>
                <a:gd name="T6" fmla="*/ 12 w 30"/>
                <a:gd name="T7" fmla="*/ 74 h 82"/>
                <a:gd name="T8" fmla="*/ 12 w 30"/>
                <a:gd name="T9" fmla="*/ 72 h 82"/>
                <a:gd name="T10" fmla="*/ 6 w 30"/>
                <a:gd name="T11" fmla="*/ 55 h 82"/>
                <a:gd name="T12" fmla="*/ 6 w 30"/>
                <a:gd name="T13" fmla="*/ 55 h 82"/>
                <a:gd name="T14" fmla="*/ 5 w 30"/>
                <a:gd name="T15" fmla="*/ 48 h 82"/>
                <a:gd name="T16" fmla="*/ 5 w 30"/>
                <a:gd name="T17" fmla="*/ 48 h 82"/>
                <a:gd name="T18" fmla="*/ 4 w 30"/>
                <a:gd name="T19" fmla="*/ 42 h 82"/>
                <a:gd name="T20" fmla="*/ 4 w 30"/>
                <a:gd name="T21" fmla="*/ 42 h 82"/>
                <a:gd name="T22" fmla="*/ 21 w 30"/>
                <a:gd name="T23" fmla="*/ 10 h 82"/>
                <a:gd name="T24" fmla="*/ 16 w 30"/>
                <a:gd name="T25" fmla="*/ 17 h 82"/>
                <a:gd name="T26" fmla="*/ 8 w 30"/>
                <a:gd name="T27" fmla="*/ 28 h 82"/>
                <a:gd name="T28" fmla="*/ 16 w 30"/>
                <a:gd name="T29" fmla="*/ 17 h 82"/>
                <a:gd name="T30" fmla="*/ 21 w 30"/>
                <a:gd name="T31" fmla="*/ 10 h 82"/>
                <a:gd name="T32" fmla="*/ 26 w 30"/>
                <a:gd name="T33" fmla="*/ 0 h 82"/>
                <a:gd name="T34" fmla="*/ 29 w 30"/>
                <a:gd name="T35" fmla="*/ 4 h 82"/>
                <a:gd name="T36" fmla="*/ 29 w 30"/>
                <a:gd name="T37" fmla="*/ 4 h 82"/>
                <a:gd name="T38" fmla="*/ 29 w 30"/>
                <a:gd name="T39" fmla="*/ 6 h 82"/>
                <a:gd name="T40" fmla="*/ 29 w 30"/>
                <a:gd name="T41" fmla="*/ 6 h 82"/>
                <a:gd name="T42" fmla="*/ 26 w 30"/>
                <a:gd name="T43" fmla="*/ 7 h 82"/>
                <a:gd name="T44" fmla="*/ 22 w 30"/>
                <a:gd name="T45" fmla="*/ 14 h 82"/>
                <a:gd name="T46" fmla="*/ 12 w 30"/>
                <a:gd name="T47" fmla="*/ 27 h 82"/>
                <a:gd name="T48" fmla="*/ 6 w 30"/>
                <a:gd name="T49" fmla="*/ 41 h 82"/>
                <a:gd name="T50" fmla="*/ 6 w 30"/>
                <a:gd name="T51" fmla="*/ 41 h 82"/>
                <a:gd name="T52" fmla="*/ 8 w 30"/>
                <a:gd name="T53" fmla="*/ 48 h 82"/>
                <a:gd name="T54" fmla="*/ 10 w 30"/>
                <a:gd name="T55" fmla="*/ 62 h 82"/>
                <a:gd name="T56" fmla="*/ 14 w 30"/>
                <a:gd name="T57" fmla="*/ 71 h 82"/>
                <a:gd name="T58" fmla="*/ 16 w 30"/>
                <a:gd name="T59" fmla="*/ 75 h 82"/>
                <a:gd name="T60" fmla="*/ 20 w 30"/>
                <a:gd name="T61" fmla="*/ 75 h 82"/>
                <a:gd name="T62" fmla="*/ 24 w 30"/>
                <a:gd name="T63" fmla="*/ 75 h 82"/>
                <a:gd name="T64" fmla="*/ 29 w 30"/>
                <a:gd name="T65" fmla="*/ 74 h 82"/>
                <a:gd name="T66" fmla="*/ 30 w 30"/>
                <a:gd name="T67" fmla="*/ 80 h 82"/>
                <a:gd name="T68" fmla="*/ 27 w 30"/>
                <a:gd name="T69" fmla="*/ 80 h 82"/>
                <a:gd name="T70" fmla="*/ 24 w 30"/>
                <a:gd name="T71" fmla="*/ 80 h 82"/>
                <a:gd name="T72" fmla="*/ 17 w 30"/>
                <a:gd name="T73" fmla="*/ 80 h 82"/>
                <a:gd name="T74" fmla="*/ 14 w 30"/>
                <a:gd name="T75" fmla="*/ 79 h 82"/>
                <a:gd name="T76" fmla="*/ 12 w 30"/>
                <a:gd name="T77" fmla="*/ 79 h 82"/>
                <a:gd name="T78" fmla="*/ 9 w 30"/>
                <a:gd name="T79" fmla="*/ 75 h 82"/>
                <a:gd name="T80" fmla="*/ 5 w 30"/>
                <a:gd name="T81" fmla="*/ 65 h 82"/>
                <a:gd name="T82" fmla="*/ 0 w 30"/>
                <a:gd name="T83" fmla="*/ 42 h 82"/>
                <a:gd name="T84" fmla="*/ 3 w 30"/>
                <a:gd name="T85" fmla="*/ 32 h 82"/>
                <a:gd name="T86" fmla="*/ 14 w 30"/>
                <a:gd name="T87" fmla="*/ 12 h 82"/>
                <a:gd name="T88" fmla="*/ 24 w 30"/>
                <a:gd name="T89" fmla="*/ 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 h="82">
                  <a:moveTo>
                    <a:pt x="16" y="78"/>
                  </a:moveTo>
                  <a:lnTo>
                    <a:pt x="17" y="78"/>
                  </a:lnTo>
                  <a:lnTo>
                    <a:pt x="20" y="78"/>
                  </a:lnTo>
                  <a:lnTo>
                    <a:pt x="17" y="78"/>
                  </a:lnTo>
                  <a:lnTo>
                    <a:pt x="16" y="78"/>
                  </a:lnTo>
                  <a:lnTo>
                    <a:pt x="16" y="78"/>
                  </a:lnTo>
                  <a:close/>
                  <a:moveTo>
                    <a:pt x="12" y="72"/>
                  </a:moveTo>
                  <a:lnTo>
                    <a:pt x="12" y="74"/>
                  </a:lnTo>
                  <a:lnTo>
                    <a:pt x="12" y="74"/>
                  </a:lnTo>
                  <a:lnTo>
                    <a:pt x="12" y="72"/>
                  </a:lnTo>
                  <a:close/>
                  <a:moveTo>
                    <a:pt x="6" y="55"/>
                  </a:moveTo>
                  <a:lnTo>
                    <a:pt x="6" y="55"/>
                  </a:lnTo>
                  <a:lnTo>
                    <a:pt x="6" y="58"/>
                  </a:lnTo>
                  <a:lnTo>
                    <a:pt x="6" y="55"/>
                  </a:lnTo>
                  <a:close/>
                  <a:moveTo>
                    <a:pt x="5" y="48"/>
                  </a:moveTo>
                  <a:lnTo>
                    <a:pt x="5" y="48"/>
                  </a:lnTo>
                  <a:lnTo>
                    <a:pt x="5" y="50"/>
                  </a:lnTo>
                  <a:lnTo>
                    <a:pt x="5" y="48"/>
                  </a:lnTo>
                  <a:close/>
                  <a:moveTo>
                    <a:pt x="4" y="41"/>
                  </a:moveTo>
                  <a:lnTo>
                    <a:pt x="4" y="42"/>
                  </a:lnTo>
                  <a:lnTo>
                    <a:pt x="4" y="46"/>
                  </a:lnTo>
                  <a:lnTo>
                    <a:pt x="4" y="42"/>
                  </a:lnTo>
                  <a:lnTo>
                    <a:pt x="4" y="41"/>
                  </a:lnTo>
                  <a:close/>
                  <a:moveTo>
                    <a:pt x="21" y="10"/>
                  </a:moveTo>
                  <a:lnTo>
                    <a:pt x="18" y="14"/>
                  </a:lnTo>
                  <a:lnTo>
                    <a:pt x="16" y="17"/>
                  </a:lnTo>
                  <a:lnTo>
                    <a:pt x="12" y="23"/>
                  </a:lnTo>
                  <a:lnTo>
                    <a:pt x="8" y="28"/>
                  </a:lnTo>
                  <a:lnTo>
                    <a:pt x="12" y="23"/>
                  </a:lnTo>
                  <a:lnTo>
                    <a:pt x="16" y="17"/>
                  </a:lnTo>
                  <a:lnTo>
                    <a:pt x="18" y="14"/>
                  </a:lnTo>
                  <a:lnTo>
                    <a:pt x="21" y="10"/>
                  </a:lnTo>
                  <a:close/>
                  <a:moveTo>
                    <a:pt x="24" y="0"/>
                  </a:moveTo>
                  <a:lnTo>
                    <a:pt x="26" y="0"/>
                  </a:lnTo>
                  <a:lnTo>
                    <a:pt x="30" y="3"/>
                  </a:lnTo>
                  <a:lnTo>
                    <a:pt x="29" y="4"/>
                  </a:lnTo>
                  <a:lnTo>
                    <a:pt x="29" y="4"/>
                  </a:lnTo>
                  <a:lnTo>
                    <a:pt x="29" y="4"/>
                  </a:lnTo>
                  <a:lnTo>
                    <a:pt x="29" y="4"/>
                  </a:lnTo>
                  <a:lnTo>
                    <a:pt x="29" y="6"/>
                  </a:lnTo>
                  <a:lnTo>
                    <a:pt x="29" y="6"/>
                  </a:lnTo>
                  <a:lnTo>
                    <a:pt x="29" y="6"/>
                  </a:lnTo>
                  <a:lnTo>
                    <a:pt x="27" y="6"/>
                  </a:lnTo>
                  <a:lnTo>
                    <a:pt x="26" y="7"/>
                  </a:lnTo>
                  <a:lnTo>
                    <a:pt x="25" y="10"/>
                  </a:lnTo>
                  <a:lnTo>
                    <a:pt x="22" y="14"/>
                  </a:lnTo>
                  <a:lnTo>
                    <a:pt x="17" y="19"/>
                  </a:lnTo>
                  <a:lnTo>
                    <a:pt x="12" y="27"/>
                  </a:lnTo>
                  <a:lnTo>
                    <a:pt x="8" y="35"/>
                  </a:lnTo>
                  <a:lnTo>
                    <a:pt x="6" y="41"/>
                  </a:lnTo>
                  <a:lnTo>
                    <a:pt x="6" y="41"/>
                  </a:lnTo>
                  <a:lnTo>
                    <a:pt x="6" y="41"/>
                  </a:lnTo>
                  <a:lnTo>
                    <a:pt x="6" y="41"/>
                  </a:lnTo>
                  <a:lnTo>
                    <a:pt x="8" y="48"/>
                  </a:lnTo>
                  <a:lnTo>
                    <a:pt x="9" y="54"/>
                  </a:lnTo>
                  <a:lnTo>
                    <a:pt x="10" y="62"/>
                  </a:lnTo>
                  <a:lnTo>
                    <a:pt x="13" y="66"/>
                  </a:lnTo>
                  <a:lnTo>
                    <a:pt x="14" y="71"/>
                  </a:lnTo>
                  <a:lnTo>
                    <a:pt x="16" y="72"/>
                  </a:lnTo>
                  <a:lnTo>
                    <a:pt x="16" y="75"/>
                  </a:lnTo>
                  <a:lnTo>
                    <a:pt x="18" y="75"/>
                  </a:lnTo>
                  <a:lnTo>
                    <a:pt x="20" y="75"/>
                  </a:lnTo>
                  <a:lnTo>
                    <a:pt x="21" y="75"/>
                  </a:lnTo>
                  <a:lnTo>
                    <a:pt x="24" y="75"/>
                  </a:lnTo>
                  <a:lnTo>
                    <a:pt x="27" y="75"/>
                  </a:lnTo>
                  <a:lnTo>
                    <a:pt x="29" y="74"/>
                  </a:lnTo>
                  <a:lnTo>
                    <a:pt x="30" y="74"/>
                  </a:lnTo>
                  <a:lnTo>
                    <a:pt x="30" y="80"/>
                  </a:lnTo>
                  <a:lnTo>
                    <a:pt x="29" y="80"/>
                  </a:lnTo>
                  <a:lnTo>
                    <a:pt x="27" y="80"/>
                  </a:lnTo>
                  <a:lnTo>
                    <a:pt x="26" y="80"/>
                  </a:lnTo>
                  <a:lnTo>
                    <a:pt x="24" y="80"/>
                  </a:lnTo>
                  <a:lnTo>
                    <a:pt x="20" y="82"/>
                  </a:lnTo>
                  <a:lnTo>
                    <a:pt x="17" y="80"/>
                  </a:lnTo>
                  <a:lnTo>
                    <a:pt x="14" y="80"/>
                  </a:lnTo>
                  <a:lnTo>
                    <a:pt x="14" y="79"/>
                  </a:lnTo>
                  <a:lnTo>
                    <a:pt x="14" y="80"/>
                  </a:lnTo>
                  <a:lnTo>
                    <a:pt x="12" y="79"/>
                  </a:lnTo>
                  <a:lnTo>
                    <a:pt x="10" y="76"/>
                  </a:lnTo>
                  <a:lnTo>
                    <a:pt x="9" y="75"/>
                  </a:lnTo>
                  <a:lnTo>
                    <a:pt x="8" y="70"/>
                  </a:lnTo>
                  <a:lnTo>
                    <a:pt x="5" y="65"/>
                  </a:lnTo>
                  <a:lnTo>
                    <a:pt x="3" y="53"/>
                  </a:lnTo>
                  <a:lnTo>
                    <a:pt x="0" y="42"/>
                  </a:lnTo>
                  <a:lnTo>
                    <a:pt x="0" y="41"/>
                  </a:lnTo>
                  <a:lnTo>
                    <a:pt x="3" y="32"/>
                  </a:lnTo>
                  <a:lnTo>
                    <a:pt x="8" y="21"/>
                  </a:lnTo>
                  <a:lnTo>
                    <a:pt x="14" y="12"/>
                  </a:lnTo>
                  <a:lnTo>
                    <a:pt x="21" y="6"/>
                  </a:lnTo>
                  <a:lnTo>
                    <a:pt x="24" y="2"/>
                  </a:lnTo>
                  <a:lnTo>
                    <a:pt x="2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3744"/>
            <p:cNvSpPr>
              <a:spLocks/>
            </p:cNvSpPr>
            <p:nvPr/>
          </p:nvSpPr>
          <p:spPr bwMode="auto">
            <a:xfrm>
              <a:off x="3705225" y="6194425"/>
              <a:ext cx="23813" cy="12700"/>
            </a:xfrm>
            <a:custGeom>
              <a:avLst/>
              <a:gdLst>
                <a:gd name="T0" fmla="*/ 2 w 15"/>
                <a:gd name="T1" fmla="*/ 0 h 8"/>
                <a:gd name="T2" fmla="*/ 15 w 15"/>
                <a:gd name="T3" fmla="*/ 4 h 8"/>
                <a:gd name="T4" fmla="*/ 13 w 15"/>
                <a:gd name="T5" fmla="*/ 8 h 8"/>
                <a:gd name="T6" fmla="*/ 0 w 15"/>
                <a:gd name="T7" fmla="*/ 3 h 8"/>
                <a:gd name="T8" fmla="*/ 2 w 15"/>
                <a:gd name="T9" fmla="*/ 0 h 8"/>
              </a:gdLst>
              <a:ahLst/>
              <a:cxnLst>
                <a:cxn ang="0">
                  <a:pos x="T0" y="T1"/>
                </a:cxn>
                <a:cxn ang="0">
                  <a:pos x="T2" y="T3"/>
                </a:cxn>
                <a:cxn ang="0">
                  <a:pos x="T4" y="T5"/>
                </a:cxn>
                <a:cxn ang="0">
                  <a:pos x="T6" y="T7"/>
                </a:cxn>
                <a:cxn ang="0">
                  <a:pos x="T8" y="T9"/>
                </a:cxn>
              </a:cxnLst>
              <a:rect l="0" t="0" r="r" b="b"/>
              <a:pathLst>
                <a:path w="15" h="8">
                  <a:moveTo>
                    <a:pt x="2" y="0"/>
                  </a:moveTo>
                  <a:lnTo>
                    <a:pt x="15" y="4"/>
                  </a:lnTo>
                  <a:lnTo>
                    <a:pt x="13" y="8"/>
                  </a:lnTo>
                  <a:lnTo>
                    <a:pt x="0" y="3"/>
                  </a:lnTo>
                  <a:lnTo>
                    <a:pt x="2"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3745"/>
            <p:cNvSpPr>
              <a:spLocks noEditPoints="1"/>
            </p:cNvSpPr>
            <p:nvPr/>
          </p:nvSpPr>
          <p:spPr bwMode="auto">
            <a:xfrm>
              <a:off x="3703638" y="6191250"/>
              <a:ext cx="28575" cy="19050"/>
            </a:xfrm>
            <a:custGeom>
              <a:avLst/>
              <a:gdLst>
                <a:gd name="T0" fmla="*/ 4 w 18"/>
                <a:gd name="T1" fmla="*/ 4 h 12"/>
                <a:gd name="T2" fmla="*/ 14 w 18"/>
                <a:gd name="T3" fmla="*/ 8 h 12"/>
                <a:gd name="T4" fmla="*/ 14 w 18"/>
                <a:gd name="T5" fmla="*/ 8 h 12"/>
                <a:gd name="T6" fmla="*/ 4 w 18"/>
                <a:gd name="T7" fmla="*/ 4 h 12"/>
                <a:gd name="T8" fmla="*/ 1 w 18"/>
                <a:gd name="T9" fmla="*/ 0 h 12"/>
                <a:gd name="T10" fmla="*/ 18 w 18"/>
                <a:gd name="T11" fmla="*/ 6 h 12"/>
                <a:gd name="T12" fmla="*/ 16 w 18"/>
                <a:gd name="T13" fmla="*/ 12 h 12"/>
                <a:gd name="T14" fmla="*/ 1 w 18"/>
                <a:gd name="T15" fmla="*/ 6 h 12"/>
                <a:gd name="T16" fmla="*/ 0 w 18"/>
                <a:gd name="T17" fmla="*/ 6 h 12"/>
                <a:gd name="T18" fmla="*/ 1 w 18"/>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4" y="4"/>
                  </a:moveTo>
                  <a:lnTo>
                    <a:pt x="14" y="8"/>
                  </a:lnTo>
                  <a:lnTo>
                    <a:pt x="14" y="8"/>
                  </a:lnTo>
                  <a:lnTo>
                    <a:pt x="4" y="4"/>
                  </a:lnTo>
                  <a:close/>
                  <a:moveTo>
                    <a:pt x="1" y="0"/>
                  </a:moveTo>
                  <a:lnTo>
                    <a:pt x="18" y="6"/>
                  </a:lnTo>
                  <a:lnTo>
                    <a:pt x="16" y="12"/>
                  </a:lnTo>
                  <a:lnTo>
                    <a:pt x="1" y="6"/>
                  </a:lnTo>
                  <a:lnTo>
                    <a:pt x="0" y="6"/>
                  </a:lnTo>
                  <a:lnTo>
                    <a:pt x="1"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3746"/>
            <p:cNvSpPr>
              <a:spLocks/>
            </p:cNvSpPr>
            <p:nvPr/>
          </p:nvSpPr>
          <p:spPr bwMode="auto">
            <a:xfrm>
              <a:off x="3765550" y="5935663"/>
              <a:ext cx="93663" cy="115888"/>
            </a:xfrm>
            <a:custGeom>
              <a:avLst/>
              <a:gdLst>
                <a:gd name="T0" fmla="*/ 33 w 59"/>
                <a:gd name="T1" fmla="*/ 0 h 73"/>
                <a:gd name="T2" fmla="*/ 47 w 59"/>
                <a:gd name="T3" fmla="*/ 1 h 73"/>
                <a:gd name="T4" fmla="*/ 47 w 59"/>
                <a:gd name="T5" fmla="*/ 2 h 73"/>
                <a:gd name="T6" fmla="*/ 49 w 59"/>
                <a:gd name="T7" fmla="*/ 4 h 73"/>
                <a:gd name="T8" fmla="*/ 51 w 59"/>
                <a:gd name="T9" fmla="*/ 6 h 73"/>
                <a:gd name="T10" fmla="*/ 54 w 59"/>
                <a:gd name="T11" fmla="*/ 12 h 73"/>
                <a:gd name="T12" fmla="*/ 57 w 59"/>
                <a:gd name="T13" fmla="*/ 17 h 73"/>
                <a:gd name="T14" fmla="*/ 58 w 59"/>
                <a:gd name="T15" fmla="*/ 23 h 73"/>
                <a:gd name="T16" fmla="*/ 59 w 59"/>
                <a:gd name="T17" fmla="*/ 31 h 73"/>
                <a:gd name="T18" fmla="*/ 58 w 59"/>
                <a:gd name="T19" fmla="*/ 36 h 73"/>
                <a:gd name="T20" fmla="*/ 58 w 59"/>
                <a:gd name="T21" fmla="*/ 42 h 73"/>
                <a:gd name="T22" fmla="*/ 54 w 59"/>
                <a:gd name="T23" fmla="*/ 50 h 73"/>
                <a:gd name="T24" fmla="*/ 46 w 59"/>
                <a:gd name="T25" fmla="*/ 56 h 73"/>
                <a:gd name="T26" fmla="*/ 37 w 59"/>
                <a:gd name="T27" fmla="*/ 61 h 73"/>
                <a:gd name="T28" fmla="*/ 28 w 59"/>
                <a:gd name="T29" fmla="*/ 65 h 73"/>
                <a:gd name="T30" fmla="*/ 15 w 59"/>
                <a:gd name="T31" fmla="*/ 69 h 73"/>
                <a:gd name="T32" fmla="*/ 6 w 59"/>
                <a:gd name="T33" fmla="*/ 72 h 73"/>
                <a:gd name="T34" fmla="*/ 2 w 59"/>
                <a:gd name="T35" fmla="*/ 73 h 73"/>
                <a:gd name="T36" fmla="*/ 0 w 59"/>
                <a:gd name="T37" fmla="*/ 69 h 73"/>
                <a:gd name="T38" fmla="*/ 4 w 59"/>
                <a:gd name="T39" fmla="*/ 69 h 73"/>
                <a:gd name="T40" fmla="*/ 13 w 59"/>
                <a:gd name="T41" fmla="*/ 67 h 73"/>
                <a:gd name="T42" fmla="*/ 26 w 59"/>
                <a:gd name="T43" fmla="*/ 63 h 73"/>
                <a:gd name="T44" fmla="*/ 40 w 59"/>
                <a:gd name="T45" fmla="*/ 57 h 73"/>
                <a:gd name="T46" fmla="*/ 49 w 59"/>
                <a:gd name="T47" fmla="*/ 50 h 73"/>
                <a:gd name="T48" fmla="*/ 55 w 59"/>
                <a:gd name="T49" fmla="*/ 40 h 73"/>
                <a:gd name="T50" fmla="*/ 55 w 59"/>
                <a:gd name="T51" fmla="*/ 36 h 73"/>
                <a:gd name="T52" fmla="*/ 55 w 59"/>
                <a:gd name="T53" fmla="*/ 31 h 73"/>
                <a:gd name="T54" fmla="*/ 55 w 59"/>
                <a:gd name="T55" fmla="*/ 25 h 73"/>
                <a:gd name="T56" fmla="*/ 54 w 59"/>
                <a:gd name="T57" fmla="*/ 18 h 73"/>
                <a:gd name="T58" fmla="*/ 51 w 59"/>
                <a:gd name="T59" fmla="*/ 13 h 73"/>
                <a:gd name="T60" fmla="*/ 49 w 59"/>
                <a:gd name="T61" fmla="*/ 9 h 73"/>
                <a:gd name="T62" fmla="*/ 47 w 59"/>
                <a:gd name="T63" fmla="*/ 6 h 73"/>
                <a:gd name="T64" fmla="*/ 46 w 59"/>
                <a:gd name="T65" fmla="*/ 5 h 73"/>
                <a:gd name="T66" fmla="*/ 33 w 59"/>
                <a:gd name="T67" fmla="*/ 4 h 73"/>
                <a:gd name="T68" fmla="*/ 33 w 59"/>
                <a:gd name="T6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73">
                  <a:moveTo>
                    <a:pt x="33" y="0"/>
                  </a:moveTo>
                  <a:lnTo>
                    <a:pt x="47" y="1"/>
                  </a:lnTo>
                  <a:lnTo>
                    <a:pt x="47" y="2"/>
                  </a:lnTo>
                  <a:lnTo>
                    <a:pt x="49" y="4"/>
                  </a:lnTo>
                  <a:lnTo>
                    <a:pt x="51" y="6"/>
                  </a:lnTo>
                  <a:lnTo>
                    <a:pt x="54" y="12"/>
                  </a:lnTo>
                  <a:lnTo>
                    <a:pt x="57" y="17"/>
                  </a:lnTo>
                  <a:lnTo>
                    <a:pt x="58" y="23"/>
                  </a:lnTo>
                  <a:lnTo>
                    <a:pt x="59" y="31"/>
                  </a:lnTo>
                  <a:lnTo>
                    <a:pt x="58" y="36"/>
                  </a:lnTo>
                  <a:lnTo>
                    <a:pt x="58" y="42"/>
                  </a:lnTo>
                  <a:lnTo>
                    <a:pt x="54" y="50"/>
                  </a:lnTo>
                  <a:lnTo>
                    <a:pt x="46" y="56"/>
                  </a:lnTo>
                  <a:lnTo>
                    <a:pt x="37" y="61"/>
                  </a:lnTo>
                  <a:lnTo>
                    <a:pt x="28" y="65"/>
                  </a:lnTo>
                  <a:lnTo>
                    <a:pt x="15" y="69"/>
                  </a:lnTo>
                  <a:lnTo>
                    <a:pt x="6" y="72"/>
                  </a:lnTo>
                  <a:lnTo>
                    <a:pt x="2" y="73"/>
                  </a:lnTo>
                  <a:lnTo>
                    <a:pt x="0" y="69"/>
                  </a:lnTo>
                  <a:lnTo>
                    <a:pt x="4" y="69"/>
                  </a:lnTo>
                  <a:lnTo>
                    <a:pt x="13" y="67"/>
                  </a:lnTo>
                  <a:lnTo>
                    <a:pt x="26" y="63"/>
                  </a:lnTo>
                  <a:lnTo>
                    <a:pt x="40" y="57"/>
                  </a:lnTo>
                  <a:lnTo>
                    <a:pt x="49" y="50"/>
                  </a:lnTo>
                  <a:lnTo>
                    <a:pt x="55" y="40"/>
                  </a:lnTo>
                  <a:lnTo>
                    <a:pt x="55" y="36"/>
                  </a:lnTo>
                  <a:lnTo>
                    <a:pt x="55" y="31"/>
                  </a:lnTo>
                  <a:lnTo>
                    <a:pt x="55" y="25"/>
                  </a:lnTo>
                  <a:lnTo>
                    <a:pt x="54" y="18"/>
                  </a:lnTo>
                  <a:lnTo>
                    <a:pt x="51" y="13"/>
                  </a:lnTo>
                  <a:lnTo>
                    <a:pt x="49" y="9"/>
                  </a:lnTo>
                  <a:lnTo>
                    <a:pt x="47" y="6"/>
                  </a:lnTo>
                  <a:lnTo>
                    <a:pt x="46" y="5"/>
                  </a:lnTo>
                  <a:lnTo>
                    <a:pt x="33" y="4"/>
                  </a:lnTo>
                  <a:lnTo>
                    <a:pt x="3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3747"/>
            <p:cNvSpPr>
              <a:spLocks noEditPoints="1"/>
            </p:cNvSpPr>
            <p:nvPr/>
          </p:nvSpPr>
          <p:spPr bwMode="auto">
            <a:xfrm>
              <a:off x="3763963" y="5932488"/>
              <a:ext cx="98425" cy="120650"/>
            </a:xfrm>
            <a:custGeom>
              <a:avLst/>
              <a:gdLst>
                <a:gd name="T0" fmla="*/ 4 w 62"/>
                <a:gd name="T1" fmla="*/ 72 h 76"/>
                <a:gd name="T2" fmla="*/ 7 w 62"/>
                <a:gd name="T3" fmla="*/ 72 h 76"/>
                <a:gd name="T4" fmla="*/ 7 w 62"/>
                <a:gd name="T5" fmla="*/ 72 h 76"/>
                <a:gd name="T6" fmla="*/ 8 w 62"/>
                <a:gd name="T7" fmla="*/ 72 h 76"/>
                <a:gd name="T8" fmla="*/ 16 w 62"/>
                <a:gd name="T9" fmla="*/ 70 h 76"/>
                <a:gd name="T10" fmla="*/ 16 w 62"/>
                <a:gd name="T11" fmla="*/ 70 h 76"/>
                <a:gd name="T12" fmla="*/ 58 w 62"/>
                <a:gd name="T13" fmla="*/ 44 h 76"/>
                <a:gd name="T14" fmla="*/ 45 w 62"/>
                <a:gd name="T15" fmla="*/ 58 h 76"/>
                <a:gd name="T16" fmla="*/ 45 w 62"/>
                <a:gd name="T17" fmla="*/ 58 h 76"/>
                <a:gd name="T18" fmla="*/ 58 w 62"/>
                <a:gd name="T19" fmla="*/ 44 h 76"/>
                <a:gd name="T20" fmla="*/ 55 w 62"/>
                <a:gd name="T21" fmla="*/ 16 h 76"/>
                <a:gd name="T22" fmla="*/ 58 w 62"/>
                <a:gd name="T23" fmla="*/ 27 h 76"/>
                <a:gd name="T24" fmla="*/ 58 w 62"/>
                <a:gd name="T25" fmla="*/ 27 h 76"/>
                <a:gd name="T26" fmla="*/ 55 w 62"/>
                <a:gd name="T27" fmla="*/ 16 h 76"/>
                <a:gd name="T28" fmla="*/ 50 w 62"/>
                <a:gd name="T29" fmla="*/ 7 h 76"/>
                <a:gd name="T30" fmla="*/ 50 w 62"/>
                <a:gd name="T31" fmla="*/ 7 h 76"/>
                <a:gd name="T32" fmla="*/ 35 w 62"/>
                <a:gd name="T33" fmla="*/ 4 h 76"/>
                <a:gd name="T34" fmla="*/ 35 w 62"/>
                <a:gd name="T35" fmla="*/ 4 h 76"/>
                <a:gd name="T36" fmla="*/ 33 w 62"/>
                <a:gd name="T37" fmla="*/ 0 h 76"/>
                <a:gd name="T38" fmla="*/ 48 w 62"/>
                <a:gd name="T39" fmla="*/ 3 h 76"/>
                <a:gd name="T40" fmla="*/ 51 w 62"/>
                <a:gd name="T41" fmla="*/ 4 h 76"/>
                <a:gd name="T42" fmla="*/ 56 w 62"/>
                <a:gd name="T43" fmla="*/ 12 h 76"/>
                <a:gd name="T44" fmla="*/ 62 w 62"/>
                <a:gd name="T45" fmla="*/ 33 h 76"/>
                <a:gd name="T46" fmla="*/ 62 w 62"/>
                <a:gd name="T47" fmla="*/ 38 h 76"/>
                <a:gd name="T48" fmla="*/ 56 w 62"/>
                <a:gd name="T49" fmla="*/ 53 h 76"/>
                <a:gd name="T50" fmla="*/ 39 w 62"/>
                <a:gd name="T51" fmla="*/ 65 h 76"/>
                <a:gd name="T52" fmla="*/ 17 w 62"/>
                <a:gd name="T53" fmla="*/ 72 h 76"/>
                <a:gd name="T54" fmla="*/ 3 w 62"/>
                <a:gd name="T55" fmla="*/ 76 h 76"/>
                <a:gd name="T56" fmla="*/ 1 w 62"/>
                <a:gd name="T57" fmla="*/ 75 h 76"/>
                <a:gd name="T58" fmla="*/ 0 w 62"/>
                <a:gd name="T59" fmla="*/ 71 h 76"/>
                <a:gd name="T60" fmla="*/ 1 w 62"/>
                <a:gd name="T61" fmla="*/ 70 h 76"/>
                <a:gd name="T62" fmla="*/ 1 w 62"/>
                <a:gd name="T63" fmla="*/ 70 h 76"/>
                <a:gd name="T64" fmla="*/ 1 w 62"/>
                <a:gd name="T65" fmla="*/ 70 h 76"/>
                <a:gd name="T66" fmla="*/ 3 w 62"/>
                <a:gd name="T67" fmla="*/ 70 h 76"/>
                <a:gd name="T68" fmla="*/ 7 w 62"/>
                <a:gd name="T69" fmla="*/ 70 h 76"/>
                <a:gd name="T70" fmla="*/ 14 w 62"/>
                <a:gd name="T71" fmla="*/ 67 h 76"/>
                <a:gd name="T72" fmla="*/ 27 w 62"/>
                <a:gd name="T73" fmla="*/ 63 h 76"/>
                <a:gd name="T74" fmla="*/ 50 w 62"/>
                <a:gd name="T75" fmla="*/ 50 h 76"/>
                <a:gd name="T76" fmla="*/ 55 w 62"/>
                <a:gd name="T77" fmla="*/ 38 h 76"/>
                <a:gd name="T78" fmla="*/ 55 w 62"/>
                <a:gd name="T79" fmla="*/ 27 h 76"/>
                <a:gd name="T80" fmla="*/ 51 w 62"/>
                <a:gd name="T81" fmla="*/ 15 h 76"/>
                <a:gd name="T82" fmla="*/ 47 w 62"/>
                <a:gd name="T83" fmla="*/ 10 h 76"/>
                <a:gd name="T84" fmla="*/ 33 w 62"/>
                <a:gd name="T85" fmla="*/ 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76">
                  <a:moveTo>
                    <a:pt x="7" y="72"/>
                  </a:moveTo>
                  <a:lnTo>
                    <a:pt x="4" y="72"/>
                  </a:lnTo>
                  <a:lnTo>
                    <a:pt x="4" y="72"/>
                  </a:lnTo>
                  <a:lnTo>
                    <a:pt x="7" y="72"/>
                  </a:lnTo>
                  <a:close/>
                  <a:moveTo>
                    <a:pt x="8" y="72"/>
                  </a:moveTo>
                  <a:lnTo>
                    <a:pt x="7" y="72"/>
                  </a:lnTo>
                  <a:lnTo>
                    <a:pt x="7" y="72"/>
                  </a:lnTo>
                  <a:lnTo>
                    <a:pt x="8" y="72"/>
                  </a:lnTo>
                  <a:close/>
                  <a:moveTo>
                    <a:pt x="16" y="70"/>
                  </a:moveTo>
                  <a:lnTo>
                    <a:pt x="16" y="70"/>
                  </a:lnTo>
                  <a:lnTo>
                    <a:pt x="16" y="70"/>
                  </a:lnTo>
                  <a:lnTo>
                    <a:pt x="16" y="70"/>
                  </a:lnTo>
                  <a:close/>
                  <a:moveTo>
                    <a:pt x="58" y="41"/>
                  </a:moveTo>
                  <a:lnTo>
                    <a:pt x="58" y="44"/>
                  </a:lnTo>
                  <a:lnTo>
                    <a:pt x="52" y="52"/>
                  </a:lnTo>
                  <a:lnTo>
                    <a:pt x="45" y="58"/>
                  </a:lnTo>
                  <a:lnTo>
                    <a:pt x="33" y="65"/>
                  </a:lnTo>
                  <a:lnTo>
                    <a:pt x="45" y="58"/>
                  </a:lnTo>
                  <a:lnTo>
                    <a:pt x="52" y="52"/>
                  </a:lnTo>
                  <a:lnTo>
                    <a:pt x="58" y="44"/>
                  </a:lnTo>
                  <a:lnTo>
                    <a:pt x="58" y="41"/>
                  </a:lnTo>
                  <a:close/>
                  <a:moveTo>
                    <a:pt x="55" y="16"/>
                  </a:moveTo>
                  <a:lnTo>
                    <a:pt x="56" y="21"/>
                  </a:lnTo>
                  <a:lnTo>
                    <a:pt x="58" y="27"/>
                  </a:lnTo>
                  <a:lnTo>
                    <a:pt x="58" y="33"/>
                  </a:lnTo>
                  <a:lnTo>
                    <a:pt x="58" y="27"/>
                  </a:lnTo>
                  <a:lnTo>
                    <a:pt x="56" y="21"/>
                  </a:lnTo>
                  <a:lnTo>
                    <a:pt x="55" y="16"/>
                  </a:lnTo>
                  <a:close/>
                  <a:moveTo>
                    <a:pt x="48" y="6"/>
                  </a:moveTo>
                  <a:lnTo>
                    <a:pt x="50" y="7"/>
                  </a:lnTo>
                  <a:lnTo>
                    <a:pt x="51" y="8"/>
                  </a:lnTo>
                  <a:lnTo>
                    <a:pt x="50" y="7"/>
                  </a:lnTo>
                  <a:lnTo>
                    <a:pt x="48" y="6"/>
                  </a:lnTo>
                  <a:close/>
                  <a:moveTo>
                    <a:pt x="35" y="4"/>
                  </a:moveTo>
                  <a:lnTo>
                    <a:pt x="38" y="4"/>
                  </a:lnTo>
                  <a:lnTo>
                    <a:pt x="35" y="4"/>
                  </a:lnTo>
                  <a:lnTo>
                    <a:pt x="35" y="4"/>
                  </a:lnTo>
                  <a:close/>
                  <a:moveTo>
                    <a:pt x="33" y="0"/>
                  </a:moveTo>
                  <a:lnTo>
                    <a:pt x="48" y="2"/>
                  </a:lnTo>
                  <a:lnTo>
                    <a:pt x="48" y="3"/>
                  </a:lnTo>
                  <a:lnTo>
                    <a:pt x="50" y="3"/>
                  </a:lnTo>
                  <a:lnTo>
                    <a:pt x="51" y="4"/>
                  </a:lnTo>
                  <a:lnTo>
                    <a:pt x="54" y="8"/>
                  </a:lnTo>
                  <a:lnTo>
                    <a:pt x="56" y="12"/>
                  </a:lnTo>
                  <a:lnTo>
                    <a:pt x="60" y="21"/>
                  </a:lnTo>
                  <a:lnTo>
                    <a:pt x="62" y="33"/>
                  </a:lnTo>
                  <a:lnTo>
                    <a:pt x="62" y="33"/>
                  </a:lnTo>
                  <a:lnTo>
                    <a:pt x="62" y="38"/>
                  </a:lnTo>
                  <a:lnTo>
                    <a:pt x="60" y="44"/>
                  </a:lnTo>
                  <a:lnTo>
                    <a:pt x="56" y="53"/>
                  </a:lnTo>
                  <a:lnTo>
                    <a:pt x="48" y="59"/>
                  </a:lnTo>
                  <a:lnTo>
                    <a:pt x="39" y="65"/>
                  </a:lnTo>
                  <a:lnTo>
                    <a:pt x="29" y="69"/>
                  </a:lnTo>
                  <a:lnTo>
                    <a:pt x="17" y="72"/>
                  </a:lnTo>
                  <a:lnTo>
                    <a:pt x="8" y="75"/>
                  </a:lnTo>
                  <a:lnTo>
                    <a:pt x="3" y="76"/>
                  </a:lnTo>
                  <a:lnTo>
                    <a:pt x="1" y="76"/>
                  </a:lnTo>
                  <a:lnTo>
                    <a:pt x="1" y="75"/>
                  </a:lnTo>
                  <a:lnTo>
                    <a:pt x="0" y="72"/>
                  </a:lnTo>
                  <a:lnTo>
                    <a:pt x="0" y="71"/>
                  </a:lnTo>
                  <a:lnTo>
                    <a:pt x="1" y="71"/>
                  </a:lnTo>
                  <a:lnTo>
                    <a:pt x="1" y="70"/>
                  </a:lnTo>
                  <a:lnTo>
                    <a:pt x="1" y="70"/>
                  </a:lnTo>
                  <a:lnTo>
                    <a:pt x="1" y="70"/>
                  </a:lnTo>
                  <a:lnTo>
                    <a:pt x="1" y="70"/>
                  </a:lnTo>
                  <a:lnTo>
                    <a:pt x="1" y="70"/>
                  </a:lnTo>
                  <a:lnTo>
                    <a:pt x="1" y="70"/>
                  </a:lnTo>
                  <a:lnTo>
                    <a:pt x="3" y="70"/>
                  </a:lnTo>
                  <a:lnTo>
                    <a:pt x="4" y="70"/>
                  </a:lnTo>
                  <a:lnTo>
                    <a:pt x="7" y="70"/>
                  </a:lnTo>
                  <a:lnTo>
                    <a:pt x="9" y="69"/>
                  </a:lnTo>
                  <a:lnTo>
                    <a:pt x="14" y="67"/>
                  </a:lnTo>
                  <a:lnTo>
                    <a:pt x="21" y="66"/>
                  </a:lnTo>
                  <a:lnTo>
                    <a:pt x="27" y="63"/>
                  </a:lnTo>
                  <a:lnTo>
                    <a:pt x="39" y="58"/>
                  </a:lnTo>
                  <a:lnTo>
                    <a:pt x="50" y="50"/>
                  </a:lnTo>
                  <a:lnTo>
                    <a:pt x="54" y="42"/>
                  </a:lnTo>
                  <a:lnTo>
                    <a:pt x="55" y="38"/>
                  </a:lnTo>
                  <a:lnTo>
                    <a:pt x="55" y="33"/>
                  </a:lnTo>
                  <a:lnTo>
                    <a:pt x="55" y="27"/>
                  </a:lnTo>
                  <a:lnTo>
                    <a:pt x="52" y="20"/>
                  </a:lnTo>
                  <a:lnTo>
                    <a:pt x="51" y="15"/>
                  </a:lnTo>
                  <a:lnTo>
                    <a:pt x="48" y="12"/>
                  </a:lnTo>
                  <a:lnTo>
                    <a:pt x="47" y="10"/>
                  </a:lnTo>
                  <a:lnTo>
                    <a:pt x="46" y="8"/>
                  </a:lnTo>
                  <a:lnTo>
                    <a:pt x="33" y="7"/>
                  </a:lnTo>
                  <a:lnTo>
                    <a:pt x="3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3748"/>
            <p:cNvSpPr>
              <a:spLocks/>
            </p:cNvSpPr>
            <p:nvPr/>
          </p:nvSpPr>
          <p:spPr bwMode="auto">
            <a:xfrm>
              <a:off x="3824288" y="5918200"/>
              <a:ext cx="11113" cy="23813"/>
            </a:xfrm>
            <a:custGeom>
              <a:avLst/>
              <a:gdLst>
                <a:gd name="T0" fmla="*/ 4 w 7"/>
                <a:gd name="T1" fmla="*/ 0 h 15"/>
                <a:gd name="T2" fmla="*/ 7 w 7"/>
                <a:gd name="T3" fmla="*/ 13 h 15"/>
                <a:gd name="T4" fmla="*/ 3 w 7"/>
                <a:gd name="T5" fmla="*/ 15 h 15"/>
                <a:gd name="T6" fmla="*/ 0 w 7"/>
                <a:gd name="T7" fmla="*/ 0 h 15"/>
                <a:gd name="T8" fmla="*/ 4 w 7"/>
                <a:gd name="T9" fmla="*/ 0 h 15"/>
              </a:gdLst>
              <a:ahLst/>
              <a:cxnLst>
                <a:cxn ang="0">
                  <a:pos x="T0" y="T1"/>
                </a:cxn>
                <a:cxn ang="0">
                  <a:pos x="T2" y="T3"/>
                </a:cxn>
                <a:cxn ang="0">
                  <a:pos x="T4" y="T5"/>
                </a:cxn>
                <a:cxn ang="0">
                  <a:pos x="T6" y="T7"/>
                </a:cxn>
                <a:cxn ang="0">
                  <a:pos x="T8" y="T9"/>
                </a:cxn>
              </a:cxnLst>
              <a:rect l="0" t="0" r="r" b="b"/>
              <a:pathLst>
                <a:path w="7" h="15">
                  <a:moveTo>
                    <a:pt x="4" y="0"/>
                  </a:moveTo>
                  <a:lnTo>
                    <a:pt x="7" y="13"/>
                  </a:lnTo>
                  <a:lnTo>
                    <a:pt x="3" y="15"/>
                  </a:lnTo>
                  <a:lnTo>
                    <a:pt x="0" y="0"/>
                  </a:lnTo>
                  <a:lnTo>
                    <a:pt x="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3749"/>
            <p:cNvSpPr>
              <a:spLocks noEditPoints="1"/>
            </p:cNvSpPr>
            <p:nvPr/>
          </p:nvSpPr>
          <p:spPr bwMode="auto">
            <a:xfrm>
              <a:off x="3822700" y="5915025"/>
              <a:ext cx="14288" cy="28575"/>
            </a:xfrm>
            <a:custGeom>
              <a:avLst/>
              <a:gdLst>
                <a:gd name="T0" fmla="*/ 4 w 9"/>
                <a:gd name="T1" fmla="*/ 4 h 18"/>
                <a:gd name="T2" fmla="*/ 5 w 9"/>
                <a:gd name="T3" fmla="*/ 14 h 18"/>
                <a:gd name="T4" fmla="*/ 4 w 9"/>
                <a:gd name="T5" fmla="*/ 4 h 18"/>
                <a:gd name="T6" fmla="*/ 4 w 9"/>
                <a:gd name="T7" fmla="*/ 4 h 18"/>
                <a:gd name="T8" fmla="*/ 6 w 9"/>
                <a:gd name="T9" fmla="*/ 0 h 18"/>
                <a:gd name="T10" fmla="*/ 9 w 9"/>
                <a:gd name="T11" fmla="*/ 17 h 18"/>
                <a:gd name="T12" fmla="*/ 4 w 9"/>
                <a:gd name="T13" fmla="*/ 18 h 18"/>
                <a:gd name="T14" fmla="*/ 0 w 9"/>
                <a:gd name="T15" fmla="*/ 2 h 18"/>
                <a:gd name="T16" fmla="*/ 0 w 9"/>
                <a:gd name="T17" fmla="*/ 1 h 18"/>
                <a:gd name="T18" fmla="*/ 6 w 9"/>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8">
                  <a:moveTo>
                    <a:pt x="4" y="4"/>
                  </a:moveTo>
                  <a:lnTo>
                    <a:pt x="5" y="14"/>
                  </a:lnTo>
                  <a:lnTo>
                    <a:pt x="4" y="4"/>
                  </a:lnTo>
                  <a:lnTo>
                    <a:pt x="4" y="4"/>
                  </a:lnTo>
                  <a:close/>
                  <a:moveTo>
                    <a:pt x="6" y="0"/>
                  </a:moveTo>
                  <a:lnTo>
                    <a:pt x="9" y="17"/>
                  </a:lnTo>
                  <a:lnTo>
                    <a:pt x="4" y="18"/>
                  </a:lnTo>
                  <a:lnTo>
                    <a:pt x="0" y="2"/>
                  </a:lnTo>
                  <a:lnTo>
                    <a:pt x="0" y="1"/>
                  </a:lnTo>
                  <a:lnTo>
                    <a:pt x="6"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Rectangle 3750"/>
            <p:cNvSpPr>
              <a:spLocks noChangeArrowheads="1"/>
            </p:cNvSpPr>
            <p:nvPr/>
          </p:nvSpPr>
          <p:spPr bwMode="auto">
            <a:xfrm>
              <a:off x="3832225" y="5921375"/>
              <a:ext cx="4763" cy="17463"/>
            </a:xfrm>
            <a:prstGeom prst="rect">
              <a:avLst/>
            </a:prstGeom>
            <a:grpFill/>
            <a:ln w="0">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3751"/>
            <p:cNvSpPr>
              <a:spLocks noEditPoints="1"/>
            </p:cNvSpPr>
            <p:nvPr/>
          </p:nvSpPr>
          <p:spPr bwMode="auto">
            <a:xfrm>
              <a:off x="3829050" y="5918200"/>
              <a:ext cx="9525" cy="23813"/>
            </a:xfrm>
            <a:custGeom>
              <a:avLst/>
              <a:gdLst>
                <a:gd name="T0" fmla="*/ 4 w 6"/>
                <a:gd name="T1" fmla="*/ 3 h 15"/>
                <a:gd name="T2" fmla="*/ 4 w 6"/>
                <a:gd name="T3" fmla="*/ 11 h 15"/>
                <a:gd name="T4" fmla="*/ 4 w 6"/>
                <a:gd name="T5" fmla="*/ 11 h 15"/>
                <a:gd name="T6" fmla="*/ 4 w 6"/>
                <a:gd name="T7" fmla="*/ 3 h 15"/>
                <a:gd name="T8" fmla="*/ 4 w 6"/>
                <a:gd name="T9" fmla="*/ 3 h 15"/>
                <a:gd name="T10" fmla="*/ 0 w 6"/>
                <a:gd name="T11" fmla="*/ 0 h 15"/>
                <a:gd name="T12" fmla="*/ 6 w 6"/>
                <a:gd name="T13" fmla="*/ 0 h 15"/>
                <a:gd name="T14" fmla="*/ 6 w 6"/>
                <a:gd name="T15" fmla="*/ 15 h 15"/>
                <a:gd name="T16" fmla="*/ 0 w 6"/>
                <a:gd name="T17" fmla="*/ 15 h 15"/>
                <a:gd name="T18" fmla="*/ 0 w 6"/>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5">
                  <a:moveTo>
                    <a:pt x="4" y="3"/>
                  </a:moveTo>
                  <a:lnTo>
                    <a:pt x="4" y="11"/>
                  </a:lnTo>
                  <a:lnTo>
                    <a:pt x="4" y="11"/>
                  </a:lnTo>
                  <a:lnTo>
                    <a:pt x="4" y="3"/>
                  </a:lnTo>
                  <a:lnTo>
                    <a:pt x="4" y="3"/>
                  </a:lnTo>
                  <a:close/>
                  <a:moveTo>
                    <a:pt x="0" y="0"/>
                  </a:moveTo>
                  <a:lnTo>
                    <a:pt x="6" y="0"/>
                  </a:lnTo>
                  <a:lnTo>
                    <a:pt x="6" y="15"/>
                  </a:lnTo>
                  <a:lnTo>
                    <a:pt x="0" y="15"/>
                  </a:lnTo>
                  <a:lnTo>
                    <a:pt x="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3752"/>
            <p:cNvSpPr>
              <a:spLocks/>
            </p:cNvSpPr>
            <p:nvPr/>
          </p:nvSpPr>
          <p:spPr bwMode="auto">
            <a:xfrm>
              <a:off x="3832225" y="5921375"/>
              <a:ext cx="11113" cy="20638"/>
            </a:xfrm>
            <a:custGeom>
              <a:avLst/>
              <a:gdLst>
                <a:gd name="T0" fmla="*/ 4 w 7"/>
                <a:gd name="T1" fmla="*/ 0 h 13"/>
                <a:gd name="T2" fmla="*/ 7 w 7"/>
                <a:gd name="T3" fmla="*/ 0 h 13"/>
                <a:gd name="T4" fmla="*/ 3 w 7"/>
                <a:gd name="T5" fmla="*/ 13 h 13"/>
                <a:gd name="T6" fmla="*/ 0 w 7"/>
                <a:gd name="T7" fmla="*/ 11 h 13"/>
                <a:gd name="T8" fmla="*/ 4 w 7"/>
                <a:gd name="T9" fmla="*/ 0 h 13"/>
              </a:gdLst>
              <a:ahLst/>
              <a:cxnLst>
                <a:cxn ang="0">
                  <a:pos x="T0" y="T1"/>
                </a:cxn>
                <a:cxn ang="0">
                  <a:pos x="T2" y="T3"/>
                </a:cxn>
                <a:cxn ang="0">
                  <a:pos x="T4" y="T5"/>
                </a:cxn>
                <a:cxn ang="0">
                  <a:pos x="T6" y="T7"/>
                </a:cxn>
                <a:cxn ang="0">
                  <a:pos x="T8" y="T9"/>
                </a:cxn>
              </a:cxnLst>
              <a:rect l="0" t="0" r="r" b="b"/>
              <a:pathLst>
                <a:path w="7" h="13">
                  <a:moveTo>
                    <a:pt x="4" y="0"/>
                  </a:moveTo>
                  <a:lnTo>
                    <a:pt x="7" y="0"/>
                  </a:lnTo>
                  <a:lnTo>
                    <a:pt x="3" y="13"/>
                  </a:lnTo>
                  <a:lnTo>
                    <a:pt x="0" y="11"/>
                  </a:lnTo>
                  <a:lnTo>
                    <a:pt x="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3753"/>
            <p:cNvSpPr>
              <a:spLocks/>
            </p:cNvSpPr>
            <p:nvPr/>
          </p:nvSpPr>
          <p:spPr bwMode="auto">
            <a:xfrm>
              <a:off x="3829050" y="5916613"/>
              <a:ext cx="17463" cy="26988"/>
            </a:xfrm>
            <a:custGeom>
              <a:avLst/>
              <a:gdLst>
                <a:gd name="T0" fmla="*/ 5 w 11"/>
                <a:gd name="T1" fmla="*/ 0 h 17"/>
                <a:gd name="T2" fmla="*/ 11 w 11"/>
                <a:gd name="T3" fmla="*/ 3 h 17"/>
                <a:gd name="T4" fmla="*/ 6 w 11"/>
                <a:gd name="T5" fmla="*/ 17 h 17"/>
                <a:gd name="T6" fmla="*/ 5 w 11"/>
                <a:gd name="T7" fmla="*/ 17 h 17"/>
                <a:gd name="T8" fmla="*/ 1 w 11"/>
                <a:gd name="T9" fmla="*/ 16 h 17"/>
                <a:gd name="T10" fmla="*/ 0 w 11"/>
                <a:gd name="T11" fmla="*/ 16 h 17"/>
                <a:gd name="T12" fmla="*/ 5 w 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5" y="0"/>
                  </a:moveTo>
                  <a:lnTo>
                    <a:pt x="11" y="3"/>
                  </a:lnTo>
                  <a:lnTo>
                    <a:pt x="6" y="17"/>
                  </a:lnTo>
                  <a:lnTo>
                    <a:pt x="5" y="17"/>
                  </a:lnTo>
                  <a:lnTo>
                    <a:pt x="1" y="16"/>
                  </a:lnTo>
                  <a:lnTo>
                    <a:pt x="0" y="16"/>
                  </a:lnTo>
                  <a:lnTo>
                    <a:pt x="5"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3754"/>
            <p:cNvSpPr>
              <a:spLocks/>
            </p:cNvSpPr>
            <p:nvPr/>
          </p:nvSpPr>
          <p:spPr bwMode="auto">
            <a:xfrm>
              <a:off x="3835400" y="5924550"/>
              <a:ext cx="9525" cy="17463"/>
            </a:xfrm>
            <a:custGeom>
              <a:avLst/>
              <a:gdLst>
                <a:gd name="T0" fmla="*/ 3 w 6"/>
                <a:gd name="T1" fmla="*/ 0 h 11"/>
                <a:gd name="T2" fmla="*/ 6 w 6"/>
                <a:gd name="T3" fmla="*/ 2 h 11"/>
                <a:gd name="T4" fmla="*/ 2 w 6"/>
                <a:gd name="T5" fmla="*/ 11 h 11"/>
                <a:gd name="T6" fmla="*/ 0 w 6"/>
                <a:gd name="T7" fmla="*/ 9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2"/>
                  </a:lnTo>
                  <a:lnTo>
                    <a:pt x="2" y="11"/>
                  </a:lnTo>
                  <a:lnTo>
                    <a:pt x="0" y="9"/>
                  </a:lnTo>
                  <a:lnTo>
                    <a:pt x="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3755"/>
            <p:cNvSpPr>
              <a:spLocks noEditPoints="1"/>
            </p:cNvSpPr>
            <p:nvPr/>
          </p:nvSpPr>
          <p:spPr bwMode="auto">
            <a:xfrm>
              <a:off x="3832225" y="5922963"/>
              <a:ext cx="17463" cy="20638"/>
            </a:xfrm>
            <a:custGeom>
              <a:avLst/>
              <a:gdLst>
                <a:gd name="T0" fmla="*/ 7 w 11"/>
                <a:gd name="T1" fmla="*/ 4 h 13"/>
                <a:gd name="T2" fmla="*/ 4 w 11"/>
                <a:gd name="T3" fmla="*/ 9 h 13"/>
                <a:gd name="T4" fmla="*/ 7 w 11"/>
                <a:gd name="T5" fmla="*/ 4 h 13"/>
                <a:gd name="T6" fmla="*/ 7 w 11"/>
                <a:gd name="T7" fmla="*/ 4 h 13"/>
                <a:gd name="T8" fmla="*/ 4 w 11"/>
                <a:gd name="T9" fmla="*/ 0 h 13"/>
                <a:gd name="T10" fmla="*/ 11 w 11"/>
                <a:gd name="T11" fmla="*/ 3 h 13"/>
                <a:gd name="T12" fmla="*/ 5 w 11"/>
                <a:gd name="T13" fmla="*/ 13 h 13"/>
                <a:gd name="T14" fmla="*/ 4 w 11"/>
                <a:gd name="T15" fmla="*/ 13 h 13"/>
                <a:gd name="T16" fmla="*/ 2 w 11"/>
                <a:gd name="T17" fmla="*/ 12 h 13"/>
                <a:gd name="T18" fmla="*/ 0 w 11"/>
                <a:gd name="T19" fmla="*/ 12 h 13"/>
                <a:gd name="T20" fmla="*/ 4 w 11"/>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3">
                  <a:moveTo>
                    <a:pt x="7" y="4"/>
                  </a:moveTo>
                  <a:lnTo>
                    <a:pt x="4" y="9"/>
                  </a:lnTo>
                  <a:lnTo>
                    <a:pt x="7" y="4"/>
                  </a:lnTo>
                  <a:lnTo>
                    <a:pt x="7" y="4"/>
                  </a:lnTo>
                  <a:close/>
                  <a:moveTo>
                    <a:pt x="4" y="0"/>
                  </a:moveTo>
                  <a:lnTo>
                    <a:pt x="11" y="3"/>
                  </a:lnTo>
                  <a:lnTo>
                    <a:pt x="5" y="13"/>
                  </a:lnTo>
                  <a:lnTo>
                    <a:pt x="4" y="13"/>
                  </a:lnTo>
                  <a:lnTo>
                    <a:pt x="2" y="12"/>
                  </a:lnTo>
                  <a:lnTo>
                    <a:pt x="0" y="12"/>
                  </a:lnTo>
                  <a:lnTo>
                    <a:pt x="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3756"/>
            <p:cNvSpPr>
              <a:spLocks/>
            </p:cNvSpPr>
            <p:nvPr/>
          </p:nvSpPr>
          <p:spPr bwMode="auto">
            <a:xfrm>
              <a:off x="3771900" y="6170613"/>
              <a:ext cx="38100" cy="215900"/>
            </a:xfrm>
            <a:custGeom>
              <a:avLst/>
              <a:gdLst>
                <a:gd name="T0" fmla="*/ 11 w 24"/>
                <a:gd name="T1" fmla="*/ 0 h 136"/>
                <a:gd name="T2" fmla="*/ 12 w 24"/>
                <a:gd name="T3" fmla="*/ 4 h 136"/>
                <a:gd name="T4" fmla="*/ 12 w 24"/>
                <a:gd name="T5" fmla="*/ 15 h 136"/>
                <a:gd name="T6" fmla="*/ 15 w 24"/>
                <a:gd name="T7" fmla="*/ 34 h 136"/>
                <a:gd name="T8" fmla="*/ 16 w 24"/>
                <a:gd name="T9" fmla="*/ 53 h 136"/>
                <a:gd name="T10" fmla="*/ 19 w 24"/>
                <a:gd name="T11" fmla="*/ 76 h 136"/>
                <a:gd name="T12" fmla="*/ 20 w 24"/>
                <a:gd name="T13" fmla="*/ 97 h 136"/>
                <a:gd name="T14" fmla="*/ 22 w 24"/>
                <a:gd name="T15" fmla="*/ 114 h 136"/>
                <a:gd name="T16" fmla="*/ 22 w 24"/>
                <a:gd name="T17" fmla="*/ 127 h 136"/>
                <a:gd name="T18" fmla="*/ 24 w 24"/>
                <a:gd name="T19" fmla="*/ 133 h 136"/>
                <a:gd name="T20" fmla="*/ 24 w 24"/>
                <a:gd name="T21" fmla="*/ 133 h 136"/>
                <a:gd name="T22" fmla="*/ 24 w 24"/>
                <a:gd name="T23" fmla="*/ 135 h 136"/>
                <a:gd name="T24" fmla="*/ 24 w 24"/>
                <a:gd name="T25" fmla="*/ 135 h 136"/>
                <a:gd name="T26" fmla="*/ 22 w 24"/>
                <a:gd name="T27" fmla="*/ 135 h 136"/>
                <a:gd name="T28" fmla="*/ 22 w 24"/>
                <a:gd name="T29" fmla="*/ 136 h 136"/>
                <a:gd name="T30" fmla="*/ 21 w 24"/>
                <a:gd name="T31" fmla="*/ 136 h 136"/>
                <a:gd name="T32" fmla="*/ 20 w 24"/>
                <a:gd name="T33" fmla="*/ 136 h 136"/>
                <a:gd name="T34" fmla="*/ 16 w 24"/>
                <a:gd name="T35" fmla="*/ 136 h 136"/>
                <a:gd name="T36" fmla="*/ 12 w 24"/>
                <a:gd name="T37" fmla="*/ 136 h 136"/>
                <a:gd name="T38" fmla="*/ 8 w 24"/>
                <a:gd name="T39" fmla="*/ 136 h 136"/>
                <a:gd name="T40" fmla="*/ 4 w 24"/>
                <a:gd name="T41" fmla="*/ 136 h 136"/>
                <a:gd name="T42" fmla="*/ 2 w 24"/>
                <a:gd name="T43" fmla="*/ 135 h 136"/>
                <a:gd name="T44" fmla="*/ 0 w 24"/>
                <a:gd name="T45" fmla="*/ 135 h 136"/>
                <a:gd name="T46" fmla="*/ 0 w 24"/>
                <a:gd name="T47" fmla="*/ 132 h 136"/>
                <a:gd name="T48" fmla="*/ 2 w 24"/>
                <a:gd name="T49" fmla="*/ 132 h 136"/>
                <a:gd name="T50" fmla="*/ 4 w 24"/>
                <a:gd name="T51" fmla="*/ 132 h 136"/>
                <a:gd name="T52" fmla="*/ 8 w 24"/>
                <a:gd name="T53" fmla="*/ 132 h 136"/>
                <a:gd name="T54" fmla="*/ 12 w 24"/>
                <a:gd name="T55" fmla="*/ 132 h 136"/>
                <a:gd name="T56" fmla="*/ 16 w 24"/>
                <a:gd name="T57" fmla="*/ 132 h 136"/>
                <a:gd name="T58" fmla="*/ 19 w 24"/>
                <a:gd name="T59" fmla="*/ 132 h 136"/>
                <a:gd name="T60" fmla="*/ 20 w 24"/>
                <a:gd name="T61" fmla="*/ 132 h 136"/>
                <a:gd name="T62" fmla="*/ 20 w 24"/>
                <a:gd name="T63" fmla="*/ 123 h 136"/>
                <a:gd name="T64" fmla="*/ 19 w 24"/>
                <a:gd name="T65" fmla="*/ 107 h 136"/>
                <a:gd name="T66" fmla="*/ 16 w 24"/>
                <a:gd name="T67" fmla="*/ 87 h 136"/>
                <a:gd name="T68" fmla="*/ 15 w 24"/>
                <a:gd name="T69" fmla="*/ 65 h 136"/>
                <a:gd name="T70" fmla="*/ 12 w 24"/>
                <a:gd name="T71" fmla="*/ 46 h 136"/>
                <a:gd name="T72" fmla="*/ 11 w 24"/>
                <a:gd name="T73" fmla="*/ 28 h 136"/>
                <a:gd name="T74" fmla="*/ 9 w 24"/>
                <a:gd name="T75" fmla="*/ 14 h 136"/>
                <a:gd name="T76" fmla="*/ 8 w 24"/>
                <a:gd name="T77" fmla="*/ 4 h 136"/>
                <a:gd name="T78" fmla="*/ 8 w 24"/>
                <a:gd name="T79" fmla="*/ 0 h 136"/>
                <a:gd name="T80" fmla="*/ 8 w 24"/>
                <a:gd name="T81" fmla="*/ 0 h 136"/>
                <a:gd name="T82" fmla="*/ 11 w 24"/>
                <a:gd name="T8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136">
                  <a:moveTo>
                    <a:pt x="11" y="0"/>
                  </a:moveTo>
                  <a:lnTo>
                    <a:pt x="12" y="4"/>
                  </a:lnTo>
                  <a:lnTo>
                    <a:pt x="12" y="15"/>
                  </a:lnTo>
                  <a:lnTo>
                    <a:pt x="15" y="34"/>
                  </a:lnTo>
                  <a:lnTo>
                    <a:pt x="16" y="53"/>
                  </a:lnTo>
                  <a:lnTo>
                    <a:pt x="19" y="76"/>
                  </a:lnTo>
                  <a:lnTo>
                    <a:pt x="20" y="97"/>
                  </a:lnTo>
                  <a:lnTo>
                    <a:pt x="22" y="114"/>
                  </a:lnTo>
                  <a:lnTo>
                    <a:pt x="22" y="127"/>
                  </a:lnTo>
                  <a:lnTo>
                    <a:pt x="24" y="133"/>
                  </a:lnTo>
                  <a:lnTo>
                    <a:pt x="24" y="133"/>
                  </a:lnTo>
                  <a:lnTo>
                    <a:pt x="24" y="135"/>
                  </a:lnTo>
                  <a:lnTo>
                    <a:pt x="24" y="135"/>
                  </a:lnTo>
                  <a:lnTo>
                    <a:pt x="22" y="135"/>
                  </a:lnTo>
                  <a:lnTo>
                    <a:pt x="22" y="136"/>
                  </a:lnTo>
                  <a:lnTo>
                    <a:pt x="21" y="136"/>
                  </a:lnTo>
                  <a:lnTo>
                    <a:pt x="20" y="136"/>
                  </a:lnTo>
                  <a:lnTo>
                    <a:pt x="16" y="136"/>
                  </a:lnTo>
                  <a:lnTo>
                    <a:pt x="12" y="136"/>
                  </a:lnTo>
                  <a:lnTo>
                    <a:pt x="8" y="136"/>
                  </a:lnTo>
                  <a:lnTo>
                    <a:pt x="4" y="136"/>
                  </a:lnTo>
                  <a:lnTo>
                    <a:pt x="2" y="135"/>
                  </a:lnTo>
                  <a:lnTo>
                    <a:pt x="0" y="135"/>
                  </a:lnTo>
                  <a:lnTo>
                    <a:pt x="0" y="132"/>
                  </a:lnTo>
                  <a:lnTo>
                    <a:pt x="2" y="132"/>
                  </a:lnTo>
                  <a:lnTo>
                    <a:pt x="4" y="132"/>
                  </a:lnTo>
                  <a:lnTo>
                    <a:pt x="8" y="132"/>
                  </a:lnTo>
                  <a:lnTo>
                    <a:pt x="12" y="132"/>
                  </a:lnTo>
                  <a:lnTo>
                    <a:pt x="16" y="132"/>
                  </a:lnTo>
                  <a:lnTo>
                    <a:pt x="19" y="132"/>
                  </a:lnTo>
                  <a:lnTo>
                    <a:pt x="20" y="132"/>
                  </a:lnTo>
                  <a:lnTo>
                    <a:pt x="20" y="123"/>
                  </a:lnTo>
                  <a:lnTo>
                    <a:pt x="19" y="107"/>
                  </a:lnTo>
                  <a:lnTo>
                    <a:pt x="16" y="87"/>
                  </a:lnTo>
                  <a:lnTo>
                    <a:pt x="15" y="65"/>
                  </a:lnTo>
                  <a:lnTo>
                    <a:pt x="12" y="46"/>
                  </a:lnTo>
                  <a:lnTo>
                    <a:pt x="11" y="28"/>
                  </a:lnTo>
                  <a:lnTo>
                    <a:pt x="9" y="14"/>
                  </a:lnTo>
                  <a:lnTo>
                    <a:pt x="8" y="4"/>
                  </a:lnTo>
                  <a:lnTo>
                    <a:pt x="8" y="0"/>
                  </a:lnTo>
                  <a:lnTo>
                    <a:pt x="8" y="0"/>
                  </a:lnTo>
                  <a:lnTo>
                    <a:pt x="11"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3757"/>
            <p:cNvSpPr>
              <a:spLocks noEditPoints="1"/>
            </p:cNvSpPr>
            <p:nvPr/>
          </p:nvSpPr>
          <p:spPr bwMode="auto">
            <a:xfrm>
              <a:off x="3770313" y="6164263"/>
              <a:ext cx="41275" cy="225425"/>
            </a:xfrm>
            <a:custGeom>
              <a:avLst/>
              <a:gdLst>
                <a:gd name="T0" fmla="*/ 21 w 26"/>
                <a:gd name="T1" fmla="*/ 119 h 142"/>
                <a:gd name="T2" fmla="*/ 23 w 26"/>
                <a:gd name="T3" fmla="*/ 136 h 142"/>
                <a:gd name="T4" fmla="*/ 21 w 26"/>
                <a:gd name="T5" fmla="*/ 118 h 142"/>
                <a:gd name="T6" fmla="*/ 10 w 26"/>
                <a:gd name="T7" fmla="*/ 5 h 142"/>
                <a:gd name="T8" fmla="*/ 12 w 26"/>
                <a:gd name="T9" fmla="*/ 14 h 142"/>
                <a:gd name="T10" fmla="*/ 10 w 26"/>
                <a:gd name="T11" fmla="*/ 5 h 142"/>
                <a:gd name="T12" fmla="*/ 6 w 26"/>
                <a:gd name="T13" fmla="*/ 0 h 142"/>
                <a:gd name="T14" fmla="*/ 13 w 26"/>
                <a:gd name="T15" fmla="*/ 2 h 142"/>
                <a:gd name="T16" fmla="*/ 13 w 26"/>
                <a:gd name="T17" fmla="*/ 4 h 142"/>
                <a:gd name="T18" fmla="*/ 14 w 26"/>
                <a:gd name="T19" fmla="*/ 5 h 142"/>
                <a:gd name="T20" fmla="*/ 14 w 26"/>
                <a:gd name="T21" fmla="*/ 9 h 142"/>
                <a:gd name="T22" fmla="*/ 16 w 26"/>
                <a:gd name="T23" fmla="*/ 23 h 142"/>
                <a:gd name="T24" fmla="*/ 20 w 26"/>
                <a:gd name="T25" fmla="*/ 68 h 142"/>
                <a:gd name="T26" fmla="*/ 23 w 26"/>
                <a:gd name="T27" fmla="*/ 106 h 142"/>
                <a:gd name="T28" fmla="*/ 26 w 26"/>
                <a:gd name="T29" fmla="*/ 132 h 142"/>
                <a:gd name="T30" fmla="*/ 26 w 26"/>
                <a:gd name="T31" fmla="*/ 137 h 142"/>
                <a:gd name="T32" fmla="*/ 26 w 26"/>
                <a:gd name="T33" fmla="*/ 137 h 142"/>
                <a:gd name="T34" fmla="*/ 26 w 26"/>
                <a:gd name="T35" fmla="*/ 139 h 142"/>
                <a:gd name="T36" fmla="*/ 26 w 26"/>
                <a:gd name="T37" fmla="*/ 139 h 142"/>
                <a:gd name="T38" fmla="*/ 25 w 26"/>
                <a:gd name="T39" fmla="*/ 140 h 142"/>
                <a:gd name="T40" fmla="*/ 23 w 26"/>
                <a:gd name="T41" fmla="*/ 141 h 142"/>
                <a:gd name="T42" fmla="*/ 22 w 26"/>
                <a:gd name="T43" fmla="*/ 141 h 142"/>
                <a:gd name="T44" fmla="*/ 17 w 26"/>
                <a:gd name="T45" fmla="*/ 141 h 142"/>
                <a:gd name="T46" fmla="*/ 6 w 26"/>
                <a:gd name="T47" fmla="*/ 141 h 142"/>
                <a:gd name="T48" fmla="*/ 3 w 26"/>
                <a:gd name="T49" fmla="*/ 142 h 142"/>
                <a:gd name="T50" fmla="*/ 0 w 26"/>
                <a:gd name="T51" fmla="*/ 140 h 142"/>
                <a:gd name="T52" fmla="*/ 0 w 26"/>
                <a:gd name="T53" fmla="*/ 140 h 142"/>
                <a:gd name="T54" fmla="*/ 0 w 26"/>
                <a:gd name="T55" fmla="*/ 139 h 142"/>
                <a:gd name="T56" fmla="*/ 1 w 26"/>
                <a:gd name="T57" fmla="*/ 135 h 142"/>
                <a:gd name="T58" fmla="*/ 5 w 26"/>
                <a:gd name="T59" fmla="*/ 135 h 142"/>
                <a:gd name="T60" fmla="*/ 13 w 26"/>
                <a:gd name="T61" fmla="*/ 135 h 142"/>
                <a:gd name="T62" fmla="*/ 18 w 26"/>
                <a:gd name="T63" fmla="*/ 135 h 142"/>
                <a:gd name="T64" fmla="*/ 18 w 26"/>
                <a:gd name="T65" fmla="*/ 124 h 142"/>
                <a:gd name="T66" fmla="*/ 16 w 26"/>
                <a:gd name="T67" fmla="*/ 90 h 142"/>
                <a:gd name="T68" fmla="*/ 12 w 26"/>
                <a:gd name="T69" fmla="*/ 50 h 142"/>
                <a:gd name="T70" fmla="*/ 9 w 26"/>
                <a:gd name="T71" fmla="*/ 18 h 142"/>
                <a:gd name="T72" fmla="*/ 8 w 26"/>
                <a:gd name="T73" fmla="*/ 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 h="142">
                  <a:moveTo>
                    <a:pt x="20" y="104"/>
                  </a:moveTo>
                  <a:lnTo>
                    <a:pt x="21" y="119"/>
                  </a:lnTo>
                  <a:lnTo>
                    <a:pt x="22" y="129"/>
                  </a:lnTo>
                  <a:lnTo>
                    <a:pt x="23" y="136"/>
                  </a:lnTo>
                  <a:lnTo>
                    <a:pt x="22" y="129"/>
                  </a:lnTo>
                  <a:lnTo>
                    <a:pt x="21" y="118"/>
                  </a:lnTo>
                  <a:lnTo>
                    <a:pt x="20" y="104"/>
                  </a:lnTo>
                  <a:close/>
                  <a:moveTo>
                    <a:pt x="10" y="5"/>
                  </a:moveTo>
                  <a:lnTo>
                    <a:pt x="10" y="9"/>
                  </a:lnTo>
                  <a:lnTo>
                    <a:pt x="12" y="14"/>
                  </a:lnTo>
                  <a:lnTo>
                    <a:pt x="10" y="9"/>
                  </a:lnTo>
                  <a:lnTo>
                    <a:pt x="10" y="5"/>
                  </a:lnTo>
                  <a:lnTo>
                    <a:pt x="10" y="5"/>
                  </a:lnTo>
                  <a:close/>
                  <a:moveTo>
                    <a:pt x="6" y="0"/>
                  </a:moveTo>
                  <a:lnTo>
                    <a:pt x="9" y="2"/>
                  </a:lnTo>
                  <a:lnTo>
                    <a:pt x="13" y="2"/>
                  </a:lnTo>
                  <a:lnTo>
                    <a:pt x="13" y="4"/>
                  </a:lnTo>
                  <a:lnTo>
                    <a:pt x="13" y="4"/>
                  </a:lnTo>
                  <a:lnTo>
                    <a:pt x="13" y="4"/>
                  </a:lnTo>
                  <a:lnTo>
                    <a:pt x="14" y="5"/>
                  </a:lnTo>
                  <a:lnTo>
                    <a:pt x="14" y="6"/>
                  </a:lnTo>
                  <a:lnTo>
                    <a:pt x="14" y="9"/>
                  </a:lnTo>
                  <a:lnTo>
                    <a:pt x="14" y="15"/>
                  </a:lnTo>
                  <a:lnTo>
                    <a:pt x="16" y="23"/>
                  </a:lnTo>
                  <a:lnTo>
                    <a:pt x="17" y="44"/>
                  </a:lnTo>
                  <a:lnTo>
                    <a:pt x="20" y="68"/>
                  </a:lnTo>
                  <a:lnTo>
                    <a:pt x="22" y="87"/>
                  </a:lnTo>
                  <a:lnTo>
                    <a:pt x="23" y="106"/>
                  </a:lnTo>
                  <a:lnTo>
                    <a:pt x="25" y="122"/>
                  </a:lnTo>
                  <a:lnTo>
                    <a:pt x="26" y="132"/>
                  </a:lnTo>
                  <a:lnTo>
                    <a:pt x="26" y="137"/>
                  </a:lnTo>
                  <a:lnTo>
                    <a:pt x="26" y="137"/>
                  </a:lnTo>
                  <a:lnTo>
                    <a:pt x="26" y="137"/>
                  </a:lnTo>
                  <a:lnTo>
                    <a:pt x="26" y="137"/>
                  </a:lnTo>
                  <a:lnTo>
                    <a:pt x="26" y="139"/>
                  </a:lnTo>
                  <a:lnTo>
                    <a:pt x="26" y="139"/>
                  </a:lnTo>
                  <a:lnTo>
                    <a:pt x="26" y="139"/>
                  </a:lnTo>
                  <a:lnTo>
                    <a:pt x="26" y="139"/>
                  </a:lnTo>
                  <a:lnTo>
                    <a:pt x="25" y="140"/>
                  </a:lnTo>
                  <a:lnTo>
                    <a:pt x="25" y="140"/>
                  </a:lnTo>
                  <a:lnTo>
                    <a:pt x="23" y="140"/>
                  </a:lnTo>
                  <a:lnTo>
                    <a:pt x="23" y="141"/>
                  </a:lnTo>
                  <a:lnTo>
                    <a:pt x="23" y="141"/>
                  </a:lnTo>
                  <a:lnTo>
                    <a:pt x="22" y="141"/>
                  </a:lnTo>
                  <a:lnTo>
                    <a:pt x="21" y="141"/>
                  </a:lnTo>
                  <a:lnTo>
                    <a:pt x="17" y="141"/>
                  </a:lnTo>
                  <a:lnTo>
                    <a:pt x="12" y="141"/>
                  </a:lnTo>
                  <a:lnTo>
                    <a:pt x="6" y="141"/>
                  </a:lnTo>
                  <a:lnTo>
                    <a:pt x="3" y="141"/>
                  </a:lnTo>
                  <a:lnTo>
                    <a:pt x="3" y="142"/>
                  </a:lnTo>
                  <a:lnTo>
                    <a:pt x="0" y="140"/>
                  </a:lnTo>
                  <a:lnTo>
                    <a:pt x="0" y="140"/>
                  </a:lnTo>
                  <a:lnTo>
                    <a:pt x="0" y="140"/>
                  </a:lnTo>
                  <a:lnTo>
                    <a:pt x="0" y="140"/>
                  </a:lnTo>
                  <a:lnTo>
                    <a:pt x="0" y="139"/>
                  </a:lnTo>
                  <a:lnTo>
                    <a:pt x="0" y="139"/>
                  </a:lnTo>
                  <a:lnTo>
                    <a:pt x="0" y="135"/>
                  </a:lnTo>
                  <a:lnTo>
                    <a:pt x="1" y="135"/>
                  </a:lnTo>
                  <a:lnTo>
                    <a:pt x="3" y="135"/>
                  </a:lnTo>
                  <a:lnTo>
                    <a:pt x="5" y="135"/>
                  </a:lnTo>
                  <a:lnTo>
                    <a:pt x="9" y="135"/>
                  </a:lnTo>
                  <a:lnTo>
                    <a:pt x="13" y="135"/>
                  </a:lnTo>
                  <a:lnTo>
                    <a:pt x="17" y="135"/>
                  </a:lnTo>
                  <a:lnTo>
                    <a:pt x="18" y="135"/>
                  </a:lnTo>
                  <a:lnTo>
                    <a:pt x="20" y="135"/>
                  </a:lnTo>
                  <a:lnTo>
                    <a:pt x="18" y="124"/>
                  </a:lnTo>
                  <a:lnTo>
                    <a:pt x="17" y="108"/>
                  </a:lnTo>
                  <a:lnTo>
                    <a:pt x="16" y="90"/>
                  </a:lnTo>
                  <a:lnTo>
                    <a:pt x="13" y="69"/>
                  </a:lnTo>
                  <a:lnTo>
                    <a:pt x="12" y="50"/>
                  </a:lnTo>
                  <a:lnTo>
                    <a:pt x="10" y="32"/>
                  </a:lnTo>
                  <a:lnTo>
                    <a:pt x="9" y="18"/>
                  </a:lnTo>
                  <a:lnTo>
                    <a:pt x="8" y="8"/>
                  </a:lnTo>
                  <a:lnTo>
                    <a:pt x="8" y="4"/>
                  </a:lnTo>
                  <a:lnTo>
                    <a:pt x="6"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3758"/>
            <p:cNvSpPr>
              <a:spLocks/>
            </p:cNvSpPr>
            <p:nvPr/>
          </p:nvSpPr>
          <p:spPr bwMode="auto">
            <a:xfrm>
              <a:off x="3813175" y="6107113"/>
              <a:ext cx="190500" cy="84138"/>
            </a:xfrm>
            <a:custGeom>
              <a:avLst/>
              <a:gdLst>
                <a:gd name="T0" fmla="*/ 82 w 120"/>
                <a:gd name="T1" fmla="*/ 0 h 53"/>
                <a:gd name="T2" fmla="*/ 84 w 120"/>
                <a:gd name="T3" fmla="*/ 0 h 53"/>
                <a:gd name="T4" fmla="*/ 87 w 120"/>
                <a:gd name="T5" fmla="*/ 2 h 53"/>
                <a:gd name="T6" fmla="*/ 88 w 120"/>
                <a:gd name="T7" fmla="*/ 3 h 53"/>
                <a:gd name="T8" fmla="*/ 92 w 120"/>
                <a:gd name="T9" fmla="*/ 14 h 53"/>
                <a:gd name="T10" fmla="*/ 96 w 120"/>
                <a:gd name="T11" fmla="*/ 27 h 53"/>
                <a:gd name="T12" fmla="*/ 100 w 120"/>
                <a:gd name="T13" fmla="*/ 40 h 53"/>
                <a:gd name="T14" fmla="*/ 103 w 120"/>
                <a:gd name="T15" fmla="*/ 49 h 53"/>
                <a:gd name="T16" fmla="*/ 120 w 120"/>
                <a:gd name="T17" fmla="*/ 42 h 53"/>
                <a:gd name="T18" fmla="*/ 120 w 120"/>
                <a:gd name="T19" fmla="*/ 45 h 53"/>
                <a:gd name="T20" fmla="*/ 100 w 120"/>
                <a:gd name="T21" fmla="*/ 53 h 53"/>
                <a:gd name="T22" fmla="*/ 100 w 120"/>
                <a:gd name="T23" fmla="*/ 51 h 53"/>
                <a:gd name="T24" fmla="*/ 99 w 120"/>
                <a:gd name="T25" fmla="*/ 50 h 53"/>
                <a:gd name="T26" fmla="*/ 99 w 120"/>
                <a:gd name="T27" fmla="*/ 49 h 53"/>
                <a:gd name="T28" fmla="*/ 99 w 120"/>
                <a:gd name="T29" fmla="*/ 45 h 53"/>
                <a:gd name="T30" fmla="*/ 97 w 120"/>
                <a:gd name="T31" fmla="*/ 41 h 53"/>
                <a:gd name="T32" fmla="*/ 96 w 120"/>
                <a:gd name="T33" fmla="*/ 37 h 53"/>
                <a:gd name="T34" fmla="*/ 95 w 120"/>
                <a:gd name="T35" fmla="*/ 32 h 53"/>
                <a:gd name="T36" fmla="*/ 92 w 120"/>
                <a:gd name="T37" fmla="*/ 21 h 53"/>
                <a:gd name="T38" fmla="*/ 88 w 120"/>
                <a:gd name="T39" fmla="*/ 11 h 53"/>
                <a:gd name="T40" fmla="*/ 86 w 120"/>
                <a:gd name="T41" fmla="*/ 4 h 53"/>
                <a:gd name="T42" fmla="*/ 86 w 120"/>
                <a:gd name="T43" fmla="*/ 4 h 53"/>
                <a:gd name="T44" fmla="*/ 84 w 120"/>
                <a:gd name="T45" fmla="*/ 4 h 53"/>
                <a:gd name="T46" fmla="*/ 82 w 120"/>
                <a:gd name="T47" fmla="*/ 4 h 53"/>
                <a:gd name="T48" fmla="*/ 74 w 120"/>
                <a:gd name="T49" fmla="*/ 6 h 53"/>
                <a:gd name="T50" fmla="*/ 62 w 120"/>
                <a:gd name="T51" fmla="*/ 8 h 53"/>
                <a:gd name="T52" fmla="*/ 49 w 120"/>
                <a:gd name="T53" fmla="*/ 14 h 53"/>
                <a:gd name="T54" fmla="*/ 36 w 120"/>
                <a:gd name="T55" fmla="*/ 19 h 53"/>
                <a:gd name="T56" fmla="*/ 23 w 120"/>
                <a:gd name="T57" fmla="*/ 24 h 53"/>
                <a:gd name="T58" fmla="*/ 12 w 120"/>
                <a:gd name="T59" fmla="*/ 28 h 53"/>
                <a:gd name="T60" fmla="*/ 4 w 120"/>
                <a:gd name="T61" fmla="*/ 32 h 53"/>
                <a:gd name="T62" fmla="*/ 2 w 120"/>
                <a:gd name="T63" fmla="*/ 33 h 53"/>
                <a:gd name="T64" fmla="*/ 0 w 120"/>
                <a:gd name="T65" fmla="*/ 31 h 53"/>
                <a:gd name="T66" fmla="*/ 3 w 120"/>
                <a:gd name="T67" fmla="*/ 29 h 53"/>
                <a:gd name="T68" fmla="*/ 11 w 120"/>
                <a:gd name="T69" fmla="*/ 25 h 53"/>
                <a:gd name="T70" fmla="*/ 21 w 120"/>
                <a:gd name="T71" fmla="*/ 21 h 53"/>
                <a:gd name="T72" fmla="*/ 34 w 120"/>
                <a:gd name="T73" fmla="*/ 16 h 53"/>
                <a:gd name="T74" fmla="*/ 48 w 120"/>
                <a:gd name="T75" fmla="*/ 10 h 53"/>
                <a:gd name="T76" fmla="*/ 61 w 120"/>
                <a:gd name="T77" fmla="*/ 6 h 53"/>
                <a:gd name="T78" fmla="*/ 72 w 120"/>
                <a:gd name="T79" fmla="*/ 2 h 53"/>
                <a:gd name="T80" fmla="*/ 82 w 120"/>
                <a:gd name="T8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53">
                  <a:moveTo>
                    <a:pt x="82" y="0"/>
                  </a:moveTo>
                  <a:lnTo>
                    <a:pt x="84" y="0"/>
                  </a:lnTo>
                  <a:lnTo>
                    <a:pt x="87" y="2"/>
                  </a:lnTo>
                  <a:lnTo>
                    <a:pt x="88" y="3"/>
                  </a:lnTo>
                  <a:lnTo>
                    <a:pt x="92" y="14"/>
                  </a:lnTo>
                  <a:lnTo>
                    <a:pt x="96" y="27"/>
                  </a:lnTo>
                  <a:lnTo>
                    <a:pt x="100" y="40"/>
                  </a:lnTo>
                  <a:lnTo>
                    <a:pt x="103" y="49"/>
                  </a:lnTo>
                  <a:lnTo>
                    <a:pt x="120" y="42"/>
                  </a:lnTo>
                  <a:lnTo>
                    <a:pt x="120" y="45"/>
                  </a:lnTo>
                  <a:lnTo>
                    <a:pt x="100" y="53"/>
                  </a:lnTo>
                  <a:lnTo>
                    <a:pt x="100" y="51"/>
                  </a:lnTo>
                  <a:lnTo>
                    <a:pt x="99" y="50"/>
                  </a:lnTo>
                  <a:lnTo>
                    <a:pt x="99" y="49"/>
                  </a:lnTo>
                  <a:lnTo>
                    <a:pt x="99" y="45"/>
                  </a:lnTo>
                  <a:lnTo>
                    <a:pt x="97" y="41"/>
                  </a:lnTo>
                  <a:lnTo>
                    <a:pt x="96" y="37"/>
                  </a:lnTo>
                  <a:lnTo>
                    <a:pt x="95" y="32"/>
                  </a:lnTo>
                  <a:lnTo>
                    <a:pt x="92" y="21"/>
                  </a:lnTo>
                  <a:lnTo>
                    <a:pt x="88" y="11"/>
                  </a:lnTo>
                  <a:lnTo>
                    <a:pt x="86" y="4"/>
                  </a:lnTo>
                  <a:lnTo>
                    <a:pt x="86" y="4"/>
                  </a:lnTo>
                  <a:lnTo>
                    <a:pt x="84" y="4"/>
                  </a:lnTo>
                  <a:lnTo>
                    <a:pt x="82" y="4"/>
                  </a:lnTo>
                  <a:lnTo>
                    <a:pt x="74" y="6"/>
                  </a:lnTo>
                  <a:lnTo>
                    <a:pt x="62" y="8"/>
                  </a:lnTo>
                  <a:lnTo>
                    <a:pt x="49" y="14"/>
                  </a:lnTo>
                  <a:lnTo>
                    <a:pt x="36" y="19"/>
                  </a:lnTo>
                  <a:lnTo>
                    <a:pt x="23" y="24"/>
                  </a:lnTo>
                  <a:lnTo>
                    <a:pt x="12" y="28"/>
                  </a:lnTo>
                  <a:lnTo>
                    <a:pt x="4" y="32"/>
                  </a:lnTo>
                  <a:lnTo>
                    <a:pt x="2" y="33"/>
                  </a:lnTo>
                  <a:lnTo>
                    <a:pt x="0" y="31"/>
                  </a:lnTo>
                  <a:lnTo>
                    <a:pt x="3" y="29"/>
                  </a:lnTo>
                  <a:lnTo>
                    <a:pt x="11" y="25"/>
                  </a:lnTo>
                  <a:lnTo>
                    <a:pt x="21" y="21"/>
                  </a:lnTo>
                  <a:lnTo>
                    <a:pt x="34" y="16"/>
                  </a:lnTo>
                  <a:lnTo>
                    <a:pt x="48" y="10"/>
                  </a:lnTo>
                  <a:lnTo>
                    <a:pt x="61" y="6"/>
                  </a:lnTo>
                  <a:lnTo>
                    <a:pt x="72" y="2"/>
                  </a:lnTo>
                  <a:lnTo>
                    <a:pt x="82"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3759"/>
            <p:cNvSpPr>
              <a:spLocks noEditPoints="1"/>
            </p:cNvSpPr>
            <p:nvPr/>
          </p:nvSpPr>
          <p:spPr bwMode="auto">
            <a:xfrm>
              <a:off x="3810000" y="6105525"/>
              <a:ext cx="196850" cy="88900"/>
            </a:xfrm>
            <a:custGeom>
              <a:avLst/>
              <a:gdLst>
                <a:gd name="T0" fmla="*/ 99 w 124"/>
                <a:gd name="T1" fmla="*/ 38 h 56"/>
                <a:gd name="T2" fmla="*/ 98 w 124"/>
                <a:gd name="T3" fmla="*/ 34 h 56"/>
                <a:gd name="T4" fmla="*/ 97 w 124"/>
                <a:gd name="T5" fmla="*/ 29 h 56"/>
                <a:gd name="T6" fmla="*/ 95 w 124"/>
                <a:gd name="T7" fmla="*/ 24 h 56"/>
                <a:gd name="T8" fmla="*/ 93 w 124"/>
                <a:gd name="T9" fmla="*/ 17 h 56"/>
                <a:gd name="T10" fmla="*/ 93 w 124"/>
                <a:gd name="T11" fmla="*/ 13 h 56"/>
                <a:gd name="T12" fmla="*/ 89 w 124"/>
                <a:gd name="T13" fmla="*/ 5 h 56"/>
                <a:gd name="T14" fmla="*/ 89 w 124"/>
                <a:gd name="T15" fmla="*/ 5 h 56"/>
                <a:gd name="T16" fmla="*/ 89 w 124"/>
                <a:gd name="T17" fmla="*/ 5 h 56"/>
                <a:gd name="T18" fmla="*/ 89 w 124"/>
                <a:gd name="T19" fmla="*/ 4 h 56"/>
                <a:gd name="T20" fmla="*/ 86 w 124"/>
                <a:gd name="T21" fmla="*/ 0 h 56"/>
                <a:gd name="T22" fmla="*/ 91 w 124"/>
                <a:gd name="T23" fmla="*/ 4 h 56"/>
                <a:gd name="T24" fmla="*/ 99 w 124"/>
                <a:gd name="T25" fmla="*/ 25 h 56"/>
                <a:gd name="T26" fmla="*/ 105 w 124"/>
                <a:gd name="T27" fmla="*/ 47 h 56"/>
                <a:gd name="T28" fmla="*/ 124 w 124"/>
                <a:gd name="T29" fmla="*/ 47 h 56"/>
                <a:gd name="T30" fmla="*/ 101 w 124"/>
                <a:gd name="T31" fmla="*/ 54 h 56"/>
                <a:gd name="T32" fmla="*/ 99 w 124"/>
                <a:gd name="T33" fmla="*/ 52 h 56"/>
                <a:gd name="T34" fmla="*/ 99 w 124"/>
                <a:gd name="T35" fmla="*/ 52 h 56"/>
                <a:gd name="T36" fmla="*/ 99 w 124"/>
                <a:gd name="T37" fmla="*/ 52 h 56"/>
                <a:gd name="T38" fmla="*/ 99 w 124"/>
                <a:gd name="T39" fmla="*/ 51 h 56"/>
                <a:gd name="T40" fmla="*/ 98 w 124"/>
                <a:gd name="T41" fmla="*/ 47 h 56"/>
                <a:gd name="T42" fmla="*/ 95 w 124"/>
                <a:gd name="T43" fmla="*/ 33 h 56"/>
                <a:gd name="T44" fmla="*/ 89 w 124"/>
                <a:gd name="T45" fmla="*/ 13 h 56"/>
                <a:gd name="T46" fmla="*/ 86 w 124"/>
                <a:gd name="T47" fmla="*/ 7 h 56"/>
                <a:gd name="T48" fmla="*/ 85 w 124"/>
                <a:gd name="T49" fmla="*/ 7 h 56"/>
                <a:gd name="T50" fmla="*/ 84 w 124"/>
                <a:gd name="T51" fmla="*/ 7 h 56"/>
                <a:gd name="T52" fmla="*/ 64 w 124"/>
                <a:gd name="T53" fmla="*/ 11 h 56"/>
                <a:gd name="T54" fmla="*/ 38 w 124"/>
                <a:gd name="T55" fmla="*/ 21 h 56"/>
                <a:gd name="T56" fmla="*/ 12 w 124"/>
                <a:gd name="T57" fmla="*/ 32 h 56"/>
                <a:gd name="T58" fmla="*/ 5 w 124"/>
                <a:gd name="T59" fmla="*/ 35 h 56"/>
                <a:gd name="T60" fmla="*/ 2 w 124"/>
                <a:gd name="T61" fmla="*/ 37 h 56"/>
                <a:gd name="T62" fmla="*/ 2 w 124"/>
                <a:gd name="T63" fmla="*/ 30 h 56"/>
                <a:gd name="T64" fmla="*/ 5 w 124"/>
                <a:gd name="T65" fmla="*/ 29 h 56"/>
                <a:gd name="T66" fmla="*/ 12 w 124"/>
                <a:gd name="T67" fmla="*/ 25 h 56"/>
                <a:gd name="T68" fmla="*/ 35 w 124"/>
                <a:gd name="T69" fmla="*/ 15 h 56"/>
                <a:gd name="T70" fmla="*/ 63 w 124"/>
                <a:gd name="T71" fmla="*/ 5 h 56"/>
                <a:gd name="T72" fmla="*/ 84 w 124"/>
                <a:gd name="T7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4" h="56">
                  <a:moveTo>
                    <a:pt x="98" y="34"/>
                  </a:moveTo>
                  <a:lnTo>
                    <a:pt x="99" y="38"/>
                  </a:lnTo>
                  <a:lnTo>
                    <a:pt x="99" y="35"/>
                  </a:lnTo>
                  <a:lnTo>
                    <a:pt x="98" y="34"/>
                  </a:lnTo>
                  <a:close/>
                  <a:moveTo>
                    <a:pt x="95" y="24"/>
                  </a:moveTo>
                  <a:lnTo>
                    <a:pt x="97" y="29"/>
                  </a:lnTo>
                  <a:lnTo>
                    <a:pt x="95" y="24"/>
                  </a:lnTo>
                  <a:lnTo>
                    <a:pt x="95" y="24"/>
                  </a:lnTo>
                  <a:close/>
                  <a:moveTo>
                    <a:pt x="93" y="13"/>
                  </a:moveTo>
                  <a:lnTo>
                    <a:pt x="93" y="17"/>
                  </a:lnTo>
                  <a:lnTo>
                    <a:pt x="93" y="13"/>
                  </a:lnTo>
                  <a:lnTo>
                    <a:pt x="93" y="13"/>
                  </a:lnTo>
                  <a:close/>
                  <a:moveTo>
                    <a:pt x="89" y="5"/>
                  </a:moveTo>
                  <a:lnTo>
                    <a:pt x="89" y="5"/>
                  </a:lnTo>
                  <a:lnTo>
                    <a:pt x="89" y="5"/>
                  </a:lnTo>
                  <a:lnTo>
                    <a:pt x="89" y="5"/>
                  </a:lnTo>
                  <a:close/>
                  <a:moveTo>
                    <a:pt x="89" y="4"/>
                  </a:moveTo>
                  <a:lnTo>
                    <a:pt x="89" y="5"/>
                  </a:lnTo>
                  <a:lnTo>
                    <a:pt x="89" y="5"/>
                  </a:lnTo>
                  <a:lnTo>
                    <a:pt x="89" y="4"/>
                  </a:lnTo>
                  <a:close/>
                  <a:moveTo>
                    <a:pt x="84" y="0"/>
                  </a:moveTo>
                  <a:lnTo>
                    <a:pt x="86" y="0"/>
                  </a:lnTo>
                  <a:lnTo>
                    <a:pt x="89" y="1"/>
                  </a:lnTo>
                  <a:lnTo>
                    <a:pt x="91" y="4"/>
                  </a:lnTo>
                  <a:lnTo>
                    <a:pt x="95" y="13"/>
                  </a:lnTo>
                  <a:lnTo>
                    <a:pt x="99" y="25"/>
                  </a:lnTo>
                  <a:lnTo>
                    <a:pt x="103" y="38"/>
                  </a:lnTo>
                  <a:lnTo>
                    <a:pt x="105" y="47"/>
                  </a:lnTo>
                  <a:lnTo>
                    <a:pt x="122" y="41"/>
                  </a:lnTo>
                  <a:lnTo>
                    <a:pt x="124" y="47"/>
                  </a:lnTo>
                  <a:lnTo>
                    <a:pt x="101" y="56"/>
                  </a:lnTo>
                  <a:lnTo>
                    <a:pt x="101" y="54"/>
                  </a:lnTo>
                  <a:lnTo>
                    <a:pt x="99" y="52"/>
                  </a:lnTo>
                  <a:lnTo>
                    <a:pt x="99" y="52"/>
                  </a:lnTo>
                  <a:lnTo>
                    <a:pt x="99" y="52"/>
                  </a:lnTo>
                  <a:lnTo>
                    <a:pt x="99" y="52"/>
                  </a:lnTo>
                  <a:lnTo>
                    <a:pt x="99" y="52"/>
                  </a:lnTo>
                  <a:lnTo>
                    <a:pt x="99" y="52"/>
                  </a:lnTo>
                  <a:lnTo>
                    <a:pt x="99" y="52"/>
                  </a:lnTo>
                  <a:lnTo>
                    <a:pt x="99" y="51"/>
                  </a:lnTo>
                  <a:lnTo>
                    <a:pt x="99" y="49"/>
                  </a:lnTo>
                  <a:lnTo>
                    <a:pt x="98" y="47"/>
                  </a:lnTo>
                  <a:lnTo>
                    <a:pt x="97" y="41"/>
                  </a:lnTo>
                  <a:lnTo>
                    <a:pt x="95" y="33"/>
                  </a:lnTo>
                  <a:lnTo>
                    <a:pt x="93" y="22"/>
                  </a:lnTo>
                  <a:lnTo>
                    <a:pt x="89" y="13"/>
                  </a:lnTo>
                  <a:lnTo>
                    <a:pt x="86" y="7"/>
                  </a:lnTo>
                  <a:lnTo>
                    <a:pt x="86" y="7"/>
                  </a:lnTo>
                  <a:lnTo>
                    <a:pt x="85" y="7"/>
                  </a:lnTo>
                  <a:lnTo>
                    <a:pt x="85" y="7"/>
                  </a:lnTo>
                  <a:lnTo>
                    <a:pt x="84" y="7"/>
                  </a:lnTo>
                  <a:lnTo>
                    <a:pt x="84" y="7"/>
                  </a:lnTo>
                  <a:lnTo>
                    <a:pt x="76" y="8"/>
                  </a:lnTo>
                  <a:lnTo>
                    <a:pt x="64" y="11"/>
                  </a:lnTo>
                  <a:lnTo>
                    <a:pt x="51" y="16"/>
                  </a:lnTo>
                  <a:lnTo>
                    <a:pt x="38" y="21"/>
                  </a:lnTo>
                  <a:lnTo>
                    <a:pt x="23" y="28"/>
                  </a:lnTo>
                  <a:lnTo>
                    <a:pt x="12" y="32"/>
                  </a:lnTo>
                  <a:lnTo>
                    <a:pt x="5" y="35"/>
                  </a:lnTo>
                  <a:lnTo>
                    <a:pt x="5" y="35"/>
                  </a:lnTo>
                  <a:lnTo>
                    <a:pt x="4" y="35"/>
                  </a:lnTo>
                  <a:lnTo>
                    <a:pt x="2" y="37"/>
                  </a:lnTo>
                  <a:lnTo>
                    <a:pt x="0" y="30"/>
                  </a:lnTo>
                  <a:lnTo>
                    <a:pt x="2" y="30"/>
                  </a:lnTo>
                  <a:lnTo>
                    <a:pt x="2" y="30"/>
                  </a:lnTo>
                  <a:lnTo>
                    <a:pt x="5" y="29"/>
                  </a:lnTo>
                  <a:lnTo>
                    <a:pt x="8" y="28"/>
                  </a:lnTo>
                  <a:lnTo>
                    <a:pt x="12" y="25"/>
                  </a:lnTo>
                  <a:lnTo>
                    <a:pt x="22" y="21"/>
                  </a:lnTo>
                  <a:lnTo>
                    <a:pt x="35" y="15"/>
                  </a:lnTo>
                  <a:lnTo>
                    <a:pt x="50" y="9"/>
                  </a:lnTo>
                  <a:lnTo>
                    <a:pt x="63" y="5"/>
                  </a:lnTo>
                  <a:lnTo>
                    <a:pt x="74" y="1"/>
                  </a:lnTo>
                  <a:lnTo>
                    <a:pt x="8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3760"/>
            <p:cNvSpPr>
              <a:spLocks noEditPoints="1"/>
            </p:cNvSpPr>
            <p:nvPr/>
          </p:nvSpPr>
          <p:spPr bwMode="auto">
            <a:xfrm>
              <a:off x="4075113" y="5894388"/>
              <a:ext cx="139700" cy="138113"/>
            </a:xfrm>
            <a:custGeom>
              <a:avLst/>
              <a:gdLst>
                <a:gd name="T0" fmla="*/ 44 w 88"/>
                <a:gd name="T1" fmla="*/ 2 h 87"/>
                <a:gd name="T2" fmla="*/ 28 w 88"/>
                <a:gd name="T3" fmla="*/ 6 h 87"/>
                <a:gd name="T4" fmla="*/ 15 w 88"/>
                <a:gd name="T5" fmla="*/ 14 h 87"/>
                <a:gd name="T6" fmla="*/ 7 w 88"/>
                <a:gd name="T7" fmla="*/ 27 h 87"/>
                <a:gd name="T8" fmla="*/ 3 w 88"/>
                <a:gd name="T9" fmla="*/ 44 h 87"/>
                <a:gd name="T10" fmla="*/ 7 w 88"/>
                <a:gd name="T11" fmla="*/ 60 h 87"/>
                <a:gd name="T12" fmla="*/ 15 w 88"/>
                <a:gd name="T13" fmla="*/ 73 h 87"/>
                <a:gd name="T14" fmla="*/ 28 w 88"/>
                <a:gd name="T15" fmla="*/ 81 h 87"/>
                <a:gd name="T16" fmla="*/ 44 w 88"/>
                <a:gd name="T17" fmla="*/ 85 h 87"/>
                <a:gd name="T18" fmla="*/ 59 w 88"/>
                <a:gd name="T19" fmla="*/ 81 h 87"/>
                <a:gd name="T20" fmla="*/ 72 w 88"/>
                <a:gd name="T21" fmla="*/ 73 h 87"/>
                <a:gd name="T22" fmla="*/ 82 w 88"/>
                <a:gd name="T23" fmla="*/ 60 h 87"/>
                <a:gd name="T24" fmla="*/ 85 w 88"/>
                <a:gd name="T25" fmla="*/ 44 h 87"/>
                <a:gd name="T26" fmla="*/ 82 w 88"/>
                <a:gd name="T27" fmla="*/ 27 h 87"/>
                <a:gd name="T28" fmla="*/ 72 w 88"/>
                <a:gd name="T29" fmla="*/ 14 h 87"/>
                <a:gd name="T30" fmla="*/ 59 w 88"/>
                <a:gd name="T31" fmla="*/ 6 h 87"/>
                <a:gd name="T32" fmla="*/ 44 w 88"/>
                <a:gd name="T33" fmla="*/ 2 h 87"/>
                <a:gd name="T34" fmla="*/ 44 w 88"/>
                <a:gd name="T35" fmla="*/ 0 h 87"/>
                <a:gd name="T36" fmla="*/ 61 w 88"/>
                <a:gd name="T37" fmla="*/ 2 h 87"/>
                <a:gd name="T38" fmla="*/ 75 w 88"/>
                <a:gd name="T39" fmla="*/ 13 h 87"/>
                <a:gd name="T40" fmla="*/ 84 w 88"/>
                <a:gd name="T41" fmla="*/ 26 h 87"/>
                <a:gd name="T42" fmla="*/ 88 w 88"/>
                <a:gd name="T43" fmla="*/ 44 h 87"/>
                <a:gd name="T44" fmla="*/ 84 w 88"/>
                <a:gd name="T45" fmla="*/ 61 h 87"/>
                <a:gd name="T46" fmla="*/ 75 w 88"/>
                <a:gd name="T47" fmla="*/ 74 h 87"/>
                <a:gd name="T48" fmla="*/ 61 w 88"/>
                <a:gd name="T49" fmla="*/ 85 h 87"/>
                <a:gd name="T50" fmla="*/ 44 w 88"/>
                <a:gd name="T51" fmla="*/ 87 h 87"/>
                <a:gd name="T52" fmla="*/ 27 w 88"/>
                <a:gd name="T53" fmla="*/ 85 h 87"/>
                <a:gd name="T54" fmla="*/ 12 w 88"/>
                <a:gd name="T55" fmla="*/ 74 h 87"/>
                <a:gd name="T56" fmla="*/ 3 w 88"/>
                <a:gd name="T57" fmla="*/ 61 h 87"/>
                <a:gd name="T58" fmla="*/ 0 w 88"/>
                <a:gd name="T59" fmla="*/ 44 h 87"/>
                <a:gd name="T60" fmla="*/ 3 w 88"/>
                <a:gd name="T61" fmla="*/ 26 h 87"/>
                <a:gd name="T62" fmla="*/ 12 w 88"/>
                <a:gd name="T63" fmla="*/ 13 h 87"/>
                <a:gd name="T64" fmla="*/ 27 w 88"/>
                <a:gd name="T65" fmla="*/ 2 h 87"/>
                <a:gd name="T66" fmla="*/ 44 w 88"/>
                <a:gd name="T6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7">
                  <a:moveTo>
                    <a:pt x="44" y="2"/>
                  </a:moveTo>
                  <a:lnTo>
                    <a:pt x="28" y="6"/>
                  </a:lnTo>
                  <a:lnTo>
                    <a:pt x="15" y="14"/>
                  </a:lnTo>
                  <a:lnTo>
                    <a:pt x="7" y="27"/>
                  </a:lnTo>
                  <a:lnTo>
                    <a:pt x="3" y="44"/>
                  </a:lnTo>
                  <a:lnTo>
                    <a:pt x="7" y="60"/>
                  </a:lnTo>
                  <a:lnTo>
                    <a:pt x="15" y="73"/>
                  </a:lnTo>
                  <a:lnTo>
                    <a:pt x="28" y="81"/>
                  </a:lnTo>
                  <a:lnTo>
                    <a:pt x="44" y="85"/>
                  </a:lnTo>
                  <a:lnTo>
                    <a:pt x="59" y="81"/>
                  </a:lnTo>
                  <a:lnTo>
                    <a:pt x="72" y="73"/>
                  </a:lnTo>
                  <a:lnTo>
                    <a:pt x="82" y="60"/>
                  </a:lnTo>
                  <a:lnTo>
                    <a:pt x="85" y="44"/>
                  </a:lnTo>
                  <a:lnTo>
                    <a:pt x="82" y="27"/>
                  </a:lnTo>
                  <a:lnTo>
                    <a:pt x="72" y="14"/>
                  </a:lnTo>
                  <a:lnTo>
                    <a:pt x="59" y="6"/>
                  </a:lnTo>
                  <a:lnTo>
                    <a:pt x="44" y="2"/>
                  </a:lnTo>
                  <a:close/>
                  <a:moveTo>
                    <a:pt x="44" y="0"/>
                  </a:moveTo>
                  <a:lnTo>
                    <a:pt x="61" y="2"/>
                  </a:lnTo>
                  <a:lnTo>
                    <a:pt x="75" y="13"/>
                  </a:lnTo>
                  <a:lnTo>
                    <a:pt x="84" y="26"/>
                  </a:lnTo>
                  <a:lnTo>
                    <a:pt x="88" y="44"/>
                  </a:lnTo>
                  <a:lnTo>
                    <a:pt x="84" y="61"/>
                  </a:lnTo>
                  <a:lnTo>
                    <a:pt x="75" y="74"/>
                  </a:lnTo>
                  <a:lnTo>
                    <a:pt x="61" y="85"/>
                  </a:lnTo>
                  <a:lnTo>
                    <a:pt x="44" y="87"/>
                  </a:lnTo>
                  <a:lnTo>
                    <a:pt x="27" y="85"/>
                  </a:lnTo>
                  <a:lnTo>
                    <a:pt x="12" y="74"/>
                  </a:lnTo>
                  <a:lnTo>
                    <a:pt x="3" y="61"/>
                  </a:lnTo>
                  <a:lnTo>
                    <a:pt x="0" y="44"/>
                  </a:lnTo>
                  <a:lnTo>
                    <a:pt x="3" y="26"/>
                  </a:lnTo>
                  <a:lnTo>
                    <a:pt x="12" y="13"/>
                  </a:lnTo>
                  <a:lnTo>
                    <a:pt x="27" y="2"/>
                  </a:lnTo>
                  <a:lnTo>
                    <a:pt x="4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3761"/>
            <p:cNvSpPr>
              <a:spLocks noEditPoints="1"/>
            </p:cNvSpPr>
            <p:nvPr/>
          </p:nvSpPr>
          <p:spPr bwMode="auto">
            <a:xfrm>
              <a:off x="4073525" y="5891213"/>
              <a:ext cx="142875" cy="144463"/>
            </a:xfrm>
            <a:custGeom>
              <a:avLst/>
              <a:gdLst>
                <a:gd name="T0" fmla="*/ 3 w 90"/>
                <a:gd name="T1" fmla="*/ 46 h 91"/>
                <a:gd name="T2" fmla="*/ 3 w 90"/>
                <a:gd name="T3" fmla="*/ 46 h 91"/>
                <a:gd name="T4" fmla="*/ 45 w 90"/>
                <a:gd name="T5" fmla="*/ 6 h 91"/>
                <a:gd name="T6" fmla="*/ 17 w 90"/>
                <a:gd name="T7" fmla="*/ 17 h 91"/>
                <a:gd name="T8" fmla="*/ 5 w 90"/>
                <a:gd name="T9" fmla="*/ 46 h 91"/>
                <a:gd name="T10" fmla="*/ 17 w 90"/>
                <a:gd name="T11" fmla="*/ 74 h 91"/>
                <a:gd name="T12" fmla="*/ 45 w 90"/>
                <a:gd name="T13" fmla="*/ 85 h 91"/>
                <a:gd name="T14" fmla="*/ 72 w 90"/>
                <a:gd name="T15" fmla="*/ 74 h 91"/>
                <a:gd name="T16" fmla="*/ 85 w 90"/>
                <a:gd name="T17" fmla="*/ 46 h 91"/>
                <a:gd name="T18" fmla="*/ 72 w 90"/>
                <a:gd name="T19" fmla="*/ 17 h 91"/>
                <a:gd name="T20" fmla="*/ 45 w 90"/>
                <a:gd name="T21" fmla="*/ 6 h 91"/>
                <a:gd name="T22" fmla="*/ 28 w 90"/>
                <a:gd name="T23" fmla="*/ 7 h 91"/>
                <a:gd name="T24" fmla="*/ 28 w 90"/>
                <a:gd name="T25" fmla="*/ 7 h 91"/>
                <a:gd name="T26" fmla="*/ 60 w 90"/>
                <a:gd name="T27" fmla="*/ 7 h 91"/>
                <a:gd name="T28" fmla="*/ 84 w 90"/>
                <a:gd name="T29" fmla="*/ 29 h 91"/>
                <a:gd name="T30" fmla="*/ 84 w 90"/>
                <a:gd name="T31" fmla="*/ 62 h 91"/>
                <a:gd name="T32" fmla="*/ 60 w 90"/>
                <a:gd name="T33" fmla="*/ 84 h 91"/>
                <a:gd name="T34" fmla="*/ 26 w 90"/>
                <a:gd name="T35" fmla="*/ 84 h 91"/>
                <a:gd name="T36" fmla="*/ 26 w 90"/>
                <a:gd name="T37" fmla="*/ 84 h 91"/>
                <a:gd name="T38" fmla="*/ 60 w 90"/>
                <a:gd name="T39" fmla="*/ 85 h 91"/>
                <a:gd name="T40" fmla="*/ 84 w 90"/>
                <a:gd name="T41" fmla="*/ 62 h 91"/>
                <a:gd name="T42" fmla="*/ 84 w 90"/>
                <a:gd name="T43" fmla="*/ 29 h 91"/>
                <a:gd name="T44" fmla="*/ 60 w 90"/>
                <a:gd name="T45" fmla="*/ 6 h 91"/>
                <a:gd name="T46" fmla="*/ 45 w 90"/>
                <a:gd name="T47" fmla="*/ 0 h 91"/>
                <a:gd name="T48" fmla="*/ 76 w 90"/>
                <a:gd name="T49" fmla="*/ 13 h 91"/>
                <a:gd name="T50" fmla="*/ 90 w 90"/>
                <a:gd name="T51" fmla="*/ 46 h 91"/>
                <a:gd name="T52" fmla="*/ 76 w 90"/>
                <a:gd name="T53" fmla="*/ 78 h 91"/>
                <a:gd name="T54" fmla="*/ 45 w 90"/>
                <a:gd name="T55" fmla="*/ 91 h 91"/>
                <a:gd name="T56" fmla="*/ 13 w 90"/>
                <a:gd name="T57" fmla="*/ 78 h 91"/>
                <a:gd name="T58" fmla="*/ 0 w 90"/>
                <a:gd name="T59" fmla="*/ 46 h 91"/>
                <a:gd name="T60" fmla="*/ 13 w 90"/>
                <a:gd name="T61" fmla="*/ 13 h 91"/>
                <a:gd name="T62" fmla="*/ 45 w 90"/>
                <a:gd name="T6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0" h="91">
                  <a:moveTo>
                    <a:pt x="3" y="42"/>
                  </a:moveTo>
                  <a:lnTo>
                    <a:pt x="3" y="46"/>
                  </a:lnTo>
                  <a:lnTo>
                    <a:pt x="3" y="49"/>
                  </a:lnTo>
                  <a:lnTo>
                    <a:pt x="3" y="46"/>
                  </a:lnTo>
                  <a:lnTo>
                    <a:pt x="3" y="42"/>
                  </a:lnTo>
                  <a:close/>
                  <a:moveTo>
                    <a:pt x="45" y="6"/>
                  </a:moveTo>
                  <a:lnTo>
                    <a:pt x="29" y="9"/>
                  </a:lnTo>
                  <a:lnTo>
                    <a:pt x="17" y="17"/>
                  </a:lnTo>
                  <a:lnTo>
                    <a:pt x="9" y="30"/>
                  </a:lnTo>
                  <a:lnTo>
                    <a:pt x="5" y="46"/>
                  </a:lnTo>
                  <a:lnTo>
                    <a:pt x="9" y="60"/>
                  </a:lnTo>
                  <a:lnTo>
                    <a:pt x="17" y="74"/>
                  </a:lnTo>
                  <a:lnTo>
                    <a:pt x="29" y="81"/>
                  </a:lnTo>
                  <a:lnTo>
                    <a:pt x="45" y="85"/>
                  </a:lnTo>
                  <a:lnTo>
                    <a:pt x="59" y="81"/>
                  </a:lnTo>
                  <a:lnTo>
                    <a:pt x="72" y="74"/>
                  </a:lnTo>
                  <a:lnTo>
                    <a:pt x="81" y="60"/>
                  </a:lnTo>
                  <a:lnTo>
                    <a:pt x="85" y="46"/>
                  </a:lnTo>
                  <a:lnTo>
                    <a:pt x="81" y="30"/>
                  </a:lnTo>
                  <a:lnTo>
                    <a:pt x="72" y="17"/>
                  </a:lnTo>
                  <a:lnTo>
                    <a:pt x="59" y="9"/>
                  </a:lnTo>
                  <a:lnTo>
                    <a:pt x="45" y="6"/>
                  </a:lnTo>
                  <a:close/>
                  <a:moveTo>
                    <a:pt x="45" y="3"/>
                  </a:moveTo>
                  <a:lnTo>
                    <a:pt x="28" y="7"/>
                  </a:lnTo>
                  <a:lnTo>
                    <a:pt x="14" y="16"/>
                  </a:lnTo>
                  <a:lnTo>
                    <a:pt x="28" y="7"/>
                  </a:lnTo>
                  <a:lnTo>
                    <a:pt x="45" y="3"/>
                  </a:lnTo>
                  <a:lnTo>
                    <a:pt x="60" y="7"/>
                  </a:lnTo>
                  <a:lnTo>
                    <a:pt x="75" y="15"/>
                  </a:lnTo>
                  <a:lnTo>
                    <a:pt x="84" y="29"/>
                  </a:lnTo>
                  <a:lnTo>
                    <a:pt x="88" y="46"/>
                  </a:lnTo>
                  <a:lnTo>
                    <a:pt x="84" y="62"/>
                  </a:lnTo>
                  <a:lnTo>
                    <a:pt x="75" y="76"/>
                  </a:lnTo>
                  <a:lnTo>
                    <a:pt x="60" y="84"/>
                  </a:lnTo>
                  <a:lnTo>
                    <a:pt x="45" y="88"/>
                  </a:lnTo>
                  <a:lnTo>
                    <a:pt x="26" y="84"/>
                  </a:lnTo>
                  <a:lnTo>
                    <a:pt x="13" y="74"/>
                  </a:lnTo>
                  <a:lnTo>
                    <a:pt x="26" y="84"/>
                  </a:lnTo>
                  <a:lnTo>
                    <a:pt x="45" y="88"/>
                  </a:lnTo>
                  <a:lnTo>
                    <a:pt x="60" y="85"/>
                  </a:lnTo>
                  <a:lnTo>
                    <a:pt x="75" y="76"/>
                  </a:lnTo>
                  <a:lnTo>
                    <a:pt x="84" y="62"/>
                  </a:lnTo>
                  <a:lnTo>
                    <a:pt x="88" y="46"/>
                  </a:lnTo>
                  <a:lnTo>
                    <a:pt x="84" y="29"/>
                  </a:lnTo>
                  <a:lnTo>
                    <a:pt x="75" y="15"/>
                  </a:lnTo>
                  <a:lnTo>
                    <a:pt x="60" y="6"/>
                  </a:lnTo>
                  <a:lnTo>
                    <a:pt x="45" y="3"/>
                  </a:lnTo>
                  <a:close/>
                  <a:moveTo>
                    <a:pt x="45" y="0"/>
                  </a:moveTo>
                  <a:lnTo>
                    <a:pt x="62" y="3"/>
                  </a:lnTo>
                  <a:lnTo>
                    <a:pt x="76" y="13"/>
                  </a:lnTo>
                  <a:lnTo>
                    <a:pt x="86" y="28"/>
                  </a:lnTo>
                  <a:lnTo>
                    <a:pt x="90" y="46"/>
                  </a:lnTo>
                  <a:lnTo>
                    <a:pt x="86" y="63"/>
                  </a:lnTo>
                  <a:lnTo>
                    <a:pt x="76" y="78"/>
                  </a:lnTo>
                  <a:lnTo>
                    <a:pt x="62" y="88"/>
                  </a:lnTo>
                  <a:lnTo>
                    <a:pt x="45" y="91"/>
                  </a:lnTo>
                  <a:lnTo>
                    <a:pt x="26" y="88"/>
                  </a:lnTo>
                  <a:lnTo>
                    <a:pt x="13" y="78"/>
                  </a:lnTo>
                  <a:lnTo>
                    <a:pt x="3" y="63"/>
                  </a:lnTo>
                  <a:lnTo>
                    <a:pt x="0" y="46"/>
                  </a:lnTo>
                  <a:lnTo>
                    <a:pt x="3" y="28"/>
                  </a:lnTo>
                  <a:lnTo>
                    <a:pt x="13" y="13"/>
                  </a:lnTo>
                  <a:lnTo>
                    <a:pt x="26" y="3"/>
                  </a:lnTo>
                  <a:lnTo>
                    <a:pt x="45"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3762"/>
            <p:cNvSpPr>
              <a:spLocks/>
            </p:cNvSpPr>
            <p:nvPr/>
          </p:nvSpPr>
          <p:spPr bwMode="auto">
            <a:xfrm>
              <a:off x="4100513" y="5956300"/>
              <a:ext cx="77788" cy="36513"/>
            </a:xfrm>
            <a:custGeom>
              <a:avLst/>
              <a:gdLst>
                <a:gd name="T0" fmla="*/ 46 w 49"/>
                <a:gd name="T1" fmla="*/ 0 h 23"/>
                <a:gd name="T2" fmla="*/ 49 w 49"/>
                <a:gd name="T3" fmla="*/ 1 h 23"/>
                <a:gd name="T4" fmla="*/ 47 w 49"/>
                <a:gd name="T5" fmla="*/ 4 h 23"/>
                <a:gd name="T6" fmla="*/ 45 w 49"/>
                <a:gd name="T7" fmla="*/ 10 h 23"/>
                <a:gd name="T8" fmla="*/ 37 w 49"/>
                <a:gd name="T9" fmla="*/ 18 h 23"/>
                <a:gd name="T10" fmla="*/ 28 w 49"/>
                <a:gd name="T11" fmla="*/ 22 h 23"/>
                <a:gd name="T12" fmla="*/ 24 w 49"/>
                <a:gd name="T13" fmla="*/ 23 h 23"/>
                <a:gd name="T14" fmla="*/ 15 w 49"/>
                <a:gd name="T15" fmla="*/ 21 h 23"/>
                <a:gd name="T16" fmla="*/ 7 w 49"/>
                <a:gd name="T17" fmla="*/ 16 h 23"/>
                <a:gd name="T18" fmla="*/ 1 w 49"/>
                <a:gd name="T19" fmla="*/ 10 h 23"/>
                <a:gd name="T20" fmla="*/ 0 w 49"/>
                <a:gd name="T21" fmla="*/ 8 h 23"/>
                <a:gd name="T22" fmla="*/ 3 w 49"/>
                <a:gd name="T23" fmla="*/ 6 h 23"/>
                <a:gd name="T24" fmla="*/ 3 w 49"/>
                <a:gd name="T25" fmla="*/ 6 h 23"/>
                <a:gd name="T26" fmla="*/ 4 w 49"/>
                <a:gd name="T27" fmla="*/ 8 h 23"/>
                <a:gd name="T28" fmla="*/ 5 w 49"/>
                <a:gd name="T29" fmla="*/ 10 h 23"/>
                <a:gd name="T30" fmla="*/ 8 w 49"/>
                <a:gd name="T31" fmla="*/ 13 h 23"/>
                <a:gd name="T32" fmla="*/ 13 w 49"/>
                <a:gd name="T33" fmla="*/ 17 h 23"/>
                <a:gd name="T34" fmla="*/ 18 w 49"/>
                <a:gd name="T35" fmla="*/ 19 h 23"/>
                <a:gd name="T36" fmla="*/ 24 w 49"/>
                <a:gd name="T37" fmla="*/ 19 h 23"/>
                <a:gd name="T38" fmla="*/ 26 w 49"/>
                <a:gd name="T39" fmla="*/ 19 h 23"/>
                <a:gd name="T40" fmla="*/ 32 w 49"/>
                <a:gd name="T41" fmla="*/ 18 h 23"/>
                <a:gd name="T42" fmla="*/ 35 w 49"/>
                <a:gd name="T43" fmla="*/ 16 h 23"/>
                <a:gd name="T44" fmla="*/ 39 w 49"/>
                <a:gd name="T45" fmla="*/ 13 h 23"/>
                <a:gd name="T46" fmla="*/ 42 w 49"/>
                <a:gd name="T47" fmla="*/ 9 h 23"/>
                <a:gd name="T48" fmla="*/ 43 w 49"/>
                <a:gd name="T49" fmla="*/ 5 h 23"/>
                <a:gd name="T50" fmla="*/ 45 w 49"/>
                <a:gd name="T51" fmla="*/ 2 h 23"/>
                <a:gd name="T52" fmla="*/ 46 w 49"/>
                <a:gd name="T53" fmla="*/ 1 h 23"/>
                <a:gd name="T54" fmla="*/ 46 w 49"/>
                <a:gd name="T5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 h="23">
                  <a:moveTo>
                    <a:pt x="46" y="0"/>
                  </a:moveTo>
                  <a:lnTo>
                    <a:pt x="49" y="1"/>
                  </a:lnTo>
                  <a:lnTo>
                    <a:pt x="47" y="4"/>
                  </a:lnTo>
                  <a:lnTo>
                    <a:pt x="45" y="10"/>
                  </a:lnTo>
                  <a:lnTo>
                    <a:pt x="37" y="18"/>
                  </a:lnTo>
                  <a:lnTo>
                    <a:pt x="28" y="22"/>
                  </a:lnTo>
                  <a:lnTo>
                    <a:pt x="24" y="23"/>
                  </a:lnTo>
                  <a:lnTo>
                    <a:pt x="15" y="21"/>
                  </a:lnTo>
                  <a:lnTo>
                    <a:pt x="7" y="16"/>
                  </a:lnTo>
                  <a:lnTo>
                    <a:pt x="1" y="10"/>
                  </a:lnTo>
                  <a:lnTo>
                    <a:pt x="0" y="8"/>
                  </a:lnTo>
                  <a:lnTo>
                    <a:pt x="3" y="6"/>
                  </a:lnTo>
                  <a:lnTo>
                    <a:pt x="3" y="6"/>
                  </a:lnTo>
                  <a:lnTo>
                    <a:pt x="4" y="8"/>
                  </a:lnTo>
                  <a:lnTo>
                    <a:pt x="5" y="10"/>
                  </a:lnTo>
                  <a:lnTo>
                    <a:pt x="8" y="13"/>
                  </a:lnTo>
                  <a:lnTo>
                    <a:pt x="13" y="17"/>
                  </a:lnTo>
                  <a:lnTo>
                    <a:pt x="18" y="19"/>
                  </a:lnTo>
                  <a:lnTo>
                    <a:pt x="24" y="19"/>
                  </a:lnTo>
                  <a:lnTo>
                    <a:pt x="26" y="19"/>
                  </a:lnTo>
                  <a:lnTo>
                    <a:pt x="32" y="18"/>
                  </a:lnTo>
                  <a:lnTo>
                    <a:pt x="35" y="16"/>
                  </a:lnTo>
                  <a:lnTo>
                    <a:pt x="39" y="13"/>
                  </a:lnTo>
                  <a:lnTo>
                    <a:pt x="42" y="9"/>
                  </a:lnTo>
                  <a:lnTo>
                    <a:pt x="43" y="5"/>
                  </a:lnTo>
                  <a:lnTo>
                    <a:pt x="45" y="2"/>
                  </a:lnTo>
                  <a:lnTo>
                    <a:pt x="46" y="1"/>
                  </a:lnTo>
                  <a:lnTo>
                    <a:pt x="46"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3763"/>
            <p:cNvSpPr>
              <a:spLocks noEditPoints="1"/>
            </p:cNvSpPr>
            <p:nvPr/>
          </p:nvSpPr>
          <p:spPr bwMode="auto">
            <a:xfrm>
              <a:off x="4095750" y="5951538"/>
              <a:ext cx="87313" cy="44450"/>
            </a:xfrm>
            <a:custGeom>
              <a:avLst/>
              <a:gdLst>
                <a:gd name="T0" fmla="*/ 7 w 55"/>
                <a:gd name="T1" fmla="*/ 15 h 28"/>
                <a:gd name="T2" fmla="*/ 11 w 55"/>
                <a:gd name="T3" fmla="*/ 17 h 28"/>
                <a:gd name="T4" fmla="*/ 14 w 55"/>
                <a:gd name="T5" fmla="*/ 20 h 28"/>
                <a:gd name="T6" fmla="*/ 16 w 55"/>
                <a:gd name="T7" fmla="*/ 21 h 28"/>
                <a:gd name="T8" fmla="*/ 14 w 55"/>
                <a:gd name="T9" fmla="*/ 20 h 28"/>
                <a:gd name="T10" fmla="*/ 11 w 55"/>
                <a:gd name="T11" fmla="*/ 17 h 28"/>
                <a:gd name="T12" fmla="*/ 7 w 55"/>
                <a:gd name="T13" fmla="*/ 15 h 28"/>
                <a:gd name="T14" fmla="*/ 46 w 55"/>
                <a:gd name="T15" fmla="*/ 13 h 28"/>
                <a:gd name="T16" fmla="*/ 42 w 55"/>
                <a:gd name="T17" fmla="*/ 16 h 28"/>
                <a:gd name="T18" fmla="*/ 45 w 55"/>
                <a:gd name="T19" fmla="*/ 13 h 28"/>
                <a:gd name="T20" fmla="*/ 46 w 55"/>
                <a:gd name="T21" fmla="*/ 13 h 28"/>
                <a:gd name="T22" fmla="*/ 4 w 55"/>
                <a:gd name="T23" fmla="*/ 9 h 28"/>
                <a:gd name="T24" fmla="*/ 4 w 55"/>
                <a:gd name="T25" fmla="*/ 9 h 28"/>
                <a:gd name="T26" fmla="*/ 4 w 55"/>
                <a:gd name="T27" fmla="*/ 9 h 28"/>
                <a:gd name="T28" fmla="*/ 4 w 55"/>
                <a:gd name="T29" fmla="*/ 9 h 28"/>
                <a:gd name="T30" fmla="*/ 48 w 55"/>
                <a:gd name="T31" fmla="*/ 0 h 28"/>
                <a:gd name="T32" fmla="*/ 55 w 55"/>
                <a:gd name="T33" fmla="*/ 3 h 28"/>
                <a:gd name="T34" fmla="*/ 53 w 55"/>
                <a:gd name="T35" fmla="*/ 4 h 28"/>
                <a:gd name="T36" fmla="*/ 53 w 55"/>
                <a:gd name="T37" fmla="*/ 5 h 28"/>
                <a:gd name="T38" fmla="*/ 53 w 55"/>
                <a:gd name="T39" fmla="*/ 8 h 28"/>
                <a:gd name="T40" fmla="*/ 50 w 55"/>
                <a:gd name="T41" fmla="*/ 11 h 28"/>
                <a:gd name="T42" fmla="*/ 49 w 55"/>
                <a:gd name="T43" fmla="*/ 15 h 28"/>
                <a:gd name="T44" fmla="*/ 45 w 55"/>
                <a:gd name="T45" fmla="*/ 19 h 28"/>
                <a:gd name="T46" fmla="*/ 41 w 55"/>
                <a:gd name="T47" fmla="*/ 22 h 28"/>
                <a:gd name="T48" fmla="*/ 36 w 55"/>
                <a:gd name="T49" fmla="*/ 25 h 28"/>
                <a:gd name="T50" fmla="*/ 31 w 55"/>
                <a:gd name="T51" fmla="*/ 28 h 28"/>
                <a:gd name="T52" fmla="*/ 27 w 55"/>
                <a:gd name="T53" fmla="*/ 28 h 28"/>
                <a:gd name="T54" fmla="*/ 16 w 55"/>
                <a:gd name="T55" fmla="*/ 25 h 28"/>
                <a:gd name="T56" fmla="*/ 10 w 55"/>
                <a:gd name="T57" fmla="*/ 20 h 28"/>
                <a:gd name="T58" fmla="*/ 4 w 55"/>
                <a:gd name="T59" fmla="*/ 15 h 28"/>
                <a:gd name="T60" fmla="*/ 2 w 55"/>
                <a:gd name="T61" fmla="*/ 12 h 28"/>
                <a:gd name="T62" fmla="*/ 2 w 55"/>
                <a:gd name="T63" fmla="*/ 12 h 28"/>
                <a:gd name="T64" fmla="*/ 0 w 55"/>
                <a:gd name="T65" fmla="*/ 11 h 28"/>
                <a:gd name="T66" fmla="*/ 4 w 55"/>
                <a:gd name="T67" fmla="*/ 8 h 28"/>
                <a:gd name="T68" fmla="*/ 6 w 55"/>
                <a:gd name="T69" fmla="*/ 8 h 28"/>
                <a:gd name="T70" fmla="*/ 6 w 55"/>
                <a:gd name="T71" fmla="*/ 8 h 28"/>
                <a:gd name="T72" fmla="*/ 6 w 55"/>
                <a:gd name="T73" fmla="*/ 8 h 28"/>
                <a:gd name="T74" fmla="*/ 6 w 55"/>
                <a:gd name="T75" fmla="*/ 8 h 28"/>
                <a:gd name="T76" fmla="*/ 7 w 55"/>
                <a:gd name="T77" fmla="*/ 8 h 28"/>
                <a:gd name="T78" fmla="*/ 7 w 55"/>
                <a:gd name="T79" fmla="*/ 8 h 28"/>
                <a:gd name="T80" fmla="*/ 7 w 55"/>
                <a:gd name="T81" fmla="*/ 8 h 28"/>
                <a:gd name="T82" fmla="*/ 7 w 55"/>
                <a:gd name="T83" fmla="*/ 8 h 28"/>
                <a:gd name="T84" fmla="*/ 7 w 55"/>
                <a:gd name="T85" fmla="*/ 8 h 28"/>
                <a:gd name="T86" fmla="*/ 7 w 55"/>
                <a:gd name="T87" fmla="*/ 9 h 28"/>
                <a:gd name="T88" fmla="*/ 8 w 55"/>
                <a:gd name="T89" fmla="*/ 11 h 28"/>
                <a:gd name="T90" fmla="*/ 10 w 55"/>
                <a:gd name="T91" fmla="*/ 12 h 28"/>
                <a:gd name="T92" fmla="*/ 12 w 55"/>
                <a:gd name="T93" fmla="*/ 15 h 28"/>
                <a:gd name="T94" fmla="*/ 16 w 55"/>
                <a:gd name="T95" fmla="*/ 19 h 28"/>
                <a:gd name="T96" fmla="*/ 21 w 55"/>
                <a:gd name="T97" fmla="*/ 20 h 28"/>
                <a:gd name="T98" fmla="*/ 27 w 55"/>
                <a:gd name="T99" fmla="*/ 21 h 28"/>
                <a:gd name="T100" fmla="*/ 27 w 55"/>
                <a:gd name="T101" fmla="*/ 21 h 28"/>
                <a:gd name="T102" fmla="*/ 29 w 55"/>
                <a:gd name="T103" fmla="*/ 21 h 28"/>
                <a:gd name="T104" fmla="*/ 33 w 55"/>
                <a:gd name="T105" fmla="*/ 20 h 28"/>
                <a:gd name="T106" fmla="*/ 37 w 55"/>
                <a:gd name="T107" fmla="*/ 17 h 28"/>
                <a:gd name="T108" fmla="*/ 41 w 55"/>
                <a:gd name="T109" fmla="*/ 15 h 28"/>
                <a:gd name="T110" fmla="*/ 44 w 55"/>
                <a:gd name="T111" fmla="*/ 11 h 28"/>
                <a:gd name="T112" fmla="*/ 45 w 55"/>
                <a:gd name="T113" fmla="*/ 7 h 28"/>
                <a:gd name="T114" fmla="*/ 46 w 55"/>
                <a:gd name="T115" fmla="*/ 4 h 28"/>
                <a:gd name="T116" fmla="*/ 48 w 55"/>
                <a:gd name="T117" fmla="*/ 3 h 28"/>
                <a:gd name="T118" fmla="*/ 48 w 55"/>
                <a:gd name="T1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 h="28">
                  <a:moveTo>
                    <a:pt x="7" y="15"/>
                  </a:moveTo>
                  <a:lnTo>
                    <a:pt x="11" y="17"/>
                  </a:lnTo>
                  <a:lnTo>
                    <a:pt x="14" y="20"/>
                  </a:lnTo>
                  <a:lnTo>
                    <a:pt x="16" y="21"/>
                  </a:lnTo>
                  <a:lnTo>
                    <a:pt x="14" y="20"/>
                  </a:lnTo>
                  <a:lnTo>
                    <a:pt x="11" y="17"/>
                  </a:lnTo>
                  <a:lnTo>
                    <a:pt x="7" y="15"/>
                  </a:lnTo>
                  <a:close/>
                  <a:moveTo>
                    <a:pt x="46" y="13"/>
                  </a:moveTo>
                  <a:lnTo>
                    <a:pt x="42" y="16"/>
                  </a:lnTo>
                  <a:lnTo>
                    <a:pt x="45" y="13"/>
                  </a:lnTo>
                  <a:lnTo>
                    <a:pt x="46" y="13"/>
                  </a:lnTo>
                  <a:close/>
                  <a:moveTo>
                    <a:pt x="4" y="9"/>
                  </a:moveTo>
                  <a:lnTo>
                    <a:pt x="4" y="9"/>
                  </a:lnTo>
                  <a:lnTo>
                    <a:pt x="4" y="9"/>
                  </a:lnTo>
                  <a:lnTo>
                    <a:pt x="4" y="9"/>
                  </a:lnTo>
                  <a:close/>
                  <a:moveTo>
                    <a:pt x="48" y="0"/>
                  </a:moveTo>
                  <a:lnTo>
                    <a:pt x="55" y="3"/>
                  </a:lnTo>
                  <a:lnTo>
                    <a:pt x="53" y="4"/>
                  </a:lnTo>
                  <a:lnTo>
                    <a:pt x="53" y="5"/>
                  </a:lnTo>
                  <a:lnTo>
                    <a:pt x="53" y="8"/>
                  </a:lnTo>
                  <a:lnTo>
                    <a:pt x="50" y="11"/>
                  </a:lnTo>
                  <a:lnTo>
                    <a:pt x="49" y="15"/>
                  </a:lnTo>
                  <a:lnTo>
                    <a:pt x="45" y="19"/>
                  </a:lnTo>
                  <a:lnTo>
                    <a:pt x="41" y="22"/>
                  </a:lnTo>
                  <a:lnTo>
                    <a:pt x="36" y="25"/>
                  </a:lnTo>
                  <a:lnTo>
                    <a:pt x="31" y="28"/>
                  </a:lnTo>
                  <a:lnTo>
                    <a:pt x="27" y="28"/>
                  </a:lnTo>
                  <a:lnTo>
                    <a:pt x="16" y="25"/>
                  </a:lnTo>
                  <a:lnTo>
                    <a:pt x="10" y="20"/>
                  </a:lnTo>
                  <a:lnTo>
                    <a:pt x="4" y="15"/>
                  </a:lnTo>
                  <a:lnTo>
                    <a:pt x="2" y="12"/>
                  </a:lnTo>
                  <a:lnTo>
                    <a:pt x="2" y="12"/>
                  </a:lnTo>
                  <a:lnTo>
                    <a:pt x="0" y="11"/>
                  </a:lnTo>
                  <a:lnTo>
                    <a:pt x="4" y="8"/>
                  </a:lnTo>
                  <a:lnTo>
                    <a:pt x="6" y="8"/>
                  </a:lnTo>
                  <a:lnTo>
                    <a:pt x="6" y="8"/>
                  </a:lnTo>
                  <a:lnTo>
                    <a:pt x="6" y="8"/>
                  </a:lnTo>
                  <a:lnTo>
                    <a:pt x="6" y="8"/>
                  </a:lnTo>
                  <a:lnTo>
                    <a:pt x="7" y="8"/>
                  </a:lnTo>
                  <a:lnTo>
                    <a:pt x="7" y="8"/>
                  </a:lnTo>
                  <a:lnTo>
                    <a:pt x="7" y="8"/>
                  </a:lnTo>
                  <a:lnTo>
                    <a:pt x="7" y="8"/>
                  </a:lnTo>
                  <a:lnTo>
                    <a:pt x="7" y="8"/>
                  </a:lnTo>
                  <a:lnTo>
                    <a:pt x="7" y="9"/>
                  </a:lnTo>
                  <a:lnTo>
                    <a:pt x="8" y="11"/>
                  </a:lnTo>
                  <a:lnTo>
                    <a:pt x="10" y="12"/>
                  </a:lnTo>
                  <a:lnTo>
                    <a:pt x="12" y="15"/>
                  </a:lnTo>
                  <a:lnTo>
                    <a:pt x="16" y="19"/>
                  </a:lnTo>
                  <a:lnTo>
                    <a:pt x="21" y="20"/>
                  </a:lnTo>
                  <a:lnTo>
                    <a:pt x="27" y="21"/>
                  </a:lnTo>
                  <a:lnTo>
                    <a:pt x="27" y="21"/>
                  </a:lnTo>
                  <a:lnTo>
                    <a:pt x="29" y="21"/>
                  </a:lnTo>
                  <a:lnTo>
                    <a:pt x="33" y="20"/>
                  </a:lnTo>
                  <a:lnTo>
                    <a:pt x="37" y="17"/>
                  </a:lnTo>
                  <a:lnTo>
                    <a:pt x="41" y="15"/>
                  </a:lnTo>
                  <a:lnTo>
                    <a:pt x="44" y="11"/>
                  </a:lnTo>
                  <a:lnTo>
                    <a:pt x="45" y="7"/>
                  </a:lnTo>
                  <a:lnTo>
                    <a:pt x="46" y="4"/>
                  </a:lnTo>
                  <a:lnTo>
                    <a:pt x="48" y="3"/>
                  </a:lnTo>
                  <a:lnTo>
                    <a:pt x="48"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Rectangle 3764"/>
            <p:cNvSpPr>
              <a:spLocks noChangeArrowheads="1"/>
            </p:cNvSpPr>
            <p:nvPr/>
          </p:nvSpPr>
          <p:spPr bwMode="auto">
            <a:xfrm>
              <a:off x="4106863" y="5932488"/>
              <a:ext cx="6350" cy="6350"/>
            </a:xfrm>
            <a:prstGeom prst="rect">
              <a:avLst/>
            </a:prstGeom>
            <a:grpFill/>
            <a:ln w="0">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Rectangle 3765"/>
            <p:cNvSpPr>
              <a:spLocks noChangeArrowheads="1"/>
            </p:cNvSpPr>
            <p:nvPr/>
          </p:nvSpPr>
          <p:spPr bwMode="auto">
            <a:xfrm>
              <a:off x="4105275" y="5930900"/>
              <a:ext cx="9525" cy="11113"/>
            </a:xfrm>
            <a:prstGeom prst="rect">
              <a:avLst/>
            </a:prstGeom>
            <a:grpFill/>
            <a:ln w="0">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Rectangle 3766"/>
            <p:cNvSpPr>
              <a:spLocks noChangeArrowheads="1"/>
            </p:cNvSpPr>
            <p:nvPr/>
          </p:nvSpPr>
          <p:spPr bwMode="auto">
            <a:xfrm>
              <a:off x="4171950" y="5924550"/>
              <a:ext cx="3175" cy="4763"/>
            </a:xfrm>
            <a:prstGeom prst="rect">
              <a:avLst/>
            </a:prstGeom>
            <a:grpFill/>
            <a:ln w="0">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Rectangle 3767"/>
            <p:cNvSpPr>
              <a:spLocks noChangeArrowheads="1"/>
            </p:cNvSpPr>
            <p:nvPr/>
          </p:nvSpPr>
          <p:spPr bwMode="auto">
            <a:xfrm>
              <a:off x="4168775" y="5922963"/>
              <a:ext cx="9525" cy="9525"/>
            </a:xfrm>
            <a:prstGeom prst="rect">
              <a:avLst/>
            </a:prstGeom>
            <a:grpFill/>
            <a:ln w="0">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3768"/>
            <p:cNvSpPr>
              <a:spLocks/>
            </p:cNvSpPr>
            <p:nvPr/>
          </p:nvSpPr>
          <p:spPr bwMode="auto">
            <a:xfrm>
              <a:off x="4048125" y="5937250"/>
              <a:ext cx="38100" cy="66675"/>
            </a:xfrm>
            <a:custGeom>
              <a:avLst/>
              <a:gdLst>
                <a:gd name="T0" fmla="*/ 20 w 24"/>
                <a:gd name="T1" fmla="*/ 0 h 42"/>
                <a:gd name="T2" fmla="*/ 21 w 24"/>
                <a:gd name="T3" fmla="*/ 0 h 42"/>
                <a:gd name="T4" fmla="*/ 21 w 24"/>
                <a:gd name="T5" fmla="*/ 3 h 42"/>
                <a:gd name="T6" fmla="*/ 20 w 24"/>
                <a:gd name="T7" fmla="*/ 3 h 42"/>
                <a:gd name="T8" fmla="*/ 16 w 24"/>
                <a:gd name="T9" fmla="*/ 4 h 42"/>
                <a:gd name="T10" fmla="*/ 13 w 24"/>
                <a:gd name="T11" fmla="*/ 5 h 42"/>
                <a:gd name="T12" fmla="*/ 10 w 24"/>
                <a:gd name="T13" fmla="*/ 8 h 42"/>
                <a:gd name="T14" fmla="*/ 7 w 24"/>
                <a:gd name="T15" fmla="*/ 12 h 42"/>
                <a:gd name="T16" fmla="*/ 4 w 24"/>
                <a:gd name="T17" fmla="*/ 17 h 42"/>
                <a:gd name="T18" fmla="*/ 3 w 24"/>
                <a:gd name="T19" fmla="*/ 24 h 42"/>
                <a:gd name="T20" fmla="*/ 3 w 24"/>
                <a:gd name="T21" fmla="*/ 24 h 42"/>
                <a:gd name="T22" fmla="*/ 4 w 24"/>
                <a:gd name="T23" fmla="*/ 28 h 42"/>
                <a:gd name="T24" fmla="*/ 6 w 24"/>
                <a:gd name="T25" fmla="*/ 30 h 42"/>
                <a:gd name="T26" fmla="*/ 8 w 24"/>
                <a:gd name="T27" fmla="*/ 33 h 42"/>
                <a:gd name="T28" fmla="*/ 11 w 24"/>
                <a:gd name="T29" fmla="*/ 34 h 42"/>
                <a:gd name="T30" fmla="*/ 13 w 24"/>
                <a:gd name="T31" fmla="*/ 35 h 42"/>
                <a:gd name="T32" fmla="*/ 17 w 24"/>
                <a:gd name="T33" fmla="*/ 38 h 42"/>
                <a:gd name="T34" fmla="*/ 21 w 24"/>
                <a:gd name="T35" fmla="*/ 38 h 42"/>
                <a:gd name="T36" fmla="*/ 23 w 24"/>
                <a:gd name="T37" fmla="*/ 39 h 42"/>
                <a:gd name="T38" fmla="*/ 24 w 24"/>
                <a:gd name="T39" fmla="*/ 39 h 42"/>
                <a:gd name="T40" fmla="*/ 24 w 24"/>
                <a:gd name="T41" fmla="*/ 42 h 42"/>
                <a:gd name="T42" fmla="*/ 21 w 24"/>
                <a:gd name="T43" fmla="*/ 42 h 42"/>
                <a:gd name="T44" fmla="*/ 16 w 24"/>
                <a:gd name="T45" fmla="*/ 41 h 42"/>
                <a:gd name="T46" fmla="*/ 8 w 24"/>
                <a:gd name="T47" fmla="*/ 37 h 42"/>
                <a:gd name="T48" fmla="*/ 3 w 24"/>
                <a:gd name="T49" fmla="*/ 31 h 42"/>
                <a:gd name="T50" fmla="*/ 0 w 24"/>
                <a:gd name="T51" fmla="*/ 24 h 42"/>
                <a:gd name="T52" fmla="*/ 0 w 24"/>
                <a:gd name="T53" fmla="*/ 22 h 42"/>
                <a:gd name="T54" fmla="*/ 4 w 24"/>
                <a:gd name="T55" fmla="*/ 11 h 42"/>
                <a:gd name="T56" fmla="*/ 11 w 24"/>
                <a:gd name="T57" fmla="*/ 3 h 42"/>
                <a:gd name="T58" fmla="*/ 20 w 24"/>
                <a:gd name="T5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 h="42">
                  <a:moveTo>
                    <a:pt x="20" y="0"/>
                  </a:moveTo>
                  <a:lnTo>
                    <a:pt x="21" y="0"/>
                  </a:lnTo>
                  <a:lnTo>
                    <a:pt x="21" y="3"/>
                  </a:lnTo>
                  <a:lnTo>
                    <a:pt x="20" y="3"/>
                  </a:lnTo>
                  <a:lnTo>
                    <a:pt x="16" y="4"/>
                  </a:lnTo>
                  <a:lnTo>
                    <a:pt x="13" y="5"/>
                  </a:lnTo>
                  <a:lnTo>
                    <a:pt x="10" y="8"/>
                  </a:lnTo>
                  <a:lnTo>
                    <a:pt x="7" y="12"/>
                  </a:lnTo>
                  <a:lnTo>
                    <a:pt x="4" y="17"/>
                  </a:lnTo>
                  <a:lnTo>
                    <a:pt x="3" y="24"/>
                  </a:lnTo>
                  <a:lnTo>
                    <a:pt x="3" y="24"/>
                  </a:lnTo>
                  <a:lnTo>
                    <a:pt x="4" y="28"/>
                  </a:lnTo>
                  <a:lnTo>
                    <a:pt x="6" y="30"/>
                  </a:lnTo>
                  <a:lnTo>
                    <a:pt x="8" y="33"/>
                  </a:lnTo>
                  <a:lnTo>
                    <a:pt x="11" y="34"/>
                  </a:lnTo>
                  <a:lnTo>
                    <a:pt x="13" y="35"/>
                  </a:lnTo>
                  <a:lnTo>
                    <a:pt x="17" y="38"/>
                  </a:lnTo>
                  <a:lnTo>
                    <a:pt x="21" y="38"/>
                  </a:lnTo>
                  <a:lnTo>
                    <a:pt x="23" y="39"/>
                  </a:lnTo>
                  <a:lnTo>
                    <a:pt x="24" y="39"/>
                  </a:lnTo>
                  <a:lnTo>
                    <a:pt x="24" y="42"/>
                  </a:lnTo>
                  <a:lnTo>
                    <a:pt x="21" y="42"/>
                  </a:lnTo>
                  <a:lnTo>
                    <a:pt x="16" y="41"/>
                  </a:lnTo>
                  <a:lnTo>
                    <a:pt x="8" y="37"/>
                  </a:lnTo>
                  <a:lnTo>
                    <a:pt x="3" y="31"/>
                  </a:lnTo>
                  <a:lnTo>
                    <a:pt x="0" y="24"/>
                  </a:lnTo>
                  <a:lnTo>
                    <a:pt x="0" y="22"/>
                  </a:lnTo>
                  <a:lnTo>
                    <a:pt x="4" y="11"/>
                  </a:lnTo>
                  <a:lnTo>
                    <a:pt x="11" y="3"/>
                  </a:lnTo>
                  <a:lnTo>
                    <a:pt x="2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3769"/>
            <p:cNvSpPr>
              <a:spLocks noEditPoints="1"/>
            </p:cNvSpPr>
            <p:nvPr/>
          </p:nvSpPr>
          <p:spPr bwMode="auto">
            <a:xfrm>
              <a:off x="4046538" y="5935663"/>
              <a:ext cx="44450" cy="69850"/>
            </a:xfrm>
            <a:custGeom>
              <a:avLst/>
              <a:gdLst>
                <a:gd name="T0" fmla="*/ 14 w 28"/>
                <a:gd name="T1" fmla="*/ 39 h 44"/>
                <a:gd name="T2" fmla="*/ 16 w 28"/>
                <a:gd name="T3" fmla="*/ 39 h 44"/>
                <a:gd name="T4" fmla="*/ 17 w 28"/>
                <a:gd name="T5" fmla="*/ 39 h 44"/>
                <a:gd name="T6" fmla="*/ 14 w 28"/>
                <a:gd name="T7" fmla="*/ 39 h 44"/>
                <a:gd name="T8" fmla="*/ 12 w 28"/>
                <a:gd name="T9" fmla="*/ 36 h 44"/>
                <a:gd name="T10" fmla="*/ 12 w 28"/>
                <a:gd name="T11" fmla="*/ 38 h 44"/>
                <a:gd name="T12" fmla="*/ 13 w 28"/>
                <a:gd name="T13" fmla="*/ 38 h 44"/>
                <a:gd name="T14" fmla="*/ 12 w 28"/>
                <a:gd name="T15" fmla="*/ 36 h 44"/>
                <a:gd name="T16" fmla="*/ 21 w 28"/>
                <a:gd name="T17" fmla="*/ 0 h 44"/>
                <a:gd name="T18" fmla="*/ 24 w 28"/>
                <a:gd name="T19" fmla="*/ 0 h 44"/>
                <a:gd name="T20" fmla="*/ 25 w 28"/>
                <a:gd name="T21" fmla="*/ 0 h 44"/>
                <a:gd name="T22" fmla="*/ 24 w 28"/>
                <a:gd name="T23" fmla="*/ 6 h 44"/>
                <a:gd name="T24" fmla="*/ 21 w 28"/>
                <a:gd name="T25" fmla="*/ 5 h 44"/>
                <a:gd name="T26" fmla="*/ 21 w 28"/>
                <a:gd name="T27" fmla="*/ 5 h 44"/>
                <a:gd name="T28" fmla="*/ 21 w 28"/>
                <a:gd name="T29" fmla="*/ 5 h 44"/>
                <a:gd name="T30" fmla="*/ 18 w 28"/>
                <a:gd name="T31" fmla="*/ 6 h 44"/>
                <a:gd name="T32" fmla="*/ 14 w 28"/>
                <a:gd name="T33" fmla="*/ 8 h 44"/>
                <a:gd name="T34" fmla="*/ 12 w 28"/>
                <a:gd name="T35" fmla="*/ 10 h 44"/>
                <a:gd name="T36" fmla="*/ 9 w 28"/>
                <a:gd name="T37" fmla="*/ 14 h 44"/>
                <a:gd name="T38" fmla="*/ 7 w 28"/>
                <a:gd name="T39" fmla="*/ 18 h 44"/>
                <a:gd name="T40" fmla="*/ 7 w 28"/>
                <a:gd name="T41" fmla="*/ 25 h 44"/>
                <a:gd name="T42" fmla="*/ 7 w 28"/>
                <a:gd name="T43" fmla="*/ 25 h 44"/>
                <a:gd name="T44" fmla="*/ 7 w 28"/>
                <a:gd name="T45" fmla="*/ 25 h 44"/>
                <a:gd name="T46" fmla="*/ 7 w 28"/>
                <a:gd name="T47" fmla="*/ 25 h 44"/>
                <a:gd name="T48" fmla="*/ 7 w 28"/>
                <a:gd name="T49" fmla="*/ 29 h 44"/>
                <a:gd name="T50" fmla="*/ 9 w 28"/>
                <a:gd name="T51" fmla="*/ 31 h 44"/>
                <a:gd name="T52" fmla="*/ 12 w 28"/>
                <a:gd name="T53" fmla="*/ 34 h 44"/>
                <a:gd name="T54" fmla="*/ 16 w 28"/>
                <a:gd name="T55" fmla="*/ 35 h 44"/>
                <a:gd name="T56" fmla="*/ 18 w 28"/>
                <a:gd name="T57" fmla="*/ 36 h 44"/>
                <a:gd name="T58" fmla="*/ 21 w 28"/>
                <a:gd name="T59" fmla="*/ 38 h 44"/>
                <a:gd name="T60" fmla="*/ 24 w 28"/>
                <a:gd name="T61" fmla="*/ 38 h 44"/>
                <a:gd name="T62" fmla="*/ 25 w 28"/>
                <a:gd name="T63" fmla="*/ 39 h 44"/>
                <a:gd name="T64" fmla="*/ 25 w 28"/>
                <a:gd name="T65" fmla="*/ 39 h 44"/>
                <a:gd name="T66" fmla="*/ 28 w 28"/>
                <a:gd name="T67" fmla="*/ 39 h 44"/>
                <a:gd name="T68" fmla="*/ 26 w 28"/>
                <a:gd name="T69" fmla="*/ 40 h 44"/>
                <a:gd name="T70" fmla="*/ 26 w 28"/>
                <a:gd name="T71" fmla="*/ 43 h 44"/>
                <a:gd name="T72" fmla="*/ 25 w 28"/>
                <a:gd name="T73" fmla="*/ 43 h 44"/>
                <a:gd name="T74" fmla="*/ 25 w 28"/>
                <a:gd name="T75" fmla="*/ 44 h 44"/>
                <a:gd name="T76" fmla="*/ 25 w 28"/>
                <a:gd name="T77" fmla="*/ 44 h 44"/>
                <a:gd name="T78" fmla="*/ 24 w 28"/>
                <a:gd name="T79" fmla="*/ 44 h 44"/>
                <a:gd name="T80" fmla="*/ 24 w 28"/>
                <a:gd name="T81" fmla="*/ 44 h 44"/>
                <a:gd name="T82" fmla="*/ 21 w 28"/>
                <a:gd name="T83" fmla="*/ 44 h 44"/>
                <a:gd name="T84" fmla="*/ 17 w 28"/>
                <a:gd name="T85" fmla="*/ 43 h 44"/>
                <a:gd name="T86" fmla="*/ 13 w 28"/>
                <a:gd name="T87" fmla="*/ 42 h 44"/>
                <a:gd name="T88" fmla="*/ 9 w 28"/>
                <a:gd name="T89" fmla="*/ 39 h 44"/>
                <a:gd name="T90" fmla="*/ 5 w 28"/>
                <a:gd name="T91" fmla="*/ 36 h 44"/>
                <a:gd name="T92" fmla="*/ 3 w 28"/>
                <a:gd name="T93" fmla="*/ 34 h 44"/>
                <a:gd name="T94" fmla="*/ 1 w 28"/>
                <a:gd name="T95" fmla="*/ 30 h 44"/>
                <a:gd name="T96" fmla="*/ 0 w 28"/>
                <a:gd name="T97" fmla="*/ 25 h 44"/>
                <a:gd name="T98" fmla="*/ 1 w 28"/>
                <a:gd name="T99" fmla="*/ 25 h 44"/>
                <a:gd name="T100" fmla="*/ 0 w 28"/>
                <a:gd name="T101" fmla="*/ 25 h 44"/>
                <a:gd name="T102" fmla="*/ 0 w 28"/>
                <a:gd name="T103" fmla="*/ 23 h 44"/>
                <a:gd name="T104" fmla="*/ 4 w 28"/>
                <a:gd name="T105" fmla="*/ 10 h 44"/>
                <a:gd name="T106" fmla="*/ 12 w 28"/>
                <a:gd name="T107" fmla="*/ 2 h 44"/>
                <a:gd name="T108" fmla="*/ 21 w 28"/>
                <a:gd name="T10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 h="44">
                  <a:moveTo>
                    <a:pt x="14" y="39"/>
                  </a:moveTo>
                  <a:lnTo>
                    <a:pt x="16" y="39"/>
                  </a:lnTo>
                  <a:lnTo>
                    <a:pt x="17" y="39"/>
                  </a:lnTo>
                  <a:lnTo>
                    <a:pt x="14" y="39"/>
                  </a:lnTo>
                  <a:close/>
                  <a:moveTo>
                    <a:pt x="12" y="36"/>
                  </a:moveTo>
                  <a:lnTo>
                    <a:pt x="12" y="38"/>
                  </a:lnTo>
                  <a:lnTo>
                    <a:pt x="13" y="38"/>
                  </a:lnTo>
                  <a:lnTo>
                    <a:pt x="12" y="36"/>
                  </a:lnTo>
                  <a:close/>
                  <a:moveTo>
                    <a:pt x="21" y="0"/>
                  </a:moveTo>
                  <a:lnTo>
                    <a:pt x="24" y="0"/>
                  </a:lnTo>
                  <a:lnTo>
                    <a:pt x="25" y="0"/>
                  </a:lnTo>
                  <a:lnTo>
                    <a:pt x="24" y="6"/>
                  </a:lnTo>
                  <a:lnTo>
                    <a:pt x="21" y="5"/>
                  </a:lnTo>
                  <a:lnTo>
                    <a:pt x="21" y="5"/>
                  </a:lnTo>
                  <a:lnTo>
                    <a:pt x="21" y="5"/>
                  </a:lnTo>
                  <a:lnTo>
                    <a:pt x="18" y="6"/>
                  </a:lnTo>
                  <a:lnTo>
                    <a:pt x="14" y="8"/>
                  </a:lnTo>
                  <a:lnTo>
                    <a:pt x="12" y="10"/>
                  </a:lnTo>
                  <a:lnTo>
                    <a:pt x="9" y="14"/>
                  </a:lnTo>
                  <a:lnTo>
                    <a:pt x="7" y="18"/>
                  </a:lnTo>
                  <a:lnTo>
                    <a:pt x="7" y="25"/>
                  </a:lnTo>
                  <a:lnTo>
                    <a:pt x="7" y="25"/>
                  </a:lnTo>
                  <a:lnTo>
                    <a:pt x="7" y="25"/>
                  </a:lnTo>
                  <a:lnTo>
                    <a:pt x="7" y="25"/>
                  </a:lnTo>
                  <a:lnTo>
                    <a:pt x="7" y="29"/>
                  </a:lnTo>
                  <a:lnTo>
                    <a:pt x="9" y="31"/>
                  </a:lnTo>
                  <a:lnTo>
                    <a:pt x="12" y="34"/>
                  </a:lnTo>
                  <a:lnTo>
                    <a:pt x="16" y="35"/>
                  </a:lnTo>
                  <a:lnTo>
                    <a:pt x="18" y="36"/>
                  </a:lnTo>
                  <a:lnTo>
                    <a:pt x="21" y="38"/>
                  </a:lnTo>
                  <a:lnTo>
                    <a:pt x="24" y="38"/>
                  </a:lnTo>
                  <a:lnTo>
                    <a:pt x="25" y="39"/>
                  </a:lnTo>
                  <a:lnTo>
                    <a:pt x="25" y="39"/>
                  </a:lnTo>
                  <a:lnTo>
                    <a:pt x="28" y="39"/>
                  </a:lnTo>
                  <a:lnTo>
                    <a:pt x="26" y="40"/>
                  </a:lnTo>
                  <a:lnTo>
                    <a:pt x="26" y="43"/>
                  </a:lnTo>
                  <a:lnTo>
                    <a:pt x="25" y="43"/>
                  </a:lnTo>
                  <a:lnTo>
                    <a:pt x="25" y="44"/>
                  </a:lnTo>
                  <a:lnTo>
                    <a:pt x="25" y="44"/>
                  </a:lnTo>
                  <a:lnTo>
                    <a:pt x="24" y="44"/>
                  </a:lnTo>
                  <a:lnTo>
                    <a:pt x="24" y="44"/>
                  </a:lnTo>
                  <a:lnTo>
                    <a:pt x="21" y="44"/>
                  </a:lnTo>
                  <a:lnTo>
                    <a:pt x="17" y="43"/>
                  </a:lnTo>
                  <a:lnTo>
                    <a:pt x="13" y="42"/>
                  </a:lnTo>
                  <a:lnTo>
                    <a:pt x="9" y="39"/>
                  </a:lnTo>
                  <a:lnTo>
                    <a:pt x="5" y="36"/>
                  </a:lnTo>
                  <a:lnTo>
                    <a:pt x="3" y="34"/>
                  </a:lnTo>
                  <a:lnTo>
                    <a:pt x="1" y="30"/>
                  </a:lnTo>
                  <a:lnTo>
                    <a:pt x="0" y="25"/>
                  </a:lnTo>
                  <a:lnTo>
                    <a:pt x="1" y="25"/>
                  </a:lnTo>
                  <a:lnTo>
                    <a:pt x="0" y="25"/>
                  </a:lnTo>
                  <a:lnTo>
                    <a:pt x="0" y="23"/>
                  </a:lnTo>
                  <a:lnTo>
                    <a:pt x="4" y="10"/>
                  </a:lnTo>
                  <a:lnTo>
                    <a:pt x="12" y="2"/>
                  </a:lnTo>
                  <a:lnTo>
                    <a:pt x="21"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3770"/>
            <p:cNvSpPr>
              <a:spLocks/>
            </p:cNvSpPr>
            <p:nvPr/>
          </p:nvSpPr>
          <p:spPr bwMode="auto">
            <a:xfrm>
              <a:off x="4200525" y="5921375"/>
              <a:ext cx="41275" cy="63500"/>
            </a:xfrm>
            <a:custGeom>
              <a:avLst/>
              <a:gdLst>
                <a:gd name="T0" fmla="*/ 10 w 26"/>
                <a:gd name="T1" fmla="*/ 0 h 40"/>
                <a:gd name="T2" fmla="*/ 13 w 26"/>
                <a:gd name="T3" fmla="*/ 0 h 40"/>
                <a:gd name="T4" fmla="*/ 17 w 26"/>
                <a:gd name="T5" fmla="*/ 1 h 40"/>
                <a:gd name="T6" fmla="*/ 20 w 26"/>
                <a:gd name="T7" fmla="*/ 2 h 40"/>
                <a:gd name="T8" fmla="*/ 22 w 26"/>
                <a:gd name="T9" fmla="*/ 5 h 40"/>
                <a:gd name="T10" fmla="*/ 25 w 26"/>
                <a:gd name="T11" fmla="*/ 9 h 40"/>
                <a:gd name="T12" fmla="*/ 26 w 26"/>
                <a:gd name="T13" fmla="*/ 14 h 40"/>
                <a:gd name="T14" fmla="*/ 26 w 26"/>
                <a:gd name="T15" fmla="*/ 18 h 40"/>
                <a:gd name="T16" fmla="*/ 25 w 26"/>
                <a:gd name="T17" fmla="*/ 23 h 40"/>
                <a:gd name="T18" fmla="*/ 24 w 26"/>
                <a:gd name="T19" fmla="*/ 27 h 40"/>
                <a:gd name="T20" fmla="*/ 21 w 26"/>
                <a:gd name="T21" fmla="*/ 31 h 40"/>
                <a:gd name="T22" fmla="*/ 18 w 26"/>
                <a:gd name="T23" fmla="*/ 34 h 40"/>
                <a:gd name="T24" fmla="*/ 13 w 26"/>
                <a:gd name="T25" fmla="*/ 38 h 40"/>
                <a:gd name="T26" fmla="*/ 9 w 26"/>
                <a:gd name="T27" fmla="*/ 39 h 40"/>
                <a:gd name="T28" fmla="*/ 6 w 26"/>
                <a:gd name="T29" fmla="*/ 40 h 40"/>
                <a:gd name="T30" fmla="*/ 6 w 26"/>
                <a:gd name="T31" fmla="*/ 40 h 40"/>
                <a:gd name="T32" fmla="*/ 5 w 26"/>
                <a:gd name="T33" fmla="*/ 39 h 40"/>
                <a:gd name="T34" fmla="*/ 8 w 26"/>
                <a:gd name="T35" fmla="*/ 38 h 40"/>
                <a:gd name="T36" fmla="*/ 6 w 26"/>
                <a:gd name="T37" fmla="*/ 38 h 40"/>
                <a:gd name="T38" fmla="*/ 6 w 26"/>
                <a:gd name="T39" fmla="*/ 36 h 40"/>
                <a:gd name="T40" fmla="*/ 6 w 26"/>
                <a:gd name="T41" fmla="*/ 36 h 40"/>
                <a:gd name="T42" fmla="*/ 8 w 26"/>
                <a:gd name="T43" fmla="*/ 36 h 40"/>
                <a:gd name="T44" fmla="*/ 10 w 26"/>
                <a:gd name="T45" fmla="*/ 35 h 40"/>
                <a:gd name="T46" fmla="*/ 13 w 26"/>
                <a:gd name="T47" fmla="*/ 34 h 40"/>
                <a:gd name="T48" fmla="*/ 16 w 26"/>
                <a:gd name="T49" fmla="*/ 32 h 40"/>
                <a:gd name="T50" fmla="*/ 18 w 26"/>
                <a:gd name="T51" fmla="*/ 30 h 40"/>
                <a:gd name="T52" fmla="*/ 21 w 26"/>
                <a:gd name="T53" fmla="*/ 26 h 40"/>
                <a:gd name="T54" fmla="*/ 22 w 26"/>
                <a:gd name="T55" fmla="*/ 22 h 40"/>
                <a:gd name="T56" fmla="*/ 24 w 26"/>
                <a:gd name="T57" fmla="*/ 18 h 40"/>
                <a:gd name="T58" fmla="*/ 22 w 26"/>
                <a:gd name="T59" fmla="*/ 15 h 40"/>
                <a:gd name="T60" fmla="*/ 21 w 26"/>
                <a:gd name="T61" fmla="*/ 10 h 40"/>
                <a:gd name="T62" fmla="*/ 20 w 26"/>
                <a:gd name="T63" fmla="*/ 7 h 40"/>
                <a:gd name="T64" fmla="*/ 17 w 26"/>
                <a:gd name="T65" fmla="*/ 5 h 40"/>
                <a:gd name="T66" fmla="*/ 16 w 26"/>
                <a:gd name="T67" fmla="*/ 4 h 40"/>
                <a:gd name="T68" fmla="*/ 13 w 26"/>
                <a:gd name="T69" fmla="*/ 2 h 40"/>
                <a:gd name="T70" fmla="*/ 10 w 26"/>
                <a:gd name="T71" fmla="*/ 2 h 40"/>
                <a:gd name="T72" fmla="*/ 8 w 26"/>
                <a:gd name="T73" fmla="*/ 4 h 40"/>
                <a:gd name="T74" fmla="*/ 4 w 26"/>
                <a:gd name="T75" fmla="*/ 4 h 40"/>
                <a:gd name="T76" fmla="*/ 3 w 26"/>
                <a:gd name="T77" fmla="*/ 5 h 40"/>
                <a:gd name="T78" fmla="*/ 1 w 26"/>
                <a:gd name="T79" fmla="*/ 5 h 40"/>
                <a:gd name="T80" fmla="*/ 0 w 26"/>
                <a:gd name="T81" fmla="*/ 2 h 40"/>
                <a:gd name="T82" fmla="*/ 0 w 26"/>
                <a:gd name="T83" fmla="*/ 2 h 40"/>
                <a:gd name="T84" fmla="*/ 3 w 26"/>
                <a:gd name="T85" fmla="*/ 1 h 40"/>
                <a:gd name="T86" fmla="*/ 4 w 26"/>
                <a:gd name="T87" fmla="*/ 1 h 40"/>
                <a:gd name="T88" fmla="*/ 8 w 26"/>
                <a:gd name="T89" fmla="*/ 0 h 40"/>
                <a:gd name="T90" fmla="*/ 10 w 26"/>
                <a:gd name="T9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 h="40">
                  <a:moveTo>
                    <a:pt x="10" y="0"/>
                  </a:moveTo>
                  <a:lnTo>
                    <a:pt x="13" y="0"/>
                  </a:lnTo>
                  <a:lnTo>
                    <a:pt x="17" y="1"/>
                  </a:lnTo>
                  <a:lnTo>
                    <a:pt x="20" y="2"/>
                  </a:lnTo>
                  <a:lnTo>
                    <a:pt x="22" y="5"/>
                  </a:lnTo>
                  <a:lnTo>
                    <a:pt x="25" y="9"/>
                  </a:lnTo>
                  <a:lnTo>
                    <a:pt x="26" y="14"/>
                  </a:lnTo>
                  <a:lnTo>
                    <a:pt x="26" y="18"/>
                  </a:lnTo>
                  <a:lnTo>
                    <a:pt x="25" y="23"/>
                  </a:lnTo>
                  <a:lnTo>
                    <a:pt x="24" y="27"/>
                  </a:lnTo>
                  <a:lnTo>
                    <a:pt x="21" y="31"/>
                  </a:lnTo>
                  <a:lnTo>
                    <a:pt x="18" y="34"/>
                  </a:lnTo>
                  <a:lnTo>
                    <a:pt x="13" y="38"/>
                  </a:lnTo>
                  <a:lnTo>
                    <a:pt x="9" y="39"/>
                  </a:lnTo>
                  <a:lnTo>
                    <a:pt x="6" y="40"/>
                  </a:lnTo>
                  <a:lnTo>
                    <a:pt x="6" y="40"/>
                  </a:lnTo>
                  <a:lnTo>
                    <a:pt x="5" y="39"/>
                  </a:lnTo>
                  <a:lnTo>
                    <a:pt x="8" y="38"/>
                  </a:lnTo>
                  <a:lnTo>
                    <a:pt x="6" y="38"/>
                  </a:lnTo>
                  <a:lnTo>
                    <a:pt x="6" y="36"/>
                  </a:lnTo>
                  <a:lnTo>
                    <a:pt x="6" y="36"/>
                  </a:lnTo>
                  <a:lnTo>
                    <a:pt x="8" y="36"/>
                  </a:lnTo>
                  <a:lnTo>
                    <a:pt x="10" y="35"/>
                  </a:lnTo>
                  <a:lnTo>
                    <a:pt x="13" y="34"/>
                  </a:lnTo>
                  <a:lnTo>
                    <a:pt x="16" y="32"/>
                  </a:lnTo>
                  <a:lnTo>
                    <a:pt x="18" y="30"/>
                  </a:lnTo>
                  <a:lnTo>
                    <a:pt x="21" y="26"/>
                  </a:lnTo>
                  <a:lnTo>
                    <a:pt x="22" y="22"/>
                  </a:lnTo>
                  <a:lnTo>
                    <a:pt x="24" y="18"/>
                  </a:lnTo>
                  <a:lnTo>
                    <a:pt x="22" y="15"/>
                  </a:lnTo>
                  <a:lnTo>
                    <a:pt x="21" y="10"/>
                  </a:lnTo>
                  <a:lnTo>
                    <a:pt x="20" y="7"/>
                  </a:lnTo>
                  <a:lnTo>
                    <a:pt x="17" y="5"/>
                  </a:lnTo>
                  <a:lnTo>
                    <a:pt x="16" y="4"/>
                  </a:lnTo>
                  <a:lnTo>
                    <a:pt x="13" y="2"/>
                  </a:lnTo>
                  <a:lnTo>
                    <a:pt x="10" y="2"/>
                  </a:lnTo>
                  <a:lnTo>
                    <a:pt x="8" y="4"/>
                  </a:lnTo>
                  <a:lnTo>
                    <a:pt x="4" y="4"/>
                  </a:lnTo>
                  <a:lnTo>
                    <a:pt x="3" y="5"/>
                  </a:lnTo>
                  <a:lnTo>
                    <a:pt x="1" y="5"/>
                  </a:lnTo>
                  <a:lnTo>
                    <a:pt x="0" y="2"/>
                  </a:lnTo>
                  <a:lnTo>
                    <a:pt x="0" y="2"/>
                  </a:lnTo>
                  <a:lnTo>
                    <a:pt x="3" y="1"/>
                  </a:lnTo>
                  <a:lnTo>
                    <a:pt x="4" y="1"/>
                  </a:lnTo>
                  <a:lnTo>
                    <a:pt x="8" y="0"/>
                  </a:lnTo>
                  <a:lnTo>
                    <a:pt x="1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3771"/>
            <p:cNvSpPr>
              <a:spLocks noEditPoints="1"/>
            </p:cNvSpPr>
            <p:nvPr/>
          </p:nvSpPr>
          <p:spPr bwMode="auto">
            <a:xfrm>
              <a:off x="4195763" y="5918200"/>
              <a:ext cx="47625" cy="68263"/>
            </a:xfrm>
            <a:custGeom>
              <a:avLst/>
              <a:gdLst>
                <a:gd name="T0" fmla="*/ 13 w 30"/>
                <a:gd name="T1" fmla="*/ 40 h 43"/>
                <a:gd name="T2" fmla="*/ 11 w 30"/>
                <a:gd name="T3" fmla="*/ 40 h 43"/>
                <a:gd name="T4" fmla="*/ 16 w 30"/>
                <a:gd name="T5" fmla="*/ 37 h 43"/>
                <a:gd name="T6" fmla="*/ 27 w 30"/>
                <a:gd name="T7" fmla="*/ 26 h 43"/>
                <a:gd name="T8" fmla="*/ 23 w 30"/>
                <a:gd name="T9" fmla="*/ 33 h 43"/>
                <a:gd name="T10" fmla="*/ 27 w 30"/>
                <a:gd name="T11" fmla="*/ 26 h 43"/>
                <a:gd name="T12" fmla="*/ 28 w 30"/>
                <a:gd name="T13" fmla="*/ 23 h 43"/>
                <a:gd name="T14" fmla="*/ 27 w 30"/>
                <a:gd name="T15" fmla="*/ 17 h 43"/>
                <a:gd name="T16" fmla="*/ 28 w 30"/>
                <a:gd name="T17" fmla="*/ 21 h 43"/>
                <a:gd name="T18" fmla="*/ 27 w 30"/>
                <a:gd name="T19" fmla="*/ 17 h 43"/>
                <a:gd name="T20" fmla="*/ 23 w 30"/>
                <a:gd name="T21" fmla="*/ 6 h 43"/>
                <a:gd name="T22" fmla="*/ 23 w 30"/>
                <a:gd name="T23" fmla="*/ 7 h 43"/>
                <a:gd name="T24" fmla="*/ 20 w 30"/>
                <a:gd name="T25" fmla="*/ 4 h 43"/>
                <a:gd name="T26" fmla="*/ 20 w 30"/>
                <a:gd name="T27" fmla="*/ 4 h 43"/>
                <a:gd name="T28" fmla="*/ 13 w 30"/>
                <a:gd name="T29" fmla="*/ 3 h 43"/>
                <a:gd name="T30" fmla="*/ 13 w 30"/>
                <a:gd name="T31" fmla="*/ 3 h 43"/>
                <a:gd name="T32" fmla="*/ 19 w 30"/>
                <a:gd name="T33" fmla="*/ 4 h 43"/>
                <a:gd name="T34" fmla="*/ 13 w 30"/>
                <a:gd name="T35" fmla="*/ 3 h 43"/>
                <a:gd name="T36" fmla="*/ 13 w 30"/>
                <a:gd name="T37" fmla="*/ 0 h 43"/>
                <a:gd name="T38" fmla="*/ 20 w 30"/>
                <a:gd name="T39" fmla="*/ 2 h 43"/>
                <a:gd name="T40" fmla="*/ 27 w 30"/>
                <a:gd name="T41" fmla="*/ 7 h 43"/>
                <a:gd name="T42" fmla="*/ 30 w 30"/>
                <a:gd name="T43" fmla="*/ 16 h 43"/>
                <a:gd name="T44" fmla="*/ 30 w 30"/>
                <a:gd name="T45" fmla="*/ 25 h 43"/>
                <a:gd name="T46" fmla="*/ 25 w 30"/>
                <a:gd name="T47" fmla="*/ 34 h 43"/>
                <a:gd name="T48" fmla="*/ 17 w 30"/>
                <a:gd name="T49" fmla="*/ 41 h 43"/>
                <a:gd name="T50" fmla="*/ 9 w 30"/>
                <a:gd name="T51" fmla="*/ 43 h 43"/>
                <a:gd name="T52" fmla="*/ 8 w 30"/>
                <a:gd name="T53" fmla="*/ 43 h 43"/>
                <a:gd name="T54" fmla="*/ 6 w 30"/>
                <a:gd name="T55" fmla="*/ 41 h 43"/>
                <a:gd name="T56" fmla="*/ 8 w 30"/>
                <a:gd name="T57" fmla="*/ 36 h 43"/>
                <a:gd name="T58" fmla="*/ 11 w 30"/>
                <a:gd name="T59" fmla="*/ 37 h 43"/>
                <a:gd name="T60" fmla="*/ 16 w 30"/>
                <a:gd name="T61" fmla="*/ 34 h 43"/>
                <a:gd name="T62" fmla="*/ 21 w 30"/>
                <a:gd name="T63" fmla="*/ 29 h 43"/>
                <a:gd name="T64" fmla="*/ 24 w 30"/>
                <a:gd name="T65" fmla="*/ 20 h 43"/>
                <a:gd name="T66" fmla="*/ 24 w 30"/>
                <a:gd name="T67" fmla="*/ 17 h 43"/>
                <a:gd name="T68" fmla="*/ 20 w 30"/>
                <a:gd name="T69" fmla="*/ 9 h 43"/>
                <a:gd name="T70" fmla="*/ 16 w 30"/>
                <a:gd name="T71" fmla="*/ 7 h 43"/>
                <a:gd name="T72" fmla="*/ 11 w 30"/>
                <a:gd name="T73" fmla="*/ 7 h 43"/>
                <a:gd name="T74" fmla="*/ 6 w 30"/>
                <a:gd name="T75" fmla="*/ 8 h 43"/>
                <a:gd name="T76" fmla="*/ 6 w 30"/>
                <a:gd name="T77" fmla="*/ 8 h 43"/>
                <a:gd name="T78" fmla="*/ 0 w 30"/>
                <a:gd name="T79" fmla="*/ 4 h 43"/>
                <a:gd name="T80" fmla="*/ 3 w 30"/>
                <a:gd name="T81" fmla="*/ 3 h 43"/>
                <a:gd name="T82" fmla="*/ 3 w 30"/>
                <a:gd name="T83" fmla="*/ 3 h 43"/>
                <a:gd name="T84" fmla="*/ 9 w 30"/>
                <a:gd name="T8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 h="43">
                  <a:moveTo>
                    <a:pt x="16" y="37"/>
                  </a:moveTo>
                  <a:lnTo>
                    <a:pt x="13" y="40"/>
                  </a:lnTo>
                  <a:lnTo>
                    <a:pt x="11" y="40"/>
                  </a:lnTo>
                  <a:lnTo>
                    <a:pt x="11" y="40"/>
                  </a:lnTo>
                  <a:lnTo>
                    <a:pt x="13" y="40"/>
                  </a:lnTo>
                  <a:lnTo>
                    <a:pt x="16" y="37"/>
                  </a:lnTo>
                  <a:close/>
                  <a:moveTo>
                    <a:pt x="28" y="23"/>
                  </a:moveTo>
                  <a:lnTo>
                    <a:pt x="27" y="26"/>
                  </a:lnTo>
                  <a:lnTo>
                    <a:pt x="25" y="29"/>
                  </a:lnTo>
                  <a:lnTo>
                    <a:pt x="23" y="33"/>
                  </a:lnTo>
                  <a:lnTo>
                    <a:pt x="25" y="29"/>
                  </a:lnTo>
                  <a:lnTo>
                    <a:pt x="27" y="26"/>
                  </a:lnTo>
                  <a:lnTo>
                    <a:pt x="28" y="23"/>
                  </a:lnTo>
                  <a:lnTo>
                    <a:pt x="28" y="23"/>
                  </a:lnTo>
                  <a:close/>
                  <a:moveTo>
                    <a:pt x="27" y="13"/>
                  </a:moveTo>
                  <a:lnTo>
                    <a:pt x="27" y="17"/>
                  </a:lnTo>
                  <a:lnTo>
                    <a:pt x="28" y="20"/>
                  </a:lnTo>
                  <a:lnTo>
                    <a:pt x="28" y="21"/>
                  </a:lnTo>
                  <a:lnTo>
                    <a:pt x="28" y="20"/>
                  </a:lnTo>
                  <a:lnTo>
                    <a:pt x="27" y="17"/>
                  </a:lnTo>
                  <a:lnTo>
                    <a:pt x="27" y="13"/>
                  </a:lnTo>
                  <a:close/>
                  <a:moveTo>
                    <a:pt x="23" y="6"/>
                  </a:moveTo>
                  <a:lnTo>
                    <a:pt x="24" y="9"/>
                  </a:lnTo>
                  <a:lnTo>
                    <a:pt x="23" y="7"/>
                  </a:lnTo>
                  <a:lnTo>
                    <a:pt x="23" y="6"/>
                  </a:lnTo>
                  <a:close/>
                  <a:moveTo>
                    <a:pt x="20" y="4"/>
                  </a:moveTo>
                  <a:lnTo>
                    <a:pt x="21" y="6"/>
                  </a:lnTo>
                  <a:lnTo>
                    <a:pt x="20" y="4"/>
                  </a:lnTo>
                  <a:lnTo>
                    <a:pt x="20" y="4"/>
                  </a:lnTo>
                  <a:close/>
                  <a:moveTo>
                    <a:pt x="13" y="3"/>
                  </a:moveTo>
                  <a:lnTo>
                    <a:pt x="13" y="3"/>
                  </a:lnTo>
                  <a:lnTo>
                    <a:pt x="13" y="3"/>
                  </a:lnTo>
                  <a:lnTo>
                    <a:pt x="16" y="3"/>
                  </a:lnTo>
                  <a:lnTo>
                    <a:pt x="19" y="4"/>
                  </a:lnTo>
                  <a:lnTo>
                    <a:pt x="17" y="3"/>
                  </a:lnTo>
                  <a:lnTo>
                    <a:pt x="13" y="3"/>
                  </a:lnTo>
                  <a:close/>
                  <a:moveTo>
                    <a:pt x="13" y="0"/>
                  </a:moveTo>
                  <a:lnTo>
                    <a:pt x="13" y="0"/>
                  </a:lnTo>
                  <a:lnTo>
                    <a:pt x="17" y="0"/>
                  </a:lnTo>
                  <a:lnTo>
                    <a:pt x="20" y="2"/>
                  </a:lnTo>
                  <a:lnTo>
                    <a:pt x="24" y="4"/>
                  </a:lnTo>
                  <a:lnTo>
                    <a:pt x="27" y="7"/>
                  </a:lnTo>
                  <a:lnTo>
                    <a:pt x="29" y="11"/>
                  </a:lnTo>
                  <a:lnTo>
                    <a:pt x="30" y="16"/>
                  </a:lnTo>
                  <a:lnTo>
                    <a:pt x="30" y="20"/>
                  </a:lnTo>
                  <a:lnTo>
                    <a:pt x="30" y="25"/>
                  </a:lnTo>
                  <a:lnTo>
                    <a:pt x="28" y="30"/>
                  </a:lnTo>
                  <a:lnTo>
                    <a:pt x="25" y="34"/>
                  </a:lnTo>
                  <a:lnTo>
                    <a:pt x="21" y="37"/>
                  </a:lnTo>
                  <a:lnTo>
                    <a:pt x="17" y="41"/>
                  </a:lnTo>
                  <a:lnTo>
                    <a:pt x="13" y="42"/>
                  </a:lnTo>
                  <a:lnTo>
                    <a:pt x="9" y="43"/>
                  </a:lnTo>
                  <a:lnTo>
                    <a:pt x="9" y="43"/>
                  </a:lnTo>
                  <a:lnTo>
                    <a:pt x="8" y="43"/>
                  </a:lnTo>
                  <a:lnTo>
                    <a:pt x="7" y="42"/>
                  </a:lnTo>
                  <a:lnTo>
                    <a:pt x="6" y="41"/>
                  </a:lnTo>
                  <a:lnTo>
                    <a:pt x="8" y="38"/>
                  </a:lnTo>
                  <a:lnTo>
                    <a:pt x="8" y="36"/>
                  </a:lnTo>
                  <a:lnTo>
                    <a:pt x="9" y="37"/>
                  </a:lnTo>
                  <a:lnTo>
                    <a:pt x="11" y="37"/>
                  </a:lnTo>
                  <a:lnTo>
                    <a:pt x="13" y="36"/>
                  </a:lnTo>
                  <a:lnTo>
                    <a:pt x="16" y="34"/>
                  </a:lnTo>
                  <a:lnTo>
                    <a:pt x="17" y="33"/>
                  </a:lnTo>
                  <a:lnTo>
                    <a:pt x="21" y="29"/>
                  </a:lnTo>
                  <a:lnTo>
                    <a:pt x="24" y="25"/>
                  </a:lnTo>
                  <a:lnTo>
                    <a:pt x="24" y="20"/>
                  </a:lnTo>
                  <a:lnTo>
                    <a:pt x="24" y="20"/>
                  </a:lnTo>
                  <a:lnTo>
                    <a:pt x="24" y="17"/>
                  </a:lnTo>
                  <a:lnTo>
                    <a:pt x="23" y="12"/>
                  </a:lnTo>
                  <a:lnTo>
                    <a:pt x="20" y="9"/>
                  </a:lnTo>
                  <a:lnTo>
                    <a:pt x="19" y="7"/>
                  </a:lnTo>
                  <a:lnTo>
                    <a:pt x="16" y="7"/>
                  </a:lnTo>
                  <a:lnTo>
                    <a:pt x="13" y="6"/>
                  </a:lnTo>
                  <a:lnTo>
                    <a:pt x="11" y="7"/>
                  </a:lnTo>
                  <a:lnTo>
                    <a:pt x="8" y="7"/>
                  </a:lnTo>
                  <a:lnTo>
                    <a:pt x="6" y="8"/>
                  </a:lnTo>
                  <a:lnTo>
                    <a:pt x="6" y="8"/>
                  </a:lnTo>
                  <a:lnTo>
                    <a:pt x="6" y="8"/>
                  </a:lnTo>
                  <a:lnTo>
                    <a:pt x="4" y="9"/>
                  </a:lnTo>
                  <a:lnTo>
                    <a:pt x="0" y="4"/>
                  </a:lnTo>
                  <a:lnTo>
                    <a:pt x="2" y="3"/>
                  </a:lnTo>
                  <a:lnTo>
                    <a:pt x="3" y="3"/>
                  </a:lnTo>
                  <a:lnTo>
                    <a:pt x="3" y="3"/>
                  </a:lnTo>
                  <a:lnTo>
                    <a:pt x="3" y="3"/>
                  </a:lnTo>
                  <a:lnTo>
                    <a:pt x="6" y="2"/>
                  </a:lnTo>
                  <a:lnTo>
                    <a:pt x="9" y="0"/>
                  </a:lnTo>
                  <a:lnTo>
                    <a:pt x="1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3772"/>
            <p:cNvSpPr>
              <a:spLocks/>
            </p:cNvSpPr>
            <p:nvPr/>
          </p:nvSpPr>
          <p:spPr bwMode="auto">
            <a:xfrm>
              <a:off x="4060825" y="5842000"/>
              <a:ext cx="155575" cy="106363"/>
            </a:xfrm>
            <a:custGeom>
              <a:avLst/>
              <a:gdLst>
                <a:gd name="T0" fmla="*/ 54 w 98"/>
                <a:gd name="T1" fmla="*/ 0 h 67"/>
                <a:gd name="T2" fmla="*/ 67 w 98"/>
                <a:gd name="T3" fmla="*/ 1 h 67"/>
                <a:gd name="T4" fmla="*/ 75 w 98"/>
                <a:gd name="T5" fmla="*/ 4 h 67"/>
                <a:gd name="T6" fmla="*/ 80 w 98"/>
                <a:gd name="T7" fmla="*/ 6 h 67"/>
                <a:gd name="T8" fmla="*/ 85 w 98"/>
                <a:gd name="T9" fmla="*/ 16 h 67"/>
                <a:gd name="T10" fmla="*/ 92 w 98"/>
                <a:gd name="T11" fmla="*/ 29 h 67"/>
                <a:gd name="T12" fmla="*/ 96 w 98"/>
                <a:gd name="T13" fmla="*/ 39 h 67"/>
                <a:gd name="T14" fmla="*/ 98 w 98"/>
                <a:gd name="T15" fmla="*/ 47 h 67"/>
                <a:gd name="T16" fmla="*/ 98 w 98"/>
                <a:gd name="T17" fmla="*/ 51 h 67"/>
                <a:gd name="T18" fmla="*/ 96 w 98"/>
                <a:gd name="T19" fmla="*/ 51 h 67"/>
                <a:gd name="T20" fmla="*/ 94 w 98"/>
                <a:gd name="T21" fmla="*/ 48 h 67"/>
                <a:gd name="T22" fmla="*/ 92 w 98"/>
                <a:gd name="T23" fmla="*/ 40 h 67"/>
                <a:gd name="T24" fmla="*/ 89 w 98"/>
                <a:gd name="T25" fmla="*/ 30 h 67"/>
                <a:gd name="T26" fmla="*/ 83 w 98"/>
                <a:gd name="T27" fmla="*/ 17 h 67"/>
                <a:gd name="T28" fmla="*/ 77 w 98"/>
                <a:gd name="T29" fmla="*/ 9 h 67"/>
                <a:gd name="T30" fmla="*/ 74 w 98"/>
                <a:gd name="T31" fmla="*/ 6 h 67"/>
                <a:gd name="T32" fmla="*/ 67 w 98"/>
                <a:gd name="T33" fmla="*/ 4 h 67"/>
                <a:gd name="T34" fmla="*/ 54 w 98"/>
                <a:gd name="T35" fmla="*/ 2 h 67"/>
                <a:gd name="T36" fmla="*/ 47 w 98"/>
                <a:gd name="T37" fmla="*/ 4 h 67"/>
                <a:gd name="T38" fmla="*/ 40 w 98"/>
                <a:gd name="T39" fmla="*/ 4 h 67"/>
                <a:gd name="T40" fmla="*/ 26 w 98"/>
                <a:gd name="T41" fmla="*/ 8 h 67"/>
                <a:gd name="T42" fmla="*/ 17 w 98"/>
                <a:gd name="T43" fmla="*/ 13 h 67"/>
                <a:gd name="T44" fmla="*/ 11 w 98"/>
                <a:gd name="T45" fmla="*/ 19 h 67"/>
                <a:gd name="T46" fmla="*/ 7 w 98"/>
                <a:gd name="T47" fmla="*/ 25 h 67"/>
                <a:gd name="T48" fmla="*/ 4 w 98"/>
                <a:gd name="T49" fmla="*/ 29 h 67"/>
                <a:gd name="T50" fmla="*/ 4 w 98"/>
                <a:gd name="T51" fmla="*/ 30 h 67"/>
                <a:gd name="T52" fmla="*/ 3 w 98"/>
                <a:gd name="T53" fmla="*/ 31 h 67"/>
                <a:gd name="T54" fmla="*/ 3 w 98"/>
                <a:gd name="T55" fmla="*/ 35 h 67"/>
                <a:gd name="T56" fmla="*/ 3 w 98"/>
                <a:gd name="T57" fmla="*/ 38 h 67"/>
                <a:gd name="T58" fmla="*/ 3 w 98"/>
                <a:gd name="T59" fmla="*/ 50 h 67"/>
                <a:gd name="T60" fmla="*/ 4 w 98"/>
                <a:gd name="T61" fmla="*/ 60 h 67"/>
                <a:gd name="T62" fmla="*/ 4 w 98"/>
                <a:gd name="T63" fmla="*/ 65 h 67"/>
                <a:gd name="T64" fmla="*/ 4 w 98"/>
                <a:gd name="T65" fmla="*/ 65 h 67"/>
                <a:gd name="T66" fmla="*/ 4 w 98"/>
                <a:gd name="T67" fmla="*/ 65 h 67"/>
                <a:gd name="T68" fmla="*/ 4 w 98"/>
                <a:gd name="T69" fmla="*/ 65 h 67"/>
                <a:gd name="T70" fmla="*/ 4 w 98"/>
                <a:gd name="T71" fmla="*/ 67 h 67"/>
                <a:gd name="T72" fmla="*/ 2 w 98"/>
                <a:gd name="T73" fmla="*/ 64 h 67"/>
                <a:gd name="T74" fmla="*/ 3 w 98"/>
                <a:gd name="T75" fmla="*/ 65 h 67"/>
                <a:gd name="T76" fmla="*/ 2 w 98"/>
                <a:gd name="T77" fmla="*/ 65 h 67"/>
                <a:gd name="T78" fmla="*/ 2 w 98"/>
                <a:gd name="T79" fmla="*/ 65 h 67"/>
                <a:gd name="T80" fmla="*/ 0 w 98"/>
                <a:gd name="T81" fmla="*/ 60 h 67"/>
                <a:gd name="T82" fmla="*/ 0 w 98"/>
                <a:gd name="T83" fmla="*/ 50 h 67"/>
                <a:gd name="T84" fmla="*/ 0 w 98"/>
                <a:gd name="T85" fmla="*/ 38 h 67"/>
                <a:gd name="T86" fmla="*/ 0 w 98"/>
                <a:gd name="T87" fmla="*/ 35 h 67"/>
                <a:gd name="T88" fmla="*/ 0 w 98"/>
                <a:gd name="T89" fmla="*/ 31 h 67"/>
                <a:gd name="T90" fmla="*/ 0 w 98"/>
                <a:gd name="T91" fmla="*/ 29 h 67"/>
                <a:gd name="T92" fmla="*/ 2 w 98"/>
                <a:gd name="T93" fmla="*/ 27 h 67"/>
                <a:gd name="T94" fmla="*/ 4 w 98"/>
                <a:gd name="T95" fmla="*/ 23 h 67"/>
                <a:gd name="T96" fmla="*/ 8 w 98"/>
                <a:gd name="T97" fmla="*/ 17 h 67"/>
                <a:gd name="T98" fmla="*/ 15 w 98"/>
                <a:gd name="T99" fmla="*/ 10 h 67"/>
                <a:gd name="T100" fmla="*/ 25 w 98"/>
                <a:gd name="T101" fmla="*/ 5 h 67"/>
                <a:gd name="T102" fmla="*/ 38 w 98"/>
                <a:gd name="T103" fmla="*/ 1 h 67"/>
                <a:gd name="T104" fmla="*/ 47 w 98"/>
                <a:gd name="T105" fmla="*/ 0 h 67"/>
                <a:gd name="T106" fmla="*/ 54 w 98"/>
                <a:gd name="T10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67">
                  <a:moveTo>
                    <a:pt x="54" y="0"/>
                  </a:moveTo>
                  <a:lnTo>
                    <a:pt x="67" y="1"/>
                  </a:lnTo>
                  <a:lnTo>
                    <a:pt x="75" y="4"/>
                  </a:lnTo>
                  <a:lnTo>
                    <a:pt x="80" y="6"/>
                  </a:lnTo>
                  <a:lnTo>
                    <a:pt x="85" y="16"/>
                  </a:lnTo>
                  <a:lnTo>
                    <a:pt x="92" y="29"/>
                  </a:lnTo>
                  <a:lnTo>
                    <a:pt x="96" y="39"/>
                  </a:lnTo>
                  <a:lnTo>
                    <a:pt x="98" y="47"/>
                  </a:lnTo>
                  <a:lnTo>
                    <a:pt x="98" y="51"/>
                  </a:lnTo>
                  <a:lnTo>
                    <a:pt x="96" y="51"/>
                  </a:lnTo>
                  <a:lnTo>
                    <a:pt x="94" y="48"/>
                  </a:lnTo>
                  <a:lnTo>
                    <a:pt x="92" y="40"/>
                  </a:lnTo>
                  <a:lnTo>
                    <a:pt x="89" y="30"/>
                  </a:lnTo>
                  <a:lnTo>
                    <a:pt x="83" y="17"/>
                  </a:lnTo>
                  <a:lnTo>
                    <a:pt x="77" y="9"/>
                  </a:lnTo>
                  <a:lnTo>
                    <a:pt x="74" y="6"/>
                  </a:lnTo>
                  <a:lnTo>
                    <a:pt x="67" y="4"/>
                  </a:lnTo>
                  <a:lnTo>
                    <a:pt x="54" y="2"/>
                  </a:lnTo>
                  <a:lnTo>
                    <a:pt x="47" y="4"/>
                  </a:lnTo>
                  <a:lnTo>
                    <a:pt x="40" y="4"/>
                  </a:lnTo>
                  <a:lnTo>
                    <a:pt x="26" y="8"/>
                  </a:lnTo>
                  <a:lnTo>
                    <a:pt x="17" y="13"/>
                  </a:lnTo>
                  <a:lnTo>
                    <a:pt x="11" y="19"/>
                  </a:lnTo>
                  <a:lnTo>
                    <a:pt x="7" y="25"/>
                  </a:lnTo>
                  <a:lnTo>
                    <a:pt x="4" y="29"/>
                  </a:lnTo>
                  <a:lnTo>
                    <a:pt x="4" y="30"/>
                  </a:lnTo>
                  <a:lnTo>
                    <a:pt x="3" y="31"/>
                  </a:lnTo>
                  <a:lnTo>
                    <a:pt x="3" y="35"/>
                  </a:lnTo>
                  <a:lnTo>
                    <a:pt x="3" y="38"/>
                  </a:lnTo>
                  <a:lnTo>
                    <a:pt x="3" y="50"/>
                  </a:lnTo>
                  <a:lnTo>
                    <a:pt x="4" y="60"/>
                  </a:lnTo>
                  <a:lnTo>
                    <a:pt x="4" y="65"/>
                  </a:lnTo>
                  <a:lnTo>
                    <a:pt x="4" y="65"/>
                  </a:lnTo>
                  <a:lnTo>
                    <a:pt x="4" y="65"/>
                  </a:lnTo>
                  <a:lnTo>
                    <a:pt x="4" y="65"/>
                  </a:lnTo>
                  <a:lnTo>
                    <a:pt x="4" y="67"/>
                  </a:lnTo>
                  <a:lnTo>
                    <a:pt x="2" y="64"/>
                  </a:lnTo>
                  <a:lnTo>
                    <a:pt x="3" y="65"/>
                  </a:lnTo>
                  <a:lnTo>
                    <a:pt x="2" y="65"/>
                  </a:lnTo>
                  <a:lnTo>
                    <a:pt x="2" y="65"/>
                  </a:lnTo>
                  <a:lnTo>
                    <a:pt x="0" y="60"/>
                  </a:lnTo>
                  <a:lnTo>
                    <a:pt x="0" y="50"/>
                  </a:lnTo>
                  <a:lnTo>
                    <a:pt x="0" y="38"/>
                  </a:lnTo>
                  <a:lnTo>
                    <a:pt x="0" y="35"/>
                  </a:lnTo>
                  <a:lnTo>
                    <a:pt x="0" y="31"/>
                  </a:lnTo>
                  <a:lnTo>
                    <a:pt x="0" y="29"/>
                  </a:lnTo>
                  <a:lnTo>
                    <a:pt x="2" y="27"/>
                  </a:lnTo>
                  <a:lnTo>
                    <a:pt x="4" y="23"/>
                  </a:lnTo>
                  <a:lnTo>
                    <a:pt x="8" y="17"/>
                  </a:lnTo>
                  <a:lnTo>
                    <a:pt x="15" y="10"/>
                  </a:lnTo>
                  <a:lnTo>
                    <a:pt x="25" y="5"/>
                  </a:lnTo>
                  <a:lnTo>
                    <a:pt x="38" y="1"/>
                  </a:lnTo>
                  <a:lnTo>
                    <a:pt x="47" y="0"/>
                  </a:lnTo>
                  <a:lnTo>
                    <a:pt x="5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3773"/>
            <p:cNvSpPr>
              <a:spLocks noEditPoints="1"/>
            </p:cNvSpPr>
            <p:nvPr/>
          </p:nvSpPr>
          <p:spPr bwMode="auto">
            <a:xfrm>
              <a:off x="4059238" y="5840413"/>
              <a:ext cx="161925" cy="109538"/>
            </a:xfrm>
            <a:custGeom>
              <a:avLst/>
              <a:gdLst>
                <a:gd name="T0" fmla="*/ 97 w 102"/>
                <a:gd name="T1" fmla="*/ 48 h 69"/>
                <a:gd name="T2" fmla="*/ 95 w 102"/>
                <a:gd name="T3" fmla="*/ 44 h 69"/>
                <a:gd name="T4" fmla="*/ 3 w 102"/>
                <a:gd name="T5" fmla="*/ 40 h 69"/>
                <a:gd name="T6" fmla="*/ 3 w 102"/>
                <a:gd name="T7" fmla="*/ 52 h 69"/>
                <a:gd name="T8" fmla="*/ 3 w 102"/>
                <a:gd name="T9" fmla="*/ 52 h 69"/>
                <a:gd name="T10" fmla="*/ 94 w 102"/>
                <a:gd name="T11" fmla="*/ 39 h 69"/>
                <a:gd name="T12" fmla="*/ 95 w 102"/>
                <a:gd name="T13" fmla="*/ 41 h 69"/>
                <a:gd name="T14" fmla="*/ 4 w 102"/>
                <a:gd name="T15" fmla="*/ 30 h 69"/>
                <a:gd name="T16" fmla="*/ 4 w 102"/>
                <a:gd name="T17" fmla="*/ 30 h 69"/>
                <a:gd name="T18" fmla="*/ 4 w 102"/>
                <a:gd name="T19" fmla="*/ 28 h 69"/>
                <a:gd name="T20" fmla="*/ 4 w 102"/>
                <a:gd name="T21" fmla="*/ 28 h 69"/>
                <a:gd name="T22" fmla="*/ 4 w 102"/>
                <a:gd name="T23" fmla="*/ 28 h 69"/>
                <a:gd name="T24" fmla="*/ 4 w 102"/>
                <a:gd name="T25" fmla="*/ 28 h 69"/>
                <a:gd name="T26" fmla="*/ 84 w 102"/>
                <a:gd name="T27" fmla="*/ 15 h 69"/>
                <a:gd name="T28" fmla="*/ 92 w 102"/>
                <a:gd name="T29" fmla="*/ 31 h 69"/>
                <a:gd name="T30" fmla="*/ 93 w 102"/>
                <a:gd name="T31" fmla="*/ 36 h 69"/>
                <a:gd name="T32" fmla="*/ 88 w 102"/>
                <a:gd name="T33" fmla="*/ 22 h 69"/>
                <a:gd name="T34" fmla="*/ 54 w 102"/>
                <a:gd name="T35" fmla="*/ 2 h 69"/>
                <a:gd name="T36" fmla="*/ 39 w 102"/>
                <a:gd name="T37" fmla="*/ 3 h 69"/>
                <a:gd name="T38" fmla="*/ 17 w 102"/>
                <a:gd name="T39" fmla="*/ 13 h 69"/>
                <a:gd name="T40" fmla="*/ 6 w 102"/>
                <a:gd name="T41" fmla="*/ 24 h 69"/>
                <a:gd name="T42" fmla="*/ 17 w 102"/>
                <a:gd name="T43" fmla="*/ 13 h 69"/>
                <a:gd name="T44" fmla="*/ 39 w 102"/>
                <a:gd name="T45" fmla="*/ 3 h 69"/>
                <a:gd name="T46" fmla="*/ 54 w 102"/>
                <a:gd name="T47" fmla="*/ 2 h 69"/>
                <a:gd name="T48" fmla="*/ 68 w 102"/>
                <a:gd name="T49" fmla="*/ 1 h 69"/>
                <a:gd name="T50" fmla="*/ 82 w 102"/>
                <a:gd name="T51" fmla="*/ 7 h 69"/>
                <a:gd name="T52" fmla="*/ 94 w 102"/>
                <a:gd name="T53" fmla="*/ 30 h 69"/>
                <a:gd name="T54" fmla="*/ 101 w 102"/>
                <a:gd name="T55" fmla="*/ 48 h 69"/>
                <a:gd name="T56" fmla="*/ 102 w 102"/>
                <a:gd name="T57" fmla="*/ 53 h 69"/>
                <a:gd name="T58" fmla="*/ 95 w 102"/>
                <a:gd name="T59" fmla="*/ 53 h 69"/>
                <a:gd name="T60" fmla="*/ 95 w 102"/>
                <a:gd name="T61" fmla="*/ 53 h 69"/>
                <a:gd name="T62" fmla="*/ 95 w 102"/>
                <a:gd name="T63" fmla="*/ 53 h 69"/>
                <a:gd name="T64" fmla="*/ 95 w 102"/>
                <a:gd name="T65" fmla="*/ 52 h 69"/>
                <a:gd name="T66" fmla="*/ 94 w 102"/>
                <a:gd name="T67" fmla="*/ 49 h 69"/>
                <a:gd name="T68" fmla="*/ 92 w 102"/>
                <a:gd name="T69" fmla="*/ 41 h 69"/>
                <a:gd name="T70" fmla="*/ 88 w 102"/>
                <a:gd name="T71" fmla="*/ 32 h 69"/>
                <a:gd name="T72" fmla="*/ 82 w 102"/>
                <a:gd name="T73" fmla="*/ 18 h 69"/>
                <a:gd name="T74" fmla="*/ 77 w 102"/>
                <a:gd name="T75" fmla="*/ 11 h 69"/>
                <a:gd name="T76" fmla="*/ 67 w 102"/>
                <a:gd name="T77" fmla="*/ 6 h 69"/>
                <a:gd name="T78" fmla="*/ 55 w 102"/>
                <a:gd name="T79" fmla="*/ 6 h 69"/>
                <a:gd name="T80" fmla="*/ 41 w 102"/>
                <a:gd name="T81" fmla="*/ 6 h 69"/>
                <a:gd name="T82" fmla="*/ 20 w 102"/>
                <a:gd name="T83" fmla="*/ 15 h 69"/>
                <a:gd name="T84" fmla="*/ 9 w 102"/>
                <a:gd name="T85" fmla="*/ 27 h 69"/>
                <a:gd name="T86" fmla="*/ 6 w 102"/>
                <a:gd name="T87" fmla="*/ 31 h 69"/>
                <a:gd name="T88" fmla="*/ 5 w 102"/>
                <a:gd name="T89" fmla="*/ 36 h 69"/>
                <a:gd name="T90" fmla="*/ 6 w 102"/>
                <a:gd name="T91" fmla="*/ 51 h 69"/>
                <a:gd name="T92" fmla="*/ 6 w 102"/>
                <a:gd name="T93" fmla="*/ 66 h 69"/>
                <a:gd name="T94" fmla="*/ 6 w 102"/>
                <a:gd name="T95" fmla="*/ 66 h 69"/>
                <a:gd name="T96" fmla="*/ 6 w 102"/>
                <a:gd name="T97" fmla="*/ 68 h 69"/>
                <a:gd name="T98" fmla="*/ 3 w 102"/>
                <a:gd name="T99" fmla="*/ 68 h 69"/>
                <a:gd name="T100" fmla="*/ 1 w 102"/>
                <a:gd name="T101" fmla="*/ 66 h 69"/>
                <a:gd name="T102" fmla="*/ 1 w 102"/>
                <a:gd name="T103" fmla="*/ 66 h 69"/>
                <a:gd name="T104" fmla="*/ 0 w 102"/>
                <a:gd name="T105" fmla="*/ 60 h 69"/>
                <a:gd name="T106" fmla="*/ 0 w 102"/>
                <a:gd name="T107" fmla="*/ 39 h 69"/>
                <a:gd name="T108" fmla="*/ 0 w 102"/>
                <a:gd name="T109" fmla="*/ 39 h 69"/>
                <a:gd name="T110" fmla="*/ 0 w 102"/>
                <a:gd name="T111" fmla="*/ 32 h 69"/>
                <a:gd name="T112" fmla="*/ 1 w 102"/>
                <a:gd name="T113" fmla="*/ 27 h 69"/>
                <a:gd name="T114" fmla="*/ 8 w 102"/>
                <a:gd name="T115" fmla="*/ 18 h 69"/>
                <a:gd name="T116" fmla="*/ 25 w 102"/>
                <a:gd name="T117" fmla="*/ 5 h 69"/>
                <a:gd name="T118" fmla="*/ 48 w 102"/>
                <a:gd name="T1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 h="69">
                  <a:moveTo>
                    <a:pt x="95" y="44"/>
                  </a:moveTo>
                  <a:lnTo>
                    <a:pt x="97" y="48"/>
                  </a:lnTo>
                  <a:lnTo>
                    <a:pt x="97" y="45"/>
                  </a:lnTo>
                  <a:lnTo>
                    <a:pt x="95" y="44"/>
                  </a:lnTo>
                  <a:close/>
                  <a:moveTo>
                    <a:pt x="3" y="39"/>
                  </a:moveTo>
                  <a:lnTo>
                    <a:pt x="3" y="40"/>
                  </a:lnTo>
                  <a:lnTo>
                    <a:pt x="3" y="40"/>
                  </a:lnTo>
                  <a:lnTo>
                    <a:pt x="3" y="52"/>
                  </a:lnTo>
                  <a:lnTo>
                    <a:pt x="4" y="62"/>
                  </a:lnTo>
                  <a:lnTo>
                    <a:pt x="3" y="52"/>
                  </a:lnTo>
                  <a:lnTo>
                    <a:pt x="3" y="39"/>
                  </a:lnTo>
                  <a:close/>
                  <a:moveTo>
                    <a:pt x="94" y="39"/>
                  </a:moveTo>
                  <a:lnTo>
                    <a:pt x="95" y="41"/>
                  </a:lnTo>
                  <a:lnTo>
                    <a:pt x="95" y="41"/>
                  </a:lnTo>
                  <a:lnTo>
                    <a:pt x="94" y="39"/>
                  </a:lnTo>
                  <a:close/>
                  <a:moveTo>
                    <a:pt x="4" y="30"/>
                  </a:moveTo>
                  <a:lnTo>
                    <a:pt x="4" y="30"/>
                  </a:lnTo>
                  <a:lnTo>
                    <a:pt x="4" y="30"/>
                  </a:lnTo>
                  <a:lnTo>
                    <a:pt x="4" y="30"/>
                  </a:lnTo>
                  <a:close/>
                  <a:moveTo>
                    <a:pt x="4" y="28"/>
                  </a:moveTo>
                  <a:lnTo>
                    <a:pt x="4" y="28"/>
                  </a:lnTo>
                  <a:lnTo>
                    <a:pt x="4" y="28"/>
                  </a:lnTo>
                  <a:lnTo>
                    <a:pt x="4" y="28"/>
                  </a:lnTo>
                  <a:close/>
                  <a:moveTo>
                    <a:pt x="4" y="28"/>
                  </a:moveTo>
                  <a:lnTo>
                    <a:pt x="4" y="28"/>
                  </a:lnTo>
                  <a:lnTo>
                    <a:pt x="4" y="28"/>
                  </a:lnTo>
                  <a:lnTo>
                    <a:pt x="4" y="28"/>
                  </a:lnTo>
                  <a:close/>
                  <a:moveTo>
                    <a:pt x="84" y="15"/>
                  </a:moveTo>
                  <a:lnTo>
                    <a:pt x="88" y="22"/>
                  </a:lnTo>
                  <a:lnTo>
                    <a:pt x="92" y="31"/>
                  </a:lnTo>
                  <a:lnTo>
                    <a:pt x="93" y="36"/>
                  </a:lnTo>
                  <a:lnTo>
                    <a:pt x="93" y="36"/>
                  </a:lnTo>
                  <a:lnTo>
                    <a:pt x="92" y="31"/>
                  </a:lnTo>
                  <a:lnTo>
                    <a:pt x="88" y="22"/>
                  </a:lnTo>
                  <a:lnTo>
                    <a:pt x="84" y="15"/>
                  </a:lnTo>
                  <a:close/>
                  <a:moveTo>
                    <a:pt x="54" y="2"/>
                  </a:moveTo>
                  <a:lnTo>
                    <a:pt x="48" y="2"/>
                  </a:lnTo>
                  <a:lnTo>
                    <a:pt x="39" y="3"/>
                  </a:lnTo>
                  <a:lnTo>
                    <a:pt x="27" y="7"/>
                  </a:lnTo>
                  <a:lnTo>
                    <a:pt x="17" y="13"/>
                  </a:lnTo>
                  <a:lnTo>
                    <a:pt x="10" y="19"/>
                  </a:lnTo>
                  <a:lnTo>
                    <a:pt x="6" y="24"/>
                  </a:lnTo>
                  <a:lnTo>
                    <a:pt x="10" y="19"/>
                  </a:lnTo>
                  <a:lnTo>
                    <a:pt x="17" y="13"/>
                  </a:lnTo>
                  <a:lnTo>
                    <a:pt x="27" y="7"/>
                  </a:lnTo>
                  <a:lnTo>
                    <a:pt x="39" y="3"/>
                  </a:lnTo>
                  <a:lnTo>
                    <a:pt x="48" y="2"/>
                  </a:lnTo>
                  <a:lnTo>
                    <a:pt x="54" y="2"/>
                  </a:lnTo>
                  <a:close/>
                  <a:moveTo>
                    <a:pt x="55" y="0"/>
                  </a:moveTo>
                  <a:lnTo>
                    <a:pt x="68" y="1"/>
                  </a:lnTo>
                  <a:lnTo>
                    <a:pt x="77" y="3"/>
                  </a:lnTo>
                  <a:lnTo>
                    <a:pt x="82" y="7"/>
                  </a:lnTo>
                  <a:lnTo>
                    <a:pt x="88" y="15"/>
                  </a:lnTo>
                  <a:lnTo>
                    <a:pt x="94" y="30"/>
                  </a:lnTo>
                  <a:lnTo>
                    <a:pt x="98" y="40"/>
                  </a:lnTo>
                  <a:lnTo>
                    <a:pt x="101" y="48"/>
                  </a:lnTo>
                  <a:lnTo>
                    <a:pt x="101" y="52"/>
                  </a:lnTo>
                  <a:lnTo>
                    <a:pt x="102" y="53"/>
                  </a:lnTo>
                  <a:lnTo>
                    <a:pt x="95" y="55"/>
                  </a:lnTo>
                  <a:lnTo>
                    <a:pt x="95" y="53"/>
                  </a:lnTo>
                  <a:lnTo>
                    <a:pt x="95" y="53"/>
                  </a:lnTo>
                  <a:lnTo>
                    <a:pt x="95" y="53"/>
                  </a:lnTo>
                  <a:lnTo>
                    <a:pt x="95" y="53"/>
                  </a:lnTo>
                  <a:lnTo>
                    <a:pt x="95" y="53"/>
                  </a:lnTo>
                  <a:lnTo>
                    <a:pt x="95" y="53"/>
                  </a:lnTo>
                  <a:lnTo>
                    <a:pt x="95" y="52"/>
                  </a:lnTo>
                  <a:lnTo>
                    <a:pt x="95" y="51"/>
                  </a:lnTo>
                  <a:lnTo>
                    <a:pt x="94" y="49"/>
                  </a:lnTo>
                  <a:lnTo>
                    <a:pt x="93" y="47"/>
                  </a:lnTo>
                  <a:lnTo>
                    <a:pt x="92" y="41"/>
                  </a:lnTo>
                  <a:lnTo>
                    <a:pt x="90" y="38"/>
                  </a:lnTo>
                  <a:lnTo>
                    <a:pt x="88" y="32"/>
                  </a:lnTo>
                  <a:lnTo>
                    <a:pt x="85" y="24"/>
                  </a:lnTo>
                  <a:lnTo>
                    <a:pt x="82" y="18"/>
                  </a:lnTo>
                  <a:lnTo>
                    <a:pt x="80" y="14"/>
                  </a:lnTo>
                  <a:lnTo>
                    <a:pt x="77" y="11"/>
                  </a:lnTo>
                  <a:lnTo>
                    <a:pt x="75" y="9"/>
                  </a:lnTo>
                  <a:lnTo>
                    <a:pt x="67" y="6"/>
                  </a:lnTo>
                  <a:lnTo>
                    <a:pt x="55" y="6"/>
                  </a:lnTo>
                  <a:lnTo>
                    <a:pt x="55" y="6"/>
                  </a:lnTo>
                  <a:lnTo>
                    <a:pt x="48" y="6"/>
                  </a:lnTo>
                  <a:lnTo>
                    <a:pt x="41" y="6"/>
                  </a:lnTo>
                  <a:lnTo>
                    <a:pt x="27" y="10"/>
                  </a:lnTo>
                  <a:lnTo>
                    <a:pt x="20" y="15"/>
                  </a:lnTo>
                  <a:lnTo>
                    <a:pt x="13" y="20"/>
                  </a:lnTo>
                  <a:lnTo>
                    <a:pt x="9" y="27"/>
                  </a:lnTo>
                  <a:lnTo>
                    <a:pt x="6" y="31"/>
                  </a:lnTo>
                  <a:lnTo>
                    <a:pt x="6" y="31"/>
                  </a:lnTo>
                  <a:lnTo>
                    <a:pt x="6" y="32"/>
                  </a:lnTo>
                  <a:lnTo>
                    <a:pt x="5" y="36"/>
                  </a:lnTo>
                  <a:lnTo>
                    <a:pt x="5" y="39"/>
                  </a:lnTo>
                  <a:lnTo>
                    <a:pt x="6" y="51"/>
                  </a:lnTo>
                  <a:lnTo>
                    <a:pt x="6" y="61"/>
                  </a:lnTo>
                  <a:lnTo>
                    <a:pt x="6" y="66"/>
                  </a:lnTo>
                  <a:lnTo>
                    <a:pt x="6" y="66"/>
                  </a:lnTo>
                  <a:lnTo>
                    <a:pt x="6" y="66"/>
                  </a:lnTo>
                  <a:lnTo>
                    <a:pt x="9" y="68"/>
                  </a:lnTo>
                  <a:lnTo>
                    <a:pt x="6" y="68"/>
                  </a:lnTo>
                  <a:lnTo>
                    <a:pt x="5" y="69"/>
                  </a:lnTo>
                  <a:lnTo>
                    <a:pt x="3" y="68"/>
                  </a:lnTo>
                  <a:lnTo>
                    <a:pt x="1" y="68"/>
                  </a:lnTo>
                  <a:lnTo>
                    <a:pt x="1" y="66"/>
                  </a:lnTo>
                  <a:lnTo>
                    <a:pt x="1" y="66"/>
                  </a:lnTo>
                  <a:lnTo>
                    <a:pt x="1" y="66"/>
                  </a:lnTo>
                  <a:lnTo>
                    <a:pt x="1" y="66"/>
                  </a:lnTo>
                  <a:lnTo>
                    <a:pt x="0" y="60"/>
                  </a:lnTo>
                  <a:lnTo>
                    <a:pt x="0" y="51"/>
                  </a:lnTo>
                  <a:lnTo>
                    <a:pt x="0" y="39"/>
                  </a:lnTo>
                  <a:lnTo>
                    <a:pt x="0" y="39"/>
                  </a:lnTo>
                  <a:lnTo>
                    <a:pt x="0" y="39"/>
                  </a:lnTo>
                  <a:lnTo>
                    <a:pt x="0" y="35"/>
                  </a:lnTo>
                  <a:lnTo>
                    <a:pt x="0" y="32"/>
                  </a:lnTo>
                  <a:lnTo>
                    <a:pt x="0" y="30"/>
                  </a:lnTo>
                  <a:lnTo>
                    <a:pt x="1" y="27"/>
                  </a:lnTo>
                  <a:lnTo>
                    <a:pt x="4" y="23"/>
                  </a:lnTo>
                  <a:lnTo>
                    <a:pt x="8" y="18"/>
                  </a:lnTo>
                  <a:lnTo>
                    <a:pt x="16" y="10"/>
                  </a:lnTo>
                  <a:lnTo>
                    <a:pt x="25" y="5"/>
                  </a:lnTo>
                  <a:lnTo>
                    <a:pt x="39" y="1"/>
                  </a:lnTo>
                  <a:lnTo>
                    <a:pt x="48" y="0"/>
                  </a:lnTo>
                  <a:lnTo>
                    <a:pt x="55"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8" name="Rectangle 3774"/>
            <p:cNvSpPr>
              <a:spLocks noChangeArrowheads="1"/>
            </p:cNvSpPr>
            <p:nvPr/>
          </p:nvSpPr>
          <p:spPr bwMode="auto">
            <a:xfrm>
              <a:off x="4141788" y="6032500"/>
              <a:ext cx="6350" cy="19050"/>
            </a:xfrm>
            <a:prstGeom prst="rect">
              <a:avLst/>
            </a:prstGeom>
            <a:grpFill/>
            <a:ln w="0">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9" name="Rectangle 3775"/>
            <p:cNvSpPr>
              <a:spLocks noChangeArrowheads="1"/>
            </p:cNvSpPr>
            <p:nvPr/>
          </p:nvSpPr>
          <p:spPr bwMode="auto">
            <a:xfrm>
              <a:off x="4140200" y="6030913"/>
              <a:ext cx="11113" cy="22225"/>
            </a:xfrm>
            <a:prstGeom prst="rect">
              <a:avLst/>
            </a:prstGeom>
            <a:grpFill/>
            <a:ln w="0">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3776"/>
            <p:cNvSpPr>
              <a:spLocks/>
            </p:cNvSpPr>
            <p:nvPr/>
          </p:nvSpPr>
          <p:spPr bwMode="auto">
            <a:xfrm>
              <a:off x="4119563" y="6046788"/>
              <a:ext cx="41275" cy="17463"/>
            </a:xfrm>
            <a:custGeom>
              <a:avLst/>
              <a:gdLst>
                <a:gd name="T0" fmla="*/ 14 w 26"/>
                <a:gd name="T1" fmla="*/ 0 h 11"/>
                <a:gd name="T2" fmla="*/ 16 w 26"/>
                <a:gd name="T3" fmla="*/ 3 h 11"/>
                <a:gd name="T4" fmla="*/ 16 w 26"/>
                <a:gd name="T5" fmla="*/ 3 h 11"/>
                <a:gd name="T6" fmla="*/ 17 w 26"/>
                <a:gd name="T7" fmla="*/ 4 h 11"/>
                <a:gd name="T8" fmla="*/ 18 w 26"/>
                <a:gd name="T9" fmla="*/ 7 h 11"/>
                <a:gd name="T10" fmla="*/ 20 w 26"/>
                <a:gd name="T11" fmla="*/ 8 h 11"/>
                <a:gd name="T12" fmla="*/ 20 w 26"/>
                <a:gd name="T13" fmla="*/ 8 h 11"/>
                <a:gd name="T14" fmla="*/ 20 w 26"/>
                <a:gd name="T15" fmla="*/ 8 h 11"/>
                <a:gd name="T16" fmla="*/ 21 w 26"/>
                <a:gd name="T17" fmla="*/ 7 h 11"/>
                <a:gd name="T18" fmla="*/ 22 w 26"/>
                <a:gd name="T19" fmla="*/ 4 h 11"/>
                <a:gd name="T20" fmla="*/ 23 w 26"/>
                <a:gd name="T21" fmla="*/ 3 h 11"/>
                <a:gd name="T22" fmla="*/ 23 w 26"/>
                <a:gd name="T23" fmla="*/ 2 h 11"/>
                <a:gd name="T24" fmla="*/ 23 w 26"/>
                <a:gd name="T25" fmla="*/ 0 h 11"/>
                <a:gd name="T26" fmla="*/ 26 w 26"/>
                <a:gd name="T27" fmla="*/ 2 h 11"/>
                <a:gd name="T28" fmla="*/ 26 w 26"/>
                <a:gd name="T29" fmla="*/ 3 h 11"/>
                <a:gd name="T30" fmla="*/ 26 w 26"/>
                <a:gd name="T31" fmla="*/ 4 h 11"/>
                <a:gd name="T32" fmla="*/ 25 w 26"/>
                <a:gd name="T33" fmla="*/ 6 h 11"/>
                <a:gd name="T34" fmla="*/ 23 w 26"/>
                <a:gd name="T35" fmla="*/ 8 h 11"/>
                <a:gd name="T36" fmla="*/ 22 w 26"/>
                <a:gd name="T37" fmla="*/ 10 h 11"/>
                <a:gd name="T38" fmla="*/ 21 w 26"/>
                <a:gd name="T39" fmla="*/ 11 h 11"/>
                <a:gd name="T40" fmla="*/ 21 w 26"/>
                <a:gd name="T41" fmla="*/ 11 h 11"/>
                <a:gd name="T42" fmla="*/ 20 w 26"/>
                <a:gd name="T43" fmla="*/ 11 h 11"/>
                <a:gd name="T44" fmla="*/ 20 w 26"/>
                <a:gd name="T45" fmla="*/ 11 h 11"/>
                <a:gd name="T46" fmla="*/ 20 w 26"/>
                <a:gd name="T47" fmla="*/ 11 h 11"/>
                <a:gd name="T48" fmla="*/ 17 w 26"/>
                <a:gd name="T49" fmla="*/ 10 h 11"/>
                <a:gd name="T50" fmla="*/ 16 w 26"/>
                <a:gd name="T51" fmla="*/ 8 h 11"/>
                <a:gd name="T52" fmla="*/ 14 w 26"/>
                <a:gd name="T53" fmla="*/ 7 h 11"/>
                <a:gd name="T54" fmla="*/ 14 w 26"/>
                <a:gd name="T55" fmla="*/ 6 h 11"/>
                <a:gd name="T56" fmla="*/ 12 w 26"/>
                <a:gd name="T57" fmla="*/ 8 h 11"/>
                <a:gd name="T58" fmla="*/ 9 w 26"/>
                <a:gd name="T59" fmla="*/ 10 h 11"/>
                <a:gd name="T60" fmla="*/ 5 w 26"/>
                <a:gd name="T61" fmla="*/ 11 h 11"/>
                <a:gd name="T62" fmla="*/ 5 w 26"/>
                <a:gd name="T63" fmla="*/ 11 h 11"/>
                <a:gd name="T64" fmla="*/ 3 w 26"/>
                <a:gd name="T65" fmla="*/ 10 h 11"/>
                <a:gd name="T66" fmla="*/ 1 w 26"/>
                <a:gd name="T67" fmla="*/ 8 h 11"/>
                <a:gd name="T68" fmla="*/ 0 w 26"/>
                <a:gd name="T69" fmla="*/ 6 h 11"/>
                <a:gd name="T70" fmla="*/ 0 w 26"/>
                <a:gd name="T71" fmla="*/ 4 h 11"/>
                <a:gd name="T72" fmla="*/ 0 w 26"/>
                <a:gd name="T73" fmla="*/ 3 h 11"/>
                <a:gd name="T74" fmla="*/ 0 w 26"/>
                <a:gd name="T75" fmla="*/ 3 h 11"/>
                <a:gd name="T76" fmla="*/ 4 w 26"/>
                <a:gd name="T77" fmla="*/ 3 h 11"/>
                <a:gd name="T78" fmla="*/ 4 w 26"/>
                <a:gd name="T79" fmla="*/ 3 h 11"/>
                <a:gd name="T80" fmla="*/ 4 w 26"/>
                <a:gd name="T81" fmla="*/ 4 h 11"/>
                <a:gd name="T82" fmla="*/ 4 w 26"/>
                <a:gd name="T83" fmla="*/ 6 h 11"/>
                <a:gd name="T84" fmla="*/ 4 w 26"/>
                <a:gd name="T85" fmla="*/ 7 h 11"/>
                <a:gd name="T86" fmla="*/ 5 w 26"/>
                <a:gd name="T87" fmla="*/ 8 h 11"/>
                <a:gd name="T88" fmla="*/ 5 w 26"/>
                <a:gd name="T89" fmla="*/ 8 h 11"/>
                <a:gd name="T90" fmla="*/ 6 w 26"/>
                <a:gd name="T91" fmla="*/ 7 h 11"/>
                <a:gd name="T92" fmla="*/ 8 w 26"/>
                <a:gd name="T93" fmla="*/ 7 h 11"/>
                <a:gd name="T94" fmla="*/ 10 w 26"/>
                <a:gd name="T95" fmla="*/ 6 h 11"/>
                <a:gd name="T96" fmla="*/ 12 w 26"/>
                <a:gd name="T97" fmla="*/ 4 h 11"/>
                <a:gd name="T98" fmla="*/ 13 w 26"/>
                <a:gd name="T99" fmla="*/ 3 h 11"/>
                <a:gd name="T100" fmla="*/ 13 w 26"/>
                <a:gd name="T101" fmla="*/ 2 h 11"/>
                <a:gd name="T102" fmla="*/ 14 w 26"/>
                <a:gd name="T10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 h="11">
                  <a:moveTo>
                    <a:pt x="14" y="0"/>
                  </a:moveTo>
                  <a:lnTo>
                    <a:pt x="16" y="3"/>
                  </a:lnTo>
                  <a:lnTo>
                    <a:pt x="16" y="3"/>
                  </a:lnTo>
                  <a:lnTo>
                    <a:pt x="17" y="4"/>
                  </a:lnTo>
                  <a:lnTo>
                    <a:pt x="18" y="7"/>
                  </a:lnTo>
                  <a:lnTo>
                    <a:pt x="20" y="8"/>
                  </a:lnTo>
                  <a:lnTo>
                    <a:pt x="20" y="8"/>
                  </a:lnTo>
                  <a:lnTo>
                    <a:pt x="20" y="8"/>
                  </a:lnTo>
                  <a:lnTo>
                    <a:pt x="21" y="7"/>
                  </a:lnTo>
                  <a:lnTo>
                    <a:pt x="22" y="4"/>
                  </a:lnTo>
                  <a:lnTo>
                    <a:pt x="23" y="3"/>
                  </a:lnTo>
                  <a:lnTo>
                    <a:pt x="23" y="2"/>
                  </a:lnTo>
                  <a:lnTo>
                    <a:pt x="23" y="0"/>
                  </a:lnTo>
                  <a:lnTo>
                    <a:pt x="26" y="2"/>
                  </a:lnTo>
                  <a:lnTo>
                    <a:pt x="26" y="3"/>
                  </a:lnTo>
                  <a:lnTo>
                    <a:pt x="26" y="4"/>
                  </a:lnTo>
                  <a:lnTo>
                    <a:pt x="25" y="6"/>
                  </a:lnTo>
                  <a:lnTo>
                    <a:pt x="23" y="8"/>
                  </a:lnTo>
                  <a:lnTo>
                    <a:pt x="22" y="10"/>
                  </a:lnTo>
                  <a:lnTo>
                    <a:pt x="21" y="11"/>
                  </a:lnTo>
                  <a:lnTo>
                    <a:pt x="21" y="11"/>
                  </a:lnTo>
                  <a:lnTo>
                    <a:pt x="20" y="11"/>
                  </a:lnTo>
                  <a:lnTo>
                    <a:pt x="20" y="11"/>
                  </a:lnTo>
                  <a:lnTo>
                    <a:pt x="20" y="11"/>
                  </a:lnTo>
                  <a:lnTo>
                    <a:pt x="17" y="10"/>
                  </a:lnTo>
                  <a:lnTo>
                    <a:pt x="16" y="8"/>
                  </a:lnTo>
                  <a:lnTo>
                    <a:pt x="14" y="7"/>
                  </a:lnTo>
                  <a:lnTo>
                    <a:pt x="14" y="6"/>
                  </a:lnTo>
                  <a:lnTo>
                    <a:pt x="12" y="8"/>
                  </a:lnTo>
                  <a:lnTo>
                    <a:pt x="9" y="10"/>
                  </a:lnTo>
                  <a:lnTo>
                    <a:pt x="5" y="11"/>
                  </a:lnTo>
                  <a:lnTo>
                    <a:pt x="5" y="11"/>
                  </a:lnTo>
                  <a:lnTo>
                    <a:pt x="3" y="10"/>
                  </a:lnTo>
                  <a:lnTo>
                    <a:pt x="1" y="8"/>
                  </a:lnTo>
                  <a:lnTo>
                    <a:pt x="0" y="6"/>
                  </a:lnTo>
                  <a:lnTo>
                    <a:pt x="0" y="4"/>
                  </a:lnTo>
                  <a:lnTo>
                    <a:pt x="0" y="3"/>
                  </a:lnTo>
                  <a:lnTo>
                    <a:pt x="0" y="3"/>
                  </a:lnTo>
                  <a:lnTo>
                    <a:pt x="4" y="3"/>
                  </a:lnTo>
                  <a:lnTo>
                    <a:pt x="4" y="3"/>
                  </a:lnTo>
                  <a:lnTo>
                    <a:pt x="4" y="4"/>
                  </a:lnTo>
                  <a:lnTo>
                    <a:pt x="4" y="6"/>
                  </a:lnTo>
                  <a:lnTo>
                    <a:pt x="4" y="7"/>
                  </a:lnTo>
                  <a:lnTo>
                    <a:pt x="5" y="8"/>
                  </a:lnTo>
                  <a:lnTo>
                    <a:pt x="5" y="8"/>
                  </a:lnTo>
                  <a:lnTo>
                    <a:pt x="6" y="7"/>
                  </a:lnTo>
                  <a:lnTo>
                    <a:pt x="8" y="7"/>
                  </a:lnTo>
                  <a:lnTo>
                    <a:pt x="10" y="6"/>
                  </a:lnTo>
                  <a:lnTo>
                    <a:pt x="12" y="4"/>
                  </a:lnTo>
                  <a:lnTo>
                    <a:pt x="13" y="3"/>
                  </a:lnTo>
                  <a:lnTo>
                    <a:pt x="13" y="2"/>
                  </a:lnTo>
                  <a:lnTo>
                    <a:pt x="1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3777"/>
            <p:cNvSpPr>
              <a:spLocks noEditPoints="1"/>
            </p:cNvSpPr>
            <p:nvPr/>
          </p:nvSpPr>
          <p:spPr bwMode="auto">
            <a:xfrm>
              <a:off x="4117975" y="6043613"/>
              <a:ext cx="47625" cy="22225"/>
            </a:xfrm>
            <a:custGeom>
              <a:avLst/>
              <a:gdLst>
                <a:gd name="T0" fmla="*/ 6 w 30"/>
                <a:gd name="T1" fmla="*/ 12 h 14"/>
                <a:gd name="T2" fmla="*/ 6 w 30"/>
                <a:gd name="T3" fmla="*/ 12 h 14"/>
                <a:gd name="T4" fmla="*/ 4 w 30"/>
                <a:gd name="T5" fmla="*/ 9 h 14"/>
                <a:gd name="T6" fmla="*/ 4 w 30"/>
                <a:gd name="T7" fmla="*/ 9 h 14"/>
                <a:gd name="T8" fmla="*/ 17 w 30"/>
                <a:gd name="T9" fmla="*/ 8 h 14"/>
                <a:gd name="T10" fmla="*/ 17 w 30"/>
                <a:gd name="T11" fmla="*/ 8 h 14"/>
                <a:gd name="T12" fmla="*/ 13 w 30"/>
                <a:gd name="T13" fmla="*/ 8 h 14"/>
                <a:gd name="T14" fmla="*/ 11 w 30"/>
                <a:gd name="T15" fmla="*/ 9 h 14"/>
                <a:gd name="T16" fmla="*/ 15 w 30"/>
                <a:gd name="T17" fmla="*/ 6 h 14"/>
                <a:gd name="T18" fmla="*/ 15 w 30"/>
                <a:gd name="T19" fmla="*/ 6 h 14"/>
                <a:gd name="T20" fmla="*/ 15 w 30"/>
                <a:gd name="T21" fmla="*/ 5 h 14"/>
                <a:gd name="T22" fmla="*/ 15 w 30"/>
                <a:gd name="T23" fmla="*/ 5 h 14"/>
                <a:gd name="T24" fmla="*/ 15 w 30"/>
                <a:gd name="T25" fmla="*/ 5 h 14"/>
                <a:gd name="T26" fmla="*/ 17 w 30"/>
                <a:gd name="T27" fmla="*/ 2 h 14"/>
                <a:gd name="T28" fmla="*/ 18 w 30"/>
                <a:gd name="T29" fmla="*/ 4 h 14"/>
                <a:gd name="T30" fmla="*/ 18 w 30"/>
                <a:gd name="T31" fmla="*/ 5 h 14"/>
                <a:gd name="T32" fmla="*/ 21 w 30"/>
                <a:gd name="T33" fmla="*/ 8 h 14"/>
                <a:gd name="T34" fmla="*/ 23 w 30"/>
                <a:gd name="T35" fmla="*/ 4 h 14"/>
                <a:gd name="T36" fmla="*/ 23 w 30"/>
                <a:gd name="T37" fmla="*/ 2 h 14"/>
                <a:gd name="T38" fmla="*/ 23 w 30"/>
                <a:gd name="T39" fmla="*/ 1 h 14"/>
                <a:gd name="T40" fmla="*/ 30 w 30"/>
                <a:gd name="T41" fmla="*/ 2 h 14"/>
                <a:gd name="T42" fmla="*/ 28 w 30"/>
                <a:gd name="T43" fmla="*/ 5 h 14"/>
                <a:gd name="T44" fmla="*/ 27 w 30"/>
                <a:gd name="T45" fmla="*/ 9 h 14"/>
                <a:gd name="T46" fmla="*/ 26 w 30"/>
                <a:gd name="T47" fmla="*/ 12 h 14"/>
                <a:gd name="T48" fmla="*/ 22 w 30"/>
                <a:gd name="T49" fmla="*/ 14 h 14"/>
                <a:gd name="T50" fmla="*/ 21 w 30"/>
                <a:gd name="T51" fmla="*/ 14 h 14"/>
                <a:gd name="T52" fmla="*/ 19 w 30"/>
                <a:gd name="T53" fmla="*/ 14 h 14"/>
                <a:gd name="T54" fmla="*/ 18 w 30"/>
                <a:gd name="T55" fmla="*/ 13 h 14"/>
                <a:gd name="T56" fmla="*/ 15 w 30"/>
                <a:gd name="T57" fmla="*/ 10 h 14"/>
                <a:gd name="T58" fmla="*/ 10 w 30"/>
                <a:gd name="T59" fmla="*/ 14 h 14"/>
                <a:gd name="T60" fmla="*/ 5 w 30"/>
                <a:gd name="T61" fmla="*/ 14 h 14"/>
                <a:gd name="T62" fmla="*/ 1 w 30"/>
                <a:gd name="T63" fmla="*/ 12 h 14"/>
                <a:gd name="T64" fmla="*/ 0 w 30"/>
                <a:gd name="T65" fmla="*/ 8 h 14"/>
                <a:gd name="T66" fmla="*/ 0 w 30"/>
                <a:gd name="T67" fmla="*/ 5 h 14"/>
                <a:gd name="T68" fmla="*/ 0 w 30"/>
                <a:gd name="T69" fmla="*/ 4 h 14"/>
                <a:gd name="T70" fmla="*/ 6 w 30"/>
                <a:gd name="T71" fmla="*/ 5 h 14"/>
                <a:gd name="T72" fmla="*/ 6 w 30"/>
                <a:gd name="T73" fmla="*/ 5 h 14"/>
                <a:gd name="T74" fmla="*/ 6 w 30"/>
                <a:gd name="T75" fmla="*/ 6 h 14"/>
                <a:gd name="T76" fmla="*/ 6 w 30"/>
                <a:gd name="T77" fmla="*/ 9 h 14"/>
                <a:gd name="T78" fmla="*/ 7 w 30"/>
                <a:gd name="T79" fmla="*/ 8 h 14"/>
                <a:gd name="T80" fmla="*/ 11 w 30"/>
                <a:gd name="T81" fmla="*/ 5 h 14"/>
                <a:gd name="T82" fmla="*/ 13 w 30"/>
                <a:gd name="T8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 h="14">
                  <a:moveTo>
                    <a:pt x="6" y="12"/>
                  </a:moveTo>
                  <a:lnTo>
                    <a:pt x="6" y="12"/>
                  </a:lnTo>
                  <a:lnTo>
                    <a:pt x="6" y="12"/>
                  </a:lnTo>
                  <a:lnTo>
                    <a:pt x="6" y="12"/>
                  </a:lnTo>
                  <a:close/>
                  <a:moveTo>
                    <a:pt x="4" y="9"/>
                  </a:moveTo>
                  <a:lnTo>
                    <a:pt x="4" y="9"/>
                  </a:lnTo>
                  <a:lnTo>
                    <a:pt x="5" y="10"/>
                  </a:lnTo>
                  <a:lnTo>
                    <a:pt x="4" y="9"/>
                  </a:lnTo>
                  <a:close/>
                  <a:moveTo>
                    <a:pt x="17" y="8"/>
                  </a:moveTo>
                  <a:lnTo>
                    <a:pt x="17" y="8"/>
                  </a:lnTo>
                  <a:lnTo>
                    <a:pt x="17" y="9"/>
                  </a:lnTo>
                  <a:lnTo>
                    <a:pt x="17" y="8"/>
                  </a:lnTo>
                  <a:close/>
                  <a:moveTo>
                    <a:pt x="14" y="6"/>
                  </a:moveTo>
                  <a:lnTo>
                    <a:pt x="13" y="8"/>
                  </a:lnTo>
                  <a:lnTo>
                    <a:pt x="9" y="10"/>
                  </a:lnTo>
                  <a:lnTo>
                    <a:pt x="11" y="9"/>
                  </a:lnTo>
                  <a:lnTo>
                    <a:pt x="14" y="6"/>
                  </a:lnTo>
                  <a:close/>
                  <a:moveTo>
                    <a:pt x="15" y="6"/>
                  </a:moveTo>
                  <a:lnTo>
                    <a:pt x="17" y="6"/>
                  </a:lnTo>
                  <a:lnTo>
                    <a:pt x="15" y="6"/>
                  </a:lnTo>
                  <a:lnTo>
                    <a:pt x="15" y="6"/>
                  </a:lnTo>
                  <a:close/>
                  <a:moveTo>
                    <a:pt x="15" y="5"/>
                  </a:moveTo>
                  <a:lnTo>
                    <a:pt x="15" y="5"/>
                  </a:lnTo>
                  <a:lnTo>
                    <a:pt x="15" y="5"/>
                  </a:lnTo>
                  <a:lnTo>
                    <a:pt x="15" y="6"/>
                  </a:lnTo>
                  <a:lnTo>
                    <a:pt x="15" y="5"/>
                  </a:lnTo>
                  <a:close/>
                  <a:moveTo>
                    <a:pt x="17" y="0"/>
                  </a:moveTo>
                  <a:lnTo>
                    <a:pt x="17" y="2"/>
                  </a:lnTo>
                  <a:lnTo>
                    <a:pt x="18" y="4"/>
                  </a:lnTo>
                  <a:lnTo>
                    <a:pt x="18" y="4"/>
                  </a:lnTo>
                  <a:lnTo>
                    <a:pt x="18" y="4"/>
                  </a:lnTo>
                  <a:lnTo>
                    <a:pt x="18" y="5"/>
                  </a:lnTo>
                  <a:lnTo>
                    <a:pt x="19" y="6"/>
                  </a:lnTo>
                  <a:lnTo>
                    <a:pt x="21" y="8"/>
                  </a:lnTo>
                  <a:lnTo>
                    <a:pt x="22" y="6"/>
                  </a:lnTo>
                  <a:lnTo>
                    <a:pt x="23" y="4"/>
                  </a:lnTo>
                  <a:lnTo>
                    <a:pt x="23" y="2"/>
                  </a:lnTo>
                  <a:lnTo>
                    <a:pt x="23" y="2"/>
                  </a:lnTo>
                  <a:lnTo>
                    <a:pt x="23" y="2"/>
                  </a:lnTo>
                  <a:lnTo>
                    <a:pt x="23" y="1"/>
                  </a:lnTo>
                  <a:lnTo>
                    <a:pt x="24" y="1"/>
                  </a:lnTo>
                  <a:lnTo>
                    <a:pt x="30" y="2"/>
                  </a:lnTo>
                  <a:lnTo>
                    <a:pt x="30" y="5"/>
                  </a:lnTo>
                  <a:lnTo>
                    <a:pt x="28" y="5"/>
                  </a:lnTo>
                  <a:lnTo>
                    <a:pt x="28" y="6"/>
                  </a:lnTo>
                  <a:lnTo>
                    <a:pt x="27" y="9"/>
                  </a:lnTo>
                  <a:lnTo>
                    <a:pt x="26" y="10"/>
                  </a:lnTo>
                  <a:lnTo>
                    <a:pt x="26" y="12"/>
                  </a:lnTo>
                  <a:lnTo>
                    <a:pt x="24" y="13"/>
                  </a:lnTo>
                  <a:lnTo>
                    <a:pt x="22" y="14"/>
                  </a:lnTo>
                  <a:lnTo>
                    <a:pt x="22" y="14"/>
                  </a:lnTo>
                  <a:lnTo>
                    <a:pt x="21" y="14"/>
                  </a:lnTo>
                  <a:lnTo>
                    <a:pt x="21" y="14"/>
                  </a:lnTo>
                  <a:lnTo>
                    <a:pt x="19" y="14"/>
                  </a:lnTo>
                  <a:lnTo>
                    <a:pt x="19" y="14"/>
                  </a:lnTo>
                  <a:lnTo>
                    <a:pt x="18" y="13"/>
                  </a:lnTo>
                  <a:lnTo>
                    <a:pt x="15" y="12"/>
                  </a:lnTo>
                  <a:lnTo>
                    <a:pt x="15" y="10"/>
                  </a:lnTo>
                  <a:lnTo>
                    <a:pt x="13" y="12"/>
                  </a:lnTo>
                  <a:lnTo>
                    <a:pt x="10" y="14"/>
                  </a:lnTo>
                  <a:lnTo>
                    <a:pt x="6" y="14"/>
                  </a:lnTo>
                  <a:lnTo>
                    <a:pt x="5" y="14"/>
                  </a:lnTo>
                  <a:lnTo>
                    <a:pt x="2" y="13"/>
                  </a:lnTo>
                  <a:lnTo>
                    <a:pt x="1" y="12"/>
                  </a:lnTo>
                  <a:lnTo>
                    <a:pt x="0" y="10"/>
                  </a:lnTo>
                  <a:lnTo>
                    <a:pt x="0" y="8"/>
                  </a:lnTo>
                  <a:lnTo>
                    <a:pt x="0" y="6"/>
                  </a:lnTo>
                  <a:lnTo>
                    <a:pt x="0" y="5"/>
                  </a:lnTo>
                  <a:lnTo>
                    <a:pt x="0" y="5"/>
                  </a:lnTo>
                  <a:lnTo>
                    <a:pt x="0" y="4"/>
                  </a:lnTo>
                  <a:lnTo>
                    <a:pt x="6" y="4"/>
                  </a:lnTo>
                  <a:lnTo>
                    <a:pt x="6" y="5"/>
                  </a:lnTo>
                  <a:lnTo>
                    <a:pt x="6" y="5"/>
                  </a:lnTo>
                  <a:lnTo>
                    <a:pt x="6" y="5"/>
                  </a:lnTo>
                  <a:lnTo>
                    <a:pt x="6" y="5"/>
                  </a:lnTo>
                  <a:lnTo>
                    <a:pt x="6" y="6"/>
                  </a:lnTo>
                  <a:lnTo>
                    <a:pt x="6" y="8"/>
                  </a:lnTo>
                  <a:lnTo>
                    <a:pt x="6" y="9"/>
                  </a:lnTo>
                  <a:lnTo>
                    <a:pt x="6" y="8"/>
                  </a:lnTo>
                  <a:lnTo>
                    <a:pt x="7" y="8"/>
                  </a:lnTo>
                  <a:lnTo>
                    <a:pt x="10" y="6"/>
                  </a:lnTo>
                  <a:lnTo>
                    <a:pt x="11" y="5"/>
                  </a:lnTo>
                  <a:lnTo>
                    <a:pt x="13" y="4"/>
                  </a:lnTo>
                  <a:lnTo>
                    <a:pt x="13" y="4"/>
                  </a:lnTo>
                  <a:lnTo>
                    <a:pt x="17"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3778"/>
            <p:cNvSpPr>
              <a:spLocks noEditPoints="1"/>
            </p:cNvSpPr>
            <p:nvPr/>
          </p:nvSpPr>
          <p:spPr bwMode="auto">
            <a:xfrm>
              <a:off x="4121150" y="6053138"/>
              <a:ext cx="33338" cy="111125"/>
            </a:xfrm>
            <a:custGeom>
              <a:avLst/>
              <a:gdLst>
                <a:gd name="T0" fmla="*/ 12 w 21"/>
                <a:gd name="T1" fmla="*/ 11 h 70"/>
                <a:gd name="T2" fmla="*/ 4 w 21"/>
                <a:gd name="T3" fmla="*/ 51 h 70"/>
                <a:gd name="T4" fmla="*/ 4 w 21"/>
                <a:gd name="T5" fmla="*/ 53 h 70"/>
                <a:gd name="T6" fmla="*/ 9 w 21"/>
                <a:gd name="T7" fmla="*/ 63 h 70"/>
                <a:gd name="T8" fmla="*/ 17 w 21"/>
                <a:gd name="T9" fmla="*/ 51 h 70"/>
                <a:gd name="T10" fmla="*/ 12 w 21"/>
                <a:gd name="T11" fmla="*/ 11 h 70"/>
                <a:gd name="T12" fmla="*/ 11 w 21"/>
                <a:gd name="T13" fmla="*/ 0 h 70"/>
                <a:gd name="T14" fmla="*/ 13 w 21"/>
                <a:gd name="T15" fmla="*/ 0 h 70"/>
                <a:gd name="T16" fmla="*/ 21 w 21"/>
                <a:gd name="T17" fmla="*/ 53 h 70"/>
                <a:gd name="T18" fmla="*/ 8 w 21"/>
                <a:gd name="T19" fmla="*/ 70 h 70"/>
                <a:gd name="T20" fmla="*/ 2 w 21"/>
                <a:gd name="T21" fmla="*/ 54 h 70"/>
                <a:gd name="T22" fmla="*/ 2 w 21"/>
                <a:gd name="T23" fmla="*/ 53 h 70"/>
                <a:gd name="T24" fmla="*/ 0 w 21"/>
                <a:gd name="T25" fmla="*/ 53 h 70"/>
                <a:gd name="T26" fmla="*/ 11 w 21"/>
                <a:gd name="T2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70">
                  <a:moveTo>
                    <a:pt x="12" y="11"/>
                  </a:moveTo>
                  <a:lnTo>
                    <a:pt x="4" y="51"/>
                  </a:lnTo>
                  <a:lnTo>
                    <a:pt x="4" y="53"/>
                  </a:lnTo>
                  <a:lnTo>
                    <a:pt x="9" y="63"/>
                  </a:lnTo>
                  <a:lnTo>
                    <a:pt x="17" y="51"/>
                  </a:lnTo>
                  <a:lnTo>
                    <a:pt x="12" y="11"/>
                  </a:lnTo>
                  <a:close/>
                  <a:moveTo>
                    <a:pt x="11" y="0"/>
                  </a:moveTo>
                  <a:lnTo>
                    <a:pt x="13" y="0"/>
                  </a:lnTo>
                  <a:lnTo>
                    <a:pt x="21" y="53"/>
                  </a:lnTo>
                  <a:lnTo>
                    <a:pt x="8" y="70"/>
                  </a:lnTo>
                  <a:lnTo>
                    <a:pt x="2" y="54"/>
                  </a:lnTo>
                  <a:lnTo>
                    <a:pt x="2" y="53"/>
                  </a:lnTo>
                  <a:lnTo>
                    <a:pt x="0" y="53"/>
                  </a:lnTo>
                  <a:lnTo>
                    <a:pt x="11"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3779"/>
            <p:cNvSpPr>
              <a:spLocks noEditPoints="1"/>
            </p:cNvSpPr>
            <p:nvPr/>
          </p:nvSpPr>
          <p:spPr bwMode="auto">
            <a:xfrm>
              <a:off x="4119563" y="6051550"/>
              <a:ext cx="36513" cy="119063"/>
            </a:xfrm>
            <a:custGeom>
              <a:avLst/>
              <a:gdLst>
                <a:gd name="T0" fmla="*/ 5 w 23"/>
                <a:gd name="T1" fmla="*/ 54 h 75"/>
                <a:gd name="T2" fmla="*/ 4 w 23"/>
                <a:gd name="T3" fmla="*/ 54 h 75"/>
                <a:gd name="T4" fmla="*/ 4 w 23"/>
                <a:gd name="T5" fmla="*/ 54 h 75"/>
                <a:gd name="T6" fmla="*/ 6 w 23"/>
                <a:gd name="T7" fmla="*/ 62 h 75"/>
                <a:gd name="T8" fmla="*/ 4 w 23"/>
                <a:gd name="T9" fmla="*/ 54 h 75"/>
                <a:gd name="T10" fmla="*/ 5 w 23"/>
                <a:gd name="T11" fmla="*/ 54 h 75"/>
                <a:gd name="T12" fmla="*/ 12 w 23"/>
                <a:gd name="T13" fmla="*/ 21 h 75"/>
                <a:gd name="T14" fmla="*/ 6 w 23"/>
                <a:gd name="T15" fmla="*/ 52 h 75"/>
                <a:gd name="T16" fmla="*/ 6 w 23"/>
                <a:gd name="T17" fmla="*/ 52 h 75"/>
                <a:gd name="T18" fmla="*/ 10 w 23"/>
                <a:gd name="T19" fmla="*/ 62 h 75"/>
                <a:gd name="T20" fmla="*/ 17 w 23"/>
                <a:gd name="T21" fmla="*/ 52 h 75"/>
                <a:gd name="T22" fmla="*/ 12 w 23"/>
                <a:gd name="T23" fmla="*/ 21 h 75"/>
                <a:gd name="T24" fmla="*/ 13 w 23"/>
                <a:gd name="T25" fmla="*/ 3 h 75"/>
                <a:gd name="T26" fmla="*/ 5 w 23"/>
                <a:gd name="T27" fmla="*/ 41 h 75"/>
                <a:gd name="T28" fmla="*/ 10 w 23"/>
                <a:gd name="T29" fmla="*/ 12 h 75"/>
                <a:gd name="T30" fmla="*/ 14 w 23"/>
                <a:gd name="T31" fmla="*/ 12 h 75"/>
                <a:gd name="T32" fmla="*/ 21 w 23"/>
                <a:gd name="T33" fmla="*/ 54 h 75"/>
                <a:gd name="T34" fmla="*/ 13 w 23"/>
                <a:gd name="T35" fmla="*/ 3 h 75"/>
                <a:gd name="T36" fmla="*/ 13 w 23"/>
                <a:gd name="T37" fmla="*/ 3 h 75"/>
                <a:gd name="T38" fmla="*/ 10 w 23"/>
                <a:gd name="T39" fmla="*/ 0 h 75"/>
                <a:gd name="T40" fmla="*/ 16 w 23"/>
                <a:gd name="T41" fmla="*/ 0 h 75"/>
                <a:gd name="T42" fmla="*/ 23 w 23"/>
                <a:gd name="T43" fmla="*/ 54 h 75"/>
                <a:gd name="T44" fmla="*/ 9 w 23"/>
                <a:gd name="T45" fmla="*/ 75 h 75"/>
                <a:gd name="T46" fmla="*/ 1 w 23"/>
                <a:gd name="T47" fmla="*/ 55 h 75"/>
                <a:gd name="T48" fmla="*/ 3 w 23"/>
                <a:gd name="T49" fmla="*/ 55 h 75"/>
                <a:gd name="T50" fmla="*/ 1 w 23"/>
                <a:gd name="T51" fmla="*/ 55 h 75"/>
                <a:gd name="T52" fmla="*/ 0 w 23"/>
                <a:gd name="T53" fmla="*/ 55 h 75"/>
                <a:gd name="T54" fmla="*/ 0 w 23"/>
                <a:gd name="T55" fmla="*/ 54 h 75"/>
                <a:gd name="T56" fmla="*/ 10 w 23"/>
                <a:gd name="T5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 h="75">
                  <a:moveTo>
                    <a:pt x="5" y="54"/>
                  </a:moveTo>
                  <a:lnTo>
                    <a:pt x="4" y="54"/>
                  </a:lnTo>
                  <a:lnTo>
                    <a:pt x="4" y="54"/>
                  </a:lnTo>
                  <a:lnTo>
                    <a:pt x="6" y="62"/>
                  </a:lnTo>
                  <a:lnTo>
                    <a:pt x="4" y="54"/>
                  </a:lnTo>
                  <a:lnTo>
                    <a:pt x="5" y="54"/>
                  </a:lnTo>
                  <a:close/>
                  <a:moveTo>
                    <a:pt x="12" y="21"/>
                  </a:moveTo>
                  <a:lnTo>
                    <a:pt x="6" y="52"/>
                  </a:lnTo>
                  <a:lnTo>
                    <a:pt x="6" y="52"/>
                  </a:lnTo>
                  <a:lnTo>
                    <a:pt x="10" y="62"/>
                  </a:lnTo>
                  <a:lnTo>
                    <a:pt x="17" y="52"/>
                  </a:lnTo>
                  <a:lnTo>
                    <a:pt x="12" y="21"/>
                  </a:lnTo>
                  <a:close/>
                  <a:moveTo>
                    <a:pt x="13" y="3"/>
                  </a:moveTo>
                  <a:lnTo>
                    <a:pt x="5" y="41"/>
                  </a:lnTo>
                  <a:lnTo>
                    <a:pt x="10" y="12"/>
                  </a:lnTo>
                  <a:lnTo>
                    <a:pt x="14" y="12"/>
                  </a:lnTo>
                  <a:lnTo>
                    <a:pt x="21" y="54"/>
                  </a:lnTo>
                  <a:lnTo>
                    <a:pt x="13" y="3"/>
                  </a:lnTo>
                  <a:lnTo>
                    <a:pt x="13" y="3"/>
                  </a:lnTo>
                  <a:close/>
                  <a:moveTo>
                    <a:pt x="10" y="0"/>
                  </a:moveTo>
                  <a:lnTo>
                    <a:pt x="16" y="0"/>
                  </a:lnTo>
                  <a:lnTo>
                    <a:pt x="23" y="54"/>
                  </a:lnTo>
                  <a:lnTo>
                    <a:pt x="9" y="75"/>
                  </a:lnTo>
                  <a:lnTo>
                    <a:pt x="1" y="55"/>
                  </a:lnTo>
                  <a:lnTo>
                    <a:pt x="3" y="55"/>
                  </a:lnTo>
                  <a:lnTo>
                    <a:pt x="1" y="55"/>
                  </a:lnTo>
                  <a:lnTo>
                    <a:pt x="0" y="55"/>
                  </a:lnTo>
                  <a:lnTo>
                    <a:pt x="0" y="54"/>
                  </a:lnTo>
                  <a:lnTo>
                    <a:pt x="1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3780"/>
            <p:cNvSpPr>
              <a:spLocks noEditPoints="1"/>
            </p:cNvSpPr>
            <p:nvPr/>
          </p:nvSpPr>
          <p:spPr bwMode="auto">
            <a:xfrm>
              <a:off x="4081463" y="6043613"/>
              <a:ext cx="101600" cy="150813"/>
            </a:xfrm>
            <a:custGeom>
              <a:avLst/>
              <a:gdLst>
                <a:gd name="T0" fmla="*/ 41 w 64"/>
                <a:gd name="T1" fmla="*/ 2 h 95"/>
                <a:gd name="T2" fmla="*/ 30 w 64"/>
                <a:gd name="T3" fmla="*/ 4 h 95"/>
                <a:gd name="T4" fmla="*/ 23 w 64"/>
                <a:gd name="T5" fmla="*/ 8 h 95"/>
                <a:gd name="T6" fmla="*/ 15 w 64"/>
                <a:gd name="T7" fmla="*/ 14 h 95"/>
                <a:gd name="T8" fmla="*/ 8 w 64"/>
                <a:gd name="T9" fmla="*/ 23 h 95"/>
                <a:gd name="T10" fmla="*/ 4 w 64"/>
                <a:gd name="T11" fmla="*/ 35 h 95"/>
                <a:gd name="T12" fmla="*/ 4 w 64"/>
                <a:gd name="T13" fmla="*/ 43 h 95"/>
                <a:gd name="T14" fmla="*/ 7 w 64"/>
                <a:gd name="T15" fmla="*/ 60 h 95"/>
                <a:gd name="T16" fmla="*/ 13 w 64"/>
                <a:gd name="T17" fmla="*/ 77 h 95"/>
                <a:gd name="T18" fmla="*/ 17 w 64"/>
                <a:gd name="T19" fmla="*/ 82 h 95"/>
                <a:gd name="T20" fmla="*/ 20 w 64"/>
                <a:gd name="T21" fmla="*/ 86 h 95"/>
                <a:gd name="T22" fmla="*/ 24 w 64"/>
                <a:gd name="T23" fmla="*/ 90 h 95"/>
                <a:gd name="T24" fmla="*/ 29 w 64"/>
                <a:gd name="T25" fmla="*/ 91 h 95"/>
                <a:gd name="T26" fmla="*/ 33 w 64"/>
                <a:gd name="T27" fmla="*/ 93 h 95"/>
                <a:gd name="T28" fmla="*/ 38 w 64"/>
                <a:gd name="T29" fmla="*/ 91 h 95"/>
                <a:gd name="T30" fmla="*/ 44 w 64"/>
                <a:gd name="T31" fmla="*/ 89 h 95"/>
                <a:gd name="T32" fmla="*/ 47 w 64"/>
                <a:gd name="T33" fmla="*/ 84 h 95"/>
                <a:gd name="T34" fmla="*/ 53 w 64"/>
                <a:gd name="T35" fmla="*/ 78 h 95"/>
                <a:gd name="T36" fmla="*/ 58 w 64"/>
                <a:gd name="T37" fmla="*/ 63 h 95"/>
                <a:gd name="T38" fmla="*/ 61 w 64"/>
                <a:gd name="T39" fmla="*/ 44 h 95"/>
                <a:gd name="T40" fmla="*/ 59 w 64"/>
                <a:gd name="T41" fmla="*/ 27 h 95"/>
                <a:gd name="T42" fmla="*/ 57 w 64"/>
                <a:gd name="T43" fmla="*/ 14 h 95"/>
                <a:gd name="T44" fmla="*/ 53 w 64"/>
                <a:gd name="T45" fmla="*/ 9 h 95"/>
                <a:gd name="T46" fmla="*/ 50 w 64"/>
                <a:gd name="T47" fmla="*/ 5 h 95"/>
                <a:gd name="T48" fmla="*/ 46 w 64"/>
                <a:gd name="T49" fmla="*/ 4 h 95"/>
                <a:gd name="T50" fmla="*/ 41 w 64"/>
                <a:gd name="T51" fmla="*/ 2 h 95"/>
                <a:gd name="T52" fmla="*/ 41 w 64"/>
                <a:gd name="T53" fmla="*/ 0 h 95"/>
                <a:gd name="T54" fmla="*/ 45 w 64"/>
                <a:gd name="T55" fmla="*/ 0 h 95"/>
                <a:gd name="T56" fmla="*/ 50 w 64"/>
                <a:gd name="T57" fmla="*/ 2 h 95"/>
                <a:gd name="T58" fmla="*/ 54 w 64"/>
                <a:gd name="T59" fmla="*/ 5 h 95"/>
                <a:gd name="T60" fmla="*/ 57 w 64"/>
                <a:gd name="T61" fmla="*/ 8 h 95"/>
                <a:gd name="T62" fmla="*/ 59 w 64"/>
                <a:gd name="T63" fmla="*/ 13 h 95"/>
                <a:gd name="T64" fmla="*/ 63 w 64"/>
                <a:gd name="T65" fmla="*/ 27 h 95"/>
                <a:gd name="T66" fmla="*/ 64 w 64"/>
                <a:gd name="T67" fmla="*/ 44 h 95"/>
                <a:gd name="T68" fmla="*/ 62 w 64"/>
                <a:gd name="T69" fmla="*/ 59 h 95"/>
                <a:gd name="T70" fmla="*/ 58 w 64"/>
                <a:gd name="T71" fmla="*/ 73 h 95"/>
                <a:gd name="T72" fmla="*/ 51 w 64"/>
                <a:gd name="T73" fmla="*/ 85 h 95"/>
                <a:gd name="T74" fmla="*/ 42 w 64"/>
                <a:gd name="T75" fmla="*/ 93 h 95"/>
                <a:gd name="T76" fmla="*/ 33 w 64"/>
                <a:gd name="T77" fmla="*/ 95 h 95"/>
                <a:gd name="T78" fmla="*/ 24 w 64"/>
                <a:gd name="T79" fmla="*/ 93 h 95"/>
                <a:gd name="T80" fmla="*/ 17 w 64"/>
                <a:gd name="T81" fmla="*/ 88 h 95"/>
                <a:gd name="T82" fmla="*/ 11 w 64"/>
                <a:gd name="T83" fmla="*/ 78 h 95"/>
                <a:gd name="T84" fmla="*/ 3 w 64"/>
                <a:gd name="T85" fmla="*/ 61 h 95"/>
                <a:gd name="T86" fmla="*/ 0 w 64"/>
                <a:gd name="T87" fmla="*/ 43 h 95"/>
                <a:gd name="T88" fmla="*/ 2 w 64"/>
                <a:gd name="T89" fmla="*/ 35 h 95"/>
                <a:gd name="T90" fmla="*/ 6 w 64"/>
                <a:gd name="T91" fmla="*/ 22 h 95"/>
                <a:gd name="T92" fmla="*/ 12 w 64"/>
                <a:gd name="T93" fmla="*/ 12 h 95"/>
                <a:gd name="T94" fmla="*/ 20 w 64"/>
                <a:gd name="T95" fmla="*/ 5 h 95"/>
                <a:gd name="T96" fmla="*/ 30 w 64"/>
                <a:gd name="T97" fmla="*/ 1 h 95"/>
                <a:gd name="T98" fmla="*/ 41 w 64"/>
                <a:gd name="T9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4" h="95">
                  <a:moveTo>
                    <a:pt x="41" y="2"/>
                  </a:moveTo>
                  <a:lnTo>
                    <a:pt x="30" y="4"/>
                  </a:lnTo>
                  <a:lnTo>
                    <a:pt x="23" y="8"/>
                  </a:lnTo>
                  <a:lnTo>
                    <a:pt x="15" y="14"/>
                  </a:lnTo>
                  <a:lnTo>
                    <a:pt x="8" y="23"/>
                  </a:lnTo>
                  <a:lnTo>
                    <a:pt x="4" y="35"/>
                  </a:lnTo>
                  <a:lnTo>
                    <a:pt x="4" y="43"/>
                  </a:lnTo>
                  <a:lnTo>
                    <a:pt x="7" y="60"/>
                  </a:lnTo>
                  <a:lnTo>
                    <a:pt x="13" y="77"/>
                  </a:lnTo>
                  <a:lnTo>
                    <a:pt x="17" y="82"/>
                  </a:lnTo>
                  <a:lnTo>
                    <a:pt x="20" y="86"/>
                  </a:lnTo>
                  <a:lnTo>
                    <a:pt x="24" y="90"/>
                  </a:lnTo>
                  <a:lnTo>
                    <a:pt x="29" y="91"/>
                  </a:lnTo>
                  <a:lnTo>
                    <a:pt x="33" y="93"/>
                  </a:lnTo>
                  <a:lnTo>
                    <a:pt x="38" y="91"/>
                  </a:lnTo>
                  <a:lnTo>
                    <a:pt x="44" y="89"/>
                  </a:lnTo>
                  <a:lnTo>
                    <a:pt x="47" y="84"/>
                  </a:lnTo>
                  <a:lnTo>
                    <a:pt x="53" y="78"/>
                  </a:lnTo>
                  <a:lnTo>
                    <a:pt x="58" y="63"/>
                  </a:lnTo>
                  <a:lnTo>
                    <a:pt x="61" y="44"/>
                  </a:lnTo>
                  <a:lnTo>
                    <a:pt x="59" y="27"/>
                  </a:lnTo>
                  <a:lnTo>
                    <a:pt x="57" y="14"/>
                  </a:lnTo>
                  <a:lnTo>
                    <a:pt x="53" y="9"/>
                  </a:lnTo>
                  <a:lnTo>
                    <a:pt x="50" y="5"/>
                  </a:lnTo>
                  <a:lnTo>
                    <a:pt x="46" y="4"/>
                  </a:lnTo>
                  <a:lnTo>
                    <a:pt x="41" y="2"/>
                  </a:lnTo>
                  <a:close/>
                  <a:moveTo>
                    <a:pt x="41" y="0"/>
                  </a:moveTo>
                  <a:lnTo>
                    <a:pt x="45" y="0"/>
                  </a:lnTo>
                  <a:lnTo>
                    <a:pt x="50" y="2"/>
                  </a:lnTo>
                  <a:lnTo>
                    <a:pt x="54" y="5"/>
                  </a:lnTo>
                  <a:lnTo>
                    <a:pt x="57" y="8"/>
                  </a:lnTo>
                  <a:lnTo>
                    <a:pt x="59" y="13"/>
                  </a:lnTo>
                  <a:lnTo>
                    <a:pt x="63" y="27"/>
                  </a:lnTo>
                  <a:lnTo>
                    <a:pt x="64" y="44"/>
                  </a:lnTo>
                  <a:lnTo>
                    <a:pt x="62" y="59"/>
                  </a:lnTo>
                  <a:lnTo>
                    <a:pt x="58" y="73"/>
                  </a:lnTo>
                  <a:lnTo>
                    <a:pt x="51" y="85"/>
                  </a:lnTo>
                  <a:lnTo>
                    <a:pt x="42" y="93"/>
                  </a:lnTo>
                  <a:lnTo>
                    <a:pt x="33" y="95"/>
                  </a:lnTo>
                  <a:lnTo>
                    <a:pt x="24" y="93"/>
                  </a:lnTo>
                  <a:lnTo>
                    <a:pt x="17" y="88"/>
                  </a:lnTo>
                  <a:lnTo>
                    <a:pt x="11" y="78"/>
                  </a:lnTo>
                  <a:lnTo>
                    <a:pt x="3" y="61"/>
                  </a:lnTo>
                  <a:lnTo>
                    <a:pt x="0" y="43"/>
                  </a:lnTo>
                  <a:lnTo>
                    <a:pt x="2" y="35"/>
                  </a:lnTo>
                  <a:lnTo>
                    <a:pt x="6" y="22"/>
                  </a:lnTo>
                  <a:lnTo>
                    <a:pt x="12" y="12"/>
                  </a:lnTo>
                  <a:lnTo>
                    <a:pt x="20" y="5"/>
                  </a:lnTo>
                  <a:lnTo>
                    <a:pt x="30" y="1"/>
                  </a:lnTo>
                  <a:lnTo>
                    <a:pt x="41"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3781"/>
            <p:cNvSpPr>
              <a:spLocks noEditPoints="1"/>
            </p:cNvSpPr>
            <p:nvPr/>
          </p:nvSpPr>
          <p:spPr bwMode="auto">
            <a:xfrm>
              <a:off x="4079875" y="6042025"/>
              <a:ext cx="106363" cy="155575"/>
            </a:xfrm>
            <a:custGeom>
              <a:avLst/>
              <a:gdLst>
                <a:gd name="T0" fmla="*/ 47 w 67"/>
                <a:gd name="T1" fmla="*/ 89 h 98"/>
                <a:gd name="T2" fmla="*/ 48 w 67"/>
                <a:gd name="T3" fmla="*/ 87 h 98"/>
                <a:gd name="T4" fmla="*/ 18 w 67"/>
                <a:gd name="T5" fmla="*/ 87 h 98"/>
                <a:gd name="T6" fmla="*/ 29 w 67"/>
                <a:gd name="T7" fmla="*/ 94 h 98"/>
                <a:gd name="T8" fmla="*/ 29 w 67"/>
                <a:gd name="T9" fmla="*/ 94 h 98"/>
                <a:gd name="T10" fmla="*/ 18 w 67"/>
                <a:gd name="T11" fmla="*/ 87 h 98"/>
                <a:gd name="T12" fmla="*/ 56 w 67"/>
                <a:gd name="T13" fmla="*/ 77 h 98"/>
                <a:gd name="T14" fmla="*/ 55 w 67"/>
                <a:gd name="T15" fmla="*/ 78 h 98"/>
                <a:gd name="T16" fmla="*/ 63 w 67"/>
                <a:gd name="T17" fmla="*/ 30 h 98"/>
                <a:gd name="T18" fmla="*/ 63 w 67"/>
                <a:gd name="T19" fmla="*/ 30 h 98"/>
                <a:gd name="T20" fmla="*/ 18 w 67"/>
                <a:gd name="T21" fmla="*/ 9 h 98"/>
                <a:gd name="T22" fmla="*/ 10 w 67"/>
                <a:gd name="T23" fmla="*/ 19 h 98"/>
                <a:gd name="T24" fmla="*/ 42 w 67"/>
                <a:gd name="T25" fmla="*/ 5 h 98"/>
                <a:gd name="T26" fmla="*/ 20 w 67"/>
                <a:gd name="T27" fmla="*/ 13 h 98"/>
                <a:gd name="T28" fmla="*/ 7 w 67"/>
                <a:gd name="T29" fmla="*/ 37 h 98"/>
                <a:gd name="T30" fmla="*/ 7 w 67"/>
                <a:gd name="T31" fmla="*/ 44 h 98"/>
                <a:gd name="T32" fmla="*/ 7 w 67"/>
                <a:gd name="T33" fmla="*/ 44 h 98"/>
                <a:gd name="T34" fmla="*/ 16 w 67"/>
                <a:gd name="T35" fmla="*/ 77 h 98"/>
                <a:gd name="T36" fmla="*/ 22 w 67"/>
                <a:gd name="T37" fmla="*/ 86 h 98"/>
                <a:gd name="T38" fmla="*/ 30 w 67"/>
                <a:gd name="T39" fmla="*/ 91 h 98"/>
                <a:gd name="T40" fmla="*/ 33 w 67"/>
                <a:gd name="T41" fmla="*/ 92 h 98"/>
                <a:gd name="T42" fmla="*/ 34 w 67"/>
                <a:gd name="T43" fmla="*/ 92 h 98"/>
                <a:gd name="T44" fmla="*/ 43 w 67"/>
                <a:gd name="T45" fmla="*/ 89 h 98"/>
                <a:gd name="T46" fmla="*/ 52 w 67"/>
                <a:gd name="T47" fmla="*/ 78 h 98"/>
                <a:gd name="T48" fmla="*/ 60 w 67"/>
                <a:gd name="T49" fmla="*/ 45 h 98"/>
                <a:gd name="T50" fmla="*/ 60 w 67"/>
                <a:gd name="T51" fmla="*/ 45 h 98"/>
                <a:gd name="T52" fmla="*/ 56 w 67"/>
                <a:gd name="T53" fmla="*/ 15 h 98"/>
                <a:gd name="T54" fmla="*/ 50 w 67"/>
                <a:gd name="T55" fmla="*/ 7 h 98"/>
                <a:gd name="T56" fmla="*/ 42 w 67"/>
                <a:gd name="T57" fmla="*/ 5 h 98"/>
                <a:gd name="T58" fmla="*/ 29 w 67"/>
                <a:gd name="T59" fmla="*/ 3 h 98"/>
                <a:gd name="T60" fmla="*/ 30 w 67"/>
                <a:gd name="T61" fmla="*/ 3 h 98"/>
                <a:gd name="T62" fmla="*/ 51 w 67"/>
                <a:gd name="T63" fmla="*/ 5 h 98"/>
                <a:gd name="T64" fmla="*/ 47 w 67"/>
                <a:gd name="T65" fmla="*/ 2 h 98"/>
                <a:gd name="T66" fmla="*/ 33 w 67"/>
                <a:gd name="T67" fmla="*/ 3 h 98"/>
                <a:gd name="T68" fmla="*/ 46 w 67"/>
                <a:gd name="T69" fmla="*/ 2 h 98"/>
                <a:gd name="T70" fmla="*/ 42 w 67"/>
                <a:gd name="T71" fmla="*/ 2 h 98"/>
                <a:gd name="T72" fmla="*/ 41 w 67"/>
                <a:gd name="T73" fmla="*/ 0 h 98"/>
                <a:gd name="T74" fmla="*/ 47 w 67"/>
                <a:gd name="T75" fmla="*/ 0 h 98"/>
                <a:gd name="T76" fmla="*/ 55 w 67"/>
                <a:gd name="T77" fmla="*/ 5 h 98"/>
                <a:gd name="T78" fmla="*/ 62 w 67"/>
                <a:gd name="T79" fmla="*/ 13 h 98"/>
                <a:gd name="T80" fmla="*/ 67 w 67"/>
                <a:gd name="T81" fmla="*/ 45 h 98"/>
                <a:gd name="T82" fmla="*/ 60 w 67"/>
                <a:gd name="T83" fmla="*/ 75 h 98"/>
                <a:gd name="T84" fmla="*/ 45 w 67"/>
                <a:gd name="T85" fmla="*/ 95 h 98"/>
                <a:gd name="T86" fmla="*/ 25 w 67"/>
                <a:gd name="T87" fmla="*/ 95 h 98"/>
                <a:gd name="T88" fmla="*/ 10 w 67"/>
                <a:gd name="T89" fmla="*/ 79 h 98"/>
                <a:gd name="T90" fmla="*/ 0 w 67"/>
                <a:gd name="T91" fmla="*/ 44 h 98"/>
                <a:gd name="T92" fmla="*/ 5 w 67"/>
                <a:gd name="T93" fmla="*/ 22 h 98"/>
                <a:gd name="T94" fmla="*/ 21 w 67"/>
                <a:gd name="T95" fmla="*/ 5 h 98"/>
                <a:gd name="T96" fmla="*/ 41 w 67"/>
                <a:gd name="T9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 h="98">
                  <a:moveTo>
                    <a:pt x="48" y="87"/>
                  </a:moveTo>
                  <a:lnTo>
                    <a:pt x="47" y="89"/>
                  </a:lnTo>
                  <a:lnTo>
                    <a:pt x="48" y="87"/>
                  </a:lnTo>
                  <a:lnTo>
                    <a:pt x="48" y="87"/>
                  </a:lnTo>
                  <a:close/>
                  <a:moveTo>
                    <a:pt x="14" y="82"/>
                  </a:moveTo>
                  <a:lnTo>
                    <a:pt x="18" y="87"/>
                  </a:lnTo>
                  <a:lnTo>
                    <a:pt x="24" y="91"/>
                  </a:lnTo>
                  <a:lnTo>
                    <a:pt x="29" y="94"/>
                  </a:lnTo>
                  <a:lnTo>
                    <a:pt x="33" y="95"/>
                  </a:lnTo>
                  <a:lnTo>
                    <a:pt x="29" y="94"/>
                  </a:lnTo>
                  <a:lnTo>
                    <a:pt x="24" y="91"/>
                  </a:lnTo>
                  <a:lnTo>
                    <a:pt x="18" y="87"/>
                  </a:lnTo>
                  <a:lnTo>
                    <a:pt x="14" y="82"/>
                  </a:lnTo>
                  <a:close/>
                  <a:moveTo>
                    <a:pt x="56" y="77"/>
                  </a:moveTo>
                  <a:lnTo>
                    <a:pt x="55" y="78"/>
                  </a:lnTo>
                  <a:lnTo>
                    <a:pt x="55" y="78"/>
                  </a:lnTo>
                  <a:lnTo>
                    <a:pt x="56" y="77"/>
                  </a:lnTo>
                  <a:close/>
                  <a:moveTo>
                    <a:pt x="63" y="30"/>
                  </a:moveTo>
                  <a:lnTo>
                    <a:pt x="63" y="43"/>
                  </a:lnTo>
                  <a:lnTo>
                    <a:pt x="63" y="30"/>
                  </a:lnTo>
                  <a:lnTo>
                    <a:pt x="63" y="30"/>
                  </a:lnTo>
                  <a:close/>
                  <a:moveTo>
                    <a:pt x="18" y="9"/>
                  </a:moveTo>
                  <a:lnTo>
                    <a:pt x="18" y="9"/>
                  </a:lnTo>
                  <a:lnTo>
                    <a:pt x="10" y="19"/>
                  </a:lnTo>
                  <a:lnTo>
                    <a:pt x="18" y="9"/>
                  </a:lnTo>
                  <a:close/>
                  <a:moveTo>
                    <a:pt x="42" y="5"/>
                  </a:moveTo>
                  <a:lnTo>
                    <a:pt x="30" y="7"/>
                  </a:lnTo>
                  <a:lnTo>
                    <a:pt x="20" y="13"/>
                  </a:lnTo>
                  <a:lnTo>
                    <a:pt x="12" y="22"/>
                  </a:lnTo>
                  <a:lnTo>
                    <a:pt x="7" y="37"/>
                  </a:lnTo>
                  <a:lnTo>
                    <a:pt x="7" y="44"/>
                  </a:lnTo>
                  <a:lnTo>
                    <a:pt x="7" y="44"/>
                  </a:lnTo>
                  <a:lnTo>
                    <a:pt x="7" y="44"/>
                  </a:lnTo>
                  <a:lnTo>
                    <a:pt x="7" y="44"/>
                  </a:lnTo>
                  <a:lnTo>
                    <a:pt x="9" y="61"/>
                  </a:lnTo>
                  <a:lnTo>
                    <a:pt x="16" y="77"/>
                  </a:lnTo>
                  <a:lnTo>
                    <a:pt x="18" y="82"/>
                  </a:lnTo>
                  <a:lnTo>
                    <a:pt x="22" y="86"/>
                  </a:lnTo>
                  <a:lnTo>
                    <a:pt x="26" y="90"/>
                  </a:lnTo>
                  <a:lnTo>
                    <a:pt x="30" y="91"/>
                  </a:lnTo>
                  <a:lnTo>
                    <a:pt x="33" y="92"/>
                  </a:lnTo>
                  <a:lnTo>
                    <a:pt x="33" y="92"/>
                  </a:lnTo>
                  <a:lnTo>
                    <a:pt x="34" y="92"/>
                  </a:lnTo>
                  <a:lnTo>
                    <a:pt x="34" y="92"/>
                  </a:lnTo>
                  <a:lnTo>
                    <a:pt x="38" y="91"/>
                  </a:lnTo>
                  <a:lnTo>
                    <a:pt x="43" y="89"/>
                  </a:lnTo>
                  <a:lnTo>
                    <a:pt x="47" y="83"/>
                  </a:lnTo>
                  <a:lnTo>
                    <a:pt x="52" y="78"/>
                  </a:lnTo>
                  <a:lnTo>
                    <a:pt x="58" y="62"/>
                  </a:lnTo>
                  <a:lnTo>
                    <a:pt x="60" y="45"/>
                  </a:lnTo>
                  <a:lnTo>
                    <a:pt x="60" y="45"/>
                  </a:lnTo>
                  <a:lnTo>
                    <a:pt x="60" y="45"/>
                  </a:lnTo>
                  <a:lnTo>
                    <a:pt x="59" y="28"/>
                  </a:lnTo>
                  <a:lnTo>
                    <a:pt x="56" y="15"/>
                  </a:lnTo>
                  <a:lnTo>
                    <a:pt x="52" y="11"/>
                  </a:lnTo>
                  <a:lnTo>
                    <a:pt x="50" y="7"/>
                  </a:lnTo>
                  <a:lnTo>
                    <a:pt x="46" y="6"/>
                  </a:lnTo>
                  <a:lnTo>
                    <a:pt x="42" y="5"/>
                  </a:lnTo>
                  <a:close/>
                  <a:moveTo>
                    <a:pt x="30" y="3"/>
                  </a:moveTo>
                  <a:lnTo>
                    <a:pt x="29" y="3"/>
                  </a:lnTo>
                  <a:lnTo>
                    <a:pt x="24" y="7"/>
                  </a:lnTo>
                  <a:lnTo>
                    <a:pt x="30" y="3"/>
                  </a:lnTo>
                  <a:close/>
                  <a:moveTo>
                    <a:pt x="47" y="2"/>
                  </a:moveTo>
                  <a:lnTo>
                    <a:pt x="51" y="5"/>
                  </a:lnTo>
                  <a:lnTo>
                    <a:pt x="47" y="2"/>
                  </a:lnTo>
                  <a:lnTo>
                    <a:pt x="47" y="2"/>
                  </a:lnTo>
                  <a:close/>
                  <a:moveTo>
                    <a:pt x="41" y="2"/>
                  </a:moveTo>
                  <a:lnTo>
                    <a:pt x="33" y="3"/>
                  </a:lnTo>
                  <a:lnTo>
                    <a:pt x="42" y="2"/>
                  </a:lnTo>
                  <a:lnTo>
                    <a:pt x="46" y="2"/>
                  </a:lnTo>
                  <a:lnTo>
                    <a:pt x="42" y="2"/>
                  </a:lnTo>
                  <a:lnTo>
                    <a:pt x="42" y="2"/>
                  </a:lnTo>
                  <a:lnTo>
                    <a:pt x="41" y="2"/>
                  </a:lnTo>
                  <a:close/>
                  <a:moveTo>
                    <a:pt x="41" y="0"/>
                  </a:moveTo>
                  <a:lnTo>
                    <a:pt x="42" y="0"/>
                  </a:lnTo>
                  <a:lnTo>
                    <a:pt x="47" y="0"/>
                  </a:lnTo>
                  <a:lnTo>
                    <a:pt x="51" y="2"/>
                  </a:lnTo>
                  <a:lnTo>
                    <a:pt x="55" y="5"/>
                  </a:lnTo>
                  <a:lnTo>
                    <a:pt x="59" y="9"/>
                  </a:lnTo>
                  <a:lnTo>
                    <a:pt x="62" y="13"/>
                  </a:lnTo>
                  <a:lnTo>
                    <a:pt x="65" y="28"/>
                  </a:lnTo>
                  <a:lnTo>
                    <a:pt x="67" y="45"/>
                  </a:lnTo>
                  <a:lnTo>
                    <a:pt x="65" y="61"/>
                  </a:lnTo>
                  <a:lnTo>
                    <a:pt x="60" y="75"/>
                  </a:lnTo>
                  <a:lnTo>
                    <a:pt x="54" y="87"/>
                  </a:lnTo>
                  <a:lnTo>
                    <a:pt x="45" y="95"/>
                  </a:lnTo>
                  <a:lnTo>
                    <a:pt x="34" y="98"/>
                  </a:lnTo>
                  <a:lnTo>
                    <a:pt x="25" y="95"/>
                  </a:lnTo>
                  <a:lnTo>
                    <a:pt x="17" y="89"/>
                  </a:lnTo>
                  <a:lnTo>
                    <a:pt x="10" y="79"/>
                  </a:lnTo>
                  <a:lnTo>
                    <a:pt x="3" y="62"/>
                  </a:lnTo>
                  <a:lnTo>
                    <a:pt x="0" y="44"/>
                  </a:lnTo>
                  <a:lnTo>
                    <a:pt x="1" y="36"/>
                  </a:lnTo>
                  <a:lnTo>
                    <a:pt x="5" y="22"/>
                  </a:lnTo>
                  <a:lnTo>
                    <a:pt x="12" y="11"/>
                  </a:lnTo>
                  <a:lnTo>
                    <a:pt x="21" y="5"/>
                  </a:lnTo>
                  <a:lnTo>
                    <a:pt x="30" y="1"/>
                  </a:lnTo>
                  <a:lnTo>
                    <a:pt x="41"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3782"/>
            <p:cNvSpPr>
              <a:spLocks/>
            </p:cNvSpPr>
            <p:nvPr/>
          </p:nvSpPr>
          <p:spPr bwMode="auto">
            <a:xfrm>
              <a:off x="3987800" y="5984875"/>
              <a:ext cx="123825" cy="79375"/>
            </a:xfrm>
            <a:custGeom>
              <a:avLst/>
              <a:gdLst>
                <a:gd name="T0" fmla="*/ 4 w 78"/>
                <a:gd name="T1" fmla="*/ 0 h 50"/>
                <a:gd name="T2" fmla="*/ 7 w 78"/>
                <a:gd name="T3" fmla="*/ 1 h 50"/>
                <a:gd name="T4" fmla="*/ 4 w 78"/>
                <a:gd name="T5" fmla="*/ 8 h 50"/>
                <a:gd name="T6" fmla="*/ 3 w 78"/>
                <a:gd name="T7" fmla="*/ 9 h 50"/>
                <a:gd name="T8" fmla="*/ 6 w 78"/>
                <a:gd name="T9" fmla="*/ 19 h 50"/>
                <a:gd name="T10" fmla="*/ 10 w 78"/>
                <a:gd name="T11" fmla="*/ 29 h 50"/>
                <a:gd name="T12" fmla="*/ 15 w 78"/>
                <a:gd name="T13" fmla="*/ 38 h 50"/>
                <a:gd name="T14" fmla="*/ 20 w 78"/>
                <a:gd name="T15" fmla="*/ 45 h 50"/>
                <a:gd name="T16" fmla="*/ 21 w 78"/>
                <a:gd name="T17" fmla="*/ 46 h 50"/>
                <a:gd name="T18" fmla="*/ 24 w 78"/>
                <a:gd name="T19" fmla="*/ 46 h 50"/>
                <a:gd name="T20" fmla="*/ 28 w 78"/>
                <a:gd name="T21" fmla="*/ 46 h 50"/>
                <a:gd name="T22" fmla="*/ 33 w 78"/>
                <a:gd name="T23" fmla="*/ 46 h 50"/>
                <a:gd name="T24" fmla="*/ 44 w 78"/>
                <a:gd name="T25" fmla="*/ 46 h 50"/>
                <a:gd name="T26" fmla="*/ 57 w 78"/>
                <a:gd name="T27" fmla="*/ 45 h 50"/>
                <a:gd name="T28" fmla="*/ 67 w 78"/>
                <a:gd name="T29" fmla="*/ 45 h 50"/>
                <a:gd name="T30" fmla="*/ 75 w 78"/>
                <a:gd name="T31" fmla="*/ 43 h 50"/>
                <a:gd name="T32" fmla="*/ 78 w 78"/>
                <a:gd name="T33" fmla="*/ 43 h 50"/>
                <a:gd name="T34" fmla="*/ 78 w 78"/>
                <a:gd name="T35" fmla="*/ 46 h 50"/>
                <a:gd name="T36" fmla="*/ 75 w 78"/>
                <a:gd name="T37" fmla="*/ 46 h 50"/>
                <a:gd name="T38" fmla="*/ 67 w 78"/>
                <a:gd name="T39" fmla="*/ 47 h 50"/>
                <a:gd name="T40" fmla="*/ 57 w 78"/>
                <a:gd name="T41" fmla="*/ 49 h 50"/>
                <a:gd name="T42" fmla="*/ 45 w 78"/>
                <a:gd name="T43" fmla="*/ 49 h 50"/>
                <a:gd name="T44" fmla="*/ 33 w 78"/>
                <a:gd name="T45" fmla="*/ 50 h 50"/>
                <a:gd name="T46" fmla="*/ 28 w 78"/>
                <a:gd name="T47" fmla="*/ 50 h 50"/>
                <a:gd name="T48" fmla="*/ 24 w 78"/>
                <a:gd name="T49" fmla="*/ 49 h 50"/>
                <a:gd name="T50" fmla="*/ 20 w 78"/>
                <a:gd name="T51" fmla="*/ 49 h 50"/>
                <a:gd name="T52" fmla="*/ 17 w 78"/>
                <a:gd name="T53" fmla="*/ 47 h 50"/>
                <a:gd name="T54" fmla="*/ 12 w 78"/>
                <a:gd name="T55" fmla="*/ 41 h 50"/>
                <a:gd name="T56" fmla="*/ 7 w 78"/>
                <a:gd name="T57" fmla="*/ 30 h 50"/>
                <a:gd name="T58" fmla="*/ 3 w 78"/>
                <a:gd name="T59" fmla="*/ 20 h 50"/>
                <a:gd name="T60" fmla="*/ 0 w 78"/>
                <a:gd name="T61" fmla="*/ 9 h 50"/>
                <a:gd name="T62" fmla="*/ 0 w 78"/>
                <a:gd name="T63" fmla="*/ 8 h 50"/>
                <a:gd name="T64" fmla="*/ 2 w 78"/>
                <a:gd name="T65" fmla="*/ 7 h 50"/>
                <a:gd name="T66" fmla="*/ 4 w 78"/>
                <a:gd name="T6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8" h="50">
                  <a:moveTo>
                    <a:pt x="4" y="0"/>
                  </a:moveTo>
                  <a:lnTo>
                    <a:pt x="7" y="1"/>
                  </a:lnTo>
                  <a:lnTo>
                    <a:pt x="4" y="8"/>
                  </a:lnTo>
                  <a:lnTo>
                    <a:pt x="3" y="9"/>
                  </a:lnTo>
                  <a:lnTo>
                    <a:pt x="6" y="19"/>
                  </a:lnTo>
                  <a:lnTo>
                    <a:pt x="10" y="29"/>
                  </a:lnTo>
                  <a:lnTo>
                    <a:pt x="15" y="38"/>
                  </a:lnTo>
                  <a:lnTo>
                    <a:pt x="20" y="45"/>
                  </a:lnTo>
                  <a:lnTo>
                    <a:pt x="21" y="46"/>
                  </a:lnTo>
                  <a:lnTo>
                    <a:pt x="24" y="46"/>
                  </a:lnTo>
                  <a:lnTo>
                    <a:pt x="28" y="46"/>
                  </a:lnTo>
                  <a:lnTo>
                    <a:pt x="33" y="46"/>
                  </a:lnTo>
                  <a:lnTo>
                    <a:pt x="44" y="46"/>
                  </a:lnTo>
                  <a:lnTo>
                    <a:pt x="57" y="45"/>
                  </a:lnTo>
                  <a:lnTo>
                    <a:pt x="67" y="45"/>
                  </a:lnTo>
                  <a:lnTo>
                    <a:pt x="75" y="43"/>
                  </a:lnTo>
                  <a:lnTo>
                    <a:pt x="78" y="43"/>
                  </a:lnTo>
                  <a:lnTo>
                    <a:pt x="78" y="46"/>
                  </a:lnTo>
                  <a:lnTo>
                    <a:pt x="75" y="46"/>
                  </a:lnTo>
                  <a:lnTo>
                    <a:pt x="67" y="47"/>
                  </a:lnTo>
                  <a:lnTo>
                    <a:pt x="57" y="49"/>
                  </a:lnTo>
                  <a:lnTo>
                    <a:pt x="45" y="49"/>
                  </a:lnTo>
                  <a:lnTo>
                    <a:pt x="33" y="50"/>
                  </a:lnTo>
                  <a:lnTo>
                    <a:pt x="28" y="50"/>
                  </a:lnTo>
                  <a:lnTo>
                    <a:pt x="24" y="49"/>
                  </a:lnTo>
                  <a:lnTo>
                    <a:pt x="20" y="49"/>
                  </a:lnTo>
                  <a:lnTo>
                    <a:pt x="17" y="47"/>
                  </a:lnTo>
                  <a:lnTo>
                    <a:pt x="12" y="41"/>
                  </a:lnTo>
                  <a:lnTo>
                    <a:pt x="7" y="30"/>
                  </a:lnTo>
                  <a:lnTo>
                    <a:pt x="3" y="20"/>
                  </a:lnTo>
                  <a:lnTo>
                    <a:pt x="0" y="9"/>
                  </a:lnTo>
                  <a:lnTo>
                    <a:pt x="0" y="8"/>
                  </a:lnTo>
                  <a:lnTo>
                    <a:pt x="2" y="7"/>
                  </a:lnTo>
                  <a:lnTo>
                    <a:pt x="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3783"/>
            <p:cNvSpPr>
              <a:spLocks noEditPoints="1"/>
            </p:cNvSpPr>
            <p:nvPr/>
          </p:nvSpPr>
          <p:spPr bwMode="auto">
            <a:xfrm>
              <a:off x="3986213" y="5981700"/>
              <a:ext cx="128588" cy="84138"/>
            </a:xfrm>
            <a:custGeom>
              <a:avLst/>
              <a:gdLst>
                <a:gd name="T0" fmla="*/ 22 w 81"/>
                <a:gd name="T1" fmla="*/ 49 h 53"/>
                <a:gd name="T2" fmla="*/ 25 w 81"/>
                <a:gd name="T3" fmla="*/ 49 h 53"/>
                <a:gd name="T4" fmla="*/ 28 w 81"/>
                <a:gd name="T5" fmla="*/ 49 h 53"/>
                <a:gd name="T6" fmla="*/ 25 w 81"/>
                <a:gd name="T7" fmla="*/ 49 h 53"/>
                <a:gd name="T8" fmla="*/ 22 w 81"/>
                <a:gd name="T9" fmla="*/ 49 h 53"/>
                <a:gd name="T10" fmla="*/ 18 w 81"/>
                <a:gd name="T11" fmla="*/ 45 h 53"/>
                <a:gd name="T12" fmla="*/ 20 w 81"/>
                <a:gd name="T13" fmla="*/ 48 h 53"/>
                <a:gd name="T14" fmla="*/ 20 w 81"/>
                <a:gd name="T15" fmla="*/ 48 h 53"/>
                <a:gd name="T16" fmla="*/ 18 w 81"/>
                <a:gd name="T17" fmla="*/ 45 h 53"/>
                <a:gd name="T18" fmla="*/ 4 w 81"/>
                <a:gd name="T19" fmla="*/ 0 h 53"/>
                <a:gd name="T20" fmla="*/ 11 w 81"/>
                <a:gd name="T21" fmla="*/ 2 h 53"/>
                <a:gd name="T22" fmla="*/ 7 w 81"/>
                <a:gd name="T23" fmla="*/ 11 h 53"/>
                <a:gd name="T24" fmla="*/ 7 w 81"/>
                <a:gd name="T25" fmla="*/ 11 h 53"/>
                <a:gd name="T26" fmla="*/ 7 w 81"/>
                <a:gd name="T27" fmla="*/ 11 h 53"/>
                <a:gd name="T28" fmla="*/ 7 w 81"/>
                <a:gd name="T29" fmla="*/ 11 h 53"/>
                <a:gd name="T30" fmla="*/ 7 w 81"/>
                <a:gd name="T31" fmla="*/ 11 h 53"/>
                <a:gd name="T32" fmla="*/ 7 w 81"/>
                <a:gd name="T33" fmla="*/ 13 h 53"/>
                <a:gd name="T34" fmla="*/ 8 w 81"/>
                <a:gd name="T35" fmla="*/ 21 h 53"/>
                <a:gd name="T36" fmla="*/ 12 w 81"/>
                <a:gd name="T37" fmla="*/ 30 h 53"/>
                <a:gd name="T38" fmla="*/ 17 w 81"/>
                <a:gd name="T39" fmla="*/ 40 h 53"/>
                <a:gd name="T40" fmla="*/ 22 w 81"/>
                <a:gd name="T41" fmla="*/ 45 h 53"/>
                <a:gd name="T42" fmla="*/ 22 w 81"/>
                <a:gd name="T43" fmla="*/ 45 h 53"/>
                <a:gd name="T44" fmla="*/ 22 w 81"/>
                <a:gd name="T45" fmla="*/ 45 h 53"/>
                <a:gd name="T46" fmla="*/ 25 w 81"/>
                <a:gd name="T47" fmla="*/ 47 h 53"/>
                <a:gd name="T48" fmla="*/ 29 w 81"/>
                <a:gd name="T49" fmla="*/ 47 h 53"/>
                <a:gd name="T50" fmla="*/ 33 w 81"/>
                <a:gd name="T51" fmla="*/ 47 h 53"/>
                <a:gd name="T52" fmla="*/ 34 w 81"/>
                <a:gd name="T53" fmla="*/ 47 h 53"/>
                <a:gd name="T54" fmla="*/ 34 w 81"/>
                <a:gd name="T55" fmla="*/ 47 h 53"/>
                <a:gd name="T56" fmla="*/ 45 w 81"/>
                <a:gd name="T57" fmla="*/ 47 h 53"/>
                <a:gd name="T58" fmla="*/ 58 w 81"/>
                <a:gd name="T59" fmla="*/ 45 h 53"/>
                <a:gd name="T60" fmla="*/ 68 w 81"/>
                <a:gd name="T61" fmla="*/ 44 h 53"/>
                <a:gd name="T62" fmla="*/ 76 w 81"/>
                <a:gd name="T63" fmla="*/ 44 h 53"/>
                <a:gd name="T64" fmla="*/ 79 w 81"/>
                <a:gd name="T65" fmla="*/ 43 h 53"/>
                <a:gd name="T66" fmla="*/ 80 w 81"/>
                <a:gd name="T67" fmla="*/ 43 h 53"/>
                <a:gd name="T68" fmla="*/ 81 w 81"/>
                <a:gd name="T69" fmla="*/ 49 h 53"/>
                <a:gd name="T70" fmla="*/ 79 w 81"/>
                <a:gd name="T71" fmla="*/ 49 h 53"/>
                <a:gd name="T72" fmla="*/ 79 w 81"/>
                <a:gd name="T73" fmla="*/ 49 h 53"/>
                <a:gd name="T74" fmla="*/ 79 w 81"/>
                <a:gd name="T75" fmla="*/ 49 h 53"/>
                <a:gd name="T76" fmla="*/ 75 w 81"/>
                <a:gd name="T77" fmla="*/ 51 h 53"/>
                <a:gd name="T78" fmla="*/ 69 w 81"/>
                <a:gd name="T79" fmla="*/ 51 h 53"/>
                <a:gd name="T80" fmla="*/ 63 w 81"/>
                <a:gd name="T81" fmla="*/ 52 h 53"/>
                <a:gd name="T82" fmla="*/ 49 w 81"/>
                <a:gd name="T83" fmla="*/ 52 h 53"/>
                <a:gd name="T84" fmla="*/ 34 w 81"/>
                <a:gd name="T85" fmla="*/ 53 h 53"/>
                <a:gd name="T86" fmla="*/ 29 w 81"/>
                <a:gd name="T87" fmla="*/ 53 h 53"/>
                <a:gd name="T88" fmla="*/ 25 w 81"/>
                <a:gd name="T89" fmla="*/ 53 h 53"/>
                <a:gd name="T90" fmla="*/ 21 w 81"/>
                <a:gd name="T91" fmla="*/ 52 h 53"/>
                <a:gd name="T92" fmla="*/ 17 w 81"/>
                <a:gd name="T93" fmla="*/ 51 h 53"/>
                <a:gd name="T94" fmla="*/ 18 w 81"/>
                <a:gd name="T95" fmla="*/ 49 h 53"/>
                <a:gd name="T96" fmla="*/ 17 w 81"/>
                <a:gd name="T97" fmla="*/ 51 h 53"/>
                <a:gd name="T98" fmla="*/ 12 w 81"/>
                <a:gd name="T99" fmla="*/ 43 h 53"/>
                <a:gd name="T100" fmla="*/ 7 w 81"/>
                <a:gd name="T101" fmla="*/ 32 h 53"/>
                <a:gd name="T102" fmla="*/ 1 w 81"/>
                <a:gd name="T103" fmla="*/ 22 h 53"/>
                <a:gd name="T104" fmla="*/ 0 w 81"/>
                <a:gd name="T105" fmla="*/ 11 h 53"/>
                <a:gd name="T106" fmla="*/ 0 w 81"/>
                <a:gd name="T107" fmla="*/ 10 h 53"/>
                <a:gd name="T108" fmla="*/ 0 w 81"/>
                <a:gd name="T109" fmla="*/ 9 h 53"/>
                <a:gd name="T110" fmla="*/ 4 w 81"/>
                <a:gd name="T11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1" h="53">
                  <a:moveTo>
                    <a:pt x="22" y="49"/>
                  </a:moveTo>
                  <a:lnTo>
                    <a:pt x="25" y="49"/>
                  </a:lnTo>
                  <a:lnTo>
                    <a:pt x="28" y="49"/>
                  </a:lnTo>
                  <a:lnTo>
                    <a:pt x="25" y="49"/>
                  </a:lnTo>
                  <a:lnTo>
                    <a:pt x="22" y="49"/>
                  </a:lnTo>
                  <a:close/>
                  <a:moveTo>
                    <a:pt x="18" y="45"/>
                  </a:moveTo>
                  <a:lnTo>
                    <a:pt x="20" y="48"/>
                  </a:lnTo>
                  <a:lnTo>
                    <a:pt x="20" y="48"/>
                  </a:lnTo>
                  <a:lnTo>
                    <a:pt x="18" y="45"/>
                  </a:lnTo>
                  <a:close/>
                  <a:moveTo>
                    <a:pt x="4" y="0"/>
                  </a:moveTo>
                  <a:lnTo>
                    <a:pt x="11" y="2"/>
                  </a:lnTo>
                  <a:lnTo>
                    <a:pt x="7" y="11"/>
                  </a:lnTo>
                  <a:lnTo>
                    <a:pt x="7" y="11"/>
                  </a:lnTo>
                  <a:lnTo>
                    <a:pt x="7" y="11"/>
                  </a:lnTo>
                  <a:lnTo>
                    <a:pt x="7" y="11"/>
                  </a:lnTo>
                  <a:lnTo>
                    <a:pt x="7" y="11"/>
                  </a:lnTo>
                  <a:lnTo>
                    <a:pt x="7" y="13"/>
                  </a:lnTo>
                  <a:lnTo>
                    <a:pt x="8" y="21"/>
                  </a:lnTo>
                  <a:lnTo>
                    <a:pt x="12" y="30"/>
                  </a:lnTo>
                  <a:lnTo>
                    <a:pt x="17" y="40"/>
                  </a:lnTo>
                  <a:lnTo>
                    <a:pt x="22" y="45"/>
                  </a:lnTo>
                  <a:lnTo>
                    <a:pt x="22" y="45"/>
                  </a:lnTo>
                  <a:lnTo>
                    <a:pt x="22" y="45"/>
                  </a:lnTo>
                  <a:lnTo>
                    <a:pt x="25" y="47"/>
                  </a:lnTo>
                  <a:lnTo>
                    <a:pt x="29" y="47"/>
                  </a:lnTo>
                  <a:lnTo>
                    <a:pt x="33" y="47"/>
                  </a:lnTo>
                  <a:lnTo>
                    <a:pt x="34" y="47"/>
                  </a:lnTo>
                  <a:lnTo>
                    <a:pt x="34" y="47"/>
                  </a:lnTo>
                  <a:lnTo>
                    <a:pt x="45" y="47"/>
                  </a:lnTo>
                  <a:lnTo>
                    <a:pt x="58" y="45"/>
                  </a:lnTo>
                  <a:lnTo>
                    <a:pt x="68" y="44"/>
                  </a:lnTo>
                  <a:lnTo>
                    <a:pt x="76" y="44"/>
                  </a:lnTo>
                  <a:lnTo>
                    <a:pt x="79" y="43"/>
                  </a:lnTo>
                  <a:lnTo>
                    <a:pt x="80" y="43"/>
                  </a:lnTo>
                  <a:lnTo>
                    <a:pt x="81" y="49"/>
                  </a:lnTo>
                  <a:lnTo>
                    <a:pt x="79" y="49"/>
                  </a:lnTo>
                  <a:lnTo>
                    <a:pt x="79" y="49"/>
                  </a:lnTo>
                  <a:lnTo>
                    <a:pt x="79" y="49"/>
                  </a:lnTo>
                  <a:lnTo>
                    <a:pt x="75" y="51"/>
                  </a:lnTo>
                  <a:lnTo>
                    <a:pt x="69" y="51"/>
                  </a:lnTo>
                  <a:lnTo>
                    <a:pt x="63" y="52"/>
                  </a:lnTo>
                  <a:lnTo>
                    <a:pt x="49" y="52"/>
                  </a:lnTo>
                  <a:lnTo>
                    <a:pt x="34" y="53"/>
                  </a:lnTo>
                  <a:lnTo>
                    <a:pt x="29" y="53"/>
                  </a:lnTo>
                  <a:lnTo>
                    <a:pt x="25" y="53"/>
                  </a:lnTo>
                  <a:lnTo>
                    <a:pt x="21" y="52"/>
                  </a:lnTo>
                  <a:lnTo>
                    <a:pt x="17" y="51"/>
                  </a:lnTo>
                  <a:lnTo>
                    <a:pt x="18" y="49"/>
                  </a:lnTo>
                  <a:lnTo>
                    <a:pt x="17" y="51"/>
                  </a:lnTo>
                  <a:lnTo>
                    <a:pt x="12" y="43"/>
                  </a:lnTo>
                  <a:lnTo>
                    <a:pt x="7" y="32"/>
                  </a:lnTo>
                  <a:lnTo>
                    <a:pt x="1" y="22"/>
                  </a:lnTo>
                  <a:lnTo>
                    <a:pt x="0" y="11"/>
                  </a:lnTo>
                  <a:lnTo>
                    <a:pt x="0" y="10"/>
                  </a:lnTo>
                  <a:lnTo>
                    <a:pt x="0" y="9"/>
                  </a:lnTo>
                  <a:lnTo>
                    <a:pt x="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3784"/>
            <p:cNvSpPr>
              <a:spLocks/>
            </p:cNvSpPr>
            <p:nvPr/>
          </p:nvSpPr>
          <p:spPr bwMode="auto">
            <a:xfrm>
              <a:off x="3992563" y="5969000"/>
              <a:ext cx="15875" cy="22225"/>
            </a:xfrm>
            <a:custGeom>
              <a:avLst/>
              <a:gdLst>
                <a:gd name="T0" fmla="*/ 5 w 10"/>
                <a:gd name="T1" fmla="*/ 0 h 14"/>
                <a:gd name="T2" fmla="*/ 7 w 10"/>
                <a:gd name="T3" fmla="*/ 2 h 14"/>
                <a:gd name="T4" fmla="*/ 7 w 10"/>
                <a:gd name="T5" fmla="*/ 2 h 14"/>
                <a:gd name="T6" fmla="*/ 7 w 10"/>
                <a:gd name="T7" fmla="*/ 4 h 14"/>
                <a:gd name="T8" fmla="*/ 5 w 10"/>
                <a:gd name="T9" fmla="*/ 5 h 14"/>
                <a:gd name="T10" fmla="*/ 4 w 10"/>
                <a:gd name="T11" fmla="*/ 8 h 14"/>
                <a:gd name="T12" fmla="*/ 3 w 10"/>
                <a:gd name="T13" fmla="*/ 9 h 14"/>
                <a:gd name="T14" fmla="*/ 3 w 10"/>
                <a:gd name="T15" fmla="*/ 9 h 14"/>
                <a:gd name="T16" fmla="*/ 3 w 10"/>
                <a:gd name="T17" fmla="*/ 10 h 14"/>
                <a:gd name="T18" fmla="*/ 4 w 10"/>
                <a:gd name="T19" fmla="*/ 10 h 14"/>
                <a:gd name="T20" fmla="*/ 4 w 10"/>
                <a:gd name="T21" fmla="*/ 10 h 14"/>
                <a:gd name="T22" fmla="*/ 10 w 10"/>
                <a:gd name="T23" fmla="*/ 9 h 14"/>
                <a:gd name="T24" fmla="*/ 10 w 10"/>
                <a:gd name="T25" fmla="*/ 9 h 14"/>
                <a:gd name="T26" fmla="*/ 10 w 10"/>
                <a:gd name="T27" fmla="*/ 13 h 14"/>
                <a:gd name="T28" fmla="*/ 4 w 10"/>
                <a:gd name="T29" fmla="*/ 14 h 14"/>
                <a:gd name="T30" fmla="*/ 3 w 10"/>
                <a:gd name="T31" fmla="*/ 14 h 14"/>
                <a:gd name="T32" fmla="*/ 3 w 10"/>
                <a:gd name="T33" fmla="*/ 14 h 14"/>
                <a:gd name="T34" fmla="*/ 1 w 10"/>
                <a:gd name="T35" fmla="*/ 13 h 14"/>
                <a:gd name="T36" fmla="*/ 0 w 10"/>
                <a:gd name="T37" fmla="*/ 11 h 14"/>
                <a:gd name="T38" fmla="*/ 0 w 10"/>
                <a:gd name="T39" fmla="*/ 9 h 14"/>
                <a:gd name="T40" fmla="*/ 0 w 10"/>
                <a:gd name="T41" fmla="*/ 8 h 14"/>
                <a:gd name="T42" fmla="*/ 1 w 10"/>
                <a:gd name="T43" fmla="*/ 6 h 14"/>
                <a:gd name="T44" fmla="*/ 3 w 10"/>
                <a:gd name="T45" fmla="*/ 4 h 14"/>
                <a:gd name="T46" fmla="*/ 4 w 10"/>
                <a:gd name="T47" fmla="*/ 1 h 14"/>
                <a:gd name="T48" fmla="*/ 4 w 10"/>
                <a:gd name="T49" fmla="*/ 0 h 14"/>
                <a:gd name="T50" fmla="*/ 5 w 10"/>
                <a:gd name="T5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4">
                  <a:moveTo>
                    <a:pt x="5" y="0"/>
                  </a:moveTo>
                  <a:lnTo>
                    <a:pt x="7" y="2"/>
                  </a:lnTo>
                  <a:lnTo>
                    <a:pt x="7" y="2"/>
                  </a:lnTo>
                  <a:lnTo>
                    <a:pt x="7" y="4"/>
                  </a:lnTo>
                  <a:lnTo>
                    <a:pt x="5" y="5"/>
                  </a:lnTo>
                  <a:lnTo>
                    <a:pt x="4" y="8"/>
                  </a:lnTo>
                  <a:lnTo>
                    <a:pt x="3" y="9"/>
                  </a:lnTo>
                  <a:lnTo>
                    <a:pt x="3" y="9"/>
                  </a:lnTo>
                  <a:lnTo>
                    <a:pt x="3" y="10"/>
                  </a:lnTo>
                  <a:lnTo>
                    <a:pt x="4" y="10"/>
                  </a:lnTo>
                  <a:lnTo>
                    <a:pt x="4" y="10"/>
                  </a:lnTo>
                  <a:lnTo>
                    <a:pt x="10" y="9"/>
                  </a:lnTo>
                  <a:lnTo>
                    <a:pt x="10" y="9"/>
                  </a:lnTo>
                  <a:lnTo>
                    <a:pt x="10" y="13"/>
                  </a:lnTo>
                  <a:lnTo>
                    <a:pt x="4" y="14"/>
                  </a:lnTo>
                  <a:lnTo>
                    <a:pt x="3" y="14"/>
                  </a:lnTo>
                  <a:lnTo>
                    <a:pt x="3" y="14"/>
                  </a:lnTo>
                  <a:lnTo>
                    <a:pt x="1" y="13"/>
                  </a:lnTo>
                  <a:lnTo>
                    <a:pt x="0" y="11"/>
                  </a:lnTo>
                  <a:lnTo>
                    <a:pt x="0" y="9"/>
                  </a:lnTo>
                  <a:lnTo>
                    <a:pt x="0" y="8"/>
                  </a:lnTo>
                  <a:lnTo>
                    <a:pt x="1" y="6"/>
                  </a:lnTo>
                  <a:lnTo>
                    <a:pt x="3" y="4"/>
                  </a:lnTo>
                  <a:lnTo>
                    <a:pt x="4" y="1"/>
                  </a:lnTo>
                  <a:lnTo>
                    <a:pt x="4" y="0"/>
                  </a:lnTo>
                  <a:lnTo>
                    <a:pt x="5"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3785"/>
            <p:cNvSpPr>
              <a:spLocks noEditPoints="1"/>
            </p:cNvSpPr>
            <p:nvPr/>
          </p:nvSpPr>
          <p:spPr bwMode="auto">
            <a:xfrm>
              <a:off x="3990975" y="5965825"/>
              <a:ext cx="22225" cy="26988"/>
            </a:xfrm>
            <a:custGeom>
              <a:avLst/>
              <a:gdLst>
                <a:gd name="T0" fmla="*/ 10 w 14"/>
                <a:gd name="T1" fmla="*/ 13 h 17"/>
                <a:gd name="T2" fmla="*/ 5 w 14"/>
                <a:gd name="T3" fmla="*/ 15 h 17"/>
                <a:gd name="T4" fmla="*/ 5 w 14"/>
                <a:gd name="T5" fmla="*/ 15 h 17"/>
                <a:gd name="T6" fmla="*/ 10 w 14"/>
                <a:gd name="T7" fmla="*/ 13 h 17"/>
                <a:gd name="T8" fmla="*/ 6 w 14"/>
                <a:gd name="T9" fmla="*/ 0 h 17"/>
                <a:gd name="T10" fmla="*/ 10 w 14"/>
                <a:gd name="T11" fmla="*/ 3 h 17"/>
                <a:gd name="T12" fmla="*/ 10 w 14"/>
                <a:gd name="T13" fmla="*/ 4 h 17"/>
                <a:gd name="T14" fmla="*/ 9 w 14"/>
                <a:gd name="T15" fmla="*/ 4 h 17"/>
                <a:gd name="T16" fmla="*/ 9 w 14"/>
                <a:gd name="T17" fmla="*/ 6 h 17"/>
                <a:gd name="T18" fmla="*/ 9 w 14"/>
                <a:gd name="T19" fmla="*/ 6 h 17"/>
                <a:gd name="T20" fmla="*/ 9 w 14"/>
                <a:gd name="T21" fmla="*/ 6 h 17"/>
                <a:gd name="T22" fmla="*/ 9 w 14"/>
                <a:gd name="T23" fmla="*/ 6 h 17"/>
                <a:gd name="T24" fmla="*/ 9 w 14"/>
                <a:gd name="T25" fmla="*/ 6 h 17"/>
                <a:gd name="T26" fmla="*/ 9 w 14"/>
                <a:gd name="T27" fmla="*/ 6 h 17"/>
                <a:gd name="T28" fmla="*/ 8 w 14"/>
                <a:gd name="T29" fmla="*/ 8 h 17"/>
                <a:gd name="T30" fmla="*/ 6 w 14"/>
                <a:gd name="T31" fmla="*/ 10 h 17"/>
                <a:gd name="T32" fmla="*/ 5 w 14"/>
                <a:gd name="T33" fmla="*/ 11 h 17"/>
                <a:gd name="T34" fmla="*/ 5 w 14"/>
                <a:gd name="T35" fmla="*/ 11 h 17"/>
                <a:gd name="T36" fmla="*/ 11 w 14"/>
                <a:gd name="T37" fmla="*/ 10 h 17"/>
                <a:gd name="T38" fmla="*/ 13 w 14"/>
                <a:gd name="T39" fmla="*/ 10 h 17"/>
                <a:gd name="T40" fmla="*/ 14 w 14"/>
                <a:gd name="T41" fmla="*/ 15 h 17"/>
                <a:gd name="T42" fmla="*/ 5 w 14"/>
                <a:gd name="T43" fmla="*/ 17 h 17"/>
                <a:gd name="T44" fmla="*/ 4 w 14"/>
                <a:gd name="T45" fmla="*/ 17 h 17"/>
                <a:gd name="T46" fmla="*/ 4 w 14"/>
                <a:gd name="T47" fmla="*/ 17 h 17"/>
                <a:gd name="T48" fmla="*/ 4 w 14"/>
                <a:gd name="T49" fmla="*/ 17 h 17"/>
                <a:gd name="T50" fmla="*/ 4 w 14"/>
                <a:gd name="T51" fmla="*/ 17 h 17"/>
                <a:gd name="T52" fmla="*/ 2 w 14"/>
                <a:gd name="T53" fmla="*/ 17 h 17"/>
                <a:gd name="T54" fmla="*/ 1 w 14"/>
                <a:gd name="T55" fmla="*/ 16 h 17"/>
                <a:gd name="T56" fmla="*/ 0 w 14"/>
                <a:gd name="T57" fmla="*/ 13 h 17"/>
                <a:gd name="T58" fmla="*/ 0 w 14"/>
                <a:gd name="T59" fmla="*/ 11 h 17"/>
                <a:gd name="T60" fmla="*/ 0 w 14"/>
                <a:gd name="T61" fmla="*/ 10 h 17"/>
                <a:gd name="T62" fmla="*/ 1 w 14"/>
                <a:gd name="T63" fmla="*/ 7 h 17"/>
                <a:gd name="T64" fmla="*/ 2 w 14"/>
                <a:gd name="T65" fmla="*/ 4 h 17"/>
                <a:gd name="T66" fmla="*/ 4 w 14"/>
                <a:gd name="T67" fmla="*/ 3 h 17"/>
                <a:gd name="T68" fmla="*/ 5 w 14"/>
                <a:gd name="T69" fmla="*/ 2 h 17"/>
                <a:gd name="T70" fmla="*/ 5 w 14"/>
                <a:gd name="T71" fmla="*/ 0 h 17"/>
                <a:gd name="T72" fmla="*/ 6 w 14"/>
                <a:gd name="T7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17">
                  <a:moveTo>
                    <a:pt x="10" y="13"/>
                  </a:moveTo>
                  <a:lnTo>
                    <a:pt x="5" y="15"/>
                  </a:lnTo>
                  <a:lnTo>
                    <a:pt x="5" y="15"/>
                  </a:lnTo>
                  <a:lnTo>
                    <a:pt x="10" y="13"/>
                  </a:lnTo>
                  <a:close/>
                  <a:moveTo>
                    <a:pt x="6" y="0"/>
                  </a:moveTo>
                  <a:lnTo>
                    <a:pt x="10" y="3"/>
                  </a:lnTo>
                  <a:lnTo>
                    <a:pt x="10" y="4"/>
                  </a:lnTo>
                  <a:lnTo>
                    <a:pt x="9" y="4"/>
                  </a:lnTo>
                  <a:lnTo>
                    <a:pt x="9" y="6"/>
                  </a:lnTo>
                  <a:lnTo>
                    <a:pt x="9" y="6"/>
                  </a:lnTo>
                  <a:lnTo>
                    <a:pt x="9" y="6"/>
                  </a:lnTo>
                  <a:lnTo>
                    <a:pt x="9" y="6"/>
                  </a:lnTo>
                  <a:lnTo>
                    <a:pt x="9" y="6"/>
                  </a:lnTo>
                  <a:lnTo>
                    <a:pt x="9" y="6"/>
                  </a:lnTo>
                  <a:lnTo>
                    <a:pt x="8" y="8"/>
                  </a:lnTo>
                  <a:lnTo>
                    <a:pt x="6" y="10"/>
                  </a:lnTo>
                  <a:lnTo>
                    <a:pt x="5" y="11"/>
                  </a:lnTo>
                  <a:lnTo>
                    <a:pt x="5" y="11"/>
                  </a:lnTo>
                  <a:lnTo>
                    <a:pt x="11" y="10"/>
                  </a:lnTo>
                  <a:lnTo>
                    <a:pt x="13" y="10"/>
                  </a:lnTo>
                  <a:lnTo>
                    <a:pt x="14" y="15"/>
                  </a:lnTo>
                  <a:lnTo>
                    <a:pt x="5" y="17"/>
                  </a:lnTo>
                  <a:lnTo>
                    <a:pt x="4" y="17"/>
                  </a:lnTo>
                  <a:lnTo>
                    <a:pt x="4" y="17"/>
                  </a:lnTo>
                  <a:lnTo>
                    <a:pt x="4" y="17"/>
                  </a:lnTo>
                  <a:lnTo>
                    <a:pt x="4" y="17"/>
                  </a:lnTo>
                  <a:lnTo>
                    <a:pt x="2" y="17"/>
                  </a:lnTo>
                  <a:lnTo>
                    <a:pt x="1" y="16"/>
                  </a:lnTo>
                  <a:lnTo>
                    <a:pt x="0" y="13"/>
                  </a:lnTo>
                  <a:lnTo>
                    <a:pt x="0" y="11"/>
                  </a:lnTo>
                  <a:lnTo>
                    <a:pt x="0" y="10"/>
                  </a:lnTo>
                  <a:lnTo>
                    <a:pt x="1" y="7"/>
                  </a:lnTo>
                  <a:lnTo>
                    <a:pt x="2" y="4"/>
                  </a:lnTo>
                  <a:lnTo>
                    <a:pt x="4" y="3"/>
                  </a:lnTo>
                  <a:lnTo>
                    <a:pt x="5" y="2"/>
                  </a:lnTo>
                  <a:lnTo>
                    <a:pt x="5" y="0"/>
                  </a:lnTo>
                  <a:lnTo>
                    <a:pt x="6"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3786"/>
            <p:cNvSpPr>
              <a:spLocks/>
            </p:cNvSpPr>
            <p:nvPr/>
          </p:nvSpPr>
          <p:spPr bwMode="auto">
            <a:xfrm>
              <a:off x="3986213" y="5975350"/>
              <a:ext cx="20638" cy="17463"/>
            </a:xfrm>
            <a:custGeom>
              <a:avLst/>
              <a:gdLst>
                <a:gd name="T0" fmla="*/ 11 w 13"/>
                <a:gd name="T1" fmla="*/ 0 h 11"/>
                <a:gd name="T2" fmla="*/ 11 w 13"/>
                <a:gd name="T3" fmla="*/ 0 h 11"/>
                <a:gd name="T4" fmla="*/ 13 w 13"/>
                <a:gd name="T5" fmla="*/ 1 h 11"/>
                <a:gd name="T6" fmla="*/ 5 w 13"/>
                <a:gd name="T7" fmla="*/ 11 h 11"/>
                <a:gd name="T8" fmla="*/ 0 w 13"/>
                <a:gd name="T9" fmla="*/ 5 h 11"/>
                <a:gd name="T10" fmla="*/ 3 w 13"/>
                <a:gd name="T11" fmla="*/ 4 h 11"/>
                <a:gd name="T12" fmla="*/ 5 w 13"/>
                <a:gd name="T13" fmla="*/ 6 h 11"/>
                <a:gd name="T14" fmla="*/ 11 w 13"/>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1">
                  <a:moveTo>
                    <a:pt x="11" y="0"/>
                  </a:moveTo>
                  <a:lnTo>
                    <a:pt x="11" y="0"/>
                  </a:lnTo>
                  <a:lnTo>
                    <a:pt x="13" y="1"/>
                  </a:lnTo>
                  <a:lnTo>
                    <a:pt x="5" y="11"/>
                  </a:lnTo>
                  <a:lnTo>
                    <a:pt x="0" y="5"/>
                  </a:lnTo>
                  <a:lnTo>
                    <a:pt x="3" y="4"/>
                  </a:lnTo>
                  <a:lnTo>
                    <a:pt x="5" y="6"/>
                  </a:lnTo>
                  <a:lnTo>
                    <a:pt x="11"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3787"/>
            <p:cNvSpPr>
              <a:spLocks noEditPoints="1"/>
            </p:cNvSpPr>
            <p:nvPr/>
          </p:nvSpPr>
          <p:spPr bwMode="auto">
            <a:xfrm>
              <a:off x="3984625" y="5972175"/>
              <a:ext cx="26988" cy="23813"/>
            </a:xfrm>
            <a:custGeom>
              <a:avLst/>
              <a:gdLst>
                <a:gd name="T0" fmla="*/ 12 w 17"/>
                <a:gd name="T1" fmla="*/ 3 h 15"/>
                <a:gd name="T2" fmla="*/ 6 w 17"/>
                <a:gd name="T3" fmla="*/ 11 h 15"/>
                <a:gd name="T4" fmla="*/ 6 w 17"/>
                <a:gd name="T5" fmla="*/ 11 h 15"/>
                <a:gd name="T6" fmla="*/ 12 w 17"/>
                <a:gd name="T7" fmla="*/ 3 h 15"/>
                <a:gd name="T8" fmla="*/ 12 w 17"/>
                <a:gd name="T9" fmla="*/ 3 h 15"/>
                <a:gd name="T10" fmla="*/ 10 w 17"/>
                <a:gd name="T11" fmla="*/ 0 h 15"/>
                <a:gd name="T12" fmla="*/ 12 w 17"/>
                <a:gd name="T13" fmla="*/ 0 h 15"/>
                <a:gd name="T14" fmla="*/ 17 w 17"/>
                <a:gd name="T15" fmla="*/ 3 h 15"/>
                <a:gd name="T16" fmla="*/ 8 w 17"/>
                <a:gd name="T17" fmla="*/ 15 h 15"/>
                <a:gd name="T18" fmla="*/ 1 w 17"/>
                <a:gd name="T19" fmla="*/ 8 h 15"/>
                <a:gd name="T20" fmla="*/ 0 w 17"/>
                <a:gd name="T21" fmla="*/ 7 h 15"/>
                <a:gd name="T22" fmla="*/ 4 w 17"/>
                <a:gd name="T23" fmla="*/ 3 h 15"/>
                <a:gd name="T24" fmla="*/ 5 w 17"/>
                <a:gd name="T25" fmla="*/ 4 h 15"/>
                <a:gd name="T26" fmla="*/ 6 w 17"/>
                <a:gd name="T27" fmla="*/ 6 h 15"/>
                <a:gd name="T28" fmla="*/ 10 w 17"/>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5">
                  <a:moveTo>
                    <a:pt x="12" y="3"/>
                  </a:moveTo>
                  <a:lnTo>
                    <a:pt x="6" y="11"/>
                  </a:lnTo>
                  <a:lnTo>
                    <a:pt x="6" y="11"/>
                  </a:lnTo>
                  <a:lnTo>
                    <a:pt x="12" y="3"/>
                  </a:lnTo>
                  <a:lnTo>
                    <a:pt x="12" y="3"/>
                  </a:lnTo>
                  <a:close/>
                  <a:moveTo>
                    <a:pt x="10" y="0"/>
                  </a:moveTo>
                  <a:lnTo>
                    <a:pt x="12" y="0"/>
                  </a:lnTo>
                  <a:lnTo>
                    <a:pt x="17" y="3"/>
                  </a:lnTo>
                  <a:lnTo>
                    <a:pt x="8" y="15"/>
                  </a:lnTo>
                  <a:lnTo>
                    <a:pt x="1" y="8"/>
                  </a:lnTo>
                  <a:lnTo>
                    <a:pt x="0" y="7"/>
                  </a:lnTo>
                  <a:lnTo>
                    <a:pt x="4" y="3"/>
                  </a:lnTo>
                  <a:lnTo>
                    <a:pt x="5" y="4"/>
                  </a:lnTo>
                  <a:lnTo>
                    <a:pt x="6" y="6"/>
                  </a:lnTo>
                  <a:lnTo>
                    <a:pt x="1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3788"/>
            <p:cNvSpPr>
              <a:spLocks/>
            </p:cNvSpPr>
            <p:nvPr/>
          </p:nvSpPr>
          <p:spPr bwMode="auto">
            <a:xfrm>
              <a:off x="4162425" y="6046788"/>
              <a:ext cx="119063" cy="65088"/>
            </a:xfrm>
            <a:custGeom>
              <a:avLst/>
              <a:gdLst>
                <a:gd name="T0" fmla="*/ 33 w 75"/>
                <a:gd name="T1" fmla="*/ 0 h 41"/>
                <a:gd name="T2" fmla="*/ 46 w 75"/>
                <a:gd name="T3" fmla="*/ 0 h 41"/>
                <a:gd name="T4" fmla="*/ 57 w 75"/>
                <a:gd name="T5" fmla="*/ 2 h 41"/>
                <a:gd name="T6" fmla="*/ 63 w 75"/>
                <a:gd name="T7" fmla="*/ 4 h 41"/>
                <a:gd name="T8" fmla="*/ 68 w 75"/>
                <a:gd name="T9" fmla="*/ 11 h 41"/>
                <a:gd name="T10" fmla="*/ 72 w 75"/>
                <a:gd name="T11" fmla="*/ 21 h 41"/>
                <a:gd name="T12" fmla="*/ 75 w 75"/>
                <a:gd name="T13" fmla="*/ 32 h 41"/>
                <a:gd name="T14" fmla="*/ 74 w 75"/>
                <a:gd name="T15" fmla="*/ 34 h 41"/>
                <a:gd name="T16" fmla="*/ 74 w 75"/>
                <a:gd name="T17" fmla="*/ 37 h 41"/>
                <a:gd name="T18" fmla="*/ 71 w 75"/>
                <a:gd name="T19" fmla="*/ 40 h 41"/>
                <a:gd name="T20" fmla="*/ 67 w 75"/>
                <a:gd name="T21" fmla="*/ 41 h 41"/>
                <a:gd name="T22" fmla="*/ 65 w 75"/>
                <a:gd name="T23" fmla="*/ 41 h 41"/>
                <a:gd name="T24" fmla="*/ 61 w 75"/>
                <a:gd name="T25" fmla="*/ 41 h 41"/>
                <a:gd name="T26" fmla="*/ 58 w 75"/>
                <a:gd name="T27" fmla="*/ 40 h 41"/>
                <a:gd name="T28" fmla="*/ 55 w 75"/>
                <a:gd name="T29" fmla="*/ 40 h 41"/>
                <a:gd name="T30" fmla="*/ 54 w 75"/>
                <a:gd name="T31" fmla="*/ 40 h 41"/>
                <a:gd name="T32" fmla="*/ 55 w 75"/>
                <a:gd name="T33" fmla="*/ 37 h 41"/>
                <a:gd name="T34" fmla="*/ 57 w 75"/>
                <a:gd name="T35" fmla="*/ 37 h 41"/>
                <a:gd name="T36" fmla="*/ 58 w 75"/>
                <a:gd name="T37" fmla="*/ 37 h 41"/>
                <a:gd name="T38" fmla="*/ 61 w 75"/>
                <a:gd name="T39" fmla="*/ 37 h 41"/>
                <a:gd name="T40" fmla="*/ 65 w 75"/>
                <a:gd name="T41" fmla="*/ 37 h 41"/>
                <a:gd name="T42" fmla="*/ 67 w 75"/>
                <a:gd name="T43" fmla="*/ 37 h 41"/>
                <a:gd name="T44" fmla="*/ 70 w 75"/>
                <a:gd name="T45" fmla="*/ 37 h 41"/>
                <a:gd name="T46" fmla="*/ 71 w 75"/>
                <a:gd name="T47" fmla="*/ 36 h 41"/>
                <a:gd name="T48" fmla="*/ 71 w 75"/>
                <a:gd name="T49" fmla="*/ 34 h 41"/>
                <a:gd name="T50" fmla="*/ 71 w 75"/>
                <a:gd name="T51" fmla="*/ 32 h 41"/>
                <a:gd name="T52" fmla="*/ 70 w 75"/>
                <a:gd name="T53" fmla="*/ 21 h 41"/>
                <a:gd name="T54" fmla="*/ 66 w 75"/>
                <a:gd name="T55" fmla="*/ 12 h 41"/>
                <a:gd name="T56" fmla="*/ 62 w 75"/>
                <a:gd name="T57" fmla="*/ 7 h 41"/>
                <a:gd name="T58" fmla="*/ 55 w 75"/>
                <a:gd name="T59" fmla="*/ 4 h 41"/>
                <a:gd name="T60" fmla="*/ 46 w 75"/>
                <a:gd name="T61" fmla="*/ 4 h 41"/>
                <a:gd name="T62" fmla="*/ 33 w 75"/>
                <a:gd name="T63" fmla="*/ 4 h 41"/>
                <a:gd name="T64" fmla="*/ 21 w 75"/>
                <a:gd name="T65" fmla="*/ 4 h 41"/>
                <a:gd name="T66" fmla="*/ 11 w 75"/>
                <a:gd name="T67" fmla="*/ 4 h 41"/>
                <a:gd name="T68" fmla="*/ 4 w 75"/>
                <a:gd name="T69" fmla="*/ 4 h 41"/>
                <a:gd name="T70" fmla="*/ 0 w 75"/>
                <a:gd name="T71" fmla="*/ 4 h 41"/>
                <a:gd name="T72" fmla="*/ 0 w 75"/>
                <a:gd name="T73" fmla="*/ 2 h 41"/>
                <a:gd name="T74" fmla="*/ 3 w 75"/>
                <a:gd name="T75" fmla="*/ 2 h 41"/>
                <a:gd name="T76" fmla="*/ 11 w 75"/>
                <a:gd name="T77" fmla="*/ 2 h 41"/>
                <a:gd name="T78" fmla="*/ 21 w 75"/>
                <a:gd name="T79" fmla="*/ 0 h 41"/>
                <a:gd name="T80" fmla="*/ 33 w 75"/>
                <a:gd name="T8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 h="41">
                  <a:moveTo>
                    <a:pt x="33" y="0"/>
                  </a:moveTo>
                  <a:lnTo>
                    <a:pt x="46" y="0"/>
                  </a:lnTo>
                  <a:lnTo>
                    <a:pt x="57" y="2"/>
                  </a:lnTo>
                  <a:lnTo>
                    <a:pt x="63" y="4"/>
                  </a:lnTo>
                  <a:lnTo>
                    <a:pt x="68" y="11"/>
                  </a:lnTo>
                  <a:lnTo>
                    <a:pt x="72" y="21"/>
                  </a:lnTo>
                  <a:lnTo>
                    <a:pt x="75" y="32"/>
                  </a:lnTo>
                  <a:lnTo>
                    <a:pt x="74" y="34"/>
                  </a:lnTo>
                  <a:lnTo>
                    <a:pt x="74" y="37"/>
                  </a:lnTo>
                  <a:lnTo>
                    <a:pt x="71" y="40"/>
                  </a:lnTo>
                  <a:lnTo>
                    <a:pt x="67" y="41"/>
                  </a:lnTo>
                  <a:lnTo>
                    <a:pt x="65" y="41"/>
                  </a:lnTo>
                  <a:lnTo>
                    <a:pt x="61" y="41"/>
                  </a:lnTo>
                  <a:lnTo>
                    <a:pt x="58" y="40"/>
                  </a:lnTo>
                  <a:lnTo>
                    <a:pt x="55" y="40"/>
                  </a:lnTo>
                  <a:lnTo>
                    <a:pt x="54" y="40"/>
                  </a:lnTo>
                  <a:lnTo>
                    <a:pt x="55" y="37"/>
                  </a:lnTo>
                  <a:lnTo>
                    <a:pt x="57" y="37"/>
                  </a:lnTo>
                  <a:lnTo>
                    <a:pt x="58" y="37"/>
                  </a:lnTo>
                  <a:lnTo>
                    <a:pt x="61" y="37"/>
                  </a:lnTo>
                  <a:lnTo>
                    <a:pt x="65" y="37"/>
                  </a:lnTo>
                  <a:lnTo>
                    <a:pt x="67" y="37"/>
                  </a:lnTo>
                  <a:lnTo>
                    <a:pt x="70" y="37"/>
                  </a:lnTo>
                  <a:lnTo>
                    <a:pt x="71" y="36"/>
                  </a:lnTo>
                  <a:lnTo>
                    <a:pt x="71" y="34"/>
                  </a:lnTo>
                  <a:lnTo>
                    <a:pt x="71" y="32"/>
                  </a:lnTo>
                  <a:lnTo>
                    <a:pt x="70" y="21"/>
                  </a:lnTo>
                  <a:lnTo>
                    <a:pt x="66" y="12"/>
                  </a:lnTo>
                  <a:lnTo>
                    <a:pt x="62" y="7"/>
                  </a:lnTo>
                  <a:lnTo>
                    <a:pt x="55" y="4"/>
                  </a:lnTo>
                  <a:lnTo>
                    <a:pt x="46" y="4"/>
                  </a:lnTo>
                  <a:lnTo>
                    <a:pt x="33" y="4"/>
                  </a:lnTo>
                  <a:lnTo>
                    <a:pt x="21" y="4"/>
                  </a:lnTo>
                  <a:lnTo>
                    <a:pt x="11" y="4"/>
                  </a:lnTo>
                  <a:lnTo>
                    <a:pt x="4" y="4"/>
                  </a:lnTo>
                  <a:lnTo>
                    <a:pt x="0" y="4"/>
                  </a:lnTo>
                  <a:lnTo>
                    <a:pt x="0" y="2"/>
                  </a:lnTo>
                  <a:lnTo>
                    <a:pt x="3" y="2"/>
                  </a:lnTo>
                  <a:lnTo>
                    <a:pt x="11" y="2"/>
                  </a:lnTo>
                  <a:lnTo>
                    <a:pt x="21" y="0"/>
                  </a:lnTo>
                  <a:lnTo>
                    <a:pt x="3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3789"/>
            <p:cNvSpPr>
              <a:spLocks noEditPoints="1"/>
            </p:cNvSpPr>
            <p:nvPr/>
          </p:nvSpPr>
          <p:spPr bwMode="auto">
            <a:xfrm>
              <a:off x="4160838" y="6045200"/>
              <a:ext cx="122238" cy="68263"/>
            </a:xfrm>
            <a:custGeom>
              <a:avLst/>
              <a:gdLst>
                <a:gd name="T0" fmla="*/ 58 w 77"/>
                <a:gd name="T1" fmla="*/ 39 h 43"/>
                <a:gd name="T2" fmla="*/ 58 w 77"/>
                <a:gd name="T3" fmla="*/ 39 h 43"/>
                <a:gd name="T4" fmla="*/ 68 w 77"/>
                <a:gd name="T5" fmla="*/ 39 h 43"/>
                <a:gd name="T6" fmla="*/ 68 w 77"/>
                <a:gd name="T7" fmla="*/ 39 h 43"/>
                <a:gd name="T8" fmla="*/ 72 w 77"/>
                <a:gd name="T9" fmla="*/ 39 h 43"/>
                <a:gd name="T10" fmla="*/ 56 w 77"/>
                <a:gd name="T11" fmla="*/ 39 h 43"/>
                <a:gd name="T12" fmla="*/ 56 w 77"/>
                <a:gd name="T13" fmla="*/ 39 h 43"/>
                <a:gd name="T14" fmla="*/ 56 w 77"/>
                <a:gd name="T15" fmla="*/ 39 h 43"/>
                <a:gd name="T16" fmla="*/ 72 w 77"/>
                <a:gd name="T17" fmla="*/ 39 h 43"/>
                <a:gd name="T18" fmla="*/ 72 w 77"/>
                <a:gd name="T19" fmla="*/ 39 h 43"/>
                <a:gd name="T20" fmla="*/ 68 w 77"/>
                <a:gd name="T21" fmla="*/ 12 h 43"/>
                <a:gd name="T22" fmla="*/ 73 w 77"/>
                <a:gd name="T23" fmla="*/ 32 h 43"/>
                <a:gd name="T24" fmla="*/ 68 w 77"/>
                <a:gd name="T25" fmla="*/ 12 h 43"/>
                <a:gd name="T26" fmla="*/ 63 w 77"/>
                <a:gd name="T27" fmla="*/ 7 h 43"/>
                <a:gd name="T28" fmla="*/ 58 w 77"/>
                <a:gd name="T29" fmla="*/ 4 h 43"/>
                <a:gd name="T30" fmla="*/ 54 w 77"/>
                <a:gd name="T31" fmla="*/ 4 h 43"/>
                <a:gd name="T32" fmla="*/ 47 w 77"/>
                <a:gd name="T33" fmla="*/ 0 h 43"/>
                <a:gd name="T34" fmla="*/ 66 w 77"/>
                <a:gd name="T35" fmla="*/ 4 h 43"/>
                <a:gd name="T36" fmla="*/ 76 w 77"/>
                <a:gd name="T37" fmla="*/ 22 h 43"/>
                <a:gd name="T38" fmla="*/ 77 w 77"/>
                <a:gd name="T39" fmla="*/ 35 h 43"/>
                <a:gd name="T40" fmla="*/ 75 w 77"/>
                <a:gd name="T41" fmla="*/ 39 h 43"/>
                <a:gd name="T42" fmla="*/ 69 w 77"/>
                <a:gd name="T43" fmla="*/ 43 h 43"/>
                <a:gd name="T44" fmla="*/ 62 w 77"/>
                <a:gd name="T45" fmla="*/ 43 h 43"/>
                <a:gd name="T46" fmla="*/ 56 w 77"/>
                <a:gd name="T47" fmla="*/ 42 h 43"/>
                <a:gd name="T48" fmla="*/ 55 w 77"/>
                <a:gd name="T49" fmla="*/ 42 h 43"/>
                <a:gd name="T50" fmla="*/ 54 w 77"/>
                <a:gd name="T51" fmla="*/ 41 h 43"/>
                <a:gd name="T52" fmla="*/ 55 w 77"/>
                <a:gd name="T53" fmla="*/ 37 h 43"/>
                <a:gd name="T54" fmla="*/ 58 w 77"/>
                <a:gd name="T55" fmla="*/ 35 h 43"/>
                <a:gd name="T56" fmla="*/ 58 w 77"/>
                <a:gd name="T57" fmla="*/ 37 h 43"/>
                <a:gd name="T58" fmla="*/ 62 w 77"/>
                <a:gd name="T59" fmla="*/ 37 h 43"/>
                <a:gd name="T60" fmla="*/ 66 w 77"/>
                <a:gd name="T61" fmla="*/ 37 h 43"/>
                <a:gd name="T62" fmla="*/ 71 w 77"/>
                <a:gd name="T63" fmla="*/ 37 h 43"/>
                <a:gd name="T64" fmla="*/ 71 w 77"/>
                <a:gd name="T65" fmla="*/ 34 h 43"/>
                <a:gd name="T66" fmla="*/ 71 w 77"/>
                <a:gd name="T67" fmla="*/ 33 h 43"/>
                <a:gd name="T68" fmla="*/ 69 w 77"/>
                <a:gd name="T69" fmla="*/ 24 h 43"/>
                <a:gd name="T70" fmla="*/ 62 w 77"/>
                <a:gd name="T71" fmla="*/ 8 h 43"/>
                <a:gd name="T72" fmla="*/ 58 w 77"/>
                <a:gd name="T73" fmla="*/ 8 h 43"/>
                <a:gd name="T74" fmla="*/ 45 w 77"/>
                <a:gd name="T75" fmla="*/ 7 h 43"/>
                <a:gd name="T76" fmla="*/ 34 w 77"/>
                <a:gd name="T77" fmla="*/ 7 h 43"/>
                <a:gd name="T78" fmla="*/ 13 w 77"/>
                <a:gd name="T79" fmla="*/ 7 h 43"/>
                <a:gd name="T80" fmla="*/ 1 w 77"/>
                <a:gd name="T81" fmla="*/ 8 h 43"/>
                <a:gd name="T82" fmla="*/ 0 w 77"/>
                <a:gd name="T83" fmla="*/ 1 h 43"/>
                <a:gd name="T84" fmla="*/ 1 w 77"/>
                <a:gd name="T85" fmla="*/ 1 h 43"/>
                <a:gd name="T86" fmla="*/ 4 w 77"/>
                <a:gd name="T87" fmla="*/ 1 h 43"/>
                <a:gd name="T88" fmla="*/ 12 w 77"/>
                <a:gd name="T89" fmla="*/ 0 h 43"/>
                <a:gd name="T90" fmla="*/ 34 w 77"/>
                <a:gd name="T9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7" h="43">
                  <a:moveTo>
                    <a:pt x="58" y="39"/>
                  </a:moveTo>
                  <a:lnTo>
                    <a:pt x="58" y="39"/>
                  </a:lnTo>
                  <a:lnTo>
                    <a:pt x="58" y="39"/>
                  </a:lnTo>
                  <a:lnTo>
                    <a:pt x="58" y="39"/>
                  </a:lnTo>
                  <a:close/>
                  <a:moveTo>
                    <a:pt x="72" y="39"/>
                  </a:moveTo>
                  <a:lnTo>
                    <a:pt x="68" y="39"/>
                  </a:lnTo>
                  <a:lnTo>
                    <a:pt x="66" y="41"/>
                  </a:lnTo>
                  <a:lnTo>
                    <a:pt x="68" y="39"/>
                  </a:lnTo>
                  <a:lnTo>
                    <a:pt x="72" y="39"/>
                  </a:lnTo>
                  <a:lnTo>
                    <a:pt x="72" y="39"/>
                  </a:lnTo>
                  <a:close/>
                  <a:moveTo>
                    <a:pt x="56" y="39"/>
                  </a:moveTo>
                  <a:lnTo>
                    <a:pt x="56" y="39"/>
                  </a:lnTo>
                  <a:lnTo>
                    <a:pt x="56" y="39"/>
                  </a:lnTo>
                  <a:lnTo>
                    <a:pt x="56" y="39"/>
                  </a:lnTo>
                  <a:lnTo>
                    <a:pt x="56" y="39"/>
                  </a:lnTo>
                  <a:lnTo>
                    <a:pt x="56" y="39"/>
                  </a:lnTo>
                  <a:close/>
                  <a:moveTo>
                    <a:pt x="72" y="39"/>
                  </a:moveTo>
                  <a:lnTo>
                    <a:pt x="72" y="39"/>
                  </a:lnTo>
                  <a:lnTo>
                    <a:pt x="72" y="39"/>
                  </a:lnTo>
                  <a:lnTo>
                    <a:pt x="72" y="39"/>
                  </a:lnTo>
                  <a:close/>
                  <a:moveTo>
                    <a:pt x="63" y="7"/>
                  </a:moveTo>
                  <a:lnTo>
                    <a:pt x="68" y="12"/>
                  </a:lnTo>
                  <a:lnTo>
                    <a:pt x="72" y="21"/>
                  </a:lnTo>
                  <a:lnTo>
                    <a:pt x="73" y="32"/>
                  </a:lnTo>
                  <a:lnTo>
                    <a:pt x="72" y="21"/>
                  </a:lnTo>
                  <a:lnTo>
                    <a:pt x="68" y="12"/>
                  </a:lnTo>
                  <a:lnTo>
                    <a:pt x="63" y="7"/>
                  </a:lnTo>
                  <a:lnTo>
                    <a:pt x="63" y="7"/>
                  </a:lnTo>
                  <a:close/>
                  <a:moveTo>
                    <a:pt x="54" y="4"/>
                  </a:moveTo>
                  <a:lnTo>
                    <a:pt x="58" y="4"/>
                  </a:lnTo>
                  <a:lnTo>
                    <a:pt x="54" y="4"/>
                  </a:lnTo>
                  <a:lnTo>
                    <a:pt x="54" y="4"/>
                  </a:lnTo>
                  <a:close/>
                  <a:moveTo>
                    <a:pt x="34" y="0"/>
                  </a:moveTo>
                  <a:lnTo>
                    <a:pt x="47" y="0"/>
                  </a:lnTo>
                  <a:lnTo>
                    <a:pt x="58" y="1"/>
                  </a:lnTo>
                  <a:lnTo>
                    <a:pt x="66" y="4"/>
                  </a:lnTo>
                  <a:lnTo>
                    <a:pt x="71" y="11"/>
                  </a:lnTo>
                  <a:lnTo>
                    <a:pt x="76" y="22"/>
                  </a:lnTo>
                  <a:lnTo>
                    <a:pt x="77" y="33"/>
                  </a:lnTo>
                  <a:lnTo>
                    <a:pt x="77" y="35"/>
                  </a:lnTo>
                  <a:lnTo>
                    <a:pt x="76" y="38"/>
                  </a:lnTo>
                  <a:lnTo>
                    <a:pt x="75" y="39"/>
                  </a:lnTo>
                  <a:lnTo>
                    <a:pt x="73" y="42"/>
                  </a:lnTo>
                  <a:lnTo>
                    <a:pt x="69" y="43"/>
                  </a:lnTo>
                  <a:lnTo>
                    <a:pt x="66" y="43"/>
                  </a:lnTo>
                  <a:lnTo>
                    <a:pt x="62" y="43"/>
                  </a:lnTo>
                  <a:lnTo>
                    <a:pt x="59" y="43"/>
                  </a:lnTo>
                  <a:lnTo>
                    <a:pt x="56" y="42"/>
                  </a:lnTo>
                  <a:lnTo>
                    <a:pt x="55" y="42"/>
                  </a:lnTo>
                  <a:lnTo>
                    <a:pt x="55" y="42"/>
                  </a:lnTo>
                  <a:lnTo>
                    <a:pt x="54" y="42"/>
                  </a:lnTo>
                  <a:lnTo>
                    <a:pt x="54" y="41"/>
                  </a:lnTo>
                  <a:lnTo>
                    <a:pt x="55" y="37"/>
                  </a:lnTo>
                  <a:lnTo>
                    <a:pt x="55" y="37"/>
                  </a:lnTo>
                  <a:lnTo>
                    <a:pt x="56" y="35"/>
                  </a:lnTo>
                  <a:lnTo>
                    <a:pt x="58" y="35"/>
                  </a:lnTo>
                  <a:lnTo>
                    <a:pt x="58" y="35"/>
                  </a:lnTo>
                  <a:lnTo>
                    <a:pt x="58" y="37"/>
                  </a:lnTo>
                  <a:lnTo>
                    <a:pt x="59" y="37"/>
                  </a:lnTo>
                  <a:lnTo>
                    <a:pt x="62" y="37"/>
                  </a:lnTo>
                  <a:lnTo>
                    <a:pt x="66" y="37"/>
                  </a:lnTo>
                  <a:lnTo>
                    <a:pt x="66" y="37"/>
                  </a:lnTo>
                  <a:lnTo>
                    <a:pt x="68" y="37"/>
                  </a:lnTo>
                  <a:lnTo>
                    <a:pt x="71" y="37"/>
                  </a:lnTo>
                  <a:lnTo>
                    <a:pt x="71" y="35"/>
                  </a:lnTo>
                  <a:lnTo>
                    <a:pt x="71" y="34"/>
                  </a:lnTo>
                  <a:lnTo>
                    <a:pt x="71" y="33"/>
                  </a:lnTo>
                  <a:lnTo>
                    <a:pt x="71" y="33"/>
                  </a:lnTo>
                  <a:lnTo>
                    <a:pt x="71" y="32"/>
                  </a:lnTo>
                  <a:lnTo>
                    <a:pt x="69" y="24"/>
                  </a:lnTo>
                  <a:lnTo>
                    <a:pt x="66" y="13"/>
                  </a:lnTo>
                  <a:lnTo>
                    <a:pt x="62" y="8"/>
                  </a:lnTo>
                  <a:lnTo>
                    <a:pt x="60" y="8"/>
                  </a:lnTo>
                  <a:lnTo>
                    <a:pt x="58" y="8"/>
                  </a:lnTo>
                  <a:lnTo>
                    <a:pt x="52" y="7"/>
                  </a:lnTo>
                  <a:lnTo>
                    <a:pt x="45" y="7"/>
                  </a:lnTo>
                  <a:lnTo>
                    <a:pt x="37" y="7"/>
                  </a:lnTo>
                  <a:lnTo>
                    <a:pt x="34" y="7"/>
                  </a:lnTo>
                  <a:lnTo>
                    <a:pt x="22" y="7"/>
                  </a:lnTo>
                  <a:lnTo>
                    <a:pt x="13" y="7"/>
                  </a:lnTo>
                  <a:lnTo>
                    <a:pt x="5" y="7"/>
                  </a:lnTo>
                  <a:lnTo>
                    <a:pt x="1" y="8"/>
                  </a:lnTo>
                  <a:lnTo>
                    <a:pt x="0" y="8"/>
                  </a:lnTo>
                  <a:lnTo>
                    <a:pt x="0" y="1"/>
                  </a:lnTo>
                  <a:lnTo>
                    <a:pt x="1" y="1"/>
                  </a:lnTo>
                  <a:lnTo>
                    <a:pt x="1" y="1"/>
                  </a:lnTo>
                  <a:lnTo>
                    <a:pt x="3" y="1"/>
                  </a:lnTo>
                  <a:lnTo>
                    <a:pt x="4" y="1"/>
                  </a:lnTo>
                  <a:lnTo>
                    <a:pt x="8" y="1"/>
                  </a:lnTo>
                  <a:lnTo>
                    <a:pt x="12" y="0"/>
                  </a:lnTo>
                  <a:lnTo>
                    <a:pt x="22" y="0"/>
                  </a:lnTo>
                  <a:lnTo>
                    <a:pt x="3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3790"/>
            <p:cNvSpPr>
              <a:spLocks/>
            </p:cNvSpPr>
            <p:nvPr/>
          </p:nvSpPr>
          <p:spPr bwMode="auto">
            <a:xfrm>
              <a:off x="4252913" y="6105525"/>
              <a:ext cx="17463" cy="11113"/>
            </a:xfrm>
            <a:custGeom>
              <a:avLst/>
              <a:gdLst>
                <a:gd name="T0" fmla="*/ 10 w 11"/>
                <a:gd name="T1" fmla="*/ 0 h 7"/>
                <a:gd name="T2" fmla="*/ 11 w 11"/>
                <a:gd name="T3" fmla="*/ 4 h 7"/>
                <a:gd name="T4" fmla="*/ 0 w 11"/>
                <a:gd name="T5" fmla="*/ 7 h 7"/>
                <a:gd name="T6" fmla="*/ 0 w 11"/>
                <a:gd name="T7" fmla="*/ 4 h 7"/>
                <a:gd name="T8" fmla="*/ 10 w 11"/>
                <a:gd name="T9" fmla="*/ 0 h 7"/>
              </a:gdLst>
              <a:ahLst/>
              <a:cxnLst>
                <a:cxn ang="0">
                  <a:pos x="T0" y="T1"/>
                </a:cxn>
                <a:cxn ang="0">
                  <a:pos x="T2" y="T3"/>
                </a:cxn>
                <a:cxn ang="0">
                  <a:pos x="T4" y="T5"/>
                </a:cxn>
                <a:cxn ang="0">
                  <a:pos x="T6" y="T7"/>
                </a:cxn>
                <a:cxn ang="0">
                  <a:pos x="T8" y="T9"/>
                </a:cxn>
              </a:cxnLst>
              <a:rect l="0" t="0" r="r" b="b"/>
              <a:pathLst>
                <a:path w="11" h="7">
                  <a:moveTo>
                    <a:pt x="10" y="0"/>
                  </a:moveTo>
                  <a:lnTo>
                    <a:pt x="11" y="4"/>
                  </a:lnTo>
                  <a:lnTo>
                    <a:pt x="0" y="7"/>
                  </a:lnTo>
                  <a:lnTo>
                    <a:pt x="0" y="4"/>
                  </a:lnTo>
                  <a:lnTo>
                    <a:pt x="1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3791"/>
            <p:cNvSpPr>
              <a:spLocks/>
            </p:cNvSpPr>
            <p:nvPr/>
          </p:nvSpPr>
          <p:spPr bwMode="auto">
            <a:xfrm>
              <a:off x="4248150" y="6103938"/>
              <a:ext cx="25400" cy="14288"/>
            </a:xfrm>
            <a:custGeom>
              <a:avLst/>
              <a:gdLst>
                <a:gd name="T0" fmla="*/ 14 w 16"/>
                <a:gd name="T1" fmla="*/ 0 h 9"/>
                <a:gd name="T2" fmla="*/ 16 w 16"/>
                <a:gd name="T3" fmla="*/ 6 h 9"/>
                <a:gd name="T4" fmla="*/ 1 w 16"/>
                <a:gd name="T5" fmla="*/ 9 h 9"/>
                <a:gd name="T6" fmla="*/ 1 w 16"/>
                <a:gd name="T7" fmla="*/ 8 h 9"/>
                <a:gd name="T8" fmla="*/ 1 w 16"/>
                <a:gd name="T9" fmla="*/ 5 h 9"/>
                <a:gd name="T10" fmla="*/ 0 w 16"/>
                <a:gd name="T11" fmla="*/ 4 h 9"/>
                <a:gd name="T12" fmla="*/ 14 w 1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6" h="9">
                  <a:moveTo>
                    <a:pt x="14" y="0"/>
                  </a:moveTo>
                  <a:lnTo>
                    <a:pt x="16" y="6"/>
                  </a:lnTo>
                  <a:lnTo>
                    <a:pt x="1" y="9"/>
                  </a:lnTo>
                  <a:lnTo>
                    <a:pt x="1" y="8"/>
                  </a:lnTo>
                  <a:lnTo>
                    <a:pt x="1" y="5"/>
                  </a:lnTo>
                  <a:lnTo>
                    <a:pt x="0" y="4"/>
                  </a:lnTo>
                  <a:lnTo>
                    <a:pt x="1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3792"/>
            <p:cNvSpPr>
              <a:spLocks/>
            </p:cNvSpPr>
            <p:nvPr/>
          </p:nvSpPr>
          <p:spPr bwMode="auto">
            <a:xfrm>
              <a:off x="4265613" y="6105525"/>
              <a:ext cx="7938" cy="11113"/>
            </a:xfrm>
            <a:custGeom>
              <a:avLst/>
              <a:gdLst>
                <a:gd name="T0" fmla="*/ 3 w 5"/>
                <a:gd name="T1" fmla="*/ 0 h 7"/>
                <a:gd name="T2" fmla="*/ 5 w 5"/>
                <a:gd name="T3" fmla="*/ 3 h 7"/>
                <a:gd name="T4" fmla="*/ 1 w 5"/>
                <a:gd name="T5" fmla="*/ 7 h 7"/>
                <a:gd name="T6" fmla="*/ 0 w 5"/>
                <a:gd name="T7" fmla="*/ 4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lnTo>
                    <a:pt x="5" y="3"/>
                  </a:lnTo>
                  <a:lnTo>
                    <a:pt x="1" y="7"/>
                  </a:lnTo>
                  <a:lnTo>
                    <a:pt x="0" y="4"/>
                  </a:lnTo>
                  <a:lnTo>
                    <a:pt x="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3793"/>
            <p:cNvSpPr>
              <a:spLocks/>
            </p:cNvSpPr>
            <p:nvPr/>
          </p:nvSpPr>
          <p:spPr bwMode="auto">
            <a:xfrm>
              <a:off x="4260850" y="6100763"/>
              <a:ext cx="15875" cy="17463"/>
            </a:xfrm>
            <a:custGeom>
              <a:avLst/>
              <a:gdLst>
                <a:gd name="T0" fmla="*/ 6 w 10"/>
                <a:gd name="T1" fmla="*/ 0 h 11"/>
                <a:gd name="T2" fmla="*/ 10 w 10"/>
                <a:gd name="T3" fmla="*/ 6 h 11"/>
                <a:gd name="T4" fmla="*/ 4 w 10"/>
                <a:gd name="T5" fmla="*/ 11 h 11"/>
                <a:gd name="T6" fmla="*/ 1 w 10"/>
                <a:gd name="T7" fmla="*/ 8 h 11"/>
                <a:gd name="T8" fmla="*/ 0 w 10"/>
                <a:gd name="T9" fmla="*/ 7 h 11"/>
                <a:gd name="T10" fmla="*/ 6 w 10"/>
                <a:gd name="T11" fmla="*/ 0 h 11"/>
              </a:gdLst>
              <a:ahLst/>
              <a:cxnLst>
                <a:cxn ang="0">
                  <a:pos x="T0" y="T1"/>
                </a:cxn>
                <a:cxn ang="0">
                  <a:pos x="T2" y="T3"/>
                </a:cxn>
                <a:cxn ang="0">
                  <a:pos x="T4" y="T5"/>
                </a:cxn>
                <a:cxn ang="0">
                  <a:pos x="T6" y="T7"/>
                </a:cxn>
                <a:cxn ang="0">
                  <a:pos x="T8" y="T9"/>
                </a:cxn>
                <a:cxn ang="0">
                  <a:pos x="T10" y="T11"/>
                </a:cxn>
              </a:cxnLst>
              <a:rect l="0" t="0" r="r" b="b"/>
              <a:pathLst>
                <a:path w="10" h="11">
                  <a:moveTo>
                    <a:pt x="6" y="0"/>
                  </a:moveTo>
                  <a:lnTo>
                    <a:pt x="10" y="6"/>
                  </a:lnTo>
                  <a:lnTo>
                    <a:pt x="4" y="11"/>
                  </a:lnTo>
                  <a:lnTo>
                    <a:pt x="1" y="8"/>
                  </a:lnTo>
                  <a:lnTo>
                    <a:pt x="0" y="7"/>
                  </a:lnTo>
                  <a:lnTo>
                    <a:pt x="6"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8" name="Freeform 3794"/>
            <p:cNvSpPr>
              <a:spLocks/>
            </p:cNvSpPr>
            <p:nvPr/>
          </p:nvSpPr>
          <p:spPr bwMode="auto">
            <a:xfrm>
              <a:off x="3998913" y="6167438"/>
              <a:ext cx="114300" cy="100013"/>
            </a:xfrm>
            <a:custGeom>
              <a:avLst/>
              <a:gdLst>
                <a:gd name="T0" fmla="*/ 38 w 72"/>
                <a:gd name="T1" fmla="*/ 0 h 63"/>
                <a:gd name="T2" fmla="*/ 46 w 72"/>
                <a:gd name="T3" fmla="*/ 2 h 63"/>
                <a:gd name="T4" fmla="*/ 55 w 72"/>
                <a:gd name="T5" fmla="*/ 3 h 63"/>
                <a:gd name="T6" fmla="*/ 64 w 72"/>
                <a:gd name="T7" fmla="*/ 6 h 63"/>
                <a:gd name="T8" fmla="*/ 69 w 72"/>
                <a:gd name="T9" fmla="*/ 7 h 63"/>
                <a:gd name="T10" fmla="*/ 72 w 72"/>
                <a:gd name="T11" fmla="*/ 8 h 63"/>
                <a:gd name="T12" fmla="*/ 71 w 72"/>
                <a:gd name="T13" fmla="*/ 11 h 63"/>
                <a:gd name="T14" fmla="*/ 71 w 72"/>
                <a:gd name="T15" fmla="*/ 11 h 63"/>
                <a:gd name="T16" fmla="*/ 68 w 72"/>
                <a:gd name="T17" fmla="*/ 11 h 63"/>
                <a:gd name="T18" fmla="*/ 65 w 72"/>
                <a:gd name="T19" fmla="*/ 10 h 63"/>
                <a:gd name="T20" fmla="*/ 63 w 72"/>
                <a:gd name="T21" fmla="*/ 8 h 63"/>
                <a:gd name="T22" fmla="*/ 59 w 72"/>
                <a:gd name="T23" fmla="*/ 7 h 63"/>
                <a:gd name="T24" fmla="*/ 54 w 72"/>
                <a:gd name="T25" fmla="*/ 6 h 63"/>
                <a:gd name="T26" fmla="*/ 48 w 72"/>
                <a:gd name="T27" fmla="*/ 6 h 63"/>
                <a:gd name="T28" fmla="*/ 43 w 72"/>
                <a:gd name="T29" fmla="*/ 4 h 63"/>
                <a:gd name="T30" fmla="*/ 38 w 72"/>
                <a:gd name="T31" fmla="*/ 4 h 63"/>
                <a:gd name="T32" fmla="*/ 35 w 72"/>
                <a:gd name="T33" fmla="*/ 4 h 63"/>
                <a:gd name="T34" fmla="*/ 33 w 72"/>
                <a:gd name="T35" fmla="*/ 4 h 63"/>
                <a:gd name="T36" fmla="*/ 31 w 72"/>
                <a:gd name="T37" fmla="*/ 6 h 63"/>
                <a:gd name="T38" fmla="*/ 29 w 72"/>
                <a:gd name="T39" fmla="*/ 12 h 63"/>
                <a:gd name="T40" fmla="*/ 27 w 72"/>
                <a:gd name="T41" fmla="*/ 23 h 63"/>
                <a:gd name="T42" fmla="*/ 25 w 72"/>
                <a:gd name="T43" fmla="*/ 36 h 63"/>
                <a:gd name="T44" fmla="*/ 22 w 72"/>
                <a:gd name="T45" fmla="*/ 49 h 63"/>
                <a:gd name="T46" fmla="*/ 21 w 72"/>
                <a:gd name="T47" fmla="*/ 58 h 63"/>
                <a:gd name="T48" fmla="*/ 21 w 72"/>
                <a:gd name="T49" fmla="*/ 62 h 63"/>
                <a:gd name="T50" fmla="*/ 21 w 72"/>
                <a:gd name="T51" fmla="*/ 63 h 63"/>
                <a:gd name="T52" fmla="*/ 0 w 72"/>
                <a:gd name="T53" fmla="*/ 63 h 63"/>
                <a:gd name="T54" fmla="*/ 0 w 72"/>
                <a:gd name="T55" fmla="*/ 61 h 63"/>
                <a:gd name="T56" fmla="*/ 18 w 72"/>
                <a:gd name="T57" fmla="*/ 61 h 63"/>
                <a:gd name="T58" fmla="*/ 18 w 72"/>
                <a:gd name="T59" fmla="*/ 55 h 63"/>
                <a:gd name="T60" fmla="*/ 20 w 72"/>
                <a:gd name="T61" fmla="*/ 46 h 63"/>
                <a:gd name="T62" fmla="*/ 21 w 72"/>
                <a:gd name="T63" fmla="*/ 36 h 63"/>
                <a:gd name="T64" fmla="*/ 24 w 72"/>
                <a:gd name="T65" fmla="*/ 23 h 63"/>
                <a:gd name="T66" fmla="*/ 26 w 72"/>
                <a:gd name="T67" fmla="*/ 11 h 63"/>
                <a:gd name="T68" fmla="*/ 29 w 72"/>
                <a:gd name="T69" fmla="*/ 4 h 63"/>
                <a:gd name="T70" fmla="*/ 31 w 72"/>
                <a:gd name="T71" fmla="*/ 2 h 63"/>
                <a:gd name="T72" fmla="*/ 34 w 72"/>
                <a:gd name="T73" fmla="*/ 2 h 63"/>
                <a:gd name="T74" fmla="*/ 38 w 72"/>
                <a:gd name="T7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 h="63">
                  <a:moveTo>
                    <a:pt x="38" y="0"/>
                  </a:moveTo>
                  <a:lnTo>
                    <a:pt x="46" y="2"/>
                  </a:lnTo>
                  <a:lnTo>
                    <a:pt x="55" y="3"/>
                  </a:lnTo>
                  <a:lnTo>
                    <a:pt x="64" y="6"/>
                  </a:lnTo>
                  <a:lnTo>
                    <a:pt x="69" y="7"/>
                  </a:lnTo>
                  <a:lnTo>
                    <a:pt x="72" y="8"/>
                  </a:lnTo>
                  <a:lnTo>
                    <a:pt x="71" y="11"/>
                  </a:lnTo>
                  <a:lnTo>
                    <a:pt x="71" y="11"/>
                  </a:lnTo>
                  <a:lnTo>
                    <a:pt x="68" y="11"/>
                  </a:lnTo>
                  <a:lnTo>
                    <a:pt x="65" y="10"/>
                  </a:lnTo>
                  <a:lnTo>
                    <a:pt x="63" y="8"/>
                  </a:lnTo>
                  <a:lnTo>
                    <a:pt x="59" y="7"/>
                  </a:lnTo>
                  <a:lnTo>
                    <a:pt x="54" y="6"/>
                  </a:lnTo>
                  <a:lnTo>
                    <a:pt x="48" y="6"/>
                  </a:lnTo>
                  <a:lnTo>
                    <a:pt x="43" y="4"/>
                  </a:lnTo>
                  <a:lnTo>
                    <a:pt x="38" y="4"/>
                  </a:lnTo>
                  <a:lnTo>
                    <a:pt x="35" y="4"/>
                  </a:lnTo>
                  <a:lnTo>
                    <a:pt x="33" y="4"/>
                  </a:lnTo>
                  <a:lnTo>
                    <a:pt x="31" y="6"/>
                  </a:lnTo>
                  <a:lnTo>
                    <a:pt x="29" y="12"/>
                  </a:lnTo>
                  <a:lnTo>
                    <a:pt x="27" y="23"/>
                  </a:lnTo>
                  <a:lnTo>
                    <a:pt x="25" y="36"/>
                  </a:lnTo>
                  <a:lnTo>
                    <a:pt x="22" y="49"/>
                  </a:lnTo>
                  <a:lnTo>
                    <a:pt x="21" y="58"/>
                  </a:lnTo>
                  <a:lnTo>
                    <a:pt x="21" y="62"/>
                  </a:lnTo>
                  <a:lnTo>
                    <a:pt x="21" y="63"/>
                  </a:lnTo>
                  <a:lnTo>
                    <a:pt x="0" y="63"/>
                  </a:lnTo>
                  <a:lnTo>
                    <a:pt x="0" y="61"/>
                  </a:lnTo>
                  <a:lnTo>
                    <a:pt x="18" y="61"/>
                  </a:lnTo>
                  <a:lnTo>
                    <a:pt x="18" y="55"/>
                  </a:lnTo>
                  <a:lnTo>
                    <a:pt x="20" y="46"/>
                  </a:lnTo>
                  <a:lnTo>
                    <a:pt x="21" y="36"/>
                  </a:lnTo>
                  <a:lnTo>
                    <a:pt x="24" y="23"/>
                  </a:lnTo>
                  <a:lnTo>
                    <a:pt x="26" y="11"/>
                  </a:lnTo>
                  <a:lnTo>
                    <a:pt x="29" y="4"/>
                  </a:lnTo>
                  <a:lnTo>
                    <a:pt x="31" y="2"/>
                  </a:lnTo>
                  <a:lnTo>
                    <a:pt x="34" y="2"/>
                  </a:lnTo>
                  <a:lnTo>
                    <a:pt x="38"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9" name="Freeform 3795"/>
            <p:cNvSpPr>
              <a:spLocks noEditPoints="1"/>
            </p:cNvSpPr>
            <p:nvPr/>
          </p:nvSpPr>
          <p:spPr bwMode="auto">
            <a:xfrm>
              <a:off x="3994150" y="6165850"/>
              <a:ext cx="120650" cy="104775"/>
            </a:xfrm>
            <a:custGeom>
              <a:avLst/>
              <a:gdLst>
                <a:gd name="T0" fmla="*/ 24 w 76"/>
                <a:gd name="T1" fmla="*/ 54 h 66"/>
                <a:gd name="T2" fmla="*/ 23 w 76"/>
                <a:gd name="T3" fmla="*/ 62 h 66"/>
                <a:gd name="T4" fmla="*/ 23 w 76"/>
                <a:gd name="T5" fmla="*/ 63 h 66"/>
                <a:gd name="T6" fmla="*/ 23 w 76"/>
                <a:gd name="T7" fmla="*/ 63 h 66"/>
                <a:gd name="T8" fmla="*/ 23 w 76"/>
                <a:gd name="T9" fmla="*/ 60 h 66"/>
                <a:gd name="T10" fmla="*/ 23 w 76"/>
                <a:gd name="T11" fmla="*/ 55 h 66"/>
                <a:gd name="T12" fmla="*/ 32 w 76"/>
                <a:gd name="T13" fmla="*/ 11 h 66"/>
                <a:gd name="T14" fmla="*/ 29 w 76"/>
                <a:gd name="T15" fmla="*/ 17 h 66"/>
                <a:gd name="T16" fmla="*/ 53 w 76"/>
                <a:gd name="T17" fmla="*/ 5 h 66"/>
                <a:gd name="T18" fmla="*/ 67 w 76"/>
                <a:gd name="T19" fmla="*/ 8 h 66"/>
                <a:gd name="T20" fmla="*/ 72 w 76"/>
                <a:gd name="T21" fmla="*/ 11 h 66"/>
                <a:gd name="T22" fmla="*/ 67 w 76"/>
                <a:gd name="T23" fmla="*/ 8 h 66"/>
                <a:gd name="T24" fmla="*/ 53 w 76"/>
                <a:gd name="T25" fmla="*/ 5 h 66"/>
                <a:gd name="T26" fmla="*/ 33 w 76"/>
                <a:gd name="T27" fmla="*/ 5 h 66"/>
                <a:gd name="T28" fmla="*/ 33 w 76"/>
                <a:gd name="T29" fmla="*/ 5 h 66"/>
                <a:gd name="T30" fmla="*/ 36 w 76"/>
                <a:gd name="T31" fmla="*/ 4 h 66"/>
                <a:gd name="T32" fmla="*/ 41 w 76"/>
                <a:gd name="T33" fmla="*/ 4 h 66"/>
                <a:gd name="T34" fmla="*/ 41 w 76"/>
                <a:gd name="T35" fmla="*/ 4 h 66"/>
                <a:gd name="T36" fmla="*/ 51 w 76"/>
                <a:gd name="T37" fmla="*/ 1 h 66"/>
                <a:gd name="T38" fmla="*/ 71 w 76"/>
                <a:gd name="T39" fmla="*/ 7 h 66"/>
                <a:gd name="T40" fmla="*/ 76 w 76"/>
                <a:gd name="T41" fmla="*/ 8 h 66"/>
                <a:gd name="T42" fmla="*/ 75 w 76"/>
                <a:gd name="T43" fmla="*/ 13 h 66"/>
                <a:gd name="T44" fmla="*/ 74 w 76"/>
                <a:gd name="T45" fmla="*/ 13 h 66"/>
                <a:gd name="T46" fmla="*/ 74 w 76"/>
                <a:gd name="T47" fmla="*/ 13 h 66"/>
                <a:gd name="T48" fmla="*/ 74 w 76"/>
                <a:gd name="T49" fmla="*/ 13 h 66"/>
                <a:gd name="T50" fmla="*/ 72 w 76"/>
                <a:gd name="T51" fmla="*/ 13 h 66"/>
                <a:gd name="T52" fmla="*/ 66 w 76"/>
                <a:gd name="T53" fmla="*/ 12 h 66"/>
                <a:gd name="T54" fmla="*/ 57 w 76"/>
                <a:gd name="T55" fmla="*/ 9 h 66"/>
                <a:gd name="T56" fmla="*/ 46 w 76"/>
                <a:gd name="T57" fmla="*/ 7 h 66"/>
                <a:gd name="T58" fmla="*/ 41 w 76"/>
                <a:gd name="T59" fmla="*/ 7 h 66"/>
                <a:gd name="T60" fmla="*/ 41 w 76"/>
                <a:gd name="T61" fmla="*/ 7 h 66"/>
                <a:gd name="T62" fmla="*/ 37 w 76"/>
                <a:gd name="T63" fmla="*/ 7 h 66"/>
                <a:gd name="T64" fmla="*/ 36 w 76"/>
                <a:gd name="T65" fmla="*/ 8 h 66"/>
                <a:gd name="T66" fmla="*/ 36 w 76"/>
                <a:gd name="T67" fmla="*/ 9 h 66"/>
                <a:gd name="T68" fmla="*/ 33 w 76"/>
                <a:gd name="T69" fmla="*/ 14 h 66"/>
                <a:gd name="T70" fmla="*/ 30 w 76"/>
                <a:gd name="T71" fmla="*/ 28 h 66"/>
                <a:gd name="T72" fmla="*/ 27 w 76"/>
                <a:gd name="T73" fmla="*/ 50 h 66"/>
                <a:gd name="T74" fmla="*/ 25 w 76"/>
                <a:gd name="T75" fmla="*/ 63 h 66"/>
                <a:gd name="T76" fmla="*/ 0 w 76"/>
                <a:gd name="T77" fmla="*/ 66 h 66"/>
                <a:gd name="T78" fmla="*/ 20 w 76"/>
                <a:gd name="T79" fmla="*/ 60 h 66"/>
                <a:gd name="T80" fmla="*/ 23 w 76"/>
                <a:gd name="T81" fmla="*/ 37 h 66"/>
                <a:gd name="T82" fmla="*/ 28 w 76"/>
                <a:gd name="T83" fmla="*/ 12 h 66"/>
                <a:gd name="T84" fmla="*/ 33 w 76"/>
                <a:gd name="T85" fmla="*/ 3 h 66"/>
                <a:gd name="T86" fmla="*/ 38 w 76"/>
                <a:gd name="T8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 h="66">
                  <a:moveTo>
                    <a:pt x="24" y="49"/>
                  </a:moveTo>
                  <a:lnTo>
                    <a:pt x="24" y="54"/>
                  </a:lnTo>
                  <a:lnTo>
                    <a:pt x="23" y="59"/>
                  </a:lnTo>
                  <a:lnTo>
                    <a:pt x="23" y="62"/>
                  </a:lnTo>
                  <a:lnTo>
                    <a:pt x="23" y="63"/>
                  </a:lnTo>
                  <a:lnTo>
                    <a:pt x="23" y="63"/>
                  </a:lnTo>
                  <a:lnTo>
                    <a:pt x="23" y="63"/>
                  </a:lnTo>
                  <a:lnTo>
                    <a:pt x="23" y="63"/>
                  </a:lnTo>
                  <a:lnTo>
                    <a:pt x="23" y="63"/>
                  </a:lnTo>
                  <a:lnTo>
                    <a:pt x="23" y="60"/>
                  </a:lnTo>
                  <a:lnTo>
                    <a:pt x="23" y="58"/>
                  </a:lnTo>
                  <a:lnTo>
                    <a:pt x="23" y="55"/>
                  </a:lnTo>
                  <a:lnTo>
                    <a:pt x="24" y="49"/>
                  </a:lnTo>
                  <a:close/>
                  <a:moveTo>
                    <a:pt x="32" y="11"/>
                  </a:moveTo>
                  <a:lnTo>
                    <a:pt x="30" y="16"/>
                  </a:lnTo>
                  <a:lnTo>
                    <a:pt x="29" y="17"/>
                  </a:lnTo>
                  <a:lnTo>
                    <a:pt x="32" y="11"/>
                  </a:lnTo>
                  <a:close/>
                  <a:moveTo>
                    <a:pt x="53" y="5"/>
                  </a:moveTo>
                  <a:lnTo>
                    <a:pt x="62" y="7"/>
                  </a:lnTo>
                  <a:lnTo>
                    <a:pt x="67" y="8"/>
                  </a:lnTo>
                  <a:lnTo>
                    <a:pt x="70" y="9"/>
                  </a:lnTo>
                  <a:lnTo>
                    <a:pt x="72" y="11"/>
                  </a:lnTo>
                  <a:lnTo>
                    <a:pt x="71" y="9"/>
                  </a:lnTo>
                  <a:lnTo>
                    <a:pt x="67" y="8"/>
                  </a:lnTo>
                  <a:lnTo>
                    <a:pt x="62" y="7"/>
                  </a:lnTo>
                  <a:lnTo>
                    <a:pt x="53" y="5"/>
                  </a:lnTo>
                  <a:close/>
                  <a:moveTo>
                    <a:pt x="36" y="4"/>
                  </a:moveTo>
                  <a:lnTo>
                    <a:pt x="33" y="5"/>
                  </a:lnTo>
                  <a:lnTo>
                    <a:pt x="33" y="7"/>
                  </a:lnTo>
                  <a:lnTo>
                    <a:pt x="33" y="5"/>
                  </a:lnTo>
                  <a:lnTo>
                    <a:pt x="33" y="5"/>
                  </a:lnTo>
                  <a:lnTo>
                    <a:pt x="36" y="4"/>
                  </a:lnTo>
                  <a:close/>
                  <a:moveTo>
                    <a:pt x="41" y="4"/>
                  </a:moveTo>
                  <a:lnTo>
                    <a:pt x="41" y="4"/>
                  </a:lnTo>
                  <a:lnTo>
                    <a:pt x="44" y="4"/>
                  </a:lnTo>
                  <a:lnTo>
                    <a:pt x="41" y="4"/>
                  </a:lnTo>
                  <a:close/>
                  <a:moveTo>
                    <a:pt x="41" y="0"/>
                  </a:moveTo>
                  <a:lnTo>
                    <a:pt x="51" y="1"/>
                  </a:lnTo>
                  <a:lnTo>
                    <a:pt x="62" y="4"/>
                  </a:lnTo>
                  <a:lnTo>
                    <a:pt x="71" y="7"/>
                  </a:lnTo>
                  <a:lnTo>
                    <a:pt x="75" y="8"/>
                  </a:lnTo>
                  <a:lnTo>
                    <a:pt x="76" y="8"/>
                  </a:lnTo>
                  <a:lnTo>
                    <a:pt x="76" y="9"/>
                  </a:lnTo>
                  <a:lnTo>
                    <a:pt x="75" y="13"/>
                  </a:lnTo>
                  <a:lnTo>
                    <a:pt x="74" y="13"/>
                  </a:lnTo>
                  <a:lnTo>
                    <a:pt x="74" y="13"/>
                  </a:lnTo>
                  <a:lnTo>
                    <a:pt x="74" y="13"/>
                  </a:lnTo>
                  <a:lnTo>
                    <a:pt x="74" y="13"/>
                  </a:lnTo>
                  <a:lnTo>
                    <a:pt x="74" y="13"/>
                  </a:lnTo>
                  <a:lnTo>
                    <a:pt x="74" y="13"/>
                  </a:lnTo>
                  <a:lnTo>
                    <a:pt x="74" y="13"/>
                  </a:lnTo>
                  <a:lnTo>
                    <a:pt x="72" y="13"/>
                  </a:lnTo>
                  <a:lnTo>
                    <a:pt x="70" y="12"/>
                  </a:lnTo>
                  <a:lnTo>
                    <a:pt x="66" y="12"/>
                  </a:lnTo>
                  <a:lnTo>
                    <a:pt x="62" y="11"/>
                  </a:lnTo>
                  <a:lnTo>
                    <a:pt x="57" y="9"/>
                  </a:lnTo>
                  <a:lnTo>
                    <a:pt x="51" y="8"/>
                  </a:lnTo>
                  <a:lnTo>
                    <a:pt x="46" y="7"/>
                  </a:lnTo>
                  <a:lnTo>
                    <a:pt x="41" y="7"/>
                  </a:lnTo>
                  <a:lnTo>
                    <a:pt x="41" y="7"/>
                  </a:lnTo>
                  <a:lnTo>
                    <a:pt x="41" y="7"/>
                  </a:lnTo>
                  <a:lnTo>
                    <a:pt x="41" y="7"/>
                  </a:lnTo>
                  <a:lnTo>
                    <a:pt x="38" y="7"/>
                  </a:lnTo>
                  <a:lnTo>
                    <a:pt x="37" y="7"/>
                  </a:lnTo>
                  <a:lnTo>
                    <a:pt x="36" y="8"/>
                  </a:lnTo>
                  <a:lnTo>
                    <a:pt x="36" y="8"/>
                  </a:lnTo>
                  <a:lnTo>
                    <a:pt x="36" y="8"/>
                  </a:lnTo>
                  <a:lnTo>
                    <a:pt x="36" y="9"/>
                  </a:lnTo>
                  <a:lnTo>
                    <a:pt x="34" y="12"/>
                  </a:lnTo>
                  <a:lnTo>
                    <a:pt x="33" y="14"/>
                  </a:lnTo>
                  <a:lnTo>
                    <a:pt x="33" y="18"/>
                  </a:lnTo>
                  <a:lnTo>
                    <a:pt x="30" y="28"/>
                  </a:lnTo>
                  <a:lnTo>
                    <a:pt x="29" y="38"/>
                  </a:lnTo>
                  <a:lnTo>
                    <a:pt x="27" y="50"/>
                  </a:lnTo>
                  <a:lnTo>
                    <a:pt x="25" y="59"/>
                  </a:lnTo>
                  <a:lnTo>
                    <a:pt x="25" y="63"/>
                  </a:lnTo>
                  <a:lnTo>
                    <a:pt x="25" y="66"/>
                  </a:lnTo>
                  <a:lnTo>
                    <a:pt x="0" y="66"/>
                  </a:lnTo>
                  <a:lnTo>
                    <a:pt x="0" y="60"/>
                  </a:lnTo>
                  <a:lnTo>
                    <a:pt x="20" y="60"/>
                  </a:lnTo>
                  <a:lnTo>
                    <a:pt x="21" y="50"/>
                  </a:lnTo>
                  <a:lnTo>
                    <a:pt x="23" y="37"/>
                  </a:lnTo>
                  <a:lnTo>
                    <a:pt x="25" y="24"/>
                  </a:lnTo>
                  <a:lnTo>
                    <a:pt x="28" y="12"/>
                  </a:lnTo>
                  <a:lnTo>
                    <a:pt x="30" y="4"/>
                  </a:lnTo>
                  <a:lnTo>
                    <a:pt x="33" y="3"/>
                  </a:lnTo>
                  <a:lnTo>
                    <a:pt x="36" y="1"/>
                  </a:lnTo>
                  <a:lnTo>
                    <a:pt x="38" y="0"/>
                  </a:lnTo>
                  <a:lnTo>
                    <a:pt x="41"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0" name="Freeform 3796"/>
            <p:cNvSpPr>
              <a:spLocks/>
            </p:cNvSpPr>
            <p:nvPr/>
          </p:nvSpPr>
          <p:spPr bwMode="auto">
            <a:xfrm>
              <a:off x="4121150" y="6191250"/>
              <a:ext cx="61913" cy="193675"/>
            </a:xfrm>
            <a:custGeom>
              <a:avLst/>
              <a:gdLst>
                <a:gd name="T0" fmla="*/ 16 w 39"/>
                <a:gd name="T1" fmla="*/ 0 h 122"/>
                <a:gd name="T2" fmla="*/ 17 w 39"/>
                <a:gd name="T3" fmla="*/ 2 h 122"/>
                <a:gd name="T4" fmla="*/ 21 w 39"/>
                <a:gd name="T5" fmla="*/ 10 h 122"/>
                <a:gd name="T6" fmla="*/ 25 w 39"/>
                <a:gd name="T7" fmla="*/ 19 h 122"/>
                <a:gd name="T8" fmla="*/ 30 w 39"/>
                <a:gd name="T9" fmla="*/ 30 h 122"/>
                <a:gd name="T10" fmla="*/ 34 w 39"/>
                <a:gd name="T11" fmla="*/ 42 h 122"/>
                <a:gd name="T12" fmla="*/ 38 w 39"/>
                <a:gd name="T13" fmla="*/ 52 h 122"/>
                <a:gd name="T14" fmla="*/ 39 w 39"/>
                <a:gd name="T15" fmla="*/ 60 h 122"/>
                <a:gd name="T16" fmla="*/ 39 w 39"/>
                <a:gd name="T17" fmla="*/ 61 h 122"/>
                <a:gd name="T18" fmla="*/ 38 w 39"/>
                <a:gd name="T19" fmla="*/ 63 h 122"/>
                <a:gd name="T20" fmla="*/ 36 w 39"/>
                <a:gd name="T21" fmla="*/ 69 h 122"/>
                <a:gd name="T22" fmla="*/ 29 w 39"/>
                <a:gd name="T23" fmla="*/ 77 h 122"/>
                <a:gd name="T24" fmla="*/ 21 w 39"/>
                <a:gd name="T25" fmla="*/ 87 h 122"/>
                <a:gd name="T26" fmla="*/ 15 w 39"/>
                <a:gd name="T27" fmla="*/ 98 h 122"/>
                <a:gd name="T28" fmla="*/ 8 w 39"/>
                <a:gd name="T29" fmla="*/ 108 h 122"/>
                <a:gd name="T30" fmla="*/ 5 w 39"/>
                <a:gd name="T31" fmla="*/ 112 h 122"/>
                <a:gd name="T32" fmla="*/ 4 w 39"/>
                <a:gd name="T33" fmla="*/ 115 h 122"/>
                <a:gd name="T34" fmla="*/ 4 w 39"/>
                <a:gd name="T35" fmla="*/ 118 h 122"/>
                <a:gd name="T36" fmla="*/ 7 w 39"/>
                <a:gd name="T37" fmla="*/ 118 h 122"/>
                <a:gd name="T38" fmla="*/ 11 w 39"/>
                <a:gd name="T39" fmla="*/ 118 h 122"/>
                <a:gd name="T40" fmla="*/ 16 w 39"/>
                <a:gd name="T41" fmla="*/ 118 h 122"/>
                <a:gd name="T42" fmla="*/ 20 w 39"/>
                <a:gd name="T43" fmla="*/ 118 h 122"/>
                <a:gd name="T44" fmla="*/ 22 w 39"/>
                <a:gd name="T45" fmla="*/ 118 h 122"/>
                <a:gd name="T46" fmla="*/ 24 w 39"/>
                <a:gd name="T47" fmla="*/ 118 h 122"/>
                <a:gd name="T48" fmla="*/ 24 w 39"/>
                <a:gd name="T49" fmla="*/ 122 h 122"/>
                <a:gd name="T50" fmla="*/ 22 w 39"/>
                <a:gd name="T51" fmla="*/ 122 h 122"/>
                <a:gd name="T52" fmla="*/ 20 w 39"/>
                <a:gd name="T53" fmla="*/ 122 h 122"/>
                <a:gd name="T54" fmla="*/ 16 w 39"/>
                <a:gd name="T55" fmla="*/ 122 h 122"/>
                <a:gd name="T56" fmla="*/ 12 w 39"/>
                <a:gd name="T57" fmla="*/ 122 h 122"/>
                <a:gd name="T58" fmla="*/ 8 w 39"/>
                <a:gd name="T59" fmla="*/ 122 h 122"/>
                <a:gd name="T60" fmla="*/ 4 w 39"/>
                <a:gd name="T61" fmla="*/ 120 h 122"/>
                <a:gd name="T62" fmla="*/ 2 w 39"/>
                <a:gd name="T63" fmla="*/ 120 h 122"/>
                <a:gd name="T64" fmla="*/ 0 w 39"/>
                <a:gd name="T65" fmla="*/ 119 h 122"/>
                <a:gd name="T66" fmla="*/ 0 w 39"/>
                <a:gd name="T67" fmla="*/ 118 h 122"/>
                <a:gd name="T68" fmla="*/ 2 w 39"/>
                <a:gd name="T69" fmla="*/ 115 h 122"/>
                <a:gd name="T70" fmla="*/ 3 w 39"/>
                <a:gd name="T71" fmla="*/ 111 h 122"/>
                <a:gd name="T72" fmla="*/ 5 w 39"/>
                <a:gd name="T73" fmla="*/ 107 h 122"/>
                <a:gd name="T74" fmla="*/ 9 w 39"/>
                <a:gd name="T75" fmla="*/ 102 h 122"/>
                <a:gd name="T76" fmla="*/ 12 w 39"/>
                <a:gd name="T77" fmla="*/ 95 h 122"/>
                <a:gd name="T78" fmla="*/ 17 w 39"/>
                <a:gd name="T79" fmla="*/ 90 h 122"/>
                <a:gd name="T80" fmla="*/ 25 w 39"/>
                <a:gd name="T81" fmla="*/ 78 h 122"/>
                <a:gd name="T82" fmla="*/ 32 w 39"/>
                <a:gd name="T83" fmla="*/ 68 h 122"/>
                <a:gd name="T84" fmla="*/ 36 w 39"/>
                <a:gd name="T85" fmla="*/ 61 h 122"/>
                <a:gd name="T86" fmla="*/ 37 w 39"/>
                <a:gd name="T87" fmla="*/ 61 h 122"/>
                <a:gd name="T88" fmla="*/ 37 w 39"/>
                <a:gd name="T89" fmla="*/ 60 h 122"/>
                <a:gd name="T90" fmla="*/ 34 w 39"/>
                <a:gd name="T91" fmla="*/ 51 h 122"/>
                <a:gd name="T92" fmla="*/ 30 w 39"/>
                <a:gd name="T93" fmla="*/ 39 h 122"/>
                <a:gd name="T94" fmla="*/ 25 w 39"/>
                <a:gd name="T95" fmla="*/ 26 h 122"/>
                <a:gd name="T96" fmla="*/ 21 w 39"/>
                <a:gd name="T97" fmla="*/ 17 h 122"/>
                <a:gd name="T98" fmla="*/ 17 w 39"/>
                <a:gd name="T99" fmla="*/ 9 h 122"/>
                <a:gd name="T100" fmla="*/ 15 w 39"/>
                <a:gd name="T101" fmla="*/ 4 h 122"/>
                <a:gd name="T102" fmla="*/ 13 w 39"/>
                <a:gd name="T103" fmla="*/ 2 h 122"/>
                <a:gd name="T104" fmla="*/ 16 w 39"/>
                <a:gd name="T10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 h="122">
                  <a:moveTo>
                    <a:pt x="16" y="0"/>
                  </a:moveTo>
                  <a:lnTo>
                    <a:pt x="17" y="2"/>
                  </a:lnTo>
                  <a:lnTo>
                    <a:pt x="21" y="10"/>
                  </a:lnTo>
                  <a:lnTo>
                    <a:pt x="25" y="19"/>
                  </a:lnTo>
                  <a:lnTo>
                    <a:pt x="30" y="30"/>
                  </a:lnTo>
                  <a:lnTo>
                    <a:pt x="34" y="42"/>
                  </a:lnTo>
                  <a:lnTo>
                    <a:pt x="38" y="52"/>
                  </a:lnTo>
                  <a:lnTo>
                    <a:pt x="39" y="60"/>
                  </a:lnTo>
                  <a:lnTo>
                    <a:pt x="39" y="61"/>
                  </a:lnTo>
                  <a:lnTo>
                    <a:pt x="38" y="63"/>
                  </a:lnTo>
                  <a:lnTo>
                    <a:pt x="36" y="69"/>
                  </a:lnTo>
                  <a:lnTo>
                    <a:pt x="29" y="77"/>
                  </a:lnTo>
                  <a:lnTo>
                    <a:pt x="21" y="87"/>
                  </a:lnTo>
                  <a:lnTo>
                    <a:pt x="15" y="98"/>
                  </a:lnTo>
                  <a:lnTo>
                    <a:pt x="8" y="108"/>
                  </a:lnTo>
                  <a:lnTo>
                    <a:pt x="5" y="112"/>
                  </a:lnTo>
                  <a:lnTo>
                    <a:pt x="4" y="115"/>
                  </a:lnTo>
                  <a:lnTo>
                    <a:pt x="4" y="118"/>
                  </a:lnTo>
                  <a:lnTo>
                    <a:pt x="7" y="118"/>
                  </a:lnTo>
                  <a:lnTo>
                    <a:pt x="11" y="118"/>
                  </a:lnTo>
                  <a:lnTo>
                    <a:pt x="16" y="118"/>
                  </a:lnTo>
                  <a:lnTo>
                    <a:pt x="20" y="118"/>
                  </a:lnTo>
                  <a:lnTo>
                    <a:pt x="22" y="118"/>
                  </a:lnTo>
                  <a:lnTo>
                    <a:pt x="24" y="118"/>
                  </a:lnTo>
                  <a:lnTo>
                    <a:pt x="24" y="122"/>
                  </a:lnTo>
                  <a:lnTo>
                    <a:pt x="22" y="122"/>
                  </a:lnTo>
                  <a:lnTo>
                    <a:pt x="20" y="122"/>
                  </a:lnTo>
                  <a:lnTo>
                    <a:pt x="16" y="122"/>
                  </a:lnTo>
                  <a:lnTo>
                    <a:pt x="12" y="122"/>
                  </a:lnTo>
                  <a:lnTo>
                    <a:pt x="8" y="122"/>
                  </a:lnTo>
                  <a:lnTo>
                    <a:pt x="4" y="120"/>
                  </a:lnTo>
                  <a:lnTo>
                    <a:pt x="2" y="120"/>
                  </a:lnTo>
                  <a:lnTo>
                    <a:pt x="0" y="119"/>
                  </a:lnTo>
                  <a:lnTo>
                    <a:pt x="0" y="118"/>
                  </a:lnTo>
                  <a:lnTo>
                    <a:pt x="2" y="115"/>
                  </a:lnTo>
                  <a:lnTo>
                    <a:pt x="3" y="111"/>
                  </a:lnTo>
                  <a:lnTo>
                    <a:pt x="5" y="107"/>
                  </a:lnTo>
                  <a:lnTo>
                    <a:pt x="9" y="102"/>
                  </a:lnTo>
                  <a:lnTo>
                    <a:pt x="12" y="95"/>
                  </a:lnTo>
                  <a:lnTo>
                    <a:pt x="17" y="90"/>
                  </a:lnTo>
                  <a:lnTo>
                    <a:pt x="25" y="78"/>
                  </a:lnTo>
                  <a:lnTo>
                    <a:pt x="32" y="68"/>
                  </a:lnTo>
                  <a:lnTo>
                    <a:pt x="36" y="61"/>
                  </a:lnTo>
                  <a:lnTo>
                    <a:pt x="37" y="61"/>
                  </a:lnTo>
                  <a:lnTo>
                    <a:pt x="37" y="60"/>
                  </a:lnTo>
                  <a:lnTo>
                    <a:pt x="34" y="51"/>
                  </a:lnTo>
                  <a:lnTo>
                    <a:pt x="30" y="39"/>
                  </a:lnTo>
                  <a:lnTo>
                    <a:pt x="25" y="26"/>
                  </a:lnTo>
                  <a:lnTo>
                    <a:pt x="21" y="17"/>
                  </a:lnTo>
                  <a:lnTo>
                    <a:pt x="17" y="9"/>
                  </a:lnTo>
                  <a:lnTo>
                    <a:pt x="15" y="4"/>
                  </a:lnTo>
                  <a:lnTo>
                    <a:pt x="13" y="2"/>
                  </a:lnTo>
                  <a:lnTo>
                    <a:pt x="16"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1" name="Freeform 3797"/>
            <p:cNvSpPr>
              <a:spLocks noEditPoints="1"/>
            </p:cNvSpPr>
            <p:nvPr/>
          </p:nvSpPr>
          <p:spPr bwMode="auto">
            <a:xfrm>
              <a:off x="4119563" y="6188075"/>
              <a:ext cx="66675" cy="198438"/>
            </a:xfrm>
            <a:custGeom>
              <a:avLst/>
              <a:gdLst>
                <a:gd name="T0" fmla="*/ 21 w 42"/>
                <a:gd name="T1" fmla="*/ 122 h 125"/>
                <a:gd name="T2" fmla="*/ 17 w 42"/>
                <a:gd name="T3" fmla="*/ 122 h 125"/>
                <a:gd name="T4" fmla="*/ 23 w 42"/>
                <a:gd name="T5" fmla="*/ 122 h 125"/>
                <a:gd name="T6" fmla="*/ 9 w 42"/>
                <a:gd name="T7" fmla="*/ 121 h 125"/>
                <a:gd name="T8" fmla="*/ 9 w 42"/>
                <a:gd name="T9" fmla="*/ 121 h 125"/>
                <a:gd name="T10" fmla="*/ 13 w 42"/>
                <a:gd name="T11" fmla="*/ 101 h 125"/>
                <a:gd name="T12" fmla="*/ 8 w 42"/>
                <a:gd name="T13" fmla="*/ 109 h 125"/>
                <a:gd name="T14" fmla="*/ 8 w 42"/>
                <a:gd name="T15" fmla="*/ 109 h 125"/>
                <a:gd name="T16" fmla="*/ 13 w 42"/>
                <a:gd name="T17" fmla="*/ 101 h 125"/>
                <a:gd name="T18" fmla="*/ 20 w 42"/>
                <a:gd name="T19" fmla="*/ 92 h 125"/>
                <a:gd name="T20" fmla="*/ 21 w 42"/>
                <a:gd name="T21" fmla="*/ 91 h 125"/>
                <a:gd name="T22" fmla="*/ 27 w 42"/>
                <a:gd name="T23" fmla="*/ 80 h 125"/>
                <a:gd name="T24" fmla="*/ 31 w 42"/>
                <a:gd name="T25" fmla="*/ 75 h 125"/>
                <a:gd name="T26" fmla="*/ 35 w 42"/>
                <a:gd name="T27" fmla="*/ 70 h 125"/>
                <a:gd name="T28" fmla="*/ 38 w 42"/>
                <a:gd name="T29" fmla="*/ 65 h 125"/>
                <a:gd name="T30" fmla="*/ 39 w 42"/>
                <a:gd name="T31" fmla="*/ 63 h 125"/>
                <a:gd name="T32" fmla="*/ 39 w 42"/>
                <a:gd name="T33" fmla="*/ 62 h 125"/>
                <a:gd name="T34" fmla="*/ 37 w 42"/>
                <a:gd name="T35" fmla="*/ 52 h 125"/>
                <a:gd name="T36" fmla="*/ 35 w 42"/>
                <a:gd name="T37" fmla="*/ 48 h 125"/>
                <a:gd name="T38" fmla="*/ 33 w 42"/>
                <a:gd name="T39" fmla="*/ 40 h 125"/>
                <a:gd name="T40" fmla="*/ 30 w 42"/>
                <a:gd name="T41" fmla="*/ 33 h 125"/>
                <a:gd name="T42" fmla="*/ 18 w 42"/>
                <a:gd name="T43" fmla="*/ 2 h 125"/>
                <a:gd name="T44" fmla="*/ 20 w 42"/>
                <a:gd name="T45" fmla="*/ 3 h 125"/>
                <a:gd name="T46" fmla="*/ 22 w 42"/>
                <a:gd name="T47" fmla="*/ 10 h 125"/>
                <a:gd name="T48" fmla="*/ 27 w 42"/>
                <a:gd name="T49" fmla="*/ 20 h 125"/>
                <a:gd name="T50" fmla="*/ 35 w 42"/>
                <a:gd name="T51" fmla="*/ 40 h 125"/>
                <a:gd name="T52" fmla="*/ 42 w 42"/>
                <a:gd name="T53" fmla="*/ 62 h 125"/>
                <a:gd name="T54" fmla="*/ 40 w 42"/>
                <a:gd name="T55" fmla="*/ 66 h 125"/>
                <a:gd name="T56" fmla="*/ 31 w 42"/>
                <a:gd name="T57" fmla="*/ 80 h 125"/>
                <a:gd name="T58" fmla="*/ 17 w 42"/>
                <a:gd name="T59" fmla="*/ 101 h 125"/>
                <a:gd name="T60" fmla="*/ 8 w 42"/>
                <a:gd name="T61" fmla="*/ 114 h 125"/>
                <a:gd name="T62" fmla="*/ 12 w 42"/>
                <a:gd name="T63" fmla="*/ 118 h 125"/>
                <a:gd name="T64" fmla="*/ 17 w 42"/>
                <a:gd name="T65" fmla="*/ 118 h 125"/>
                <a:gd name="T66" fmla="*/ 23 w 42"/>
                <a:gd name="T67" fmla="*/ 118 h 125"/>
                <a:gd name="T68" fmla="*/ 26 w 42"/>
                <a:gd name="T69" fmla="*/ 118 h 125"/>
                <a:gd name="T70" fmla="*/ 25 w 42"/>
                <a:gd name="T71" fmla="*/ 125 h 125"/>
                <a:gd name="T72" fmla="*/ 21 w 42"/>
                <a:gd name="T73" fmla="*/ 125 h 125"/>
                <a:gd name="T74" fmla="*/ 12 w 42"/>
                <a:gd name="T75" fmla="*/ 125 h 125"/>
                <a:gd name="T76" fmla="*/ 3 w 42"/>
                <a:gd name="T77" fmla="*/ 124 h 125"/>
                <a:gd name="T78" fmla="*/ 3 w 42"/>
                <a:gd name="T79" fmla="*/ 124 h 125"/>
                <a:gd name="T80" fmla="*/ 0 w 42"/>
                <a:gd name="T81" fmla="*/ 121 h 125"/>
                <a:gd name="T82" fmla="*/ 0 w 42"/>
                <a:gd name="T83" fmla="*/ 120 h 125"/>
                <a:gd name="T84" fmla="*/ 3 w 42"/>
                <a:gd name="T85" fmla="*/ 112 h 125"/>
                <a:gd name="T86" fmla="*/ 9 w 42"/>
                <a:gd name="T87" fmla="*/ 103 h 125"/>
                <a:gd name="T88" fmla="*/ 17 w 42"/>
                <a:gd name="T89" fmla="*/ 91 h 125"/>
                <a:gd name="T90" fmla="*/ 29 w 42"/>
                <a:gd name="T91" fmla="*/ 74 h 125"/>
                <a:gd name="T92" fmla="*/ 35 w 42"/>
                <a:gd name="T93" fmla="*/ 63 h 125"/>
                <a:gd name="T94" fmla="*/ 35 w 42"/>
                <a:gd name="T95" fmla="*/ 62 h 125"/>
                <a:gd name="T96" fmla="*/ 35 w 42"/>
                <a:gd name="T97" fmla="*/ 62 h 125"/>
                <a:gd name="T98" fmla="*/ 34 w 42"/>
                <a:gd name="T99" fmla="*/ 53 h 125"/>
                <a:gd name="T100" fmla="*/ 25 w 42"/>
                <a:gd name="T101" fmla="*/ 28 h 125"/>
                <a:gd name="T102" fmla="*/ 16 w 42"/>
                <a:gd name="T103" fmla="*/ 8 h 125"/>
                <a:gd name="T104" fmla="*/ 13 w 42"/>
                <a:gd name="T105" fmla="*/ 4 h 125"/>
                <a:gd name="T106" fmla="*/ 18 w 42"/>
                <a:gd name="T10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125">
                  <a:moveTo>
                    <a:pt x="23" y="122"/>
                  </a:moveTo>
                  <a:lnTo>
                    <a:pt x="21" y="122"/>
                  </a:lnTo>
                  <a:lnTo>
                    <a:pt x="17" y="122"/>
                  </a:lnTo>
                  <a:lnTo>
                    <a:pt x="17" y="122"/>
                  </a:lnTo>
                  <a:lnTo>
                    <a:pt x="21" y="122"/>
                  </a:lnTo>
                  <a:lnTo>
                    <a:pt x="23" y="122"/>
                  </a:lnTo>
                  <a:close/>
                  <a:moveTo>
                    <a:pt x="5" y="121"/>
                  </a:moveTo>
                  <a:lnTo>
                    <a:pt x="9" y="121"/>
                  </a:lnTo>
                  <a:lnTo>
                    <a:pt x="13" y="122"/>
                  </a:lnTo>
                  <a:lnTo>
                    <a:pt x="9" y="121"/>
                  </a:lnTo>
                  <a:lnTo>
                    <a:pt x="5" y="121"/>
                  </a:lnTo>
                  <a:close/>
                  <a:moveTo>
                    <a:pt x="13" y="101"/>
                  </a:moveTo>
                  <a:lnTo>
                    <a:pt x="10" y="105"/>
                  </a:lnTo>
                  <a:lnTo>
                    <a:pt x="8" y="109"/>
                  </a:lnTo>
                  <a:lnTo>
                    <a:pt x="8" y="109"/>
                  </a:lnTo>
                  <a:lnTo>
                    <a:pt x="8" y="109"/>
                  </a:lnTo>
                  <a:lnTo>
                    <a:pt x="10" y="105"/>
                  </a:lnTo>
                  <a:lnTo>
                    <a:pt x="13" y="101"/>
                  </a:lnTo>
                  <a:close/>
                  <a:moveTo>
                    <a:pt x="21" y="91"/>
                  </a:moveTo>
                  <a:lnTo>
                    <a:pt x="20" y="92"/>
                  </a:lnTo>
                  <a:lnTo>
                    <a:pt x="16" y="96"/>
                  </a:lnTo>
                  <a:lnTo>
                    <a:pt x="21" y="91"/>
                  </a:lnTo>
                  <a:close/>
                  <a:moveTo>
                    <a:pt x="31" y="75"/>
                  </a:moveTo>
                  <a:lnTo>
                    <a:pt x="27" y="80"/>
                  </a:lnTo>
                  <a:lnTo>
                    <a:pt x="30" y="76"/>
                  </a:lnTo>
                  <a:lnTo>
                    <a:pt x="31" y="75"/>
                  </a:lnTo>
                  <a:close/>
                  <a:moveTo>
                    <a:pt x="38" y="65"/>
                  </a:moveTo>
                  <a:lnTo>
                    <a:pt x="35" y="70"/>
                  </a:lnTo>
                  <a:lnTo>
                    <a:pt x="35" y="70"/>
                  </a:lnTo>
                  <a:lnTo>
                    <a:pt x="38" y="65"/>
                  </a:lnTo>
                  <a:close/>
                  <a:moveTo>
                    <a:pt x="39" y="62"/>
                  </a:moveTo>
                  <a:lnTo>
                    <a:pt x="39" y="63"/>
                  </a:lnTo>
                  <a:lnTo>
                    <a:pt x="39" y="62"/>
                  </a:lnTo>
                  <a:lnTo>
                    <a:pt x="39" y="62"/>
                  </a:lnTo>
                  <a:close/>
                  <a:moveTo>
                    <a:pt x="35" y="48"/>
                  </a:moveTo>
                  <a:lnTo>
                    <a:pt x="37" y="52"/>
                  </a:lnTo>
                  <a:lnTo>
                    <a:pt x="37" y="52"/>
                  </a:lnTo>
                  <a:lnTo>
                    <a:pt x="35" y="48"/>
                  </a:lnTo>
                  <a:close/>
                  <a:moveTo>
                    <a:pt x="30" y="33"/>
                  </a:moveTo>
                  <a:lnTo>
                    <a:pt x="33" y="40"/>
                  </a:lnTo>
                  <a:lnTo>
                    <a:pt x="33" y="38"/>
                  </a:lnTo>
                  <a:lnTo>
                    <a:pt x="30" y="33"/>
                  </a:lnTo>
                  <a:close/>
                  <a:moveTo>
                    <a:pt x="18" y="0"/>
                  </a:moveTo>
                  <a:lnTo>
                    <a:pt x="18" y="2"/>
                  </a:lnTo>
                  <a:lnTo>
                    <a:pt x="18" y="2"/>
                  </a:lnTo>
                  <a:lnTo>
                    <a:pt x="20" y="3"/>
                  </a:lnTo>
                  <a:lnTo>
                    <a:pt x="21" y="6"/>
                  </a:lnTo>
                  <a:lnTo>
                    <a:pt x="22" y="10"/>
                  </a:lnTo>
                  <a:lnTo>
                    <a:pt x="25" y="14"/>
                  </a:lnTo>
                  <a:lnTo>
                    <a:pt x="27" y="20"/>
                  </a:lnTo>
                  <a:lnTo>
                    <a:pt x="30" y="25"/>
                  </a:lnTo>
                  <a:lnTo>
                    <a:pt x="35" y="40"/>
                  </a:lnTo>
                  <a:lnTo>
                    <a:pt x="40" y="52"/>
                  </a:lnTo>
                  <a:lnTo>
                    <a:pt x="42" y="62"/>
                  </a:lnTo>
                  <a:lnTo>
                    <a:pt x="42" y="63"/>
                  </a:lnTo>
                  <a:lnTo>
                    <a:pt x="40" y="66"/>
                  </a:lnTo>
                  <a:lnTo>
                    <a:pt x="38" y="71"/>
                  </a:lnTo>
                  <a:lnTo>
                    <a:pt x="31" y="80"/>
                  </a:lnTo>
                  <a:lnTo>
                    <a:pt x="23" y="91"/>
                  </a:lnTo>
                  <a:lnTo>
                    <a:pt x="17" y="101"/>
                  </a:lnTo>
                  <a:lnTo>
                    <a:pt x="10" y="110"/>
                  </a:lnTo>
                  <a:lnTo>
                    <a:pt x="8" y="114"/>
                  </a:lnTo>
                  <a:lnTo>
                    <a:pt x="6" y="118"/>
                  </a:lnTo>
                  <a:lnTo>
                    <a:pt x="12" y="118"/>
                  </a:lnTo>
                  <a:lnTo>
                    <a:pt x="16" y="118"/>
                  </a:lnTo>
                  <a:lnTo>
                    <a:pt x="17" y="118"/>
                  </a:lnTo>
                  <a:lnTo>
                    <a:pt x="21" y="118"/>
                  </a:lnTo>
                  <a:lnTo>
                    <a:pt x="23" y="118"/>
                  </a:lnTo>
                  <a:lnTo>
                    <a:pt x="25" y="118"/>
                  </a:lnTo>
                  <a:lnTo>
                    <a:pt x="26" y="118"/>
                  </a:lnTo>
                  <a:lnTo>
                    <a:pt x="26" y="125"/>
                  </a:lnTo>
                  <a:lnTo>
                    <a:pt x="25" y="125"/>
                  </a:lnTo>
                  <a:lnTo>
                    <a:pt x="23" y="125"/>
                  </a:lnTo>
                  <a:lnTo>
                    <a:pt x="21" y="125"/>
                  </a:lnTo>
                  <a:lnTo>
                    <a:pt x="17" y="125"/>
                  </a:lnTo>
                  <a:lnTo>
                    <a:pt x="12" y="125"/>
                  </a:lnTo>
                  <a:lnTo>
                    <a:pt x="6" y="125"/>
                  </a:lnTo>
                  <a:lnTo>
                    <a:pt x="3" y="124"/>
                  </a:lnTo>
                  <a:lnTo>
                    <a:pt x="3" y="122"/>
                  </a:lnTo>
                  <a:lnTo>
                    <a:pt x="3" y="124"/>
                  </a:lnTo>
                  <a:lnTo>
                    <a:pt x="1" y="122"/>
                  </a:lnTo>
                  <a:lnTo>
                    <a:pt x="0" y="121"/>
                  </a:lnTo>
                  <a:lnTo>
                    <a:pt x="0" y="120"/>
                  </a:lnTo>
                  <a:lnTo>
                    <a:pt x="0" y="120"/>
                  </a:lnTo>
                  <a:lnTo>
                    <a:pt x="1" y="116"/>
                  </a:lnTo>
                  <a:lnTo>
                    <a:pt x="3" y="112"/>
                  </a:lnTo>
                  <a:lnTo>
                    <a:pt x="5" y="108"/>
                  </a:lnTo>
                  <a:lnTo>
                    <a:pt x="9" y="103"/>
                  </a:lnTo>
                  <a:lnTo>
                    <a:pt x="13" y="97"/>
                  </a:lnTo>
                  <a:lnTo>
                    <a:pt x="17" y="91"/>
                  </a:lnTo>
                  <a:lnTo>
                    <a:pt x="22" y="82"/>
                  </a:lnTo>
                  <a:lnTo>
                    <a:pt x="29" y="74"/>
                  </a:lnTo>
                  <a:lnTo>
                    <a:pt x="33" y="67"/>
                  </a:lnTo>
                  <a:lnTo>
                    <a:pt x="35" y="63"/>
                  </a:lnTo>
                  <a:lnTo>
                    <a:pt x="35" y="62"/>
                  </a:lnTo>
                  <a:lnTo>
                    <a:pt x="35" y="62"/>
                  </a:lnTo>
                  <a:lnTo>
                    <a:pt x="35" y="62"/>
                  </a:lnTo>
                  <a:lnTo>
                    <a:pt x="35" y="62"/>
                  </a:lnTo>
                  <a:lnTo>
                    <a:pt x="35" y="61"/>
                  </a:lnTo>
                  <a:lnTo>
                    <a:pt x="34" y="53"/>
                  </a:lnTo>
                  <a:lnTo>
                    <a:pt x="30" y="41"/>
                  </a:lnTo>
                  <a:lnTo>
                    <a:pt x="25" y="28"/>
                  </a:lnTo>
                  <a:lnTo>
                    <a:pt x="20" y="17"/>
                  </a:lnTo>
                  <a:lnTo>
                    <a:pt x="16" y="8"/>
                  </a:lnTo>
                  <a:lnTo>
                    <a:pt x="13" y="4"/>
                  </a:lnTo>
                  <a:lnTo>
                    <a:pt x="13" y="4"/>
                  </a:lnTo>
                  <a:lnTo>
                    <a:pt x="12" y="3"/>
                  </a:lnTo>
                  <a:lnTo>
                    <a:pt x="18"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0" name="组合 89"/>
          <p:cNvGrpSpPr/>
          <p:nvPr/>
        </p:nvGrpSpPr>
        <p:grpSpPr>
          <a:xfrm>
            <a:off x="3911482" y="311245"/>
            <a:ext cx="1699626" cy="4085259"/>
            <a:chOff x="3911482" y="-2787"/>
            <a:chExt cx="1699626" cy="4085259"/>
          </a:xfrm>
        </p:grpSpPr>
        <p:sp>
          <p:nvSpPr>
            <p:cNvPr id="83" name="任意多边形 82"/>
            <p:cNvSpPr/>
            <p:nvPr/>
          </p:nvSpPr>
          <p:spPr>
            <a:xfrm>
              <a:off x="4646979" y="1477817"/>
              <a:ext cx="964129" cy="2604655"/>
            </a:xfrm>
            <a:custGeom>
              <a:avLst/>
              <a:gdLst>
                <a:gd name="connsiteX0" fmla="*/ 923636 w 1177653"/>
                <a:gd name="connsiteY0" fmla="*/ 2743200 h 2743200"/>
                <a:gd name="connsiteX1" fmla="*/ 1145309 w 1177653"/>
                <a:gd name="connsiteY1" fmla="*/ 2059709 h 2743200"/>
                <a:gd name="connsiteX2" fmla="*/ 304800 w 1177653"/>
                <a:gd name="connsiteY2" fmla="*/ 1283854 h 2743200"/>
                <a:gd name="connsiteX3" fmla="*/ 0 w 1177653"/>
                <a:gd name="connsiteY3" fmla="*/ 0 h 2743200"/>
              </a:gdLst>
              <a:ahLst/>
              <a:cxnLst>
                <a:cxn ang="0">
                  <a:pos x="connsiteX0" y="connsiteY0"/>
                </a:cxn>
                <a:cxn ang="0">
                  <a:pos x="connsiteX1" y="connsiteY1"/>
                </a:cxn>
                <a:cxn ang="0">
                  <a:pos x="connsiteX2" y="connsiteY2"/>
                </a:cxn>
                <a:cxn ang="0">
                  <a:pos x="connsiteX3" y="connsiteY3"/>
                </a:cxn>
              </a:cxnLst>
              <a:rect l="l" t="t" r="r" b="b"/>
              <a:pathLst>
                <a:path w="1177653" h="2743200">
                  <a:moveTo>
                    <a:pt x="923636" y="2743200"/>
                  </a:moveTo>
                  <a:cubicBezTo>
                    <a:pt x="1086042" y="2523066"/>
                    <a:pt x="1248448" y="2302933"/>
                    <a:pt x="1145309" y="2059709"/>
                  </a:cubicBezTo>
                  <a:cubicBezTo>
                    <a:pt x="1042170" y="1816485"/>
                    <a:pt x="495685" y="1627139"/>
                    <a:pt x="304800" y="1283854"/>
                  </a:cubicBezTo>
                  <a:cubicBezTo>
                    <a:pt x="113915" y="940569"/>
                    <a:pt x="56957" y="470284"/>
                    <a:pt x="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7" name="椭圆 86"/>
            <p:cNvSpPr/>
            <p:nvPr/>
          </p:nvSpPr>
          <p:spPr>
            <a:xfrm>
              <a:off x="3911482" y="-2787"/>
              <a:ext cx="1372734" cy="1612327"/>
            </a:xfrm>
            <a:prstGeom prst="ellipse">
              <a:avLst/>
            </a:prstGeom>
            <a:blipFill>
              <a:blip r:embed="rId4"/>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latin typeface="Arial" panose="020B0604020202020204" pitchFamily="34" charset="0"/>
                  <a:ea typeface="微软雅黑" panose="020B0503020204020204" pitchFamily="34" charset="-122"/>
                  <a:sym typeface="Arial" panose="020B0604020202020204" pitchFamily="34" charset="0"/>
                </a:rPr>
                <a:t>T</a:t>
              </a:r>
              <a:endParaRPr lang="zh-CN" altLang="en-US" sz="60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1" name="组合 90"/>
          <p:cNvGrpSpPr/>
          <p:nvPr/>
        </p:nvGrpSpPr>
        <p:grpSpPr>
          <a:xfrm>
            <a:off x="5156646" y="199380"/>
            <a:ext cx="1372734" cy="4409561"/>
            <a:chOff x="5156646" y="-114652"/>
            <a:chExt cx="1372734" cy="4409561"/>
          </a:xfrm>
        </p:grpSpPr>
        <p:sp>
          <p:nvSpPr>
            <p:cNvPr id="86" name="任意多边形 85"/>
            <p:cNvSpPr/>
            <p:nvPr/>
          </p:nvSpPr>
          <p:spPr>
            <a:xfrm>
              <a:off x="5522396" y="1339273"/>
              <a:ext cx="916650" cy="2955636"/>
            </a:xfrm>
            <a:custGeom>
              <a:avLst/>
              <a:gdLst>
                <a:gd name="connsiteX0" fmla="*/ 665968 w 916650"/>
                <a:gd name="connsiteY0" fmla="*/ 2955636 h 2955636"/>
                <a:gd name="connsiteX1" fmla="*/ 906113 w 916650"/>
                <a:gd name="connsiteY1" fmla="*/ 2484582 h 2955636"/>
                <a:gd name="connsiteX2" fmla="*/ 786040 w 916650"/>
                <a:gd name="connsiteY2" fmla="*/ 1828800 h 2955636"/>
                <a:gd name="connsiteX3" fmla="*/ 28659 w 916650"/>
                <a:gd name="connsiteY3" fmla="*/ 905163 h 2955636"/>
                <a:gd name="connsiteX4" fmla="*/ 231859 w 916650"/>
                <a:gd name="connsiteY4" fmla="*/ 0 h 2955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650" h="2955636">
                  <a:moveTo>
                    <a:pt x="665968" y="2955636"/>
                  </a:moveTo>
                  <a:cubicBezTo>
                    <a:pt x="776034" y="2814012"/>
                    <a:pt x="886101" y="2672388"/>
                    <a:pt x="906113" y="2484582"/>
                  </a:cubicBezTo>
                  <a:cubicBezTo>
                    <a:pt x="926125" y="2296776"/>
                    <a:pt x="932282" y="2092036"/>
                    <a:pt x="786040" y="1828800"/>
                  </a:cubicBezTo>
                  <a:cubicBezTo>
                    <a:pt x="639798" y="1565563"/>
                    <a:pt x="121023" y="1209963"/>
                    <a:pt x="28659" y="905163"/>
                  </a:cubicBezTo>
                  <a:cubicBezTo>
                    <a:pt x="-63705" y="600363"/>
                    <a:pt x="84077" y="300181"/>
                    <a:pt x="231859"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8" name="椭圆 87"/>
            <p:cNvSpPr/>
            <p:nvPr/>
          </p:nvSpPr>
          <p:spPr>
            <a:xfrm rot="444192">
              <a:off x="5156646" y="-114652"/>
              <a:ext cx="1372734" cy="1612327"/>
            </a:xfrm>
            <a:prstGeom prst="ellipse">
              <a:avLst/>
            </a:prstGeom>
            <a:blipFill>
              <a:blip r:embed="rId4"/>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latin typeface="Arial" panose="020B0604020202020204" pitchFamily="34" charset="0"/>
                  <a:ea typeface="微软雅黑" panose="020B0503020204020204" pitchFamily="34" charset="-122"/>
                  <a:sym typeface="Arial" panose="020B0604020202020204" pitchFamily="34" charset="0"/>
                </a:rPr>
                <a:t>W</a:t>
              </a:r>
              <a:endParaRPr lang="zh-CN" altLang="en-US" sz="60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2" name="组合 91"/>
          <p:cNvGrpSpPr/>
          <p:nvPr/>
        </p:nvGrpSpPr>
        <p:grpSpPr>
          <a:xfrm>
            <a:off x="6202534" y="429024"/>
            <a:ext cx="1372734" cy="4179917"/>
            <a:chOff x="6202534" y="114992"/>
            <a:chExt cx="1372734" cy="4179917"/>
          </a:xfrm>
        </p:grpSpPr>
        <p:sp>
          <p:nvSpPr>
            <p:cNvPr id="85" name="任意多边形 84"/>
            <p:cNvSpPr/>
            <p:nvPr/>
          </p:nvSpPr>
          <p:spPr>
            <a:xfrm>
              <a:off x="6291865" y="1357745"/>
              <a:ext cx="842245" cy="2937164"/>
            </a:xfrm>
            <a:custGeom>
              <a:avLst/>
              <a:gdLst>
                <a:gd name="connsiteX0" fmla="*/ 71990 w 842245"/>
                <a:gd name="connsiteY0" fmla="*/ 2937164 h 2937164"/>
                <a:gd name="connsiteX1" fmla="*/ 71990 w 842245"/>
                <a:gd name="connsiteY1" fmla="*/ 2438400 h 2937164"/>
                <a:gd name="connsiteX2" fmla="*/ 820135 w 842245"/>
                <a:gd name="connsiteY2" fmla="*/ 1034473 h 2937164"/>
                <a:gd name="connsiteX3" fmla="*/ 570753 w 842245"/>
                <a:gd name="connsiteY3" fmla="*/ 0 h 2937164"/>
              </a:gdLst>
              <a:ahLst/>
              <a:cxnLst>
                <a:cxn ang="0">
                  <a:pos x="connsiteX0" y="connsiteY0"/>
                </a:cxn>
                <a:cxn ang="0">
                  <a:pos x="connsiteX1" y="connsiteY1"/>
                </a:cxn>
                <a:cxn ang="0">
                  <a:pos x="connsiteX2" y="connsiteY2"/>
                </a:cxn>
                <a:cxn ang="0">
                  <a:pos x="connsiteX3" y="connsiteY3"/>
                </a:cxn>
              </a:cxnLst>
              <a:rect l="l" t="t" r="r" b="b"/>
              <a:pathLst>
                <a:path w="842245" h="2937164">
                  <a:moveTo>
                    <a:pt x="71990" y="2937164"/>
                  </a:moveTo>
                  <a:cubicBezTo>
                    <a:pt x="9644" y="2846339"/>
                    <a:pt x="-52701" y="2755515"/>
                    <a:pt x="71990" y="2438400"/>
                  </a:cubicBezTo>
                  <a:cubicBezTo>
                    <a:pt x="196681" y="2121285"/>
                    <a:pt x="737008" y="1440873"/>
                    <a:pt x="820135" y="1034473"/>
                  </a:cubicBezTo>
                  <a:cubicBezTo>
                    <a:pt x="903262" y="628073"/>
                    <a:pt x="737007" y="314036"/>
                    <a:pt x="570753"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9" name="椭圆 88"/>
            <p:cNvSpPr/>
            <p:nvPr/>
          </p:nvSpPr>
          <p:spPr>
            <a:xfrm rot="20875152">
              <a:off x="6202534" y="114992"/>
              <a:ext cx="1372734" cy="1612327"/>
            </a:xfrm>
            <a:prstGeom prst="ellipse">
              <a:avLst/>
            </a:prstGeom>
            <a:blipFill>
              <a:blip r:embed="rId4"/>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latin typeface="Arial" panose="020B0604020202020204" pitchFamily="34" charset="0"/>
                  <a:ea typeface="微软雅黑" panose="020B0503020204020204" pitchFamily="34" charset="-122"/>
                  <a:sym typeface="Arial" panose="020B0604020202020204" pitchFamily="34" charset="0"/>
                </a:rPr>
                <a:t>O</a:t>
              </a:r>
              <a:endParaRPr lang="zh-CN" altLang="en-US" sz="60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93" name="文本框 92"/>
          <p:cNvSpPr txBox="1"/>
          <p:nvPr/>
        </p:nvSpPr>
        <p:spPr>
          <a:xfrm>
            <a:off x="3148039" y="2357511"/>
            <a:ext cx="5389947" cy="584775"/>
          </a:xfrm>
          <a:prstGeom prst="rect">
            <a:avLst/>
          </a:prstGeom>
          <a:noFill/>
        </p:spPr>
        <p:txBody>
          <a:bodyPr wrap="square" rtlCol="0">
            <a:spAutoFit/>
          </a:bodyPr>
          <a:lstStyle/>
          <a:p>
            <a:pPr algn="ctr"/>
            <a:r>
              <a:rPr lang="zh-CN" altLang="en-US" sz="3200" dirty="0">
                <a:blipFill>
                  <a:blip r:embed="rId4"/>
                  <a:stretch>
                    <a:fillRect/>
                  </a:stretch>
                </a:blipFill>
                <a:latin typeface="Arial" panose="020B0604020202020204" pitchFamily="34" charset="0"/>
                <a:ea typeface="微软雅黑" panose="020B0503020204020204" pitchFamily="34" charset="-122"/>
                <a:sym typeface="Arial" panose="020B0604020202020204" pitchFamily="34" charset="0"/>
              </a:rPr>
              <a:t>数据处理</a:t>
            </a:r>
          </a:p>
        </p:txBody>
      </p:sp>
    </p:spTree>
    <p:extLst>
      <p:ext uri="{BB962C8B-B14F-4D97-AF65-F5344CB8AC3E}">
        <p14:creationId xmlns:p14="http://schemas.microsoft.com/office/powerpoint/2010/main" val="302165298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4000"/>
            <a:lum/>
          </a:blip>
          <a:srcRect/>
          <a:stretch>
            <a:fillRect t="-6000" b="-6000"/>
          </a:stretch>
        </a:blipFill>
        <a:effectLst/>
      </p:bgPr>
    </p:bg>
    <p:spTree>
      <p:nvGrpSpPr>
        <p:cNvPr id="1" name=""/>
        <p:cNvGrpSpPr/>
        <p:nvPr/>
      </p:nvGrpSpPr>
      <p:grpSpPr>
        <a:xfrm>
          <a:off x="0" y="0"/>
          <a:ext cx="0" cy="0"/>
          <a:chOff x="0" y="0"/>
          <a:chExt cx="0" cy="0"/>
        </a:xfrm>
      </p:grpSpPr>
      <p:grpSp>
        <p:nvGrpSpPr>
          <p:cNvPr id="1908" name="组合 1907"/>
          <p:cNvGrpSpPr/>
          <p:nvPr/>
        </p:nvGrpSpPr>
        <p:grpSpPr>
          <a:xfrm>
            <a:off x="796395" y="2492675"/>
            <a:ext cx="5359858" cy="3086088"/>
            <a:chOff x="3341399" y="2938174"/>
            <a:chExt cx="2398713" cy="1381126"/>
          </a:xfrm>
          <a:solidFill>
            <a:schemeClr val="accent1"/>
          </a:solidFill>
        </p:grpSpPr>
        <p:sp>
          <p:nvSpPr>
            <p:cNvPr id="1894" name="Freeform 281"/>
            <p:cNvSpPr>
              <a:spLocks/>
            </p:cNvSpPr>
            <p:nvPr/>
          </p:nvSpPr>
          <p:spPr bwMode="auto">
            <a:xfrm>
              <a:off x="5073362" y="3423949"/>
              <a:ext cx="185738" cy="182563"/>
            </a:xfrm>
            <a:custGeom>
              <a:avLst/>
              <a:gdLst>
                <a:gd name="T0" fmla="*/ 30 w 117"/>
                <a:gd name="T1" fmla="*/ 0 h 115"/>
                <a:gd name="T2" fmla="*/ 31 w 117"/>
                <a:gd name="T3" fmla="*/ 0 h 115"/>
                <a:gd name="T4" fmla="*/ 33 w 117"/>
                <a:gd name="T5" fmla="*/ 1 h 115"/>
                <a:gd name="T6" fmla="*/ 34 w 117"/>
                <a:gd name="T7" fmla="*/ 2 h 115"/>
                <a:gd name="T8" fmla="*/ 34 w 117"/>
                <a:gd name="T9" fmla="*/ 5 h 115"/>
                <a:gd name="T10" fmla="*/ 31 w 117"/>
                <a:gd name="T11" fmla="*/ 11 h 115"/>
                <a:gd name="T12" fmla="*/ 28 w 117"/>
                <a:gd name="T13" fmla="*/ 17 h 115"/>
                <a:gd name="T14" fmla="*/ 26 w 117"/>
                <a:gd name="T15" fmla="*/ 24 h 115"/>
                <a:gd name="T16" fmla="*/ 19 w 117"/>
                <a:gd name="T17" fmla="*/ 37 h 115"/>
                <a:gd name="T18" fmla="*/ 13 w 117"/>
                <a:gd name="T19" fmla="*/ 49 h 115"/>
                <a:gd name="T20" fmla="*/ 9 w 117"/>
                <a:gd name="T21" fmla="*/ 61 h 115"/>
                <a:gd name="T22" fmla="*/ 6 w 117"/>
                <a:gd name="T23" fmla="*/ 74 h 115"/>
                <a:gd name="T24" fmla="*/ 6 w 117"/>
                <a:gd name="T25" fmla="*/ 85 h 115"/>
                <a:gd name="T26" fmla="*/ 11 w 117"/>
                <a:gd name="T27" fmla="*/ 93 h 115"/>
                <a:gd name="T28" fmla="*/ 20 w 117"/>
                <a:gd name="T29" fmla="*/ 99 h 115"/>
                <a:gd name="T30" fmla="*/ 30 w 117"/>
                <a:gd name="T31" fmla="*/ 99 h 115"/>
                <a:gd name="T32" fmla="*/ 41 w 117"/>
                <a:gd name="T33" fmla="*/ 97 h 115"/>
                <a:gd name="T34" fmla="*/ 52 w 117"/>
                <a:gd name="T35" fmla="*/ 93 h 115"/>
                <a:gd name="T36" fmla="*/ 63 w 117"/>
                <a:gd name="T37" fmla="*/ 89 h 115"/>
                <a:gd name="T38" fmla="*/ 75 w 117"/>
                <a:gd name="T39" fmla="*/ 86 h 115"/>
                <a:gd name="T40" fmla="*/ 86 w 117"/>
                <a:gd name="T41" fmla="*/ 85 h 115"/>
                <a:gd name="T42" fmla="*/ 97 w 117"/>
                <a:gd name="T43" fmla="*/ 88 h 115"/>
                <a:gd name="T44" fmla="*/ 107 w 117"/>
                <a:gd name="T45" fmla="*/ 96 h 115"/>
                <a:gd name="T46" fmla="*/ 117 w 117"/>
                <a:gd name="T47" fmla="*/ 110 h 115"/>
                <a:gd name="T48" fmla="*/ 117 w 117"/>
                <a:gd name="T49" fmla="*/ 112 h 115"/>
                <a:gd name="T50" fmla="*/ 115 w 117"/>
                <a:gd name="T51" fmla="*/ 114 h 115"/>
                <a:gd name="T52" fmla="*/ 115 w 117"/>
                <a:gd name="T53" fmla="*/ 114 h 115"/>
                <a:gd name="T54" fmla="*/ 113 w 117"/>
                <a:gd name="T55" fmla="*/ 115 h 115"/>
                <a:gd name="T56" fmla="*/ 111 w 117"/>
                <a:gd name="T57" fmla="*/ 114 h 115"/>
                <a:gd name="T58" fmla="*/ 110 w 117"/>
                <a:gd name="T59" fmla="*/ 112 h 115"/>
                <a:gd name="T60" fmla="*/ 101 w 117"/>
                <a:gd name="T61" fmla="*/ 100 h 115"/>
                <a:gd name="T62" fmla="*/ 90 w 117"/>
                <a:gd name="T63" fmla="*/ 93 h 115"/>
                <a:gd name="T64" fmla="*/ 79 w 117"/>
                <a:gd name="T65" fmla="*/ 92 h 115"/>
                <a:gd name="T66" fmla="*/ 68 w 117"/>
                <a:gd name="T67" fmla="*/ 95 h 115"/>
                <a:gd name="T68" fmla="*/ 55 w 117"/>
                <a:gd name="T69" fmla="*/ 99 h 115"/>
                <a:gd name="T70" fmla="*/ 42 w 117"/>
                <a:gd name="T71" fmla="*/ 104 h 115"/>
                <a:gd name="T72" fmla="*/ 28 w 117"/>
                <a:gd name="T73" fmla="*/ 107 h 115"/>
                <a:gd name="T74" fmla="*/ 17 w 117"/>
                <a:gd name="T75" fmla="*/ 106 h 115"/>
                <a:gd name="T76" fmla="*/ 5 w 117"/>
                <a:gd name="T77" fmla="*/ 97 h 115"/>
                <a:gd name="T78" fmla="*/ 0 w 117"/>
                <a:gd name="T79" fmla="*/ 88 h 115"/>
                <a:gd name="T80" fmla="*/ 0 w 117"/>
                <a:gd name="T81" fmla="*/ 77 h 115"/>
                <a:gd name="T82" fmla="*/ 1 w 117"/>
                <a:gd name="T83" fmla="*/ 63 h 115"/>
                <a:gd name="T84" fmla="*/ 6 w 117"/>
                <a:gd name="T85" fmla="*/ 49 h 115"/>
                <a:gd name="T86" fmla="*/ 12 w 117"/>
                <a:gd name="T87" fmla="*/ 35 h 115"/>
                <a:gd name="T88" fmla="*/ 19 w 117"/>
                <a:gd name="T89" fmla="*/ 22 h 115"/>
                <a:gd name="T90" fmla="*/ 22 w 117"/>
                <a:gd name="T91" fmla="*/ 15 h 115"/>
                <a:gd name="T92" fmla="*/ 24 w 117"/>
                <a:gd name="T93" fmla="*/ 8 h 115"/>
                <a:gd name="T94" fmla="*/ 27 w 117"/>
                <a:gd name="T95" fmla="*/ 2 h 115"/>
                <a:gd name="T96" fmla="*/ 28 w 117"/>
                <a:gd name="T97" fmla="*/ 1 h 115"/>
                <a:gd name="T98" fmla="*/ 30 w 117"/>
                <a:gd name="T9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15">
                  <a:moveTo>
                    <a:pt x="30" y="0"/>
                  </a:moveTo>
                  <a:lnTo>
                    <a:pt x="31" y="0"/>
                  </a:lnTo>
                  <a:lnTo>
                    <a:pt x="33" y="1"/>
                  </a:lnTo>
                  <a:lnTo>
                    <a:pt x="34" y="2"/>
                  </a:lnTo>
                  <a:lnTo>
                    <a:pt x="34" y="5"/>
                  </a:lnTo>
                  <a:lnTo>
                    <a:pt x="31" y="11"/>
                  </a:lnTo>
                  <a:lnTo>
                    <a:pt x="28" y="17"/>
                  </a:lnTo>
                  <a:lnTo>
                    <a:pt x="26" y="24"/>
                  </a:lnTo>
                  <a:lnTo>
                    <a:pt x="19" y="37"/>
                  </a:lnTo>
                  <a:lnTo>
                    <a:pt x="13" y="49"/>
                  </a:lnTo>
                  <a:lnTo>
                    <a:pt x="9" y="61"/>
                  </a:lnTo>
                  <a:lnTo>
                    <a:pt x="6" y="74"/>
                  </a:lnTo>
                  <a:lnTo>
                    <a:pt x="6" y="85"/>
                  </a:lnTo>
                  <a:lnTo>
                    <a:pt x="11" y="93"/>
                  </a:lnTo>
                  <a:lnTo>
                    <a:pt x="20" y="99"/>
                  </a:lnTo>
                  <a:lnTo>
                    <a:pt x="30" y="99"/>
                  </a:lnTo>
                  <a:lnTo>
                    <a:pt x="41" y="97"/>
                  </a:lnTo>
                  <a:lnTo>
                    <a:pt x="52" y="93"/>
                  </a:lnTo>
                  <a:lnTo>
                    <a:pt x="63" y="89"/>
                  </a:lnTo>
                  <a:lnTo>
                    <a:pt x="75" y="86"/>
                  </a:lnTo>
                  <a:lnTo>
                    <a:pt x="86" y="85"/>
                  </a:lnTo>
                  <a:lnTo>
                    <a:pt x="97" y="88"/>
                  </a:lnTo>
                  <a:lnTo>
                    <a:pt x="107" y="96"/>
                  </a:lnTo>
                  <a:lnTo>
                    <a:pt x="117" y="110"/>
                  </a:lnTo>
                  <a:lnTo>
                    <a:pt x="117" y="112"/>
                  </a:lnTo>
                  <a:lnTo>
                    <a:pt x="115" y="114"/>
                  </a:lnTo>
                  <a:lnTo>
                    <a:pt x="115" y="114"/>
                  </a:lnTo>
                  <a:lnTo>
                    <a:pt x="113" y="115"/>
                  </a:lnTo>
                  <a:lnTo>
                    <a:pt x="111" y="114"/>
                  </a:lnTo>
                  <a:lnTo>
                    <a:pt x="110" y="112"/>
                  </a:lnTo>
                  <a:lnTo>
                    <a:pt x="101" y="100"/>
                  </a:lnTo>
                  <a:lnTo>
                    <a:pt x="90" y="93"/>
                  </a:lnTo>
                  <a:lnTo>
                    <a:pt x="79" y="92"/>
                  </a:lnTo>
                  <a:lnTo>
                    <a:pt x="68" y="95"/>
                  </a:lnTo>
                  <a:lnTo>
                    <a:pt x="55" y="99"/>
                  </a:lnTo>
                  <a:lnTo>
                    <a:pt x="42" y="104"/>
                  </a:lnTo>
                  <a:lnTo>
                    <a:pt x="28" y="107"/>
                  </a:lnTo>
                  <a:lnTo>
                    <a:pt x="17" y="106"/>
                  </a:lnTo>
                  <a:lnTo>
                    <a:pt x="5" y="97"/>
                  </a:lnTo>
                  <a:lnTo>
                    <a:pt x="0" y="88"/>
                  </a:lnTo>
                  <a:lnTo>
                    <a:pt x="0" y="77"/>
                  </a:lnTo>
                  <a:lnTo>
                    <a:pt x="1" y="63"/>
                  </a:lnTo>
                  <a:lnTo>
                    <a:pt x="6" y="49"/>
                  </a:lnTo>
                  <a:lnTo>
                    <a:pt x="12" y="35"/>
                  </a:lnTo>
                  <a:lnTo>
                    <a:pt x="19" y="22"/>
                  </a:lnTo>
                  <a:lnTo>
                    <a:pt x="22" y="15"/>
                  </a:lnTo>
                  <a:lnTo>
                    <a:pt x="24" y="8"/>
                  </a:lnTo>
                  <a:lnTo>
                    <a:pt x="27" y="2"/>
                  </a:lnTo>
                  <a:lnTo>
                    <a:pt x="28" y="1"/>
                  </a:lnTo>
                  <a:lnTo>
                    <a:pt x="3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95" name="Freeform 282"/>
            <p:cNvSpPr>
              <a:spLocks/>
            </p:cNvSpPr>
            <p:nvPr/>
          </p:nvSpPr>
          <p:spPr bwMode="auto">
            <a:xfrm>
              <a:off x="3341399" y="2958812"/>
              <a:ext cx="698500" cy="258763"/>
            </a:xfrm>
            <a:custGeom>
              <a:avLst/>
              <a:gdLst>
                <a:gd name="T0" fmla="*/ 382 w 440"/>
                <a:gd name="T1" fmla="*/ 11 h 163"/>
                <a:gd name="T2" fmla="*/ 433 w 440"/>
                <a:gd name="T3" fmla="*/ 47 h 163"/>
                <a:gd name="T4" fmla="*/ 436 w 440"/>
                <a:gd name="T5" fmla="*/ 79 h 163"/>
                <a:gd name="T6" fmla="*/ 424 w 440"/>
                <a:gd name="T7" fmla="*/ 89 h 163"/>
                <a:gd name="T8" fmla="*/ 421 w 440"/>
                <a:gd name="T9" fmla="*/ 83 h 163"/>
                <a:gd name="T10" fmla="*/ 432 w 440"/>
                <a:gd name="T11" fmla="*/ 73 h 163"/>
                <a:gd name="T12" fmla="*/ 428 w 440"/>
                <a:gd name="T13" fmla="*/ 51 h 163"/>
                <a:gd name="T14" fmla="*/ 381 w 440"/>
                <a:gd name="T15" fmla="*/ 18 h 163"/>
                <a:gd name="T16" fmla="*/ 323 w 440"/>
                <a:gd name="T17" fmla="*/ 7 h 163"/>
                <a:gd name="T18" fmla="*/ 294 w 440"/>
                <a:gd name="T19" fmla="*/ 29 h 163"/>
                <a:gd name="T20" fmla="*/ 289 w 440"/>
                <a:gd name="T21" fmla="*/ 58 h 163"/>
                <a:gd name="T22" fmla="*/ 264 w 440"/>
                <a:gd name="T23" fmla="*/ 73 h 163"/>
                <a:gd name="T24" fmla="*/ 230 w 440"/>
                <a:gd name="T25" fmla="*/ 69 h 163"/>
                <a:gd name="T26" fmla="*/ 194 w 440"/>
                <a:gd name="T27" fmla="*/ 82 h 163"/>
                <a:gd name="T28" fmla="*/ 151 w 440"/>
                <a:gd name="T29" fmla="*/ 97 h 163"/>
                <a:gd name="T30" fmla="*/ 101 w 440"/>
                <a:gd name="T31" fmla="*/ 91 h 163"/>
                <a:gd name="T32" fmla="*/ 82 w 440"/>
                <a:gd name="T33" fmla="*/ 102 h 163"/>
                <a:gd name="T34" fmla="*/ 78 w 440"/>
                <a:gd name="T35" fmla="*/ 112 h 163"/>
                <a:gd name="T36" fmla="*/ 73 w 440"/>
                <a:gd name="T37" fmla="*/ 123 h 163"/>
                <a:gd name="T38" fmla="*/ 55 w 440"/>
                <a:gd name="T39" fmla="*/ 134 h 163"/>
                <a:gd name="T40" fmla="*/ 20 w 440"/>
                <a:gd name="T41" fmla="*/ 135 h 163"/>
                <a:gd name="T42" fmla="*/ 35 w 440"/>
                <a:gd name="T43" fmla="*/ 148 h 163"/>
                <a:gd name="T44" fmla="*/ 85 w 440"/>
                <a:gd name="T45" fmla="*/ 153 h 163"/>
                <a:gd name="T46" fmla="*/ 132 w 440"/>
                <a:gd name="T47" fmla="*/ 155 h 163"/>
                <a:gd name="T48" fmla="*/ 234 w 440"/>
                <a:gd name="T49" fmla="*/ 127 h 163"/>
                <a:gd name="T50" fmla="*/ 289 w 440"/>
                <a:gd name="T51" fmla="*/ 112 h 163"/>
                <a:gd name="T52" fmla="*/ 289 w 440"/>
                <a:gd name="T53" fmla="*/ 118 h 163"/>
                <a:gd name="T54" fmla="*/ 205 w 440"/>
                <a:gd name="T55" fmla="*/ 145 h 163"/>
                <a:gd name="T56" fmla="*/ 104 w 440"/>
                <a:gd name="T57" fmla="*/ 163 h 163"/>
                <a:gd name="T58" fmla="*/ 85 w 440"/>
                <a:gd name="T59" fmla="*/ 162 h 163"/>
                <a:gd name="T60" fmla="*/ 35 w 440"/>
                <a:gd name="T61" fmla="*/ 156 h 163"/>
                <a:gd name="T62" fmla="*/ 0 w 440"/>
                <a:gd name="T63" fmla="*/ 137 h 163"/>
                <a:gd name="T64" fmla="*/ 1 w 440"/>
                <a:gd name="T65" fmla="*/ 133 h 163"/>
                <a:gd name="T66" fmla="*/ 48 w 440"/>
                <a:gd name="T67" fmla="*/ 129 h 163"/>
                <a:gd name="T68" fmla="*/ 68 w 440"/>
                <a:gd name="T69" fmla="*/ 118 h 163"/>
                <a:gd name="T70" fmla="*/ 71 w 440"/>
                <a:gd name="T71" fmla="*/ 107 h 163"/>
                <a:gd name="T72" fmla="*/ 79 w 440"/>
                <a:gd name="T73" fmla="*/ 94 h 163"/>
                <a:gd name="T74" fmla="*/ 117 w 440"/>
                <a:gd name="T75" fmla="*/ 84 h 163"/>
                <a:gd name="T76" fmla="*/ 166 w 440"/>
                <a:gd name="T77" fmla="*/ 89 h 163"/>
                <a:gd name="T78" fmla="*/ 201 w 440"/>
                <a:gd name="T79" fmla="*/ 69 h 163"/>
                <a:gd name="T80" fmla="*/ 235 w 440"/>
                <a:gd name="T81" fmla="*/ 62 h 163"/>
                <a:gd name="T82" fmla="*/ 256 w 440"/>
                <a:gd name="T83" fmla="*/ 67 h 163"/>
                <a:gd name="T84" fmla="*/ 281 w 440"/>
                <a:gd name="T85" fmla="*/ 58 h 163"/>
                <a:gd name="T86" fmla="*/ 286 w 440"/>
                <a:gd name="T87" fmla="*/ 32 h 163"/>
                <a:gd name="T88" fmla="*/ 305 w 440"/>
                <a:gd name="T89" fmla="*/ 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0" h="163">
                  <a:moveTo>
                    <a:pt x="340" y="0"/>
                  </a:moveTo>
                  <a:lnTo>
                    <a:pt x="362" y="5"/>
                  </a:lnTo>
                  <a:lnTo>
                    <a:pt x="382" y="11"/>
                  </a:lnTo>
                  <a:lnTo>
                    <a:pt x="403" y="21"/>
                  </a:lnTo>
                  <a:lnTo>
                    <a:pt x="421" y="34"/>
                  </a:lnTo>
                  <a:lnTo>
                    <a:pt x="433" y="47"/>
                  </a:lnTo>
                  <a:lnTo>
                    <a:pt x="440" y="62"/>
                  </a:lnTo>
                  <a:lnTo>
                    <a:pt x="440" y="71"/>
                  </a:lnTo>
                  <a:lnTo>
                    <a:pt x="436" y="79"/>
                  </a:lnTo>
                  <a:lnTo>
                    <a:pt x="427" y="89"/>
                  </a:lnTo>
                  <a:lnTo>
                    <a:pt x="425" y="89"/>
                  </a:lnTo>
                  <a:lnTo>
                    <a:pt x="424" y="89"/>
                  </a:lnTo>
                  <a:lnTo>
                    <a:pt x="422" y="87"/>
                  </a:lnTo>
                  <a:lnTo>
                    <a:pt x="421" y="86"/>
                  </a:lnTo>
                  <a:lnTo>
                    <a:pt x="421" y="83"/>
                  </a:lnTo>
                  <a:lnTo>
                    <a:pt x="422" y="82"/>
                  </a:lnTo>
                  <a:lnTo>
                    <a:pt x="428" y="78"/>
                  </a:lnTo>
                  <a:lnTo>
                    <a:pt x="432" y="73"/>
                  </a:lnTo>
                  <a:lnTo>
                    <a:pt x="433" y="69"/>
                  </a:lnTo>
                  <a:lnTo>
                    <a:pt x="433" y="64"/>
                  </a:lnTo>
                  <a:lnTo>
                    <a:pt x="428" y="51"/>
                  </a:lnTo>
                  <a:lnTo>
                    <a:pt x="417" y="39"/>
                  </a:lnTo>
                  <a:lnTo>
                    <a:pt x="400" y="28"/>
                  </a:lnTo>
                  <a:lnTo>
                    <a:pt x="381" y="18"/>
                  </a:lnTo>
                  <a:lnTo>
                    <a:pt x="360" y="11"/>
                  </a:lnTo>
                  <a:lnTo>
                    <a:pt x="340" y="7"/>
                  </a:lnTo>
                  <a:lnTo>
                    <a:pt x="323" y="7"/>
                  </a:lnTo>
                  <a:lnTo>
                    <a:pt x="309" y="11"/>
                  </a:lnTo>
                  <a:lnTo>
                    <a:pt x="298" y="20"/>
                  </a:lnTo>
                  <a:lnTo>
                    <a:pt x="294" y="29"/>
                  </a:lnTo>
                  <a:lnTo>
                    <a:pt x="292" y="42"/>
                  </a:lnTo>
                  <a:lnTo>
                    <a:pt x="290" y="50"/>
                  </a:lnTo>
                  <a:lnTo>
                    <a:pt x="289" y="58"/>
                  </a:lnTo>
                  <a:lnTo>
                    <a:pt x="285" y="65"/>
                  </a:lnTo>
                  <a:lnTo>
                    <a:pt x="276" y="71"/>
                  </a:lnTo>
                  <a:lnTo>
                    <a:pt x="264" y="73"/>
                  </a:lnTo>
                  <a:lnTo>
                    <a:pt x="252" y="73"/>
                  </a:lnTo>
                  <a:lnTo>
                    <a:pt x="241" y="71"/>
                  </a:lnTo>
                  <a:lnTo>
                    <a:pt x="230" y="69"/>
                  </a:lnTo>
                  <a:lnTo>
                    <a:pt x="216" y="71"/>
                  </a:lnTo>
                  <a:lnTo>
                    <a:pt x="205" y="75"/>
                  </a:lnTo>
                  <a:lnTo>
                    <a:pt x="194" y="82"/>
                  </a:lnTo>
                  <a:lnTo>
                    <a:pt x="183" y="90"/>
                  </a:lnTo>
                  <a:lnTo>
                    <a:pt x="169" y="96"/>
                  </a:lnTo>
                  <a:lnTo>
                    <a:pt x="151" y="97"/>
                  </a:lnTo>
                  <a:lnTo>
                    <a:pt x="133" y="94"/>
                  </a:lnTo>
                  <a:lnTo>
                    <a:pt x="117" y="91"/>
                  </a:lnTo>
                  <a:lnTo>
                    <a:pt x="101" y="91"/>
                  </a:lnTo>
                  <a:lnTo>
                    <a:pt x="89" y="97"/>
                  </a:lnTo>
                  <a:lnTo>
                    <a:pt x="85" y="100"/>
                  </a:lnTo>
                  <a:lnTo>
                    <a:pt x="82" y="102"/>
                  </a:lnTo>
                  <a:lnTo>
                    <a:pt x="79" y="105"/>
                  </a:lnTo>
                  <a:lnTo>
                    <a:pt x="78" y="109"/>
                  </a:lnTo>
                  <a:lnTo>
                    <a:pt x="78" y="112"/>
                  </a:lnTo>
                  <a:lnTo>
                    <a:pt x="77" y="116"/>
                  </a:lnTo>
                  <a:lnTo>
                    <a:pt x="75" y="120"/>
                  </a:lnTo>
                  <a:lnTo>
                    <a:pt x="73" y="123"/>
                  </a:lnTo>
                  <a:lnTo>
                    <a:pt x="70" y="127"/>
                  </a:lnTo>
                  <a:lnTo>
                    <a:pt x="64" y="131"/>
                  </a:lnTo>
                  <a:lnTo>
                    <a:pt x="55" y="134"/>
                  </a:lnTo>
                  <a:lnTo>
                    <a:pt x="44" y="135"/>
                  </a:lnTo>
                  <a:lnTo>
                    <a:pt x="33" y="135"/>
                  </a:lnTo>
                  <a:lnTo>
                    <a:pt x="20" y="135"/>
                  </a:lnTo>
                  <a:lnTo>
                    <a:pt x="9" y="137"/>
                  </a:lnTo>
                  <a:lnTo>
                    <a:pt x="19" y="144"/>
                  </a:lnTo>
                  <a:lnTo>
                    <a:pt x="35" y="148"/>
                  </a:lnTo>
                  <a:lnTo>
                    <a:pt x="52" y="151"/>
                  </a:lnTo>
                  <a:lnTo>
                    <a:pt x="70" y="153"/>
                  </a:lnTo>
                  <a:lnTo>
                    <a:pt x="85" y="153"/>
                  </a:lnTo>
                  <a:lnTo>
                    <a:pt x="92" y="155"/>
                  </a:lnTo>
                  <a:lnTo>
                    <a:pt x="97" y="155"/>
                  </a:lnTo>
                  <a:lnTo>
                    <a:pt x="132" y="155"/>
                  </a:lnTo>
                  <a:lnTo>
                    <a:pt x="166" y="149"/>
                  </a:lnTo>
                  <a:lnTo>
                    <a:pt x="201" y="140"/>
                  </a:lnTo>
                  <a:lnTo>
                    <a:pt x="234" y="127"/>
                  </a:lnTo>
                  <a:lnTo>
                    <a:pt x="285" y="111"/>
                  </a:lnTo>
                  <a:lnTo>
                    <a:pt x="287" y="111"/>
                  </a:lnTo>
                  <a:lnTo>
                    <a:pt x="289" y="112"/>
                  </a:lnTo>
                  <a:lnTo>
                    <a:pt x="289" y="113"/>
                  </a:lnTo>
                  <a:lnTo>
                    <a:pt x="290" y="115"/>
                  </a:lnTo>
                  <a:lnTo>
                    <a:pt x="289" y="118"/>
                  </a:lnTo>
                  <a:lnTo>
                    <a:pt x="287" y="118"/>
                  </a:lnTo>
                  <a:lnTo>
                    <a:pt x="236" y="134"/>
                  </a:lnTo>
                  <a:lnTo>
                    <a:pt x="205" y="145"/>
                  </a:lnTo>
                  <a:lnTo>
                    <a:pt x="172" y="155"/>
                  </a:lnTo>
                  <a:lnTo>
                    <a:pt x="139" y="162"/>
                  </a:lnTo>
                  <a:lnTo>
                    <a:pt x="104" y="163"/>
                  </a:lnTo>
                  <a:lnTo>
                    <a:pt x="96" y="162"/>
                  </a:lnTo>
                  <a:lnTo>
                    <a:pt x="90" y="162"/>
                  </a:lnTo>
                  <a:lnTo>
                    <a:pt x="85" y="162"/>
                  </a:lnTo>
                  <a:lnTo>
                    <a:pt x="70" y="160"/>
                  </a:lnTo>
                  <a:lnTo>
                    <a:pt x="53" y="159"/>
                  </a:lnTo>
                  <a:lnTo>
                    <a:pt x="35" y="156"/>
                  </a:lnTo>
                  <a:lnTo>
                    <a:pt x="20" y="152"/>
                  </a:lnTo>
                  <a:lnTo>
                    <a:pt x="8" y="145"/>
                  </a:lnTo>
                  <a:lnTo>
                    <a:pt x="0" y="137"/>
                  </a:lnTo>
                  <a:lnTo>
                    <a:pt x="0" y="135"/>
                  </a:lnTo>
                  <a:lnTo>
                    <a:pt x="0" y="134"/>
                  </a:lnTo>
                  <a:lnTo>
                    <a:pt x="1" y="133"/>
                  </a:lnTo>
                  <a:lnTo>
                    <a:pt x="16" y="129"/>
                  </a:lnTo>
                  <a:lnTo>
                    <a:pt x="33" y="129"/>
                  </a:lnTo>
                  <a:lnTo>
                    <a:pt x="48" y="129"/>
                  </a:lnTo>
                  <a:lnTo>
                    <a:pt x="60" y="124"/>
                  </a:lnTo>
                  <a:lnTo>
                    <a:pt x="66" y="122"/>
                  </a:lnTo>
                  <a:lnTo>
                    <a:pt x="68" y="118"/>
                  </a:lnTo>
                  <a:lnTo>
                    <a:pt x="70" y="115"/>
                  </a:lnTo>
                  <a:lnTo>
                    <a:pt x="71" y="111"/>
                  </a:lnTo>
                  <a:lnTo>
                    <a:pt x="71" y="107"/>
                  </a:lnTo>
                  <a:lnTo>
                    <a:pt x="73" y="102"/>
                  </a:lnTo>
                  <a:lnTo>
                    <a:pt x="75" y="98"/>
                  </a:lnTo>
                  <a:lnTo>
                    <a:pt x="79" y="94"/>
                  </a:lnTo>
                  <a:lnTo>
                    <a:pt x="85" y="90"/>
                  </a:lnTo>
                  <a:lnTo>
                    <a:pt x="100" y="84"/>
                  </a:lnTo>
                  <a:lnTo>
                    <a:pt x="117" y="84"/>
                  </a:lnTo>
                  <a:lnTo>
                    <a:pt x="135" y="87"/>
                  </a:lnTo>
                  <a:lnTo>
                    <a:pt x="151" y="89"/>
                  </a:lnTo>
                  <a:lnTo>
                    <a:pt x="166" y="89"/>
                  </a:lnTo>
                  <a:lnTo>
                    <a:pt x="179" y="83"/>
                  </a:lnTo>
                  <a:lnTo>
                    <a:pt x="190" y="76"/>
                  </a:lnTo>
                  <a:lnTo>
                    <a:pt x="201" y="69"/>
                  </a:lnTo>
                  <a:lnTo>
                    <a:pt x="214" y="64"/>
                  </a:lnTo>
                  <a:lnTo>
                    <a:pt x="225" y="61"/>
                  </a:lnTo>
                  <a:lnTo>
                    <a:pt x="235" y="62"/>
                  </a:lnTo>
                  <a:lnTo>
                    <a:pt x="243" y="64"/>
                  </a:lnTo>
                  <a:lnTo>
                    <a:pt x="249" y="67"/>
                  </a:lnTo>
                  <a:lnTo>
                    <a:pt x="256" y="67"/>
                  </a:lnTo>
                  <a:lnTo>
                    <a:pt x="263" y="67"/>
                  </a:lnTo>
                  <a:lnTo>
                    <a:pt x="274" y="64"/>
                  </a:lnTo>
                  <a:lnTo>
                    <a:pt x="281" y="58"/>
                  </a:lnTo>
                  <a:lnTo>
                    <a:pt x="283" y="50"/>
                  </a:lnTo>
                  <a:lnTo>
                    <a:pt x="285" y="40"/>
                  </a:lnTo>
                  <a:lnTo>
                    <a:pt x="286" y="32"/>
                  </a:lnTo>
                  <a:lnTo>
                    <a:pt x="287" y="23"/>
                  </a:lnTo>
                  <a:lnTo>
                    <a:pt x="293" y="14"/>
                  </a:lnTo>
                  <a:lnTo>
                    <a:pt x="305" y="6"/>
                  </a:lnTo>
                  <a:lnTo>
                    <a:pt x="320" y="0"/>
                  </a:lnTo>
                  <a:lnTo>
                    <a:pt x="34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96" name="Freeform 283"/>
            <p:cNvSpPr>
              <a:spLocks/>
            </p:cNvSpPr>
            <p:nvPr/>
          </p:nvSpPr>
          <p:spPr bwMode="auto">
            <a:xfrm>
              <a:off x="3892262" y="4244687"/>
              <a:ext cx="660400" cy="74613"/>
            </a:xfrm>
            <a:custGeom>
              <a:avLst/>
              <a:gdLst>
                <a:gd name="T0" fmla="*/ 4 w 416"/>
                <a:gd name="T1" fmla="*/ 0 h 47"/>
                <a:gd name="T2" fmla="*/ 5 w 416"/>
                <a:gd name="T3" fmla="*/ 0 h 47"/>
                <a:gd name="T4" fmla="*/ 26 w 416"/>
                <a:gd name="T5" fmla="*/ 10 h 47"/>
                <a:gd name="T6" fmla="*/ 45 w 416"/>
                <a:gd name="T7" fmla="*/ 17 h 47"/>
                <a:gd name="T8" fmla="*/ 64 w 416"/>
                <a:gd name="T9" fmla="*/ 23 h 47"/>
                <a:gd name="T10" fmla="*/ 84 w 416"/>
                <a:gd name="T11" fmla="*/ 24 h 47"/>
                <a:gd name="T12" fmla="*/ 107 w 416"/>
                <a:gd name="T13" fmla="*/ 21 h 47"/>
                <a:gd name="T14" fmla="*/ 122 w 416"/>
                <a:gd name="T15" fmla="*/ 17 h 47"/>
                <a:gd name="T16" fmla="*/ 136 w 416"/>
                <a:gd name="T17" fmla="*/ 11 h 47"/>
                <a:gd name="T18" fmla="*/ 148 w 416"/>
                <a:gd name="T19" fmla="*/ 6 h 47"/>
                <a:gd name="T20" fmla="*/ 162 w 416"/>
                <a:gd name="T21" fmla="*/ 2 h 47"/>
                <a:gd name="T22" fmla="*/ 176 w 416"/>
                <a:gd name="T23" fmla="*/ 0 h 47"/>
                <a:gd name="T24" fmla="*/ 191 w 416"/>
                <a:gd name="T25" fmla="*/ 3 h 47"/>
                <a:gd name="T26" fmla="*/ 206 w 416"/>
                <a:gd name="T27" fmla="*/ 10 h 47"/>
                <a:gd name="T28" fmla="*/ 217 w 416"/>
                <a:gd name="T29" fmla="*/ 17 h 47"/>
                <a:gd name="T30" fmla="*/ 224 w 416"/>
                <a:gd name="T31" fmla="*/ 23 h 47"/>
                <a:gd name="T32" fmla="*/ 232 w 416"/>
                <a:gd name="T33" fmla="*/ 25 h 47"/>
                <a:gd name="T34" fmla="*/ 242 w 416"/>
                <a:gd name="T35" fmla="*/ 27 h 47"/>
                <a:gd name="T36" fmla="*/ 257 w 416"/>
                <a:gd name="T37" fmla="*/ 25 h 47"/>
                <a:gd name="T38" fmla="*/ 297 w 416"/>
                <a:gd name="T39" fmla="*/ 21 h 47"/>
                <a:gd name="T40" fmla="*/ 337 w 416"/>
                <a:gd name="T41" fmla="*/ 24 h 47"/>
                <a:gd name="T42" fmla="*/ 376 w 416"/>
                <a:gd name="T43" fmla="*/ 31 h 47"/>
                <a:gd name="T44" fmla="*/ 413 w 416"/>
                <a:gd name="T45" fmla="*/ 40 h 47"/>
                <a:gd name="T46" fmla="*/ 416 w 416"/>
                <a:gd name="T47" fmla="*/ 42 h 47"/>
                <a:gd name="T48" fmla="*/ 416 w 416"/>
                <a:gd name="T49" fmla="*/ 43 h 47"/>
                <a:gd name="T50" fmla="*/ 416 w 416"/>
                <a:gd name="T51" fmla="*/ 45 h 47"/>
                <a:gd name="T52" fmla="*/ 416 w 416"/>
                <a:gd name="T53" fmla="*/ 47 h 47"/>
                <a:gd name="T54" fmla="*/ 414 w 416"/>
                <a:gd name="T55" fmla="*/ 47 h 47"/>
                <a:gd name="T56" fmla="*/ 412 w 416"/>
                <a:gd name="T57" fmla="*/ 47 h 47"/>
                <a:gd name="T58" fmla="*/ 412 w 416"/>
                <a:gd name="T59" fmla="*/ 47 h 47"/>
                <a:gd name="T60" fmla="*/ 374 w 416"/>
                <a:gd name="T61" fmla="*/ 38 h 47"/>
                <a:gd name="T62" fmla="*/ 336 w 416"/>
                <a:gd name="T63" fmla="*/ 31 h 47"/>
                <a:gd name="T64" fmla="*/ 299 w 416"/>
                <a:gd name="T65" fmla="*/ 29 h 47"/>
                <a:gd name="T66" fmla="*/ 259 w 416"/>
                <a:gd name="T67" fmla="*/ 32 h 47"/>
                <a:gd name="T68" fmla="*/ 242 w 416"/>
                <a:gd name="T69" fmla="*/ 35 h 47"/>
                <a:gd name="T70" fmla="*/ 230 w 416"/>
                <a:gd name="T71" fmla="*/ 34 h 47"/>
                <a:gd name="T72" fmla="*/ 220 w 416"/>
                <a:gd name="T73" fmla="*/ 29 h 47"/>
                <a:gd name="T74" fmla="*/ 212 w 416"/>
                <a:gd name="T75" fmla="*/ 24 h 47"/>
                <a:gd name="T76" fmla="*/ 202 w 416"/>
                <a:gd name="T77" fmla="*/ 17 h 47"/>
                <a:gd name="T78" fmla="*/ 188 w 416"/>
                <a:gd name="T79" fmla="*/ 11 h 47"/>
                <a:gd name="T80" fmla="*/ 172 w 416"/>
                <a:gd name="T81" fmla="*/ 9 h 47"/>
                <a:gd name="T82" fmla="*/ 155 w 416"/>
                <a:gd name="T83" fmla="*/ 11 h 47"/>
                <a:gd name="T84" fmla="*/ 139 w 416"/>
                <a:gd name="T85" fmla="*/ 18 h 47"/>
                <a:gd name="T86" fmla="*/ 125 w 416"/>
                <a:gd name="T87" fmla="*/ 24 h 47"/>
                <a:gd name="T88" fmla="*/ 108 w 416"/>
                <a:gd name="T89" fmla="*/ 29 h 47"/>
                <a:gd name="T90" fmla="*/ 84 w 416"/>
                <a:gd name="T91" fmla="*/ 32 h 47"/>
                <a:gd name="T92" fmla="*/ 63 w 416"/>
                <a:gd name="T93" fmla="*/ 31 h 47"/>
                <a:gd name="T94" fmla="*/ 42 w 416"/>
                <a:gd name="T95" fmla="*/ 25 h 47"/>
                <a:gd name="T96" fmla="*/ 22 w 416"/>
                <a:gd name="T97" fmla="*/ 17 h 47"/>
                <a:gd name="T98" fmla="*/ 1 w 416"/>
                <a:gd name="T99" fmla="*/ 7 h 47"/>
                <a:gd name="T100" fmla="*/ 0 w 416"/>
                <a:gd name="T101" fmla="*/ 6 h 47"/>
                <a:gd name="T102" fmla="*/ 0 w 416"/>
                <a:gd name="T103" fmla="*/ 5 h 47"/>
                <a:gd name="T104" fmla="*/ 0 w 416"/>
                <a:gd name="T105" fmla="*/ 2 h 47"/>
                <a:gd name="T106" fmla="*/ 1 w 416"/>
                <a:gd name="T107" fmla="*/ 0 h 47"/>
                <a:gd name="T108" fmla="*/ 4 w 416"/>
                <a:gd name="T10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16" h="47">
                  <a:moveTo>
                    <a:pt x="4" y="0"/>
                  </a:moveTo>
                  <a:lnTo>
                    <a:pt x="5" y="0"/>
                  </a:lnTo>
                  <a:lnTo>
                    <a:pt x="26" y="10"/>
                  </a:lnTo>
                  <a:lnTo>
                    <a:pt x="45" y="17"/>
                  </a:lnTo>
                  <a:lnTo>
                    <a:pt x="64" y="23"/>
                  </a:lnTo>
                  <a:lnTo>
                    <a:pt x="84" y="24"/>
                  </a:lnTo>
                  <a:lnTo>
                    <a:pt x="107" y="21"/>
                  </a:lnTo>
                  <a:lnTo>
                    <a:pt x="122" y="17"/>
                  </a:lnTo>
                  <a:lnTo>
                    <a:pt x="136" y="11"/>
                  </a:lnTo>
                  <a:lnTo>
                    <a:pt x="148" y="6"/>
                  </a:lnTo>
                  <a:lnTo>
                    <a:pt x="162" y="2"/>
                  </a:lnTo>
                  <a:lnTo>
                    <a:pt x="176" y="0"/>
                  </a:lnTo>
                  <a:lnTo>
                    <a:pt x="191" y="3"/>
                  </a:lnTo>
                  <a:lnTo>
                    <a:pt x="206" y="10"/>
                  </a:lnTo>
                  <a:lnTo>
                    <a:pt x="217" y="17"/>
                  </a:lnTo>
                  <a:lnTo>
                    <a:pt x="224" y="23"/>
                  </a:lnTo>
                  <a:lnTo>
                    <a:pt x="232" y="25"/>
                  </a:lnTo>
                  <a:lnTo>
                    <a:pt x="242" y="27"/>
                  </a:lnTo>
                  <a:lnTo>
                    <a:pt x="257" y="25"/>
                  </a:lnTo>
                  <a:lnTo>
                    <a:pt x="297" y="21"/>
                  </a:lnTo>
                  <a:lnTo>
                    <a:pt x="337" y="24"/>
                  </a:lnTo>
                  <a:lnTo>
                    <a:pt x="376" y="31"/>
                  </a:lnTo>
                  <a:lnTo>
                    <a:pt x="413" y="40"/>
                  </a:lnTo>
                  <a:lnTo>
                    <a:pt x="416" y="42"/>
                  </a:lnTo>
                  <a:lnTo>
                    <a:pt x="416" y="43"/>
                  </a:lnTo>
                  <a:lnTo>
                    <a:pt x="416" y="45"/>
                  </a:lnTo>
                  <a:lnTo>
                    <a:pt x="416" y="47"/>
                  </a:lnTo>
                  <a:lnTo>
                    <a:pt x="414" y="47"/>
                  </a:lnTo>
                  <a:lnTo>
                    <a:pt x="412" y="47"/>
                  </a:lnTo>
                  <a:lnTo>
                    <a:pt x="412" y="47"/>
                  </a:lnTo>
                  <a:lnTo>
                    <a:pt x="374" y="38"/>
                  </a:lnTo>
                  <a:lnTo>
                    <a:pt x="336" y="31"/>
                  </a:lnTo>
                  <a:lnTo>
                    <a:pt x="299" y="29"/>
                  </a:lnTo>
                  <a:lnTo>
                    <a:pt x="259" y="32"/>
                  </a:lnTo>
                  <a:lnTo>
                    <a:pt x="242" y="35"/>
                  </a:lnTo>
                  <a:lnTo>
                    <a:pt x="230" y="34"/>
                  </a:lnTo>
                  <a:lnTo>
                    <a:pt x="220" y="29"/>
                  </a:lnTo>
                  <a:lnTo>
                    <a:pt x="212" y="24"/>
                  </a:lnTo>
                  <a:lnTo>
                    <a:pt x="202" y="17"/>
                  </a:lnTo>
                  <a:lnTo>
                    <a:pt x="188" y="11"/>
                  </a:lnTo>
                  <a:lnTo>
                    <a:pt x="172" y="9"/>
                  </a:lnTo>
                  <a:lnTo>
                    <a:pt x="155" y="11"/>
                  </a:lnTo>
                  <a:lnTo>
                    <a:pt x="139" y="18"/>
                  </a:lnTo>
                  <a:lnTo>
                    <a:pt x="125" y="24"/>
                  </a:lnTo>
                  <a:lnTo>
                    <a:pt x="108" y="29"/>
                  </a:lnTo>
                  <a:lnTo>
                    <a:pt x="84" y="32"/>
                  </a:lnTo>
                  <a:lnTo>
                    <a:pt x="63" y="31"/>
                  </a:lnTo>
                  <a:lnTo>
                    <a:pt x="42" y="25"/>
                  </a:lnTo>
                  <a:lnTo>
                    <a:pt x="22" y="17"/>
                  </a:lnTo>
                  <a:lnTo>
                    <a:pt x="1" y="7"/>
                  </a:lnTo>
                  <a:lnTo>
                    <a:pt x="0" y="6"/>
                  </a:lnTo>
                  <a:lnTo>
                    <a:pt x="0" y="5"/>
                  </a:lnTo>
                  <a:lnTo>
                    <a:pt x="0" y="2"/>
                  </a:lnTo>
                  <a:lnTo>
                    <a:pt x="1" y="0"/>
                  </a:lnTo>
                  <a:lnTo>
                    <a:pt x="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97" name="Freeform 284"/>
            <p:cNvSpPr>
              <a:spLocks/>
            </p:cNvSpPr>
            <p:nvPr/>
          </p:nvSpPr>
          <p:spPr bwMode="auto">
            <a:xfrm>
              <a:off x="4051012" y="3873212"/>
              <a:ext cx="138113" cy="109538"/>
            </a:xfrm>
            <a:custGeom>
              <a:avLst/>
              <a:gdLst>
                <a:gd name="T0" fmla="*/ 40 w 87"/>
                <a:gd name="T1" fmla="*/ 0 h 69"/>
                <a:gd name="T2" fmla="*/ 58 w 87"/>
                <a:gd name="T3" fmla="*/ 4 h 69"/>
                <a:gd name="T4" fmla="*/ 73 w 87"/>
                <a:gd name="T5" fmla="*/ 11 h 69"/>
                <a:gd name="T6" fmla="*/ 84 w 87"/>
                <a:gd name="T7" fmla="*/ 21 h 69"/>
                <a:gd name="T8" fmla="*/ 87 w 87"/>
                <a:gd name="T9" fmla="*/ 28 h 69"/>
                <a:gd name="T10" fmla="*/ 87 w 87"/>
                <a:gd name="T11" fmla="*/ 36 h 69"/>
                <a:gd name="T12" fmla="*/ 84 w 87"/>
                <a:gd name="T13" fmla="*/ 46 h 69"/>
                <a:gd name="T14" fmla="*/ 76 w 87"/>
                <a:gd name="T15" fmla="*/ 57 h 69"/>
                <a:gd name="T16" fmla="*/ 65 w 87"/>
                <a:gd name="T17" fmla="*/ 65 h 69"/>
                <a:gd name="T18" fmla="*/ 55 w 87"/>
                <a:gd name="T19" fmla="*/ 69 h 69"/>
                <a:gd name="T20" fmla="*/ 47 w 87"/>
                <a:gd name="T21" fmla="*/ 69 h 69"/>
                <a:gd name="T22" fmla="*/ 42 w 87"/>
                <a:gd name="T23" fmla="*/ 69 h 69"/>
                <a:gd name="T24" fmla="*/ 36 w 87"/>
                <a:gd name="T25" fmla="*/ 66 h 69"/>
                <a:gd name="T26" fmla="*/ 28 w 87"/>
                <a:gd name="T27" fmla="*/ 60 h 69"/>
                <a:gd name="T28" fmla="*/ 21 w 87"/>
                <a:gd name="T29" fmla="*/ 50 h 69"/>
                <a:gd name="T30" fmla="*/ 17 w 87"/>
                <a:gd name="T31" fmla="*/ 39 h 69"/>
                <a:gd name="T32" fmla="*/ 17 w 87"/>
                <a:gd name="T33" fmla="*/ 28 h 69"/>
                <a:gd name="T34" fmla="*/ 18 w 87"/>
                <a:gd name="T35" fmla="*/ 22 h 69"/>
                <a:gd name="T36" fmla="*/ 21 w 87"/>
                <a:gd name="T37" fmla="*/ 17 h 69"/>
                <a:gd name="T38" fmla="*/ 25 w 87"/>
                <a:gd name="T39" fmla="*/ 14 h 69"/>
                <a:gd name="T40" fmla="*/ 29 w 87"/>
                <a:gd name="T41" fmla="*/ 13 h 69"/>
                <a:gd name="T42" fmla="*/ 32 w 87"/>
                <a:gd name="T43" fmla="*/ 13 h 69"/>
                <a:gd name="T44" fmla="*/ 33 w 87"/>
                <a:gd name="T45" fmla="*/ 14 h 69"/>
                <a:gd name="T46" fmla="*/ 35 w 87"/>
                <a:gd name="T47" fmla="*/ 15 h 69"/>
                <a:gd name="T48" fmla="*/ 35 w 87"/>
                <a:gd name="T49" fmla="*/ 18 h 69"/>
                <a:gd name="T50" fmla="*/ 33 w 87"/>
                <a:gd name="T51" fmla="*/ 20 h 69"/>
                <a:gd name="T52" fmla="*/ 31 w 87"/>
                <a:gd name="T53" fmla="*/ 21 h 69"/>
                <a:gd name="T54" fmla="*/ 28 w 87"/>
                <a:gd name="T55" fmla="*/ 21 h 69"/>
                <a:gd name="T56" fmla="*/ 26 w 87"/>
                <a:gd name="T57" fmla="*/ 24 h 69"/>
                <a:gd name="T58" fmla="*/ 26 w 87"/>
                <a:gd name="T59" fmla="*/ 26 h 69"/>
                <a:gd name="T60" fmla="*/ 25 w 87"/>
                <a:gd name="T61" fmla="*/ 29 h 69"/>
                <a:gd name="T62" fmla="*/ 26 w 87"/>
                <a:gd name="T63" fmla="*/ 40 h 69"/>
                <a:gd name="T64" fmla="*/ 32 w 87"/>
                <a:gd name="T65" fmla="*/ 51 h 69"/>
                <a:gd name="T66" fmla="*/ 40 w 87"/>
                <a:gd name="T67" fmla="*/ 60 h 69"/>
                <a:gd name="T68" fmla="*/ 51 w 87"/>
                <a:gd name="T69" fmla="*/ 61 h 69"/>
                <a:gd name="T70" fmla="*/ 61 w 87"/>
                <a:gd name="T71" fmla="*/ 57 h 69"/>
                <a:gd name="T72" fmla="*/ 69 w 87"/>
                <a:gd name="T73" fmla="*/ 50 h 69"/>
                <a:gd name="T74" fmla="*/ 77 w 87"/>
                <a:gd name="T75" fmla="*/ 42 h 69"/>
                <a:gd name="T76" fmla="*/ 79 w 87"/>
                <a:gd name="T77" fmla="*/ 33 h 69"/>
                <a:gd name="T78" fmla="*/ 77 w 87"/>
                <a:gd name="T79" fmla="*/ 25 h 69"/>
                <a:gd name="T80" fmla="*/ 68 w 87"/>
                <a:gd name="T81" fmla="*/ 17 h 69"/>
                <a:gd name="T82" fmla="*/ 55 w 87"/>
                <a:gd name="T83" fmla="*/ 11 h 69"/>
                <a:gd name="T84" fmla="*/ 40 w 87"/>
                <a:gd name="T85" fmla="*/ 9 h 69"/>
                <a:gd name="T86" fmla="*/ 26 w 87"/>
                <a:gd name="T87" fmla="*/ 10 h 69"/>
                <a:gd name="T88" fmla="*/ 20 w 87"/>
                <a:gd name="T89" fmla="*/ 13 h 69"/>
                <a:gd name="T90" fmla="*/ 14 w 87"/>
                <a:gd name="T91" fmla="*/ 17 h 69"/>
                <a:gd name="T92" fmla="*/ 10 w 87"/>
                <a:gd name="T93" fmla="*/ 24 h 69"/>
                <a:gd name="T94" fmla="*/ 8 w 87"/>
                <a:gd name="T95" fmla="*/ 33 h 69"/>
                <a:gd name="T96" fmla="*/ 7 w 87"/>
                <a:gd name="T97" fmla="*/ 36 h 69"/>
                <a:gd name="T98" fmla="*/ 6 w 87"/>
                <a:gd name="T99" fmla="*/ 37 h 69"/>
                <a:gd name="T100" fmla="*/ 4 w 87"/>
                <a:gd name="T101" fmla="*/ 37 h 69"/>
                <a:gd name="T102" fmla="*/ 2 w 87"/>
                <a:gd name="T103" fmla="*/ 37 h 69"/>
                <a:gd name="T104" fmla="*/ 0 w 87"/>
                <a:gd name="T105" fmla="*/ 36 h 69"/>
                <a:gd name="T106" fmla="*/ 0 w 87"/>
                <a:gd name="T107" fmla="*/ 35 h 69"/>
                <a:gd name="T108" fmla="*/ 2 w 87"/>
                <a:gd name="T109" fmla="*/ 20 h 69"/>
                <a:gd name="T110" fmla="*/ 10 w 87"/>
                <a:gd name="T111" fmla="*/ 9 h 69"/>
                <a:gd name="T112" fmla="*/ 24 w 87"/>
                <a:gd name="T113" fmla="*/ 3 h 69"/>
                <a:gd name="T114" fmla="*/ 40 w 87"/>
                <a:gd name="T11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 h="69">
                  <a:moveTo>
                    <a:pt x="40" y="0"/>
                  </a:moveTo>
                  <a:lnTo>
                    <a:pt x="58" y="4"/>
                  </a:lnTo>
                  <a:lnTo>
                    <a:pt x="73" y="11"/>
                  </a:lnTo>
                  <a:lnTo>
                    <a:pt x="84" y="21"/>
                  </a:lnTo>
                  <a:lnTo>
                    <a:pt x="87" y="28"/>
                  </a:lnTo>
                  <a:lnTo>
                    <a:pt x="87" y="36"/>
                  </a:lnTo>
                  <a:lnTo>
                    <a:pt x="84" y="46"/>
                  </a:lnTo>
                  <a:lnTo>
                    <a:pt x="76" y="57"/>
                  </a:lnTo>
                  <a:lnTo>
                    <a:pt x="65" y="65"/>
                  </a:lnTo>
                  <a:lnTo>
                    <a:pt x="55" y="69"/>
                  </a:lnTo>
                  <a:lnTo>
                    <a:pt x="47" y="69"/>
                  </a:lnTo>
                  <a:lnTo>
                    <a:pt x="42" y="69"/>
                  </a:lnTo>
                  <a:lnTo>
                    <a:pt x="36" y="66"/>
                  </a:lnTo>
                  <a:lnTo>
                    <a:pt x="28" y="60"/>
                  </a:lnTo>
                  <a:lnTo>
                    <a:pt x="21" y="50"/>
                  </a:lnTo>
                  <a:lnTo>
                    <a:pt x="17" y="39"/>
                  </a:lnTo>
                  <a:lnTo>
                    <a:pt x="17" y="28"/>
                  </a:lnTo>
                  <a:lnTo>
                    <a:pt x="18" y="22"/>
                  </a:lnTo>
                  <a:lnTo>
                    <a:pt x="21" y="17"/>
                  </a:lnTo>
                  <a:lnTo>
                    <a:pt x="25" y="14"/>
                  </a:lnTo>
                  <a:lnTo>
                    <a:pt x="29" y="13"/>
                  </a:lnTo>
                  <a:lnTo>
                    <a:pt x="32" y="13"/>
                  </a:lnTo>
                  <a:lnTo>
                    <a:pt x="33" y="14"/>
                  </a:lnTo>
                  <a:lnTo>
                    <a:pt x="35" y="15"/>
                  </a:lnTo>
                  <a:lnTo>
                    <a:pt x="35" y="18"/>
                  </a:lnTo>
                  <a:lnTo>
                    <a:pt x="33" y="20"/>
                  </a:lnTo>
                  <a:lnTo>
                    <a:pt x="31" y="21"/>
                  </a:lnTo>
                  <a:lnTo>
                    <a:pt x="28" y="21"/>
                  </a:lnTo>
                  <a:lnTo>
                    <a:pt x="26" y="24"/>
                  </a:lnTo>
                  <a:lnTo>
                    <a:pt x="26" y="26"/>
                  </a:lnTo>
                  <a:lnTo>
                    <a:pt x="25" y="29"/>
                  </a:lnTo>
                  <a:lnTo>
                    <a:pt x="26" y="40"/>
                  </a:lnTo>
                  <a:lnTo>
                    <a:pt x="32" y="51"/>
                  </a:lnTo>
                  <a:lnTo>
                    <a:pt x="40" y="60"/>
                  </a:lnTo>
                  <a:lnTo>
                    <a:pt x="51" y="61"/>
                  </a:lnTo>
                  <a:lnTo>
                    <a:pt x="61" y="57"/>
                  </a:lnTo>
                  <a:lnTo>
                    <a:pt x="69" y="50"/>
                  </a:lnTo>
                  <a:lnTo>
                    <a:pt x="77" y="42"/>
                  </a:lnTo>
                  <a:lnTo>
                    <a:pt x="79" y="33"/>
                  </a:lnTo>
                  <a:lnTo>
                    <a:pt x="77" y="25"/>
                  </a:lnTo>
                  <a:lnTo>
                    <a:pt x="68" y="17"/>
                  </a:lnTo>
                  <a:lnTo>
                    <a:pt x="55" y="11"/>
                  </a:lnTo>
                  <a:lnTo>
                    <a:pt x="40" y="9"/>
                  </a:lnTo>
                  <a:lnTo>
                    <a:pt x="26" y="10"/>
                  </a:lnTo>
                  <a:lnTo>
                    <a:pt x="20" y="13"/>
                  </a:lnTo>
                  <a:lnTo>
                    <a:pt x="14" y="17"/>
                  </a:lnTo>
                  <a:lnTo>
                    <a:pt x="10" y="24"/>
                  </a:lnTo>
                  <a:lnTo>
                    <a:pt x="8" y="33"/>
                  </a:lnTo>
                  <a:lnTo>
                    <a:pt x="7" y="36"/>
                  </a:lnTo>
                  <a:lnTo>
                    <a:pt x="6" y="37"/>
                  </a:lnTo>
                  <a:lnTo>
                    <a:pt x="4" y="37"/>
                  </a:lnTo>
                  <a:lnTo>
                    <a:pt x="2" y="37"/>
                  </a:lnTo>
                  <a:lnTo>
                    <a:pt x="0" y="36"/>
                  </a:lnTo>
                  <a:lnTo>
                    <a:pt x="0" y="35"/>
                  </a:lnTo>
                  <a:lnTo>
                    <a:pt x="2" y="20"/>
                  </a:lnTo>
                  <a:lnTo>
                    <a:pt x="10" y="9"/>
                  </a:lnTo>
                  <a:lnTo>
                    <a:pt x="24" y="3"/>
                  </a:lnTo>
                  <a:lnTo>
                    <a:pt x="40"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98" name="Freeform 285"/>
            <p:cNvSpPr>
              <a:spLocks noEditPoints="1"/>
            </p:cNvSpPr>
            <p:nvPr/>
          </p:nvSpPr>
          <p:spPr bwMode="auto">
            <a:xfrm>
              <a:off x="4254212" y="3897024"/>
              <a:ext cx="131763" cy="98425"/>
            </a:xfrm>
            <a:custGeom>
              <a:avLst/>
              <a:gdLst>
                <a:gd name="T0" fmla="*/ 33 w 83"/>
                <a:gd name="T1" fmla="*/ 9 h 62"/>
                <a:gd name="T2" fmla="*/ 29 w 83"/>
                <a:gd name="T3" fmla="*/ 9 h 62"/>
                <a:gd name="T4" fmla="*/ 25 w 83"/>
                <a:gd name="T5" fmla="*/ 10 h 62"/>
                <a:gd name="T6" fmla="*/ 21 w 83"/>
                <a:gd name="T7" fmla="*/ 11 h 62"/>
                <a:gd name="T8" fmla="*/ 18 w 83"/>
                <a:gd name="T9" fmla="*/ 14 h 62"/>
                <a:gd name="T10" fmla="*/ 14 w 83"/>
                <a:gd name="T11" fmla="*/ 18 h 62"/>
                <a:gd name="T12" fmla="*/ 13 w 83"/>
                <a:gd name="T13" fmla="*/ 21 h 62"/>
                <a:gd name="T14" fmla="*/ 11 w 83"/>
                <a:gd name="T15" fmla="*/ 21 h 62"/>
                <a:gd name="T16" fmla="*/ 9 w 83"/>
                <a:gd name="T17" fmla="*/ 21 h 62"/>
                <a:gd name="T18" fmla="*/ 9 w 83"/>
                <a:gd name="T19" fmla="*/ 21 h 62"/>
                <a:gd name="T20" fmla="*/ 9 w 83"/>
                <a:gd name="T21" fmla="*/ 32 h 62"/>
                <a:gd name="T22" fmla="*/ 11 w 83"/>
                <a:gd name="T23" fmla="*/ 42 h 62"/>
                <a:gd name="T24" fmla="*/ 20 w 83"/>
                <a:gd name="T25" fmla="*/ 49 h 62"/>
                <a:gd name="T26" fmla="*/ 29 w 83"/>
                <a:gd name="T27" fmla="*/ 51 h 62"/>
                <a:gd name="T28" fmla="*/ 40 w 83"/>
                <a:gd name="T29" fmla="*/ 54 h 62"/>
                <a:gd name="T30" fmla="*/ 53 w 83"/>
                <a:gd name="T31" fmla="*/ 54 h 62"/>
                <a:gd name="T32" fmla="*/ 64 w 83"/>
                <a:gd name="T33" fmla="*/ 51 h 62"/>
                <a:gd name="T34" fmla="*/ 71 w 83"/>
                <a:gd name="T35" fmla="*/ 47 h 62"/>
                <a:gd name="T36" fmla="*/ 73 w 83"/>
                <a:gd name="T37" fmla="*/ 43 h 62"/>
                <a:gd name="T38" fmla="*/ 75 w 83"/>
                <a:gd name="T39" fmla="*/ 40 h 62"/>
                <a:gd name="T40" fmla="*/ 75 w 83"/>
                <a:gd name="T41" fmla="*/ 36 h 62"/>
                <a:gd name="T42" fmla="*/ 73 w 83"/>
                <a:gd name="T43" fmla="*/ 31 h 62"/>
                <a:gd name="T44" fmla="*/ 64 w 83"/>
                <a:gd name="T45" fmla="*/ 20 h 62"/>
                <a:gd name="T46" fmla="*/ 50 w 83"/>
                <a:gd name="T47" fmla="*/ 11 h 62"/>
                <a:gd name="T48" fmla="*/ 33 w 83"/>
                <a:gd name="T49" fmla="*/ 9 h 62"/>
                <a:gd name="T50" fmla="*/ 33 w 83"/>
                <a:gd name="T51" fmla="*/ 0 h 62"/>
                <a:gd name="T52" fmla="*/ 49 w 83"/>
                <a:gd name="T53" fmla="*/ 3 h 62"/>
                <a:gd name="T54" fmla="*/ 62 w 83"/>
                <a:gd name="T55" fmla="*/ 9 h 62"/>
                <a:gd name="T56" fmla="*/ 73 w 83"/>
                <a:gd name="T57" fmla="*/ 18 h 62"/>
                <a:gd name="T58" fmla="*/ 82 w 83"/>
                <a:gd name="T59" fmla="*/ 28 h 62"/>
                <a:gd name="T60" fmla="*/ 83 w 83"/>
                <a:gd name="T61" fmla="*/ 40 h 62"/>
                <a:gd name="T62" fmla="*/ 77 w 83"/>
                <a:gd name="T63" fmla="*/ 53 h 62"/>
                <a:gd name="T64" fmla="*/ 68 w 83"/>
                <a:gd name="T65" fmla="*/ 58 h 62"/>
                <a:gd name="T66" fmla="*/ 55 w 83"/>
                <a:gd name="T67" fmla="*/ 61 h 62"/>
                <a:gd name="T68" fmla="*/ 42 w 83"/>
                <a:gd name="T69" fmla="*/ 62 h 62"/>
                <a:gd name="T70" fmla="*/ 27 w 83"/>
                <a:gd name="T71" fmla="*/ 60 h 62"/>
                <a:gd name="T72" fmla="*/ 15 w 83"/>
                <a:gd name="T73" fmla="*/ 56 h 62"/>
                <a:gd name="T74" fmla="*/ 6 w 83"/>
                <a:gd name="T75" fmla="*/ 47 h 62"/>
                <a:gd name="T76" fmla="*/ 0 w 83"/>
                <a:gd name="T77" fmla="*/ 36 h 62"/>
                <a:gd name="T78" fmla="*/ 0 w 83"/>
                <a:gd name="T79" fmla="*/ 25 h 62"/>
                <a:gd name="T80" fmla="*/ 2 w 83"/>
                <a:gd name="T81" fmla="*/ 14 h 62"/>
                <a:gd name="T82" fmla="*/ 2 w 83"/>
                <a:gd name="T83" fmla="*/ 11 h 62"/>
                <a:gd name="T84" fmla="*/ 3 w 83"/>
                <a:gd name="T85" fmla="*/ 10 h 62"/>
                <a:gd name="T86" fmla="*/ 6 w 83"/>
                <a:gd name="T87" fmla="*/ 10 h 62"/>
                <a:gd name="T88" fmla="*/ 7 w 83"/>
                <a:gd name="T89" fmla="*/ 11 h 62"/>
                <a:gd name="T90" fmla="*/ 9 w 83"/>
                <a:gd name="T91" fmla="*/ 13 h 62"/>
                <a:gd name="T92" fmla="*/ 20 w 83"/>
                <a:gd name="T93" fmla="*/ 3 h 62"/>
                <a:gd name="T94" fmla="*/ 33 w 83"/>
                <a:gd name="T9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 h="62">
                  <a:moveTo>
                    <a:pt x="33" y="9"/>
                  </a:moveTo>
                  <a:lnTo>
                    <a:pt x="29" y="9"/>
                  </a:lnTo>
                  <a:lnTo>
                    <a:pt x="25" y="10"/>
                  </a:lnTo>
                  <a:lnTo>
                    <a:pt x="21" y="11"/>
                  </a:lnTo>
                  <a:lnTo>
                    <a:pt x="18" y="14"/>
                  </a:lnTo>
                  <a:lnTo>
                    <a:pt x="14" y="18"/>
                  </a:lnTo>
                  <a:lnTo>
                    <a:pt x="13" y="21"/>
                  </a:lnTo>
                  <a:lnTo>
                    <a:pt x="11" y="21"/>
                  </a:lnTo>
                  <a:lnTo>
                    <a:pt x="9" y="21"/>
                  </a:lnTo>
                  <a:lnTo>
                    <a:pt x="9" y="21"/>
                  </a:lnTo>
                  <a:lnTo>
                    <a:pt x="9" y="32"/>
                  </a:lnTo>
                  <a:lnTo>
                    <a:pt x="11" y="42"/>
                  </a:lnTo>
                  <a:lnTo>
                    <a:pt x="20" y="49"/>
                  </a:lnTo>
                  <a:lnTo>
                    <a:pt x="29" y="51"/>
                  </a:lnTo>
                  <a:lnTo>
                    <a:pt x="40" y="54"/>
                  </a:lnTo>
                  <a:lnTo>
                    <a:pt x="53" y="54"/>
                  </a:lnTo>
                  <a:lnTo>
                    <a:pt x="64" y="51"/>
                  </a:lnTo>
                  <a:lnTo>
                    <a:pt x="71" y="47"/>
                  </a:lnTo>
                  <a:lnTo>
                    <a:pt x="73" y="43"/>
                  </a:lnTo>
                  <a:lnTo>
                    <a:pt x="75" y="40"/>
                  </a:lnTo>
                  <a:lnTo>
                    <a:pt x="75" y="36"/>
                  </a:lnTo>
                  <a:lnTo>
                    <a:pt x="73" y="31"/>
                  </a:lnTo>
                  <a:lnTo>
                    <a:pt x="64" y="20"/>
                  </a:lnTo>
                  <a:lnTo>
                    <a:pt x="50" y="11"/>
                  </a:lnTo>
                  <a:lnTo>
                    <a:pt x="33" y="9"/>
                  </a:lnTo>
                  <a:close/>
                  <a:moveTo>
                    <a:pt x="33" y="0"/>
                  </a:moveTo>
                  <a:lnTo>
                    <a:pt x="49" y="3"/>
                  </a:lnTo>
                  <a:lnTo>
                    <a:pt x="62" y="9"/>
                  </a:lnTo>
                  <a:lnTo>
                    <a:pt x="73" y="18"/>
                  </a:lnTo>
                  <a:lnTo>
                    <a:pt x="82" y="28"/>
                  </a:lnTo>
                  <a:lnTo>
                    <a:pt x="83" y="40"/>
                  </a:lnTo>
                  <a:lnTo>
                    <a:pt x="77" y="53"/>
                  </a:lnTo>
                  <a:lnTo>
                    <a:pt x="68" y="58"/>
                  </a:lnTo>
                  <a:lnTo>
                    <a:pt x="55" y="61"/>
                  </a:lnTo>
                  <a:lnTo>
                    <a:pt x="42" y="62"/>
                  </a:lnTo>
                  <a:lnTo>
                    <a:pt x="27" y="60"/>
                  </a:lnTo>
                  <a:lnTo>
                    <a:pt x="15" y="56"/>
                  </a:lnTo>
                  <a:lnTo>
                    <a:pt x="6" y="47"/>
                  </a:lnTo>
                  <a:lnTo>
                    <a:pt x="0" y="36"/>
                  </a:lnTo>
                  <a:lnTo>
                    <a:pt x="0" y="25"/>
                  </a:lnTo>
                  <a:lnTo>
                    <a:pt x="2" y="14"/>
                  </a:lnTo>
                  <a:lnTo>
                    <a:pt x="2" y="11"/>
                  </a:lnTo>
                  <a:lnTo>
                    <a:pt x="3" y="10"/>
                  </a:lnTo>
                  <a:lnTo>
                    <a:pt x="6" y="10"/>
                  </a:lnTo>
                  <a:lnTo>
                    <a:pt x="7" y="11"/>
                  </a:lnTo>
                  <a:lnTo>
                    <a:pt x="9" y="13"/>
                  </a:lnTo>
                  <a:lnTo>
                    <a:pt x="20" y="3"/>
                  </a:lnTo>
                  <a:lnTo>
                    <a:pt x="3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99" name="Freeform 286"/>
            <p:cNvSpPr>
              <a:spLocks noEditPoints="1"/>
            </p:cNvSpPr>
            <p:nvPr/>
          </p:nvSpPr>
          <p:spPr bwMode="auto">
            <a:xfrm>
              <a:off x="4430424" y="3887499"/>
              <a:ext cx="133350" cy="107950"/>
            </a:xfrm>
            <a:custGeom>
              <a:avLst/>
              <a:gdLst>
                <a:gd name="T0" fmla="*/ 45 w 84"/>
                <a:gd name="T1" fmla="*/ 8 h 68"/>
                <a:gd name="T2" fmla="*/ 30 w 84"/>
                <a:gd name="T3" fmla="*/ 9 h 68"/>
                <a:gd name="T4" fmla="*/ 26 w 84"/>
                <a:gd name="T5" fmla="*/ 11 h 68"/>
                <a:gd name="T6" fmla="*/ 22 w 84"/>
                <a:gd name="T7" fmla="*/ 12 h 68"/>
                <a:gd name="T8" fmla="*/ 17 w 84"/>
                <a:gd name="T9" fmla="*/ 15 h 68"/>
                <a:gd name="T10" fmla="*/ 15 w 84"/>
                <a:gd name="T11" fmla="*/ 17 h 68"/>
                <a:gd name="T12" fmla="*/ 12 w 84"/>
                <a:gd name="T13" fmla="*/ 22 h 68"/>
                <a:gd name="T14" fmla="*/ 11 w 84"/>
                <a:gd name="T15" fmla="*/ 26 h 68"/>
                <a:gd name="T16" fmla="*/ 11 w 84"/>
                <a:gd name="T17" fmla="*/ 28 h 68"/>
                <a:gd name="T18" fmla="*/ 8 w 84"/>
                <a:gd name="T19" fmla="*/ 28 h 68"/>
                <a:gd name="T20" fmla="*/ 13 w 84"/>
                <a:gd name="T21" fmla="*/ 44 h 68"/>
                <a:gd name="T22" fmla="*/ 22 w 84"/>
                <a:gd name="T23" fmla="*/ 53 h 68"/>
                <a:gd name="T24" fmla="*/ 34 w 84"/>
                <a:gd name="T25" fmla="*/ 59 h 68"/>
                <a:gd name="T26" fmla="*/ 44 w 84"/>
                <a:gd name="T27" fmla="*/ 60 h 68"/>
                <a:gd name="T28" fmla="*/ 53 w 84"/>
                <a:gd name="T29" fmla="*/ 59 h 68"/>
                <a:gd name="T30" fmla="*/ 64 w 84"/>
                <a:gd name="T31" fmla="*/ 53 h 68"/>
                <a:gd name="T32" fmla="*/ 73 w 84"/>
                <a:gd name="T33" fmla="*/ 42 h 68"/>
                <a:gd name="T34" fmla="*/ 77 w 84"/>
                <a:gd name="T35" fmla="*/ 31 h 68"/>
                <a:gd name="T36" fmla="*/ 73 w 84"/>
                <a:gd name="T37" fmla="*/ 20 h 68"/>
                <a:gd name="T38" fmla="*/ 62 w 84"/>
                <a:gd name="T39" fmla="*/ 12 h 68"/>
                <a:gd name="T40" fmla="*/ 45 w 84"/>
                <a:gd name="T41" fmla="*/ 8 h 68"/>
                <a:gd name="T42" fmla="*/ 42 w 84"/>
                <a:gd name="T43" fmla="*/ 0 h 68"/>
                <a:gd name="T44" fmla="*/ 56 w 84"/>
                <a:gd name="T45" fmla="*/ 2 h 68"/>
                <a:gd name="T46" fmla="*/ 70 w 84"/>
                <a:gd name="T47" fmla="*/ 8 h 68"/>
                <a:gd name="T48" fmla="*/ 79 w 84"/>
                <a:gd name="T49" fmla="*/ 16 h 68"/>
                <a:gd name="T50" fmla="*/ 84 w 84"/>
                <a:gd name="T51" fmla="*/ 24 h 68"/>
                <a:gd name="T52" fmla="*/ 84 w 84"/>
                <a:gd name="T53" fmla="*/ 35 h 68"/>
                <a:gd name="T54" fmla="*/ 79 w 84"/>
                <a:gd name="T55" fmla="*/ 46 h 68"/>
                <a:gd name="T56" fmla="*/ 70 w 84"/>
                <a:gd name="T57" fmla="*/ 59 h 68"/>
                <a:gd name="T58" fmla="*/ 56 w 84"/>
                <a:gd name="T59" fmla="*/ 66 h 68"/>
                <a:gd name="T60" fmla="*/ 41 w 84"/>
                <a:gd name="T61" fmla="*/ 68 h 68"/>
                <a:gd name="T62" fmla="*/ 37 w 84"/>
                <a:gd name="T63" fmla="*/ 68 h 68"/>
                <a:gd name="T64" fmla="*/ 31 w 84"/>
                <a:gd name="T65" fmla="*/ 67 h 68"/>
                <a:gd name="T66" fmla="*/ 19 w 84"/>
                <a:gd name="T67" fmla="*/ 60 h 68"/>
                <a:gd name="T68" fmla="*/ 8 w 84"/>
                <a:gd name="T69" fmla="*/ 51 h 68"/>
                <a:gd name="T70" fmla="*/ 1 w 84"/>
                <a:gd name="T71" fmla="*/ 37 h 68"/>
                <a:gd name="T72" fmla="*/ 0 w 84"/>
                <a:gd name="T73" fmla="*/ 19 h 68"/>
                <a:gd name="T74" fmla="*/ 1 w 84"/>
                <a:gd name="T75" fmla="*/ 17 h 68"/>
                <a:gd name="T76" fmla="*/ 2 w 84"/>
                <a:gd name="T77" fmla="*/ 16 h 68"/>
                <a:gd name="T78" fmla="*/ 5 w 84"/>
                <a:gd name="T79" fmla="*/ 16 h 68"/>
                <a:gd name="T80" fmla="*/ 5 w 84"/>
                <a:gd name="T81" fmla="*/ 16 h 68"/>
                <a:gd name="T82" fmla="*/ 9 w 84"/>
                <a:gd name="T83" fmla="*/ 11 h 68"/>
                <a:gd name="T84" fmla="*/ 15 w 84"/>
                <a:gd name="T85" fmla="*/ 6 h 68"/>
                <a:gd name="T86" fmla="*/ 20 w 84"/>
                <a:gd name="T87" fmla="*/ 4 h 68"/>
                <a:gd name="T88" fmla="*/ 27 w 84"/>
                <a:gd name="T89" fmla="*/ 1 h 68"/>
                <a:gd name="T90" fmla="*/ 42 w 84"/>
                <a:gd name="T9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4" h="68">
                  <a:moveTo>
                    <a:pt x="45" y="8"/>
                  </a:moveTo>
                  <a:lnTo>
                    <a:pt x="30" y="9"/>
                  </a:lnTo>
                  <a:lnTo>
                    <a:pt x="26" y="11"/>
                  </a:lnTo>
                  <a:lnTo>
                    <a:pt x="22" y="12"/>
                  </a:lnTo>
                  <a:lnTo>
                    <a:pt x="17" y="15"/>
                  </a:lnTo>
                  <a:lnTo>
                    <a:pt x="15" y="17"/>
                  </a:lnTo>
                  <a:lnTo>
                    <a:pt x="12" y="22"/>
                  </a:lnTo>
                  <a:lnTo>
                    <a:pt x="11" y="26"/>
                  </a:lnTo>
                  <a:lnTo>
                    <a:pt x="11" y="28"/>
                  </a:lnTo>
                  <a:lnTo>
                    <a:pt x="8" y="28"/>
                  </a:lnTo>
                  <a:lnTo>
                    <a:pt x="13" y="44"/>
                  </a:lnTo>
                  <a:lnTo>
                    <a:pt x="22" y="53"/>
                  </a:lnTo>
                  <a:lnTo>
                    <a:pt x="34" y="59"/>
                  </a:lnTo>
                  <a:lnTo>
                    <a:pt x="44" y="60"/>
                  </a:lnTo>
                  <a:lnTo>
                    <a:pt x="53" y="59"/>
                  </a:lnTo>
                  <a:lnTo>
                    <a:pt x="64" y="53"/>
                  </a:lnTo>
                  <a:lnTo>
                    <a:pt x="73" y="42"/>
                  </a:lnTo>
                  <a:lnTo>
                    <a:pt x="77" y="31"/>
                  </a:lnTo>
                  <a:lnTo>
                    <a:pt x="73" y="20"/>
                  </a:lnTo>
                  <a:lnTo>
                    <a:pt x="62" y="12"/>
                  </a:lnTo>
                  <a:lnTo>
                    <a:pt x="45" y="8"/>
                  </a:lnTo>
                  <a:close/>
                  <a:moveTo>
                    <a:pt x="42" y="0"/>
                  </a:moveTo>
                  <a:lnTo>
                    <a:pt x="56" y="2"/>
                  </a:lnTo>
                  <a:lnTo>
                    <a:pt x="70" y="8"/>
                  </a:lnTo>
                  <a:lnTo>
                    <a:pt x="79" y="16"/>
                  </a:lnTo>
                  <a:lnTo>
                    <a:pt x="84" y="24"/>
                  </a:lnTo>
                  <a:lnTo>
                    <a:pt x="84" y="35"/>
                  </a:lnTo>
                  <a:lnTo>
                    <a:pt x="79" y="46"/>
                  </a:lnTo>
                  <a:lnTo>
                    <a:pt x="70" y="59"/>
                  </a:lnTo>
                  <a:lnTo>
                    <a:pt x="56" y="66"/>
                  </a:lnTo>
                  <a:lnTo>
                    <a:pt x="41" y="68"/>
                  </a:lnTo>
                  <a:lnTo>
                    <a:pt x="37" y="68"/>
                  </a:lnTo>
                  <a:lnTo>
                    <a:pt x="31" y="67"/>
                  </a:lnTo>
                  <a:lnTo>
                    <a:pt x="19" y="60"/>
                  </a:lnTo>
                  <a:lnTo>
                    <a:pt x="8" y="51"/>
                  </a:lnTo>
                  <a:lnTo>
                    <a:pt x="1" y="37"/>
                  </a:lnTo>
                  <a:lnTo>
                    <a:pt x="0" y="19"/>
                  </a:lnTo>
                  <a:lnTo>
                    <a:pt x="1" y="17"/>
                  </a:lnTo>
                  <a:lnTo>
                    <a:pt x="2" y="16"/>
                  </a:lnTo>
                  <a:lnTo>
                    <a:pt x="5" y="16"/>
                  </a:lnTo>
                  <a:lnTo>
                    <a:pt x="5" y="16"/>
                  </a:lnTo>
                  <a:lnTo>
                    <a:pt x="9" y="11"/>
                  </a:lnTo>
                  <a:lnTo>
                    <a:pt x="15" y="6"/>
                  </a:lnTo>
                  <a:lnTo>
                    <a:pt x="20" y="4"/>
                  </a:lnTo>
                  <a:lnTo>
                    <a:pt x="27" y="1"/>
                  </a:lnTo>
                  <a:lnTo>
                    <a:pt x="42"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0" name="Freeform 287"/>
            <p:cNvSpPr>
              <a:spLocks noEditPoints="1"/>
            </p:cNvSpPr>
            <p:nvPr/>
          </p:nvSpPr>
          <p:spPr bwMode="auto">
            <a:xfrm>
              <a:off x="4616162" y="3858924"/>
              <a:ext cx="115888" cy="77788"/>
            </a:xfrm>
            <a:custGeom>
              <a:avLst/>
              <a:gdLst>
                <a:gd name="T0" fmla="*/ 38 w 73"/>
                <a:gd name="T1" fmla="*/ 8 h 49"/>
                <a:gd name="T2" fmla="*/ 24 w 73"/>
                <a:gd name="T3" fmla="*/ 11 h 49"/>
                <a:gd name="T4" fmla="*/ 12 w 73"/>
                <a:gd name="T5" fmla="*/ 18 h 49"/>
                <a:gd name="T6" fmla="*/ 11 w 73"/>
                <a:gd name="T7" fmla="*/ 18 h 49"/>
                <a:gd name="T8" fmla="*/ 8 w 73"/>
                <a:gd name="T9" fmla="*/ 18 h 49"/>
                <a:gd name="T10" fmla="*/ 8 w 73"/>
                <a:gd name="T11" fmla="*/ 23 h 49"/>
                <a:gd name="T12" fmla="*/ 9 w 73"/>
                <a:gd name="T13" fmla="*/ 29 h 49"/>
                <a:gd name="T14" fmla="*/ 11 w 73"/>
                <a:gd name="T15" fmla="*/ 33 h 49"/>
                <a:gd name="T16" fmla="*/ 13 w 73"/>
                <a:gd name="T17" fmla="*/ 35 h 49"/>
                <a:gd name="T18" fmla="*/ 16 w 73"/>
                <a:gd name="T19" fmla="*/ 37 h 49"/>
                <a:gd name="T20" fmla="*/ 19 w 73"/>
                <a:gd name="T21" fmla="*/ 38 h 49"/>
                <a:gd name="T22" fmla="*/ 31 w 73"/>
                <a:gd name="T23" fmla="*/ 41 h 49"/>
                <a:gd name="T24" fmla="*/ 45 w 73"/>
                <a:gd name="T25" fmla="*/ 40 h 49"/>
                <a:gd name="T26" fmla="*/ 56 w 73"/>
                <a:gd name="T27" fmla="*/ 33 h 49"/>
                <a:gd name="T28" fmla="*/ 60 w 73"/>
                <a:gd name="T29" fmla="*/ 27 h 49"/>
                <a:gd name="T30" fmla="*/ 63 w 73"/>
                <a:gd name="T31" fmla="*/ 23 h 49"/>
                <a:gd name="T32" fmla="*/ 64 w 73"/>
                <a:gd name="T33" fmla="*/ 20 h 49"/>
                <a:gd name="T34" fmla="*/ 64 w 73"/>
                <a:gd name="T35" fmla="*/ 16 h 49"/>
                <a:gd name="T36" fmla="*/ 62 w 73"/>
                <a:gd name="T37" fmla="*/ 13 h 49"/>
                <a:gd name="T38" fmla="*/ 58 w 73"/>
                <a:gd name="T39" fmla="*/ 11 h 49"/>
                <a:gd name="T40" fmla="*/ 52 w 73"/>
                <a:gd name="T41" fmla="*/ 9 h 49"/>
                <a:gd name="T42" fmla="*/ 38 w 73"/>
                <a:gd name="T43" fmla="*/ 8 h 49"/>
                <a:gd name="T44" fmla="*/ 42 w 73"/>
                <a:gd name="T45" fmla="*/ 0 h 49"/>
                <a:gd name="T46" fmla="*/ 55 w 73"/>
                <a:gd name="T47" fmla="*/ 1 h 49"/>
                <a:gd name="T48" fmla="*/ 62 w 73"/>
                <a:gd name="T49" fmla="*/ 4 h 49"/>
                <a:gd name="T50" fmla="*/ 66 w 73"/>
                <a:gd name="T51" fmla="*/ 7 h 49"/>
                <a:gd name="T52" fmla="*/ 70 w 73"/>
                <a:gd name="T53" fmla="*/ 11 h 49"/>
                <a:gd name="T54" fmla="*/ 73 w 73"/>
                <a:gd name="T55" fmla="*/ 15 h 49"/>
                <a:gd name="T56" fmla="*/ 71 w 73"/>
                <a:gd name="T57" fmla="*/ 26 h 49"/>
                <a:gd name="T58" fmla="*/ 62 w 73"/>
                <a:gd name="T59" fmla="*/ 38 h 49"/>
                <a:gd name="T60" fmla="*/ 46 w 73"/>
                <a:gd name="T61" fmla="*/ 46 h 49"/>
                <a:gd name="T62" fmla="*/ 30 w 73"/>
                <a:gd name="T63" fmla="*/ 49 h 49"/>
                <a:gd name="T64" fmla="*/ 23 w 73"/>
                <a:gd name="T65" fmla="*/ 48 h 49"/>
                <a:gd name="T66" fmla="*/ 16 w 73"/>
                <a:gd name="T67" fmla="*/ 46 h 49"/>
                <a:gd name="T68" fmla="*/ 5 w 73"/>
                <a:gd name="T69" fmla="*/ 38 h 49"/>
                <a:gd name="T70" fmla="*/ 0 w 73"/>
                <a:gd name="T71" fmla="*/ 27 h 49"/>
                <a:gd name="T72" fmla="*/ 0 w 73"/>
                <a:gd name="T73" fmla="*/ 13 h 49"/>
                <a:gd name="T74" fmla="*/ 1 w 73"/>
                <a:gd name="T75" fmla="*/ 12 h 49"/>
                <a:gd name="T76" fmla="*/ 2 w 73"/>
                <a:gd name="T77" fmla="*/ 11 h 49"/>
                <a:gd name="T78" fmla="*/ 4 w 73"/>
                <a:gd name="T79" fmla="*/ 9 h 49"/>
                <a:gd name="T80" fmla="*/ 7 w 73"/>
                <a:gd name="T81" fmla="*/ 11 h 49"/>
                <a:gd name="T82" fmla="*/ 18 w 73"/>
                <a:gd name="T83" fmla="*/ 4 h 49"/>
                <a:gd name="T84" fmla="*/ 30 w 73"/>
                <a:gd name="T85" fmla="*/ 1 h 49"/>
                <a:gd name="T86" fmla="*/ 42 w 73"/>
                <a:gd name="T8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 h="49">
                  <a:moveTo>
                    <a:pt x="38" y="8"/>
                  </a:moveTo>
                  <a:lnTo>
                    <a:pt x="24" y="11"/>
                  </a:lnTo>
                  <a:lnTo>
                    <a:pt x="12" y="18"/>
                  </a:lnTo>
                  <a:lnTo>
                    <a:pt x="11" y="18"/>
                  </a:lnTo>
                  <a:lnTo>
                    <a:pt x="8" y="18"/>
                  </a:lnTo>
                  <a:lnTo>
                    <a:pt x="8" y="23"/>
                  </a:lnTo>
                  <a:lnTo>
                    <a:pt x="9" y="29"/>
                  </a:lnTo>
                  <a:lnTo>
                    <a:pt x="11" y="33"/>
                  </a:lnTo>
                  <a:lnTo>
                    <a:pt x="13" y="35"/>
                  </a:lnTo>
                  <a:lnTo>
                    <a:pt x="16" y="37"/>
                  </a:lnTo>
                  <a:lnTo>
                    <a:pt x="19" y="38"/>
                  </a:lnTo>
                  <a:lnTo>
                    <a:pt x="31" y="41"/>
                  </a:lnTo>
                  <a:lnTo>
                    <a:pt x="45" y="40"/>
                  </a:lnTo>
                  <a:lnTo>
                    <a:pt x="56" y="33"/>
                  </a:lnTo>
                  <a:lnTo>
                    <a:pt x="60" y="27"/>
                  </a:lnTo>
                  <a:lnTo>
                    <a:pt x="63" y="23"/>
                  </a:lnTo>
                  <a:lnTo>
                    <a:pt x="64" y="20"/>
                  </a:lnTo>
                  <a:lnTo>
                    <a:pt x="64" y="16"/>
                  </a:lnTo>
                  <a:lnTo>
                    <a:pt x="62" y="13"/>
                  </a:lnTo>
                  <a:lnTo>
                    <a:pt x="58" y="11"/>
                  </a:lnTo>
                  <a:lnTo>
                    <a:pt x="52" y="9"/>
                  </a:lnTo>
                  <a:lnTo>
                    <a:pt x="38" y="8"/>
                  </a:lnTo>
                  <a:close/>
                  <a:moveTo>
                    <a:pt x="42" y="0"/>
                  </a:moveTo>
                  <a:lnTo>
                    <a:pt x="55" y="1"/>
                  </a:lnTo>
                  <a:lnTo>
                    <a:pt x="62" y="4"/>
                  </a:lnTo>
                  <a:lnTo>
                    <a:pt x="66" y="7"/>
                  </a:lnTo>
                  <a:lnTo>
                    <a:pt x="70" y="11"/>
                  </a:lnTo>
                  <a:lnTo>
                    <a:pt x="73" y="15"/>
                  </a:lnTo>
                  <a:lnTo>
                    <a:pt x="71" y="26"/>
                  </a:lnTo>
                  <a:lnTo>
                    <a:pt x="62" y="38"/>
                  </a:lnTo>
                  <a:lnTo>
                    <a:pt x="46" y="46"/>
                  </a:lnTo>
                  <a:lnTo>
                    <a:pt x="30" y="49"/>
                  </a:lnTo>
                  <a:lnTo>
                    <a:pt x="23" y="48"/>
                  </a:lnTo>
                  <a:lnTo>
                    <a:pt x="16" y="46"/>
                  </a:lnTo>
                  <a:lnTo>
                    <a:pt x="5" y="38"/>
                  </a:lnTo>
                  <a:lnTo>
                    <a:pt x="0" y="27"/>
                  </a:lnTo>
                  <a:lnTo>
                    <a:pt x="0" y="13"/>
                  </a:lnTo>
                  <a:lnTo>
                    <a:pt x="1" y="12"/>
                  </a:lnTo>
                  <a:lnTo>
                    <a:pt x="2" y="11"/>
                  </a:lnTo>
                  <a:lnTo>
                    <a:pt x="4" y="9"/>
                  </a:lnTo>
                  <a:lnTo>
                    <a:pt x="7" y="11"/>
                  </a:lnTo>
                  <a:lnTo>
                    <a:pt x="18" y="4"/>
                  </a:lnTo>
                  <a:lnTo>
                    <a:pt x="30" y="1"/>
                  </a:lnTo>
                  <a:lnTo>
                    <a:pt x="42"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1" name="Freeform 288"/>
            <p:cNvSpPr>
              <a:spLocks noEditPoints="1"/>
            </p:cNvSpPr>
            <p:nvPr/>
          </p:nvSpPr>
          <p:spPr bwMode="auto">
            <a:xfrm>
              <a:off x="4746337" y="3790662"/>
              <a:ext cx="133350" cy="88900"/>
            </a:xfrm>
            <a:custGeom>
              <a:avLst/>
              <a:gdLst>
                <a:gd name="T0" fmla="*/ 55 w 84"/>
                <a:gd name="T1" fmla="*/ 8 h 56"/>
                <a:gd name="T2" fmla="*/ 42 w 84"/>
                <a:gd name="T3" fmla="*/ 10 h 56"/>
                <a:gd name="T4" fmla="*/ 28 w 84"/>
                <a:gd name="T5" fmla="*/ 14 h 56"/>
                <a:gd name="T6" fmla="*/ 17 w 84"/>
                <a:gd name="T7" fmla="*/ 22 h 56"/>
                <a:gd name="T8" fmla="*/ 11 w 84"/>
                <a:gd name="T9" fmla="*/ 34 h 56"/>
                <a:gd name="T10" fmla="*/ 24 w 84"/>
                <a:gd name="T11" fmla="*/ 43 h 56"/>
                <a:gd name="T12" fmla="*/ 40 w 84"/>
                <a:gd name="T13" fmla="*/ 48 h 56"/>
                <a:gd name="T14" fmla="*/ 57 w 84"/>
                <a:gd name="T15" fmla="*/ 48 h 56"/>
                <a:gd name="T16" fmla="*/ 61 w 84"/>
                <a:gd name="T17" fmla="*/ 47 h 56"/>
                <a:gd name="T18" fmla="*/ 64 w 84"/>
                <a:gd name="T19" fmla="*/ 45 h 56"/>
                <a:gd name="T20" fmla="*/ 68 w 84"/>
                <a:gd name="T21" fmla="*/ 44 h 56"/>
                <a:gd name="T22" fmla="*/ 71 w 84"/>
                <a:gd name="T23" fmla="*/ 41 h 56"/>
                <a:gd name="T24" fmla="*/ 73 w 84"/>
                <a:gd name="T25" fmla="*/ 37 h 56"/>
                <a:gd name="T26" fmla="*/ 75 w 84"/>
                <a:gd name="T27" fmla="*/ 33 h 56"/>
                <a:gd name="T28" fmla="*/ 76 w 84"/>
                <a:gd name="T29" fmla="*/ 27 h 56"/>
                <a:gd name="T30" fmla="*/ 76 w 84"/>
                <a:gd name="T31" fmla="*/ 22 h 56"/>
                <a:gd name="T32" fmla="*/ 75 w 84"/>
                <a:gd name="T33" fmla="*/ 18 h 56"/>
                <a:gd name="T34" fmla="*/ 72 w 84"/>
                <a:gd name="T35" fmla="*/ 14 h 56"/>
                <a:gd name="T36" fmla="*/ 69 w 84"/>
                <a:gd name="T37" fmla="*/ 12 h 56"/>
                <a:gd name="T38" fmla="*/ 65 w 84"/>
                <a:gd name="T39" fmla="*/ 10 h 56"/>
                <a:gd name="T40" fmla="*/ 62 w 84"/>
                <a:gd name="T41" fmla="*/ 8 h 56"/>
                <a:gd name="T42" fmla="*/ 58 w 84"/>
                <a:gd name="T43" fmla="*/ 8 h 56"/>
                <a:gd name="T44" fmla="*/ 55 w 84"/>
                <a:gd name="T45" fmla="*/ 8 h 56"/>
                <a:gd name="T46" fmla="*/ 57 w 84"/>
                <a:gd name="T47" fmla="*/ 0 h 56"/>
                <a:gd name="T48" fmla="*/ 69 w 84"/>
                <a:gd name="T49" fmla="*/ 3 h 56"/>
                <a:gd name="T50" fmla="*/ 77 w 84"/>
                <a:gd name="T51" fmla="*/ 8 h 56"/>
                <a:gd name="T52" fmla="*/ 83 w 84"/>
                <a:gd name="T53" fmla="*/ 16 h 56"/>
                <a:gd name="T54" fmla="*/ 84 w 84"/>
                <a:gd name="T55" fmla="*/ 27 h 56"/>
                <a:gd name="T56" fmla="*/ 80 w 84"/>
                <a:gd name="T57" fmla="*/ 41 h 56"/>
                <a:gd name="T58" fmla="*/ 72 w 84"/>
                <a:gd name="T59" fmla="*/ 51 h 56"/>
                <a:gd name="T60" fmla="*/ 60 w 84"/>
                <a:gd name="T61" fmla="*/ 56 h 56"/>
                <a:gd name="T62" fmla="*/ 53 w 84"/>
                <a:gd name="T63" fmla="*/ 56 h 56"/>
                <a:gd name="T64" fmla="*/ 47 w 84"/>
                <a:gd name="T65" fmla="*/ 56 h 56"/>
                <a:gd name="T66" fmla="*/ 28 w 84"/>
                <a:gd name="T67" fmla="*/ 54 h 56"/>
                <a:gd name="T68" fmla="*/ 11 w 84"/>
                <a:gd name="T69" fmla="*/ 45 h 56"/>
                <a:gd name="T70" fmla="*/ 0 w 84"/>
                <a:gd name="T71" fmla="*/ 33 h 56"/>
                <a:gd name="T72" fmla="*/ 0 w 84"/>
                <a:gd name="T73" fmla="*/ 32 h 56"/>
                <a:gd name="T74" fmla="*/ 0 w 84"/>
                <a:gd name="T75" fmla="*/ 29 h 56"/>
                <a:gd name="T76" fmla="*/ 3 w 84"/>
                <a:gd name="T77" fmla="*/ 27 h 56"/>
                <a:gd name="T78" fmla="*/ 4 w 84"/>
                <a:gd name="T79" fmla="*/ 27 h 56"/>
                <a:gd name="T80" fmla="*/ 13 w 84"/>
                <a:gd name="T81" fmla="*/ 15 h 56"/>
                <a:gd name="T82" fmla="*/ 25 w 84"/>
                <a:gd name="T83" fmla="*/ 5 h 56"/>
                <a:gd name="T84" fmla="*/ 40 w 84"/>
                <a:gd name="T85" fmla="*/ 1 h 56"/>
                <a:gd name="T86" fmla="*/ 57 w 84"/>
                <a:gd name="T8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 h="56">
                  <a:moveTo>
                    <a:pt x="55" y="8"/>
                  </a:moveTo>
                  <a:lnTo>
                    <a:pt x="42" y="10"/>
                  </a:lnTo>
                  <a:lnTo>
                    <a:pt x="28" y="14"/>
                  </a:lnTo>
                  <a:lnTo>
                    <a:pt x="17" y="22"/>
                  </a:lnTo>
                  <a:lnTo>
                    <a:pt x="11" y="34"/>
                  </a:lnTo>
                  <a:lnTo>
                    <a:pt x="24" y="43"/>
                  </a:lnTo>
                  <a:lnTo>
                    <a:pt x="40" y="48"/>
                  </a:lnTo>
                  <a:lnTo>
                    <a:pt x="57" y="48"/>
                  </a:lnTo>
                  <a:lnTo>
                    <a:pt x="61" y="47"/>
                  </a:lnTo>
                  <a:lnTo>
                    <a:pt x="64" y="45"/>
                  </a:lnTo>
                  <a:lnTo>
                    <a:pt x="68" y="44"/>
                  </a:lnTo>
                  <a:lnTo>
                    <a:pt x="71" y="41"/>
                  </a:lnTo>
                  <a:lnTo>
                    <a:pt x="73" y="37"/>
                  </a:lnTo>
                  <a:lnTo>
                    <a:pt x="75" y="33"/>
                  </a:lnTo>
                  <a:lnTo>
                    <a:pt x="76" y="27"/>
                  </a:lnTo>
                  <a:lnTo>
                    <a:pt x="76" y="22"/>
                  </a:lnTo>
                  <a:lnTo>
                    <a:pt x="75" y="18"/>
                  </a:lnTo>
                  <a:lnTo>
                    <a:pt x="72" y="14"/>
                  </a:lnTo>
                  <a:lnTo>
                    <a:pt x="69" y="12"/>
                  </a:lnTo>
                  <a:lnTo>
                    <a:pt x="65" y="10"/>
                  </a:lnTo>
                  <a:lnTo>
                    <a:pt x="62" y="8"/>
                  </a:lnTo>
                  <a:lnTo>
                    <a:pt x="58" y="8"/>
                  </a:lnTo>
                  <a:lnTo>
                    <a:pt x="55" y="8"/>
                  </a:lnTo>
                  <a:close/>
                  <a:moveTo>
                    <a:pt x="57" y="0"/>
                  </a:moveTo>
                  <a:lnTo>
                    <a:pt x="69" y="3"/>
                  </a:lnTo>
                  <a:lnTo>
                    <a:pt x="77" y="8"/>
                  </a:lnTo>
                  <a:lnTo>
                    <a:pt x="83" y="16"/>
                  </a:lnTo>
                  <a:lnTo>
                    <a:pt x="84" y="27"/>
                  </a:lnTo>
                  <a:lnTo>
                    <a:pt x="80" y="41"/>
                  </a:lnTo>
                  <a:lnTo>
                    <a:pt x="72" y="51"/>
                  </a:lnTo>
                  <a:lnTo>
                    <a:pt x="60" y="56"/>
                  </a:lnTo>
                  <a:lnTo>
                    <a:pt x="53" y="56"/>
                  </a:lnTo>
                  <a:lnTo>
                    <a:pt x="47" y="56"/>
                  </a:lnTo>
                  <a:lnTo>
                    <a:pt x="28" y="54"/>
                  </a:lnTo>
                  <a:lnTo>
                    <a:pt x="11" y="45"/>
                  </a:lnTo>
                  <a:lnTo>
                    <a:pt x="0" y="33"/>
                  </a:lnTo>
                  <a:lnTo>
                    <a:pt x="0" y="32"/>
                  </a:lnTo>
                  <a:lnTo>
                    <a:pt x="0" y="29"/>
                  </a:lnTo>
                  <a:lnTo>
                    <a:pt x="3" y="27"/>
                  </a:lnTo>
                  <a:lnTo>
                    <a:pt x="4" y="27"/>
                  </a:lnTo>
                  <a:lnTo>
                    <a:pt x="13" y="15"/>
                  </a:lnTo>
                  <a:lnTo>
                    <a:pt x="25" y="5"/>
                  </a:lnTo>
                  <a:lnTo>
                    <a:pt x="40" y="1"/>
                  </a:lnTo>
                  <a:lnTo>
                    <a:pt x="57"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2" name="Freeform 289"/>
            <p:cNvSpPr>
              <a:spLocks noEditPoints="1"/>
            </p:cNvSpPr>
            <p:nvPr/>
          </p:nvSpPr>
          <p:spPr bwMode="auto">
            <a:xfrm>
              <a:off x="3628737" y="2963574"/>
              <a:ext cx="1481138" cy="1292225"/>
            </a:xfrm>
            <a:custGeom>
              <a:avLst/>
              <a:gdLst>
                <a:gd name="T0" fmla="*/ 494 w 933"/>
                <a:gd name="T1" fmla="*/ 773 h 814"/>
                <a:gd name="T2" fmla="*/ 324 w 933"/>
                <a:gd name="T3" fmla="*/ 756 h 814"/>
                <a:gd name="T4" fmla="*/ 82 w 933"/>
                <a:gd name="T5" fmla="*/ 710 h 814"/>
                <a:gd name="T6" fmla="*/ 274 w 933"/>
                <a:gd name="T7" fmla="*/ 700 h 814"/>
                <a:gd name="T8" fmla="*/ 294 w 933"/>
                <a:gd name="T9" fmla="*/ 730 h 814"/>
                <a:gd name="T10" fmla="*/ 334 w 933"/>
                <a:gd name="T11" fmla="*/ 750 h 814"/>
                <a:gd name="T12" fmla="*/ 350 w 933"/>
                <a:gd name="T13" fmla="*/ 744 h 814"/>
                <a:gd name="T14" fmla="*/ 638 w 933"/>
                <a:gd name="T15" fmla="*/ 509 h 814"/>
                <a:gd name="T16" fmla="*/ 608 w 933"/>
                <a:gd name="T17" fmla="*/ 488 h 814"/>
                <a:gd name="T18" fmla="*/ 536 w 933"/>
                <a:gd name="T19" fmla="*/ 241 h 814"/>
                <a:gd name="T20" fmla="*/ 477 w 933"/>
                <a:gd name="T21" fmla="*/ 75 h 814"/>
                <a:gd name="T22" fmla="*/ 549 w 933"/>
                <a:gd name="T23" fmla="*/ 221 h 814"/>
                <a:gd name="T24" fmla="*/ 660 w 933"/>
                <a:gd name="T25" fmla="*/ 186 h 814"/>
                <a:gd name="T26" fmla="*/ 595 w 933"/>
                <a:gd name="T27" fmla="*/ 21 h 814"/>
                <a:gd name="T28" fmla="*/ 609 w 933"/>
                <a:gd name="T29" fmla="*/ 14 h 814"/>
                <a:gd name="T30" fmla="*/ 587 w 933"/>
                <a:gd name="T31" fmla="*/ 58 h 814"/>
                <a:gd name="T32" fmla="*/ 573 w 933"/>
                <a:gd name="T33" fmla="*/ 62 h 814"/>
                <a:gd name="T34" fmla="*/ 584 w 933"/>
                <a:gd name="T35" fmla="*/ 17 h 814"/>
                <a:gd name="T36" fmla="*/ 649 w 933"/>
                <a:gd name="T37" fmla="*/ 110 h 814"/>
                <a:gd name="T38" fmla="*/ 562 w 933"/>
                <a:gd name="T39" fmla="*/ 247 h 814"/>
                <a:gd name="T40" fmla="*/ 681 w 933"/>
                <a:gd name="T41" fmla="*/ 425 h 814"/>
                <a:gd name="T42" fmla="*/ 714 w 933"/>
                <a:gd name="T43" fmla="*/ 462 h 814"/>
                <a:gd name="T44" fmla="*/ 854 w 933"/>
                <a:gd name="T45" fmla="*/ 475 h 814"/>
                <a:gd name="T46" fmla="*/ 863 w 933"/>
                <a:gd name="T47" fmla="*/ 711 h 814"/>
                <a:gd name="T48" fmla="*/ 839 w 933"/>
                <a:gd name="T49" fmla="*/ 718 h 814"/>
                <a:gd name="T50" fmla="*/ 797 w 933"/>
                <a:gd name="T51" fmla="*/ 744 h 814"/>
                <a:gd name="T52" fmla="*/ 795 w 933"/>
                <a:gd name="T53" fmla="*/ 719 h 814"/>
                <a:gd name="T54" fmla="*/ 805 w 933"/>
                <a:gd name="T55" fmla="*/ 675 h 814"/>
                <a:gd name="T56" fmla="*/ 780 w 933"/>
                <a:gd name="T57" fmla="*/ 648 h 814"/>
                <a:gd name="T58" fmla="*/ 815 w 933"/>
                <a:gd name="T59" fmla="*/ 634 h 814"/>
                <a:gd name="T60" fmla="*/ 826 w 933"/>
                <a:gd name="T61" fmla="*/ 646 h 814"/>
                <a:gd name="T62" fmla="*/ 854 w 933"/>
                <a:gd name="T63" fmla="*/ 668 h 814"/>
                <a:gd name="T64" fmla="*/ 831 w 933"/>
                <a:gd name="T65" fmla="*/ 696 h 814"/>
                <a:gd name="T66" fmla="*/ 849 w 933"/>
                <a:gd name="T67" fmla="*/ 485 h 814"/>
                <a:gd name="T68" fmla="*/ 733 w 933"/>
                <a:gd name="T69" fmla="*/ 456 h 814"/>
                <a:gd name="T70" fmla="*/ 633 w 933"/>
                <a:gd name="T71" fmla="*/ 531 h 814"/>
                <a:gd name="T72" fmla="*/ 208 w 933"/>
                <a:gd name="T73" fmla="*/ 480 h 814"/>
                <a:gd name="T74" fmla="*/ 225 w 933"/>
                <a:gd name="T75" fmla="*/ 692 h 814"/>
                <a:gd name="T76" fmla="*/ 474 w 933"/>
                <a:gd name="T77" fmla="*/ 751 h 814"/>
                <a:gd name="T78" fmla="*/ 682 w 933"/>
                <a:gd name="T79" fmla="*/ 772 h 814"/>
                <a:gd name="T80" fmla="*/ 932 w 933"/>
                <a:gd name="T81" fmla="*/ 755 h 814"/>
                <a:gd name="T82" fmla="*/ 649 w 933"/>
                <a:gd name="T83" fmla="*/ 807 h 814"/>
                <a:gd name="T84" fmla="*/ 458 w 933"/>
                <a:gd name="T85" fmla="*/ 794 h 814"/>
                <a:gd name="T86" fmla="*/ 319 w 933"/>
                <a:gd name="T87" fmla="*/ 783 h 814"/>
                <a:gd name="T88" fmla="*/ 310 w 933"/>
                <a:gd name="T89" fmla="*/ 791 h 814"/>
                <a:gd name="T90" fmla="*/ 277 w 933"/>
                <a:gd name="T91" fmla="*/ 769 h 814"/>
                <a:gd name="T92" fmla="*/ 95 w 933"/>
                <a:gd name="T93" fmla="*/ 745 h 814"/>
                <a:gd name="T94" fmla="*/ 240 w 933"/>
                <a:gd name="T95" fmla="*/ 737 h 814"/>
                <a:gd name="T96" fmla="*/ 239 w 933"/>
                <a:gd name="T97" fmla="*/ 719 h 814"/>
                <a:gd name="T98" fmla="*/ 60 w 933"/>
                <a:gd name="T99" fmla="*/ 715 h 814"/>
                <a:gd name="T100" fmla="*/ 86 w 933"/>
                <a:gd name="T101" fmla="*/ 697 h 814"/>
                <a:gd name="T102" fmla="*/ 171 w 933"/>
                <a:gd name="T103" fmla="*/ 584 h 814"/>
                <a:gd name="T104" fmla="*/ 316 w 933"/>
                <a:gd name="T105" fmla="*/ 521 h 814"/>
                <a:gd name="T106" fmla="*/ 583 w 933"/>
                <a:gd name="T107" fmla="*/ 484 h 814"/>
                <a:gd name="T108" fmla="*/ 449 w 933"/>
                <a:gd name="T109" fmla="*/ 481 h 814"/>
                <a:gd name="T110" fmla="*/ 469 w 933"/>
                <a:gd name="T111" fmla="*/ 298 h 814"/>
                <a:gd name="T112" fmla="*/ 564 w 933"/>
                <a:gd name="T113" fmla="*/ 467 h 814"/>
                <a:gd name="T114" fmla="*/ 608 w 933"/>
                <a:gd name="T115" fmla="*/ 453 h 814"/>
                <a:gd name="T116" fmla="*/ 602 w 933"/>
                <a:gd name="T117" fmla="*/ 280 h 814"/>
                <a:gd name="T118" fmla="*/ 477 w 933"/>
                <a:gd name="T119" fmla="*/ 285 h 814"/>
                <a:gd name="T120" fmla="*/ 542 w 933"/>
                <a:gd name="T121" fmla="*/ 270 h 814"/>
                <a:gd name="T122" fmla="*/ 455 w 933"/>
                <a:gd name="T123" fmla="*/ 222 h 814"/>
                <a:gd name="T124" fmla="*/ 471 w 933"/>
                <a:gd name="T125" fmla="*/ 69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3" h="814">
                  <a:moveTo>
                    <a:pt x="335" y="769"/>
                  </a:moveTo>
                  <a:lnTo>
                    <a:pt x="332" y="769"/>
                  </a:lnTo>
                  <a:lnTo>
                    <a:pt x="331" y="769"/>
                  </a:lnTo>
                  <a:lnTo>
                    <a:pt x="330" y="770"/>
                  </a:lnTo>
                  <a:lnTo>
                    <a:pt x="335" y="769"/>
                  </a:lnTo>
                  <a:close/>
                  <a:moveTo>
                    <a:pt x="491" y="756"/>
                  </a:moveTo>
                  <a:lnTo>
                    <a:pt x="481" y="758"/>
                  </a:lnTo>
                  <a:lnTo>
                    <a:pt x="473" y="759"/>
                  </a:lnTo>
                  <a:lnTo>
                    <a:pt x="481" y="761"/>
                  </a:lnTo>
                  <a:lnTo>
                    <a:pt x="488" y="762"/>
                  </a:lnTo>
                  <a:lnTo>
                    <a:pt x="495" y="766"/>
                  </a:lnTo>
                  <a:lnTo>
                    <a:pt x="495" y="768"/>
                  </a:lnTo>
                  <a:lnTo>
                    <a:pt x="496" y="769"/>
                  </a:lnTo>
                  <a:lnTo>
                    <a:pt x="495" y="772"/>
                  </a:lnTo>
                  <a:lnTo>
                    <a:pt x="494" y="773"/>
                  </a:lnTo>
                  <a:lnTo>
                    <a:pt x="485" y="779"/>
                  </a:lnTo>
                  <a:lnTo>
                    <a:pt x="480" y="783"/>
                  </a:lnTo>
                  <a:lnTo>
                    <a:pt x="473" y="787"/>
                  </a:lnTo>
                  <a:lnTo>
                    <a:pt x="469" y="791"/>
                  </a:lnTo>
                  <a:lnTo>
                    <a:pt x="492" y="792"/>
                  </a:lnTo>
                  <a:lnTo>
                    <a:pt x="516" y="791"/>
                  </a:lnTo>
                  <a:lnTo>
                    <a:pt x="544" y="790"/>
                  </a:lnTo>
                  <a:lnTo>
                    <a:pt x="540" y="787"/>
                  </a:lnTo>
                  <a:lnTo>
                    <a:pt x="532" y="781"/>
                  </a:lnTo>
                  <a:lnTo>
                    <a:pt x="527" y="776"/>
                  </a:lnTo>
                  <a:lnTo>
                    <a:pt x="521" y="772"/>
                  </a:lnTo>
                  <a:lnTo>
                    <a:pt x="513" y="763"/>
                  </a:lnTo>
                  <a:lnTo>
                    <a:pt x="503" y="758"/>
                  </a:lnTo>
                  <a:lnTo>
                    <a:pt x="491" y="756"/>
                  </a:lnTo>
                  <a:close/>
                  <a:moveTo>
                    <a:pt x="324" y="756"/>
                  </a:moveTo>
                  <a:lnTo>
                    <a:pt x="330" y="761"/>
                  </a:lnTo>
                  <a:lnTo>
                    <a:pt x="331" y="761"/>
                  </a:lnTo>
                  <a:lnTo>
                    <a:pt x="336" y="758"/>
                  </a:lnTo>
                  <a:lnTo>
                    <a:pt x="331" y="756"/>
                  </a:lnTo>
                  <a:lnTo>
                    <a:pt x="324" y="756"/>
                  </a:lnTo>
                  <a:close/>
                  <a:moveTo>
                    <a:pt x="263" y="718"/>
                  </a:moveTo>
                  <a:lnTo>
                    <a:pt x="266" y="719"/>
                  </a:lnTo>
                  <a:lnTo>
                    <a:pt x="268" y="722"/>
                  </a:lnTo>
                  <a:lnTo>
                    <a:pt x="269" y="723"/>
                  </a:lnTo>
                  <a:lnTo>
                    <a:pt x="274" y="725"/>
                  </a:lnTo>
                  <a:lnTo>
                    <a:pt x="281" y="726"/>
                  </a:lnTo>
                  <a:lnTo>
                    <a:pt x="288" y="723"/>
                  </a:lnTo>
                  <a:lnTo>
                    <a:pt x="277" y="721"/>
                  </a:lnTo>
                  <a:lnTo>
                    <a:pt x="263" y="718"/>
                  </a:lnTo>
                  <a:close/>
                  <a:moveTo>
                    <a:pt x="82" y="710"/>
                  </a:moveTo>
                  <a:lnTo>
                    <a:pt x="71" y="712"/>
                  </a:lnTo>
                  <a:lnTo>
                    <a:pt x="83" y="717"/>
                  </a:lnTo>
                  <a:lnTo>
                    <a:pt x="97" y="718"/>
                  </a:lnTo>
                  <a:lnTo>
                    <a:pt x="113" y="718"/>
                  </a:lnTo>
                  <a:lnTo>
                    <a:pt x="104" y="715"/>
                  </a:lnTo>
                  <a:lnTo>
                    <a:pt x="95" y="712"/>
                  </a:lnTo>
                  <a:lnTo>
                    <a:pt x="82" y="710"/>
                  </a:lnTo>
                  <a:close/>
                  <a:moveTo>
                    <a:pt x="272" y="695"/>
                  </a:moveTo>
                  <a:lnTo>
                    <a:pt x="255" y="695"/>
                  </a:lnTo>
                  <a:lnTo>
                    <a:pt x="239" y="699"/>
                  </a:lnTo>
                  <a:lnTo>
                    <a:pt x="221" y="704"/>
                  </a:lnTo>
                  <a:lnTo>
                    <a:pt x="228" y="704"/>
                  </a:lnTo>
                  <a:lnTo>
                    <a:pt x="243" y="701"/>
                  </a:lnTo>
                  <a:lnTo>
                    <a:pt x="259" y="700"/>
                  </a:lnTo>
                  <a:lnTo>
                    <a:pt x="274" y="700"/>
                  </a:lnTo>
                  <a:lnTo>
                    <a:pt x="279" y="700"/>
                  </a:lnTo>
                  <a:lnTo>
                    <a:pt x="280" y="700"/>
                  </a:lnTo>
                  <a:lnTo>
                    <a:pt x="281" y="701"/>
                  </a:lnTo>
                  <a:lnTo>
                    <a:pt x="283" y="703"/>
                  </a:lnTo>
                  <a:lnTo>
                    <a:pt x="283" y="706"/>
                  </a:lnTo>
                  <a:lnTo>
                    <a:pt x="281" y="707"/>
                  </a:lnTo>
                  <a:lnTo>
                    <a:pt x="279" y="707"/>
                  </a:lnTo>
                  <a:lnTo>
                    <a:pt x="262" y="710"/>
                  </a:lnTo>
                  <a:lnTo>
                    <a:pt x="283" y="714"/>
                  </a:lnTo>
                  <a:lnTo>
                    <a:pt x="299" y="719"/>
                  </a:lnTo>
                  <a:lnTo>
                    <a:pt x="301" y="721"/>
                  </a:lnTo>
                  <a:lnTo>
                    <a:pt x="301" y="723"/>
                  </a:lnTo>
                  <a:lnTo>
                    <a:pt x="301" y="725"/>
                  </a:lnTo>
                  <a:lnTo>
                    <a:pt x="299" y="726"/>
                  </a:lnTo>
                  <a:lnTo>
                    <a:pt x="294" y="730"/>
                  </a:lnTo>
                  <a:lnTo>
                    <a:pt x="287" y="733"/>
                  </a:lnTo>
                  <a:lnTo>
                    <a:pt x="286" y="734"/>
                  </a:lnTo>
                  <a:lnTo>
                    <a:pt x="284" y="734"/>
                  </a:lnTo>
                  <a:lnTo>
                    <a:pt x="265" y="741"/>
                  </a:lnTo>
                  <a:lnTo>
                    <a:pt x="244" y="745"/>
                  </a:lnTo>
                  <a:lnTo>
                    <a:pt x="241" y="747"/>
                  </a:lnTo>
                  <a:lnTo>
                    <a:pt x="268" y="744"/>
                  </a:lnTo>
                  <a:lnTo>
                    <a:pt x="292" y="740"/>
                  </a:lnTo>
                  <a:lnTo>
                    <a:pt x="294" y="740"/>
                  </a:lnTo>
                  <a:lnTo>
                    <a:pt x="297" y="741"/>
                  </a:lnTo>
                  <a:lnTo>
                    <a:pt x="297" y="743"/>
                  </a:lnTo>
                  <a:lnTo>
                    <a:pt x="298" y="744"/>
                  </a:lnTo>
                  <a:lnTo>
                    <a:pt x="297" y="747"/>
                  </a:lnTo>
                  <a:lnTo>
                    <a:pt x="316" y="747"/>
                  </a:lnTo>
                  <a:lnTo>
                    <a:pt x="334" y="750"/>
                  </a:lnTo>
                  <a:lnTo>
                    <a:pt x="348" y="755"/>
                  </a:lnTo>
                  <a:lnTo>
                    <a:pt x="350" y="756"/>
                  </a:lnTo>
                  <a:lnTo>
                    <a:pt x="350" y="758"/>
                  </a:lnTo>
                  <a:lnTo>
                    <a:pt x="350" y="759"/>
                  </a:lnTo>
                  <a:lnTo>
                    <a:pt x="352" y="759"/>
                  </a:lnTo>
                  <a:lnTo>
                    <a:pt x="353" y="759"/>
                  </a:lnTo>
                  <a:lnTo>
                    <a:pt x="356" y="762"/>
                  </a:lnTo>
                  <a:lnTo>
                    <a:pt x="356" y="763"/>
                  </a:lnTo>
                  <a:lnTo>
                    <a:pt x="354" y="766"/>
                  </a:lnTo>
                  <a:lnTo>
                    <a:pt x="352" y="769"/>
                  </a:lnTo>
                  <a:lnTo>
                    <a:pt x="348" y="772"/>
                  </a:lnTo>
                  <a:lnTo>
                    <a:pt x="379" y="766"/>
                  </a:lnTo>
                  <a:lnTo>
                    <a:pt x="396" y="763"/>
                  </a:lnTo>
                  <a:lnTo>
                    <a:pt x="374" y="755"/>
                  </a:lnTo>
                  <a:lnTo>
                    <a:pt x="350" y="744"/>
                  </a:lnTo>
                  <a:lnTo>
                    <a:pt x="338" y="736"/>
                  </a:lnTo>
                  <a:lnTo>
                    <a:pt x="323" y="723"/>
                  </a:lnTo>
                  <a:lnTo>
                    <a:pt x="306" y="710"/>
                  </a:lnTo>
                  <a:lnTo>
                    <a:pt x="288" y="699"/>
                  </a:lnTo>
                  <a:lnTo>
                    <a:pt x="272" y="695"/>
                  </a:lnTo>
                  <a:close/>
                  <a:moveTo>
                    <a:pt x="633" y="499"/>
                  </a:moveTo>
                  <a:lnTo>
                    <a:pt x="631" y="502"/>
                  </a:lnTo>
                  <a:lnTo>
                    <a:pt x="630" y="502"/>
                  </a:lnTo>
                  <a:lnTo>
                    <a:pt x="627" y="502"/>
                  </a:lnTo>
                  <a:lnTo>
                    <a:pt x="626" y="502"/>
                  </a:lnTo>
                  <a:lnTo>
                    <a:pt x="631" y="509"/>
                  </a:lnTo>
                  <a:lnTo>
                    <a:pt x="637" y="517"/>
                  </a:lnTo>
                  <a:lnTo>
                    <a:pt x="640" y="515"/>
                  </a:lnTo>
                  <a:lnTo>
                    <a:pt x="640" y="513"/>
                  </a:lnTo>
                  <a:lnTo>
                    <a:pt x="638" y="509"/>
                  </a:lnTo>
                  <a:lnTo>
                    <a:pt x="635" y="504"/>
                  </a:lnTo>
                  <a:lnTo>
                    <a:pt x="633" y="499"/>
                  </a:lnTo>
                  <a:close/>
                  <a:moveTo>
                    <a:pt x="597" y="471"/>
                  </a:moveTo>
                  <a:lnTo>
                    <a:pt x="590" y="471"/>
                  </a:lnTo>
                  <a:lnTo>
                    <a:pt x="600" y="484"/>
                  </a:lnTo>
                  <a:lnTo>
                    <a:pt x="606" y="496"/>
                  </a:lnTo>
                  <a:lnTo>
                    <a:pt x="609" y="502"/>
                  </a:lnTo>
                  <a:lnTo>
                    <a:pt x="613" y="509"/>
                  </a:lnTo>
                  <a:lnTo>
                    <a:pt x="613" y="509"/>
                  </a:lnTo>
                  <a:lnTo>
                    <a:pt x="618" y="514"/>
                  </a:lnTo>
                  <a:lnTo>
                    <a:pt x="623" y="517"/>
                  </a:lnTo>
                  <a:lnTo>
                    <a:pt x="627" y="520"/>
                  </a:lnTo>
                  <a:lnTo>
                    <a:pt x="629" y="520"/>
                  </a:lnTo>
                  <a:lnTo>
                    <a:pt x="618" y="504"/>
                  </a:lnTo>
                  <a:lnTo>
                    <a:pt x="608" y="488"/>
                  </a:lnTo>
                  <a:lnTo>
                    <a:pt x="598" y="475"/>
                  </a:lnTo>
                  <a:lnTo>
                    <a:pt x="598" y="475"/>
                  </a:lnTo>
                  <a:lnTo>
                    <a:pt x="597" y="473"/>
                  </a:lnTo>
                  <a:lnTo>
                    <a:pt x="597" y="471"/>
                  </a:lnTo>
                  <a:close/>
                  <a:moveTo>
                    <a:pt x="605" y="470"/>
                  </a:moveTo>
                  <a:lnTo>
                    <a:pt x="604" y="470"/>
                  </a:lnTo>
                  <a:lnTo>
                    <a:pt x="605" y="470"/>
                  </a:lnTo>
                  <a:lnTo>
                    <a:pt x="605" y="470"/>
                  </a:lnTo>
                  <a:close/>
                  <a:moveTo>
                    <a:pt x="538" y="228"/>
                  </a:moveTo>
                  <a:lnTo>
                    <a:pt x="538" y="228"/>
                  </a:lnTo>
                  <a:lnTo>
                    <a:pt x="536" y="230"/>
                  </a:lnTo>
                  <a:lnTo>
                    <a:pt x="538" y="233"/>
                  </a:lnTo>
                  <a:lnTo>
                    <a:pt x="536" y="234"/>
                  </a:lnTo>
                  <a:lnTo>
                    <a:pt x="535" y="239"/>
                  </a:lnTo>
                  <a:lnTo>
                    <a:pt x="536" y="241"/>
                  </a:lnTo>
                  <a:lnTo>
                    <a:pt x="538" y="245"/>
                  </a:lnTo>
                  <a:lnTo>
                    <a:pt x="538" y="248"/>
                  </a:lnTo>
                  <a:lnTo>
                    <a:pt x="539" y="252"/>
                  </a:lnTo>
                  <a:lnTo>
                    <a:pt x="539" y="255"/>
                  </a:lnTo>
                  <a:lnTo>
                    <a:pt x="536" y="256"/>
                  </a:lnTo>
                  <a:lnTo>
                    <a:pt x="538" y="259"/>
                  </a:lnTo>
                  <a:lnTo>
                    <a:pt x="540" y="251"/>
                  </a:lnTo>
                  <a:lnTo>
                    <a:pt x="543" y="243"/>
                  </a:lnTo>
                  <a:lnTo>
                    <a:pt x="544" y="236"/>
                  </a:lnTo>
                  <a:lnTo>
                    <a:pt x="546" y="229"/>
                  </a:lnTo>
                  <a:lnTo>
                    <a:pt x="538" y="228"/>
                  </a:lnTo>
                  <a:close/>
                  <a:moveTo>
                    <a:pt x="514" y="68"/>
                  </a:moveTo>
                  <a:lnTo>
                    <a:pt x="499" y="69"/>
                  </a:lnTo>
                  <a:lnTo>
                    <a:pt x="485" y="70"/>
                  </a:lnTo>
                  <a:lnTo>
                    <a:pt x="477" y="75"/>
                  </a:lnTo>
                  <a:lnTo>
                    <a:pt x="476" y="77"/>
                  </a:lnTo>
                  <a:lnTo>
                    <a:pt x="474" y="79"/>
                  </a:lnTo>
                  <a:lnTo>
                    <a:pt x="474" y="81"/>
                  </a:lnTo>
                  <a:lnTo>
                    <a:pt x="474" y="83"/>
                  </a:lnTo>
                  <a:lnTo>
                    <a:pt x="474" y="84"/>
                  </a:lnTo>
                  <a:lnTo>
                    <a:pt x="474" y="86"/>
                  </a:lnTo>
                  <a:lnTo>
                    <a:pt x="481" y="104"/>
                  </a:lnTo>
                  <a:lnTo>
                    <a:pt x="484" y="126"/>
                  </a:lnTo>
                  <a:lnTo>
                    <a:pt x="483" y="149"/>
                  </a:lnTo>
                  <a:lnTo>
                    <a:pt x="478" y="174"/>
                  </a:lnTo>
                  <a:lnTo>
                    <a:pt x="473" y="196"/>
                  </a:lnTo>
                  <a:lnTo>
                    <a:pt x="466" y="215"/>
                  </a:lnTo>
                  <a:lnTo>
                    <a:pt x="488" y="216"/>
                  </a:lnTo>
                  <a:lnTo>
                    <a:pt x="547" y="221"/>
                  </a:lnTo>
                  <a:lnTo>
                    <a:pt x="549" y="221"/>
                  </a:lnTo>
                  <a:lnTo>
                    <a:pt x="549" y="221"/>
                  </a:lnTo>
                  <a:lnTo>
                    <a:pt x="550" y="219"/>
                  </a:lnTo>
                  <a:lnTo>
                    <a:pt x="553" y="219"/>
                  </a:lnTo>
                  <a:lnTo>
                    <a:pt x="554" y="219"/>
                  </a:lnTo>
                  <a:lnTo>
                    <a:pt x="557" y="221"/>
                  </a:lnTo>
                  <a:lnTo>
                    <a:pt x="557" y="222"/>
                  </a:lnTo>
                  <a:lnTo>
                    <a:pt x="598" y="225"/>
                  </a:lnTo>
                  <a:lnTo>
                    <a:pt x="606" y="226"/>
                  </a:lnTo>
                  <a:lnTo>
                    <a:pt x="619" y="226"/>
                  </a:lnTo>
                  <a:lnTo>
                    <a:pt x="631" y="228"/>
                  </a:lnTo>
                  <a:lnTo>
                    <a:pt x="642" y="225"/>
                  </a:lnTo>
                  <a:lnTo>
                    <a:pt x="651" y="221"/>
                  </a:lnTo>
                  <a:lnTo>
                    <a:pt x="656" y="214"/>
                  </a:lnTo>
                  <a:lnTo>
                    <a:pt x="659" y="201"/>
                  </a:lnTo>
                  <a:lnTo>
                    <a:pt x="660" y="186"/>
                  </a:lnTo>
                  <a:lnTo>
                    <a:pt x="660" y="172"/>
                  </a:lnTo>
                  <a:lnTo>
                    <a:pt x="660" y="161"/>
                  </a:lnTo>
                  <a:lnTo>
                    <a:pt x="653" y="137"/>
                  </a:lnTo>
                  <a:lnTo>
                    <a:pt x="642" y="115"/>
                  </a:lnTo>
                  <a:lnTo>
                    <a:pt x="624" y="97"/>
                  </a:lnTo>
                  <a:lnTo>
                    <a:pt x="602" y="83"/>
                  </a:lnTo>
                  <a:lnTo>
                    <a:pt x="575" y="75"/>
                  </a:lnTo>
                  <a:lnTo>
                    <a:pt x="562" y="72"/>
                  </a:lnTo>
                  <a:lnTo>
                    <a:pt x="547" y="70"/>
                  </a:lnTo>
                  <a:lnTo>
                    <a:pt x="531" y="69"/>
                  </a:lnTo>
                  <a:lnTo>
                    <a:pt x="514" y="68"/>
                  </a:lnTo>
                  <a:close/>
                  <a:moveTo>
                    <a:pt x="593" y="17"/>
                  </a:moveTo>
                  <a:lnTo>
                    <a:pt x="594" y="18"/>
                  </a:lnTo>
                  <a:lnTo>
                    <a:pt x="595" y="20"/>
                  </a:lnTo>
                  <a:lnTo>
                    <a:pt x="595" y="21"/>
                  </a:lnTo>
                  <a:lnTo>
                    <a:pt x="595" y="22"/>
                  </a:lnTo>
                  <a:lnTo>
                    <a:pt x="595" y="25"/>
                  </a:lnTo>
                  <a:lnTo>
                    <a:pt x="594" y="26"/>
                  </a:lnTo>
                  <a:lnTo>
                    <a:pt x="595" y="31"/>
                  </a:lnTo>
                  <a:lnTo>
                    <a:pt x="602" y="20"/>
                  </a:lnTo>
                  <a:lnTo>
                    <a:pt x="597" y="18"/>
                  </a:lnTo>
                  <a:lnTo>
                    <a:pt x="593" y="17"/>
                  </a:lnTo>
                  <a:close/>
                  <a:moveTo>
                    <a:pt x="573" y="0"/>
                  </a:moveTo>
                  <a:lnTo>
                    <a:pt x="576" y="2"/>
                  </a:lnTo>
                  <a:lnTo>
                    <a:pt x="582" y="6"/>
                  </a:lnTo>
                  <a:lnTo>
                    <a:pt x="587" y="7"/>
                  </a:lnTo>
                  <a:lnTo>
                    <a:pt x="594" y="8"/>
                  </a:lnTo>
                  <a:lnTo>
                    <a:pt x="598" y="10"/>
                  </a:lnTo>
                  <a:lnTo>
                    <a:pt x="604" y="11"/>
                  </a:lnTo>
                  <a:lnTo>
                    <a:pt x="609" y="14"/>
                  </a:lnTo>
                  <a:lnTo>
                    <a:pt x="611" y="15"/>
                  </a:lnTo>
                  <a:lnTo>
                    <a:pt x="612" y="17"/>
                  </a:lnTo>
                  <a:lnTo>
                    <a:pt x="612" y="18"/>
                  </a:lnTo>
                  <a:lnTo>
                    <a:pt x="612" y="20"/>
                  </a:lnTo>
                  <a:lnTo>
                    <a:pt x="602" y="35"/>
                  </a:lnTo>
                  <a:lnTo>
                    <a:pt x="595" y="51"/>
                  </a:lnTo>
                  <a:lnTo>
                    <a:pt x="594" y="55"/>
                  </a:lnTo>
                  <a:lnTo>
                    <a:pt x="594" y="57"/>
                  </a:lnTo>
                  <a:lnTo>
                    <a:pt x="594" y="57"/>
                  </a:lnTo>
                  <a:lnTo>
                    <a:pt x="594" y="57"/>
                  </a:lnTo>
                  <a:lnTo>
                    <a:pt x="594" y="57"/>
                  </a:lnTo>
                  <a:lnTo>
                    <a:pt x="593" y="58"/>
                  </a:lnTo>
                  <a:lnTo>
                    <a:pt x="591" y="59"/>
                  </a:lnTo>
                  <a:lnTo>
                    <a:pt x="589" y="59"/>
                  </a:lnTo>
                  <a:lnTo>
                    <a:pt x="587" y="58"/>
                  </a:lnTo>
                  <a:lnTo>
                    <a:pt x="586" y="57"/>
                  </a:lnTo>
                  <a:lnTo>
                    <a:pt x="586" y="57"/>
                  </a:lnTo>
                  <a:lnTo>
                    <a:pt x="586" y="55"/>
                  </a:lnTo>
                  <a:lnTo>
                    <a:pt x="586" y="55"/>
                  </a:lnTo>
                  <a:lnTo>
                    <a:pt x="586" y="54"/>
                  </a:lnTo>
                  <a:lnTo>
                    <a:pt x="586" y="54"/>
                  </a:lnTo>
                  <a:lnTo>
                    <a:pt x="586" y="54"/>
                  </a:lnTo>
                  <a:lnTo>
                    <a:pt x="586" y="53"/>
                  </a:lnTo>
                  <a:lnTo>
                    <a:pt x="587" y="48"/>
                  </a:lnTo>
                  <a:lnTo>
                    <a:pt x="589" y="42"/>
                  </a:lnTo>
                  <a:lnTo>
                    <a:pt x="583" y="48"/>
                  </a:lnTo>
                  <a:lnTo>
                    <a:pt x="580" y="55"/>
                  </a:lnTo>
                  <a:lnTo>
                    <a:pt x="576" y="61"/>
                  </a:lnTo>
                  <a:lnTo>
                    <a:pt x="575" y="62"/>
                  </a:lnTo>
                  <a:lnTo>
                    <a:pt x="573" y="62"/>
                  </a:lnTo>
                  <a:lnTo>
                    <a:pt x="572" y="62"/>
                  </a:lnTo>
                  <a:lnTo>
                    <a:pt x="569" y="61"/>
                  </a:lnTo>
                  <a:lnTo>
                    <a:pt x="569" y="58"/>
                  </a:lnTo>
                  <a:lnTo>
                    <a:pt x="569" y="54"/>
                  </a:lnTo>
                  <a:lnTo>
                    <a:pt x="571" y="51"/>
                  </a:lnTo>
                  <a:lnTo>
                    <a:pt x="571" y="51"/>
                  </a:lnTo>
                  <a:lnTo>
                    <a:pt x="573" y="44"/>
                  </a:lnTo>
                  <a:lnTo>
                    <a:pt x="576" y="37"/>
                  </a:lnTo>
                  <a:lnTo>
                    <a:pt x="579" y="29"/>
                  </a:lnTo>
                  <a:lnTo>
                    <a:pt x="579" y="22"/>
                  </a:lnTo>
                  <a:lnTo>
                    <a:pt x="579" y="21"/>
                  </a:lnTo>
                  <a:lnTo>
                    <a:pt x="580" y="20"/>
                  </a:lnTo>
                  <a:lnTo>
                    <a:pt x="583" y="20"/>
                  </a:lnTo>
                  <a:lnTo>
                    <a:pt x="583" y="18"/>
                  </a:lnTo>
                  <a:lnTo>
                    <a:pt x="584" y="17"/>
                  </a:lnTo>
                  <a:lnTo>
                    <a:pt x="586" y="17"/>
                  </a:lnTo>
                  <a:lnTo>
                    <a:pt x="589" y="18"/>
                  </a:lnTo>
                  <a:lnTo>
                    <a:pt x="589" y="17"/>
                  </a:lnTo>
                  <a:lnTo>
                    <a:pt x="591" y="17"/>
                  </a:lnTo>
                  <a:lnTo>
                    <a:pt x="583" y="15"/>
                  </a:lnTo>
                  <a:lnTo>
                    <a:pt x="576" y="11"/>
                  </a:lnTo>
                  <a:lnTo>
                    <a:pt x="573" y="26"/>
                  </a:lnTo>
                  <a:lnTo>
                    <a:pt x="565" y="64"/>
                  </a:lnTo>
                  <a:lnTo>
                    <a:pt x="565" y="65"/>
                  </a:lnTo>
                  <a:lnTo>
                    <a:pt x="569" y="65"/>
                  </a:lnTo>
                  <a:lnTo>
                    <a:pt x="573" y="66"/>
                  </a:lnTo>
                  <a:lnTo>
                    <a:pt x="576" y="66"/>
                  </a:lnTo>
                  <a:lnTo>
                    <a:pt x="605" y="76"/>
                  </a:lnTo>
                  <a:lnTo>
                    <a:pt x="630" y="91"/>
                  </a:lnTo>
                  <a:lnTo>
                    <a:pt x="649" y="110"/>
                  </a:lnTo>
                  <a:lnTo>
                    <a:pt x="662" y="134"/>
                  </a:lnTo>
                  <a:lnTo>
                    <a:pt x="668" y="160"/>
                  </a:lnTo>
                  <a:lnTo>
                    <a:pt x="668" y="170"/>
                  </a:lnTo>
                  <a:lnTo>
                    <a:pt x="668" y="183"/>
                  </a:lnTo>
                  <a:lnTo>
                    <a:pt x="667" y="200"/>
                  </a:lnTo>
                  <a:lnTo>
                    <a:pt x="663" y="216"/>
                  </a:lnTo>
                  <a:lnTo>
                    <a:pt x="657" y="226"/>
                  </a:lnTo>
                  <a:lnTo>
                    <a:pt x="646" y="233"/>
                  </a:lnTo>
                  <a:lnTo>
                    <a:pt x="634" y="234"/>
                  </a:lnTo>
                  <a:lnTo>
                    <a:pt x="620" y="234"/>
                  </a:lnTo>
                  <a:lnTo>
                    <a:pt x="606" y="234"/>
                  </a:lnTo>
                  <a:lnTo>
                    <a:pt x="598" y="233"/>
                  </a:lnTo>
                  <a:lnTo>
                    <a:pt x="562" y="230"/>
                  </a:lnTo>
                  <a:lnTo>
                    <a:pt x="562" y="237"/>
                  </a:lnTo>
                  <a:lnTo>
                    <a:pt x="562" y="247"/>
                  </a:lnTo>
                  <a:lnTo>
                    <a:pt x="561" y="256"/>
                  </a:lnTo>
                  <a:lnTo>
                    <a:pt x="561" y="265"/>
                  </a:lnTo>
                  <a:lnTo>
                    <a:pt x="562" y="272"/>
                  </a:lnTo>
                  <a:lnTo>
                    <a:pt x="586" y="270"/>
                  </a:lnTo>
                  <a:lnTo>
                    <a:pt x="608" y="272"/>
                  </a:lnTo>
                  <a:lnTo>
                    <a:pt x="629" y="277"/>
                  </a:lnTo>
                  <a:lnTo>
                    <a:pt x="648" y="285"/>
                  </a:lnTo>
                  <a:lnTo>
                    <a:pt x="663" y="299"/>
                  </a:lnTo>
                  <a:lnTo>
                    <a:pt x="674" y="314"/>
                  </a:lnTo>
                  <a:lnTo>
                    <a:pt x="684" y="339"/>
                  </a:lnTo>
                  <a:lnTo>
                    <a:pt x="688" y="365"/>
                  </a:lnTo>
                  <a:lnTo>
                    <a:pt x="686" y="393"/>
                  </a:lnTo>
                  <a:lnTo>
                    <a:pt x="685" y="401"/>
                  </a:lnTo>
                  <a:lnTo>
                    <a:pt x="684" y="409"/>
                  </a:lnTo>
                  <a:lnTo>
                    <a:pt x="681" y="425"/>
                  </a:lnTo>
                  <a:lnTo>
                    <a:pt x="681" y="437"/>
                  </a:lnTo>
                  <a:lnTo>
                    <a:pt x="681" y="440"/>
                  </a:lnTo>
                  <a:lnTo>
                    <a:pt x="680" y="441"/>
                  </a:lnTo>
                  <a:lnTo>
                    <a:pt x="649" y="456"/>
                  </a:lnTo>
                  <a:lnTo>
                    <a:pt x="619" y="466"/>
                  </a:lnTo>
                  <a:lnTo>
                    <a:pt x="627" y="477"/>
                  </a:lnTo>
                  <a:lnTo>
                    <a:pt x="635" y="489"/>
                  </a:lnTo>
                  <a:lnTo>
                    <a:pt x="644" y="502"/>
                  </a:lnTo>
                  <a:lnTo>
                    <a:pt x="648" y="513"/>
                  </a:lnTo>
                  <a:lnTo>
                    <a:pt x="656" y="509"/>
                  </a:lnTo>
                  <a:lnTo>
                    <a:pt x="674" y="496"/>
                  </a:lnTo>
                  <a:lnTo>
                    <a:pt x="689" y="482"/>
                  </a:lnTo>
                  <a:lnTo>
                    <a:pt x="692" y="480"/>
                  </a:lnTo>
                  <a:lnTo>
                    <a:pt x="703" y="470"/>
                  </a:lnTo>
                  <a:lnTo>
                    <a:pt x="714" y="462"/>
                  </a:lnTo>
                  <a:lnTo>
                    <a:pt x="728" y="451"/>
                  </a:lnTo>
                  <a:lnTo>
                    <a:pt x="739" y="440"/>
                  </a:lnTo>
                  <a:lnTo>
                    <a:pt x="743" y="434"/>
                  </a:lnTo>
                  <a:lnTo>
                    <a:pt x="746" y="429"/>
                  </a:lnTo>
                  <a:lnTo>
                    <a:pt x="750" y="422"/>
                  </a:lnTo>
                  <a:lnTo>
                    <a:pt x="755" y="411"/>
                  </a:lnTo>
                  <a:lnTo>
                    <a:pt x="764" y="400"/>
                  </a:lnTo>
                  <a:lnTo>
                    <a:pt x="772" y="391"/>
                  </a:lnTo>
                  <a:lnTo>
                    <a:pt x="783" y="387"/>
                  </a:lnTo>
                  <a:lnTo>
                    <a:pt x="798" y="389"/>
                  </a:lnTo>
                  <a:lnTo>
                    <a:pt x="809" y="397"/>
                  </a:lnTo>
                  <a:lnTo>
                    <a:pt x="821" y="411"/>
                  </a:lnTo>
                  <a:lnTo>
                    <a:pt x="832" y="430"/>
                  </a:lnTo>
                  <a:lnTo>
                    <a:pt x="843" y="452"/>
                  </a:lnTo>
                  <a:lnTo>
                    <a:pt x="854" y="475"/>
                  </a:lnTo>
                  <a:lnTo>
                    <a:pt x="857" y="481"/>
                  </a:lnTo>
                  <a:lnTo>
                    <a:pt x="859" y="486"/>
                  </a:lnTo>
                  <a:lnTo>
                    <a:pt x="861" y="491"/>
                  </a:lnTo>
                  <a:lnTo>
                    <a:pt x="874" y="518"/>
                  </a:lnTo>
                  <a:lnTo>
                    <a:pt x="885" y="547"/>
                  </a:lnTo>
                  <a:lnTo>
                    <a:pt x="892" y="577"/>
                  </a:lnTo>
                  <a:lnTo>
                    <a:pt x="893" y="606"/>
                  </a:lnTo>
                  <a:lnTo>
                    <a:pt x="890" y="630"/>
                  </a:lnTo>
                  <a:lnTo>
                    <a:pt x="883" y="656"/>
                  </a:lnTo>
                  <a:lnTo>
                    <a:pt x="875" y="681"/>
                  </a:lnTo>
                  <a:lnTo>
                    <a:pt x="863" y="706"/>
                  </a:lnTo>
                  <a:lnTo>
                    <a:pt x="864" y="707"/>
                  </a:lnTo>
                  <a:lnTo>
                    <a:pt x="865" y="708"/>
                  </a:lnTo>
                  <a:lnTo>
                    <a:pt x="864" y="710"/>
                  </a:lnTo>
                  <a:lnTo>
                    <a:pt x="863" y="711"/>
                  </a:lnTo>
                  <a:lnTo>
                    <a:pt x="861" y="712"/>
                  </a:lnTo>
                  <a:lnTo>
                    <a:pt x="857" y="714"/>
                  </a:lnTo>
                  <a:lnTo>
                    <a:pt x="843" y="730"/>
                  </a:lnTo>
                  <a:lnTo>
                    <a:pt x="827" y="743"/>
                  </a:lnTo>
                  <a:lnTo>
                    <a:pt x="806" y="751"/>
                  </a:lnTo>
                  <a:lnTo>
                    <a:pt x="805" y="751"/>
                  </a:lnTo>
                  <a:lnTo>
                    <a:pt x="803" y="750"/>
                  </a:lnTo>
                  <a:lnTo>
                    <a:pt x="802" y="747"/>
                  </a:lnTo>
                  <a:lnTo>
                    <a:pt x="802" y="745"/>
                  </a:lnTo>
                  <a:lnTo>
                    <a:pt x="802" y="744"/>
                  </a:lnTo>
                  <a:lnTo>
                    <a:pt x="805" y="743"/>
                  </a:lnTo>
                  <a:lnTo>
                    <a:pt x="820" y="737"/>
                  </a:lnTo>
                  <a:lnTo>
                    <a:pt x="832" y="728"/>
                  </a:lnTo>
                  <a:lnTo>
                    <a:pt x="845" y="717"/>
                  </a:lnTo>
                  <a:lnTo>
                    <a:pt x="839" y="718"/>
                  </a:lnTo>
                  <a:lnTo>
                    <a:pt x="809" y="725"/>
                  </a:lnTo>
                  <a:lnTo>
                    <a:pt x="777" y="733"/>
                  </a:lnTo>
                  <a:lnTo>
                    <a:pt x="777" y="733"/>
                  </a:lnTo>
                  <a:lnTo>
                    <a:pt x="815" y="728"/>
                  </a:lnTo>
                  <a:lnTo>
                    <a:pt x="816" y="728"/>
                  </a:lnTo>
                  <a:lnTo>
                    <a:pt x="817" y="729"/>
                  </a:lnTo>
                  <a:lnTo>
                    <a:pt x="819" y="730"/>
                  </a:lnTo>
                  <a:lnTo>
                    <a:pt x="819" y="733"/>
                  </a:lnTo>
                  <a:lnTo>
                    <a:pt x="817" y="734"/>
                  </a:lnTo>
                  <a:lnTo>
                    <a:pt x="816" y="736"/>
                  </a:lnTo>
                  <a:lnTo>
                    <a:pt x="808" y="739"/>
                  </a:lnTo>
                  <a:lnTo>
                    <a:pt x="799" y="740"/>
                  </a:lnTo>
                  <a:lnTo>
                    <a:pt x="799" y="740"/>
                  </a:lnTo>
                  <a:lnTo>
                    <a:pt x="798" y="743"/>
                  </a:lnTo>
                  <a:lnTo>
                    <a:pt x="797" y="744"/>
                  </a:lnTo>
                  <a:lnTo>
                    <a:pt x="795" y="744"/>
                  </a:lnTo>
                  <a:lnTo>
                    <a:pt x="788" y="745"/>
                  </a:lnTo>
                  <a:lnTo>
                    <a:pt x="757" y="748"/>
                  </a:lnTo>
                  <a:lnTo>
                    <a:pt x="725" y="750"/>
                  </a:lnTo>
                  <a:lnTo>
                    <a:pt x="719" y="750"/>
                  </a:lnTo>
                  <a:lnTo>
                    <a:pt x="717" y="748"/>
                  </a:lnTo>
                  <a:lnTo>
                    <a:pt x="715" y="747"/>
                  </a:lnTo>
                  <a:lnTo>
                    <a:pt x="715" y="745"/>
                  </a:lnTo>
                  <a:lnTo>
                    <a:pt x="715" y="744"/>
                  </a:lnTo>
                  <a:lnTo>
                    <a:pt x="717" y="743"/>
                  </a:lnTo>
                  <a:lnTo>
                    <a:pt x="718" y="741"/>
                  </a:lnTo>
                  <a:lnTo>
                    <a:pt x="751" y="736"/>
                  </a:lnTo>
                  <a:lnTo>
                    <a:pt x="753" y="734"/>
                  </a:lnTo>
                  <a:lnTo>
                    <a:pt x="754" y="733"/>
                  </a:lnTo>
                  <a:lnTo>
                    <a:pt x="795" y="719"/>
                  </a:lnTo>
                  <a:lnTo>
                    <a:pt x="777" y="722"/>
                  </a:lnTo>
                  <a:lnTo>
                    <a:pt x="759" y="721"/>
                  </a:lnTo>
                  <a:lnTo>
                    <a:pt x="757" y="719"/>
                  </a:lnTo>
                  <a:lnTo>
                    <a:pt x="755" y="718"/>
                  </a:lnTo>
                  <a:lnTo>
                    <a:pt x="757" y="715"/>
                  </a:lnTo>
                  <a:lnTo>
                    <a:pt x="758" y="714"/>
                  </a:lnTo>
                  <a:lnTo>
                    <a:pt x="768" y="708"/>
                  </a:lnTo>
                  <a:lnTo>
                    <a:pt x="779" y="704"/>
                  </a:lnTo>
                  <a:lnTo>
                    <a:pt x="757" y="704"/>
                  </a:lnTo>
                  <a:lnTo>
                    <a:pt x="755" y="703"/>
                  </a:lnTo>
                  <a:lnTo>
                    <a:pt x="754" y="700"/>
                  </a:lnTo>
                  <a:lnTo>
                    <a:pt x="754" y="699"/>
                  </a:lnTo>
                  <a:lnTo>
                    <a:pt x="755" y="696"/>
                  </a:lnTo>
                  <a:lnTo>
                    <a:pt x="779" y="685"/>
                  </a:lnTo>
                  <a:lnTo>
                    <a:pt x="805" y="675"/>
                  </a:lnTo>
                  <a:lnTo>
                    <a:pt x="795" y="675"/>
                  </a:lnTo>
                  <a:lnTo>
                    <a:pt x="792" y="674"/>
                  </a:lnTo>
                  <a:lnTo>
                    <a:pt x="791" y="671"/>
                  </a:lnTo>
                  <a:lnTo>
                    <a:pt x="792" y="670"/>
                  </a:lnTo>
                  <a:lnTo>
                    <a:pt x="794" y="667"/>
                  </a:lnTo>
                  <a:lnTo>
                    <a:pt x="808" y="661"/>
                  </a:lnTo>
                  <a:lnTo>
                    <a:pt x="821" y="656"/>
                  </a:lnTo>
                  <a:lnTo>
                    <a:pt x="830" y="655"/>
                  </a:lnTo>
                  <a:lnTo>
                    <a:pt x="827" y="655"/>
                  </a:lnTo>
                  <a:lnTo>
                    <a:pt x="803" y="657"/>
                  </a:lnTo>
                  <a:lnTo>
                    <a:pt x="780" y="656"/>
                  </a:lnTo>
                  <a:lnTo>
                    <a:pt x="777" y="655"/>
                  </a:lnTo>
                  <a:lnTo>
                    <a:pt x="777" y="652"/>
                  </a:lnTo>
                  <a:lnTo>
                    <a:pt x="777" y="649"/>
                  </a:lnTo>
                  <a:lnTo>
                    <a:pt x="780" y="648"/>
                  </a:lnTo>
                  <a:lnTo>
                    <a:pt x="806" y="639"/>
                  </a:lnTo>
                  <a:lnTo>
                    <a:pt x="805" y="638"/>
                  </a:lnTo>
                  <a:lnTo>
                    <a:pt x="805" y="637"/>
                  </a:lnTo>
                  <a:lnTo>
                    <a:pt x="805" y="634"/>
                  </a:lnTo>
                  <a:lnTo>
                    <a:pt x="816" y="621"/>
                  </a:lnTo>
                  <a:lnTo>
                    <a:pt x="830" y="610"/>
                  </a:lnTo>
                  <a:lnTo>
                    <a:pt x="831" y="610"/>
                  </a:lnTo>
                  <a:lnTo>
                    <a:pt x="834" y="610"/>
                  </a:lnTo>
                  <a:lnTo>
                    <a:pt x="835" y="612"/>
                  </a:lnTo>
                  <a:lnTo>
                    <a:pt x="837" y="613"/>
                  </a:lnTo>
                  <a:lnTo>
                    <a:pt x="835" y="616"/>
                  </a:lnTo>
                  <a:lnTo>
                    <a:pt x="834" y="617"/>
                  </a:lnTo>
                  <a:lnTo>
                    <a:pt x="827" y="623"/>
                  </a:lnTo>
                  <a:lnTo>
                    <a:pt x="820" y="628"/>
                  </a:lnTo>
                  <a:lnTo>
                    <a:pt x="815" y="634"/>
                  </a:lnTo>
                  <a:lnTo>
                    <a:pt x="816" y="634"/>
                  </a:lnTo>
                  <a:lnTo>
                    <a:pt x="819" y="635"/>
                  </a:lnTo>
                  <a:lnTo>
                    <a:pt x="821" y="635"/>
                  </a:lnTo>
                  <a:lnTo>
                    <a:pt x="830" y="634"/>
                  </a:lnTo>
                  <a:lnTo>
                    <a:pt x="831" y="634"/>
                  </a:lnTo>
                  <a:lnTo>
                    <a:pt x="834" y="635"/>
                  </a:lnTo>
                  <a:lnTo>
                    <a:pt x="834" y="637"/>
                  </a:lnTo>
                  <a:lnTo>
                    <a:pt x="834" y="638"/>
                  </a:lnTo>
                  <a:lnTo>
                    <a:pt x="834" y="641"/>
                  </a:lnTo>
                  <a:lnTo>
                    <a:pt x="831" y="642"/>
                  </a:lnTo>
                  <a:lnTo>
                    <a:pt x="827" y="644"/>
                  </a:lnTo>
                  <a:lnTo>
                    <a:pt x="823" y="644"/>
                  </a:lnTo>
                  <a:lnTo>
                    <a:pt x="812" y="646"/>
                  </a:lnTo>
                  <a:lnTo>
                    <a:pt x="801" y="649"/>
                  </a:lnTo>
                  <a:lnTo>
                    <a:pt x="826" y="646"/>
                  </a:lnTo>
                  <a:lnTo>
                    <a:pt x="852" y="644"/>
                  </a:lnTo>
                  <a:lnTo>
                    <a:pt x="854" y="644"/>
                  </a:lnTo>
                  <a:lnTo>
                    <a:pt x="856" y="646"/>
                  </a:lnTo>
                  <a:lnTo>
                    <a:pt x="856" y="649"/>
                  </a:lnTo>
                  <a:lnTo>
                    <a:pt x="854" y="650"/>
                  </a:lnTo>
                  <a:lnTo>
                    <a:pt x="839" y="659"/>
                  </a:lnTo>
                  <a:lnTo>
                    <a:pt x="824" y="664"/>
                  </a:lnTo>
                  <a:lnTo>
                    <a:pt x="812" y="668"/>
                  </a:lnTo>
                  <a:lnTo>
                    <a:pt x="821" y="667"/>
                  </a:lnTo>
                  <a:lnTo>
                    <a:pt x="831" y="667"/>
                  </a:lnTo>
                  <a:lnTo>
                    <a:pt x="841" y="666"/>
                  </a:lnTo>
                  <a:lnTo>
                    <a:pt x="850" y="664"/>
                  </a:lnTo>
                  <a:lnTo>
                    <a:pt x="853" y="666"/>
                  </a:lnTo>
                  <a:lnTo>
                    <a:pt x="854" y="667"/>
                  </a:lnTo>
                  <a:lnTo>
                    <a:pt x="854" y="668"/>
                  </a:lnTo>
                  <a:lnTo>
                    <a:pt x="854" y="670"/>
                  </a:lnTo>
                  <a:lnTo>
                    <a:pt x="853" y="672"/>
                  </a:lnTo>
                  <a:lnTo>
                    <a:pt x="852" y="672"/>
                  </a:lnTo>
                  <a:lnTo>
                    <a:pt x="827" y="678"/>
                  </a:lnTo>
                  <a:lnTo>
                    <a:pt x="799" y="686"/>
                  </a:lnTo>
                  <a:lnTo>
                    <a:pt x="773" y="696"/>
                  </a:lnTo>
                  <a:lnTo>
                    <a:pt x="788" y="695"/>
                  </a:lnTo>
                  <a:lnTo>
                    <a:pt x="803" y="692"/>
                  </a:lnTo>
                  <a:lnTo>
                    <a:pt x="830" y="688"/>
                  </a:lnTo>
                  <a:lnTo>
                    <a:pt x="831" y="688"/>
                  </a:lnTo>
                  <a:lnTo>
                    <a:pt x="834" y="689"/>
                  </a:lnTo>
                  <a:lnTo>
                    <a:pt x="834" y="690"/>
                  </a:lnTo>
                  <a:lnTo>
                    <a:pt x="834" y="693"/>
                  </a:lnTo>
                  <a:lnTo>
                    <a:pt x="832" y="695"/>
                  </a:lnTo>
                  <a:lnTo>
                    <a:pt x="831" y="696"/>
                  </a:lnTo>
                  <a:lnTo>
                    <a:pt x="802" y="704"/>
                  </a:lnTo>
                  <a:lnTo>
                    <a:pt x="777" y="714"/>
                  </a:lnTo>
                  <a:lnTo>
                    <a:pt x="812" y="710"/>
                  </a:lnTo>
                  <a:lnTo>
                    <a:pt x="832" y="706"/>
                  </a:lnTo>
                  <a:lnTo>
                    <a:pt x="853" y="704"/>
                  </a:lnTo>
                  <a:lnTo>
                    <a:pt x="865" y="681"/>
                  </a:lnTo>
                  <a:lnTo>
                    <a:pt x="875" y="655"/>
                  </a:lnTo>
                  <a:lnTo>
                    <a:pt x="882" y="630"/>
                  </a:lnTo>
                  <a:lnTo>
                    <a:pt x="885" y="606"/>
                  </a:lnTo>
                  <a:lnTo>
                    <a:pt x="883" y="577"/>
                  </a:lnTo>
                  <a:lnTo>
                    <a:pt x="876" y="550"/>
                  </a:lnTo>
                  <a:lnTo>
                    <a:pt x="865" y="521"/>
                  </a:lnTo>
                  <a:lnTo>
                    <a:pt x="853" y="493"/>
                  </a:lnTo>
                  <a:lnTo>
                    <a:pt x="852" y="489"/>
                  </a:lnTo>
                  <a:lnTo>
                    <a:pt x="849" y="485"/>
                  </a:lnTo>
                  <a:lnTo>
                    <a:pt x="846" y="478"/>
                  </a:lnTo>
                  <a:lnTo>
                    <a:pt x="841" y="464"/>
                  </a:lnTo>
                  <a:lnTo>
                    <a:pt x="832" y="448"/>
                  </a:lnTo>
                  <a:lnTo>
                    <a:pt x="823" y="430"/>
                  </a:lnTo>
                  <a:lnTo>
                    <a:pt x="813" y="415"/>
                  </a:lnTo>
                  <a:lnTo>
                    <a:pt x="803" y="402"/>
                  </a:lnTo>
                  <a:lnTo>
                    <a:pt x="795" y="396"/>
                  </a:lnTo>
                  <a:lnTo>
                    <a:pt x="783" y="396"/>
                  </a:lnTo>
                  <a:lnTo>
                    <a:pt x="773" y="401"/>
                  </a:lnTo>
                  <a:lnTo>
                    <a:pt x="765" y="412"/>
                  </a:lnTo>
                  <a:lnTo>
                    <a:pt x="757" y="426"/>
                  </a:lnTo>
                  <a:lnTo>
                    <a:pt x="754" y="433"/>
                  </a:lnTo>
                  <a:lnTo>
                    <a:pt x="750" y="438"/>
                  </a:lnTo>
                  <a:lnTo>
                    <a:pt x="746" y="444"/>
                  </a:lnTo>
                  <a:lnTo>
                    <a:pt x="733" y="456"/>
                  </a:lnTo>
                  <a:lnTo>
                    <a:pt x="718" y="467"/>
                  </a:lnTo>
                  <a:lnTo>
                    <a:pt x="708" y="477"/>
                  </a:lnTo>
                  <a:lnTo>
                    <a:pt x="699" y="485"/>
                  </a:lnTo>
                  <a:lnTo>
                    <a:pt x="696" y="488"/>
                  </a:lnTo>
                  <a:lnTo>
                    <a:pt x="680" y="503"/>
                  </a:lnTo>
                  <a:lnTo>
                    <a:pt x="660" y="515"/>
                  </a:lnTo>
                  <a:lnTo>
                    <a:pt x="648" y="521"/>
                  </a:lnTo>
                  <a:lnTo>
                    <a:pt x="645" y="525"/>
                  </a:lnTo>
                  <a:lnTo>
                    <a:pt x="644" y="526"/>
                  </a:lnTo>
                  <a:lnTo>
                    <a:pt x="642" y="528"/>
                  </a:lnTo>
                  <a:lnTo>
                    <a:pt x="641" y="529"/>
                  </a:lnTo>
                  <a:lnTo>
                    <a:pt x="640" y="529"/>
                  </a:lnTo>
                  <a:lnTo>
                    <a:pt x="640" y="529"/>
                  </a:lnTo>
                  <a:lnTo>
                    <a:pt x="635" y="529"/>
                  </a:lnTo>
                  <a:lnTo>
                    <a:pt x="633" y="531"/>
                  </a:lnTo>
                  <a:lnTo>
                    <a:pt x="629" y="529"/>
                  </a:lnTo>
                  <a:lnTo>
                    <a:pt x="627" y="529"/>
                  </a:lnTo>
                  <a:lnTo>
                    <a:pt x="586" y="540"/>
                  </a:lnTo>
                  <a:lnTo>
                    <a:pt x="542" y="548"/>
                  </a:lnTo>
                  <a:lnTo>
                    <a:pt x="498" y="553"/>
                  </a:lnTo>
                  <a:lnTo>
                    <a:pt x="458" y="555"/>
                  </a:lnTo>
                  <a:lnTo>
                    <a:pt x="412" y="551"/>
                  </a:lnTo>
                  <a:lnTo>
                    <a:pt x="367" y="543"/>
                  </a:lnTo>
                  <a:lnTo>
                    <a:pt x="323" y="531"/>
                  </a:lnTo>
                  <a:lnTo>
                    <a:pt x="313" y="528"/>
                  </a:lnTo>
                  <a:lnTo>
                    <a:pt x="284" y="520"/>
                  </a:lnTo>
                  <a:lnTo>
                    <a:pt x="258" y="509"/>
                  </a:lnTo>
                  <a:lnTo>
                    <a:pt x="230" y="492"/>
                  </a:lnTo>
                  <a:lnTo>
                    <a:pt x="219" y="484"/>
                  </a:lnTo>
                  <a:lnTo>
                    <a:pt x="208" y="480"/>
                  </a:lnTo>
                  <a:lnTo>
                    <a:pt x="199" y="478"/>
                  </a:lnTo>
                  <a:lnTo>
                    <a:pt x="195" y="481"/>
                  </a:lnTo>
                  <a:lnTo>
                    <a:pt x="190" y="485"/>
                  </a:lnTo>
                  <a:lnTo>
                    <a:pt x="186" y="492"/>
                  </a:lnTo>
                  <a:lnTo>
                    <a:pt x="182" y="507"/>
                  </a:lnTo>
                  <a:lnTo>
                    <a:pt x="181" y="524"/>
                  </a:lnTo>
                  <a:lnTo>
                    <a:pt x="179" y="543"/>
                  </a:lnTo>
                  <a:lnTo>
                    <a:pt x="179" y="562"/>
                  </a:lnTo>
                  <a:lnTo>
                    <a:pt x="179" y="579"/>
                  </a:lnTo>
                  <a:lnTo>
                    <a:pt x="179" y="584"/>
                  </a:lnTo>
                  <a:lnTo>
                    <a:pt x="182" y="615"/>
                  </a:lnTo>
                  <a:lnTo>
                    <a:pt x="192" y="642"/>
                  </a:lnTo>
                  <a:lnTo>
                    <a:pt x="206" y="668"/>
                  </a:lnTo>
                  <a:lnTo>
                    <a:pt x="224" y="690"/>
                  </a:lnTo>
                  <a:lnTo>
                    <a:pt x="225" y="692"/>
                  </a:lnTo>
                  <a:lnTo>
                    <a:pt x="225" y="693"/>
                  </a:lnTo>
                  <a:lnTo>
                    <a:pt x="224" y="696"/>
                  </a:lnTo>
                  <a:lnTo>
                    <a:pt x="248" y="688"/>
                  </a:lnTo>
                  <a:lnTo>
                    <a:pt x="272" y="686"/>
                  </a:lnTo>
                  <a:lnTo>
                    <a:pt x="292" y="692"/>
                  </a:lnTo>
                  <a:lnTo>
                    <a:pt x="310" y="703"/>
                  </a:lnTo>
                  <a:lnTo>
                    <a:pt x="328" y="718"/>
                  </a:lnTo>
                  <a:lnTo>
                    <a:pt x="342" y="729"/>
                  </a:lnTo>
                  <a:lnTo>
                    <a:pt x="356" y="737"/>
                  </a:lnTo>
                  <a:lnTo>
                    <a:pt x="378" y="748"/>
                  </a:lnTo>
                  <a:lnTo>
                    <a:pt x="403" y="756"/>
                  </a:lnTo>
                  <a:lnTo>
                    <a:pt x="426" y="761"/>
                  </a:lnTo>
                  <a:lnTo>
                    <a:pt x="443" y="759"/>
                  </a:lnTo>
                  <a:lnTo>
                    <a:pt x="459" y="755"/>
                  </a:lnTo>
                  <a:lnTo>
                    <a:pt x="474" y="751"/>
                  </a:lnTo>
                  <a:lnTo>
                    <a:pt x="491" y="748"/>
                  </a:lnTo>
                  <a:lnTo>
                    <a:pt x="503" y="750"/>
                  </a:lnTo>
                  <a:lnTo>
                    <a:pt x="513" y="754"/>
                  </a:lnTo>
                  <a:lnTo>
                    <a:pt x="520" y="759"/>
                  </a:lnTo>
                  <a:lnTo>
                    <a:pt x="528" y="765"/>
                  </a:lnTo>
                  <a:lnTo>
                    <a:pt x="532" y="770"/>
                  </a:lnTo>
                  <a:lnTo>
                    <a:pt x="538" y="774"/>
                  </a:lnTo>
                  <a:lnTo>
                    <a:pt x="544" y="780"/>
                  </a:lnTo>
                  <a:lnTo>
                    <a:pt x="571" y="795"/>
                  </a:lnTo>
                  <a:lnTo>
                    <a:pt x="597" y="805"/>
                  </a:lnTo>
                  <a:lnTo>
                    <a:pt x="622" y="806"/>
                  </a:lnTo>
                  <a:lnTo>
                    <a:pt x="646" y="799"/>
                  </a:lnTo>
                  <a:lnTo>
                    <a:pt x="662" y="791"/>
                  </a:lnTo>
                  <a:lnTo>
                    <a:pt x="673" y="780"/>
                  </a:lnTo>
                  <a:lnTo>
                    <a:pt x="682" y="772"/>
                  </a:lnTo>
                  <a:lnTo>
                    <a:pt x="692" y="765"/>
                  </a:lnTo>
                  <a:lnTo>
                    <a:pt x="704" y="759"/>
                  </a:lnTo>
                  <a:lnTo>
                    <a:pt x="718" y="758"/>
                  </a:lnTo>
                  <a:lnTo>
                    <a:pt x="735" y="759"/>
                  </a:lnTo>
                  <a:lnTo>
                    <a:pt x="751" y="762"/>
                  </a:lnTo>
                  <a:lnTo>
                    <a:pt x="765" y="763"/>
                  </a:lnTo>
                  <a:lnTo>
                    <a:pt x="777" y="765"/>
                  </a:lnTo>
                  <a:lnTo>
                    <a:pt x="826" y="763"/>
                  </a:lnTo>
                  <a:lnTo>
                    <a:pt x="876" y="758"/>
                  </a:lnTo>
                  <a:lnTo>
                    <a:pt x="927" y="748"/>
                  </a:lnTo>
                  <a:lnTo>
                    <a:pt x="930" y="748"/>
                  </a:lnTo>
                  <a:lnTo>
                    <a:pt x="932" y="750"/>
                  </a:lnTo>
                  <a:lnTo>
                    <a:pt x="933" y="751"/>
                  </a:lnTo>
                  <a:lnTo>
                    <a:pt x="933" y="754"/>
                  </a:lnTo>
                  <a:lnTo>
                    <a:pt x="932" y="755"/>
                  </a:lnTo>
                  <a:lnTo>
                    <a:pt x="930" y="756"/>
                  </a:lnTo>
                  <a:lnTo>
                    <a:pt x="876" y="766"/>
                  </a:lnTo>
                  <a:lnTo>
                    <a:pt x="826" y="772"/>
                  </a:lnTo>
                  <a:lnTo>
                    <a:pt x="776" y="773"/>
                  </a:lnTo>
                  <a:lnTo>
                    <a:pt x="764" y="772"/>
                  </a:lnTo>
                  <a:lnTo>
                    <a:pt x="750" y="769"/>
                  </a:lnTo>
                  <a:lnTo>
                    <a:pt x="735" y="768"/>
                  </a:lnTo>
                  <a:lnTo>
                    <a:pt x="719" y="766"/>
                  </a:lnTo>
                  <a:lnTo>
                    <a:pt x="707" y="768"/>
                  </a:lnTo>
                  <a:lnTo>
                    <a:pt x="696" y="772"/>
                  </a:lnTo>
                  <a:lnTo>
                    <a:pt x="688" y="779"/>
                  </a:lnTo>
                  <a:lnTo>
                    <a:pt x="680" y="785"/>
                  </a:lnTo>
                  <a:lnTo>
                    <a:pt x="671" y="794"/>
                  </a:lnTo>
                  <a:lnTo>
                    <a:pt x="662" y="802"/>
                  </a:lnTo>
                  <a:lnTo>
                    <a:pt x="649" y="807"/>
                  </a:lnTo>
                  <a:lnTo>
                    <a:pt x="630" y="813"/>
                  </a:lnTo>
                  <a:lnTo>
                    <a:pt x="609" y="814"/>
                  </a:lnTo>
                  <a:lnTo>
                    <a:pt x="579" y="807"/>
                  </a:lnTo>
                  <a:lnTo>
                    <a:pt x="549" y="792"/>
                  </a:lnTo>
                  <a:lnTo>
                    <a:pt x="549" y="794"/>
                  </a:lnTo>
                  <a:lnTo>
                    <a:pt x="549" y="795"/>
                  </a:lnTo>
                  <a:lnTo>
                    <a:pt x="547" y="796"/>
                  </a:lnTo>
                  <a:lnTo>
                    <a:pt x="544" y="798"/>
                  </a:lnTo>
                  <a:lnTo>
                    <a:pt x="516" y="799"/>
                  </a:lnTo>
                  <a:lnTo>
                    <a:pt x="474" y="799"/>
                  </a:lnTo>
                  <a:lnTo>
                    <a:pt x="462" y="798"/>
                  </a:lnTo>
                  <a:lnTo>
                    <a:pt x="459" y="798"/>
                  </a:lnTo>
                  <a:lnTo>
                    <a:pt x="458" y="796"/>
                  </a:lnTo>
                  <a:lnTo>
                    <a:pt x="458" y="795"/>
                  </a:lnTo>
                  <a:lnTo>
                    <a:pt x="458" y="794"/>
                  </a:lnTo>
                  <a:lnTo>
                    <a:pt x="463" y="785"/>
                  </a:lnTo>
                  <a:lnTo>
                    <a:pt x="471" y="779"/>
                  </a:lnTo>
                  <a:lnTo>
                    <a:pt x="481" y="772"/>
                  </a:lnTo>
                  <a:lnTo>
                    <a:pt x="484" y="770"/>
                  </a:lnTo>
                  <a:lnTo>
                    <a:pt x="469" y="766"/>
                  </a:lnTo>
                  <a:lnTo>
                    <a:pt x="449" y="768"/>
                  </a:lnTo>
                  <a:lnTo>
                    <a:pt x="432" y="770"/>
                  </a:lnTo>
                  <a:lnTo>
                    <a:pt x="421" y="772"/>
                  </a:lnTo>
                  <a:lnTo>
                    <a:pt x="411" y="772"/>
                  </a:lnTo>
                  <a:lnTo>
                    <a:pt x="408" y="772"/>
                  </a:lnTo>
                  <a:lnTo>
                    <a:pt x="407" y="769"/>
                  </a:lnTo>
                  <a:lnTo>
                    <a:pt x="407" y="769"/>
                  </a:lnTo>
                  <a:lnTo>
                    <a:pt x="381" y="774"/>
                  </a:lnTo>
                  <a:lnTo>
                    <a:pt x="349" y="780"/>
                  </a:lnTo>
                  <a:lnTo>
                    <a:pt x="319" y="783"/>
                  </a:lnTo>
                  <a:lnTo>
                    <a:pt x="317" y="784"/>
                  </a:lnTo>
                  <a:lnTo>
                    <a:pt x="317" y="785"/>
                  </a:lnTo>
                  <a:lnTo>
                    <a:pt x="317" y="787"/>
                  </a:lnTo>
                  <a:lnTo>
                    <a:pt x="317" y="788"/>
                  </a:lnTo>
                  <a:lnTo>
                    <a:pt x="320" y="788"/>
                  </a:lnTo>
                  <a:lnTo>
                    <a:pt x="324" y="790"/>
                  </a:lnTo>
                  <a:lnTo>
                    <a:pt x="325" y="791"/>
                  </a:lnTo>
                  <a:lnTo>
                    <a:pt x="327" y="794"/>
                  </a:lnTo>
                  <a:lnTo>
                    <a:pt x="327" y="795"/>
                  </a:lnTo>
                  <a:lnTo>
                    <a:pt x="324" y="798"/>
                  </a:lnTo>
                  <a:lnTo>
                    <a:pt x="323" y="798"/>
                  </a:lnTo>
                  <a:lnTo>
                    <a:pt x="321" y="798"/>
                  </a:lnTo>
                  <a:lnTo>
                    <a:pt x="316" y="796"/>
                  </a:lnTo>
                  <a:lnTo>
                    <a:pt x="312" y="794"/>
                  </a:lnTo>
                  <a:lnTo>
                    <a:pt x="310" y="791"/>
                  </a:lnTo>
                  <a:lnTo>
                    <a:pt x="309" y="788"/>
                  </a:lnTo>
                  <a:lnTo>
                    <a:pt x="308" y="784"/>
                  </a:lnTo>
                  <a:lnTo>
                    <a:pt x="309" y="781"/>
                  </a:lnTo>
                  <a:lnTo>
                    <a:pt x="312" y="777"/>
                  </a:lnTo>
                  <a:lnTo>
                    <a:pt x="312" y="776"/>
                  </a:lnTo>
                  <a:lnTo>
                    <a:pt x="313" y="774"/>
                  </a:lnTo>
                  <a:lnTo>
                    <a:pt x="316" y="772"/>
                  </a:lnTo>
                  <a:lnTo>
                    <a:pt x="291" y="776"/>
                  </a:lnTo>
                  <a:lnTo>
                    <a:pt x="279" y="777"/>
                  </a:lnTo>
                  <a:lnTo>
                    <a:pt x="277" y="777"/>
                  </a:lnTo>
                  <a:lnTo>
                    <a:pt x="276" y="776"/>
                  </a:lnTo>
                  <a:lnTo>
                    <a:pt x="274" y="774"/>
                  </a:lnTo>
                  <a:lnTo>
                    <a:pt x="274" y="772"/>
                  </a:lnTo>
                  <a:lnTo>
                    <a:pt x="276" y="770"/>
                  </a:lnTo>
                  <a:lnTo>
                    <a:pt x="277" y="769"/>
                  </a:lnTo>
                  <a:lnTo>
                    <a:pt x="295" y="763"/>
                  </a:lnTo>
                  <a:lnTo>
                    <a:pt x="316" y="761"/>
                  </a:lnTo>
                  <a:lnTo>
                    <a:pt x="302" y="758"/>
                  </a:lnTo>
                  <a:lnTo>
                    <a:pt x="287" y="756"/>
                  </a:lnTo>
                  <a:lnTo>
                    <a:pt x="270" y="758"/>
                  </a:lnTo>
                  <a:lnTo>
                    <a:pt x="257" y="758"/>
                  </a:lnTo>
                  <a:lnTo>
                    <a:pt x="221" y="762"/>
                  </a:lnTo>
                  <a:lnTo>
                    <a:pt x="219" y="761"/>
                  </a:lnTo>
                  <a:lnTo>
                    <a:pt x="218" y="759"/>
                  </a:lnTo>
                  <a:lnTo>
                    <a:pt x="217" y="758"/>
                  </a:lnTo>
                  <a:lnTo>
                    <a:pt x="217" y="756"/>
                  </a:lnTo>
                  <a:lnTo>
                    <a:pt x="218" y="755"/>
                  </a:lnTo>
                  <a:lnTo>
                    <a:pt x="162" y="752"/>
                  </a:lnTo>
                  <a:lnTo>
                    <a:pt x="105" y="747"/>
                  </a:lnTo>
                  <a:lnTo>
                    <a:pt x="95" y="745"/>
                  </a:lnTo>
                  <a:lnTo>
                    <a:pt x="72" y="743"/>
                  </a:lnTo>
                  <a:lnTo>
                    <a:pt x="38" y="740"/>
                  </a:lnTo>
                  <a:lnTo>
                    <a:pt x="4" y="739"/>
                  </a:lnTo>
                  <a:lnTo>
                    <a:pt x="4" y="739"/>
                  </a:lnTo>
                  <a:lnTo>
                    <a:pt x="3" y="737"/>
                  </a:lnTo>
                  <a:lnTo>
                    <a:pt x="2" y="736"/>
                  </a:lnTo>
                  <a:lnTo>
                    <a:pt x="0" y="734"/>
                  </a:lnTo>
                  <a:lnTo>
                    <a:pt x="2" y="732"/>
                  </a:lnTo>
                  <a:lnTo>
                    <a:pt x="3" y="730"/>
                  </a:lnTo>
                  <a:lnTo>
                    <a:pt x="6" y="730"/>
                  </a:lnTo>
                  <a:lnTo>
                    <a:pt x="51" y="733"/>
                  </a:lnTo>
                  <a:lnTo>
                    <a:pt x="97" y="737"/>
                  </a:lnTo>
                  <a:lnTo>
                    <a:pt x="145" y="741"/>
                  </a:lnTo>
                  <a:lnTo>
                    <a:pt x="195" y="741"/>
                  </a:lnTo>
                  <a:lnTo>
                    <a:pt x="240" y="737"/>
                  </a:lnTo>
                  <a:lnTo>
                    <a:pt x="243" y="736"/>
                  </a:lnTo>
                  <a:lnTo>
                    <a:pt x="235" y="734"/>
                  </a:lnTo>
                  <a:lnTo>
                    <a:pt x="228" y="733"/>
                  </a:lnTo>
                  <a:lnTo>
                    <a:pt x="221" y="732"/>
                  </a:lnTo>
                  <a:lnTo>
                    <a:pt x="219" y="730"/>
                  </a:lnTo>
                  <a:lnTo>
                    <a:pt x="218" y="729"/>
                  </a:lnTo>
                  <a:lnTo>
                    <a:pt x="218" y="726"/>
                  </a:lnTo>
                  <a:lnTo>
                    <a:pt x="219" y="725"/>
                  </a:lnTo>
                  <a:lnTo>
                    <a:pt x="221" y="723"/>
                  </a:lnTo>
                  <a:lnTo>
                    <a:pt x="224" y="723"/>
                  </a:lnTo>
                  <a:lnTo>
                    <a:pt x="246" y="723"/>
                  </a:lnTo>
                  <a:lnTo>
                    <a:pt x="258" y="723"/>
                  </a:lnTo>
                  <a:lnTo>
                    <a:pt x="252" y="721"/>
                  </a:lnTo>
                  <a:lnTo>
                    <a:pt x="246" y="719"/>
                  </a:lnTo>
                  <a:lnTo>
                    <a:pt x="239" y="719"/>
                  </a:lnTo>
                  <a:lnTo>
                    <a:pt x="221" y="723"/>
                  </a:lnTo>
                  <a:lnTo>
                    <a:pt x="204" y="725"/>
                  </a:lnTo>
                  <a:lnTo>
                    <a:pt x="201" y="725"/>
                  </a:lnTo>
                  <a:lnTo>
                    <a:pt x="200" y="723"/>
                  </a:lnTo>
                  <a:lnTo>
                    <a:pt x="199" y="722"/>
                  </a:lnTo>
                  <a:lnTo>
                    <a:pt x="199" y="719"/>
                  </a:lnTo>
                  <a:lnTo>
                    <a:pt x="200" y="718"/>
                  </a:lnTo>
                  <a:lnTo>
                    <a:pt x="184" y="719"/>
                  </a:lnTo>
                  <a:lnTo>
                    <a:pt x="164" y="722"/>
                  </a:lnTo>
                  <a:lnTo>
                    <a:pt x="131" y="725"/>
                  </a:lnTo>
                  <a:lnTo>
                    <a:pt x="100" y="726"/>
                  </a:lnTo>
                  <a:lnTo>
                    <a:pt x="84" y="725"/>
                  </a:lnTo>
                  <a:lnTo>
                    <a:pt x="72" y="721"/>
                  </a:lnTo>
                  <a:lnTo>
                    <a:pt x="61" y="717"/>
                  </a:lnTo>
                  <a:lnTo>
                    <a:pt x="60" y="715"/>
                  </a:lnTo>
                  <a:lnTo>
                    <a:pt x="58" y="712"/>
                  </a:lnTo>
                  <a:lnTo>
                    <a:pt x="58" y="711"/>
                  </a:lnTo>
                  <a:lnTo>
                    <a:pt x="60" y="710"/>
                  </a:lnTo>
                  <a:lnTo>
                    <a:pt x="64" y="707"/>
                  </a:lnTo>
                  <a:lnTo>
                    <a:pt x="69" y="704"/>
                  </a:lnTo>
                  <a:lnTo>
                    <a:pt x="73" y="703"/>
                  </a:lnTo>
                  <a:lnTo>
                    <a:pt x="79" y="703"/>
                  </a:lnTo>
                  <a:lnTo>
                    <a:pt x="73" y="697"/>
                  </a:lnTo>
                  <a:lnTo>
                    <a:pt x="73" y="696"/>
                  </a:lnTo>
                  <a:lnTo>
                    <a:pt x="73" y="693"/>
                  </a:lnTo>
                  <a:lnTo>
                    <a:pt x="75" y="692"/>
                  </a:lnTo>
                  <a:lnTo>
                    <a:pt x="76" y="690"/>
                  </a:lnTo>
                  <a:lnTo>
                    <a:pt x="79" y="690"/>
                  </a:lnTo>
                  <a:lnTo>
                    <a:pt x="80" y="692"/>
                  </a:lnTo>
                  <a:lnTo>
                    <a:pt x="86" y="697"/>
                  </a:lnTo>
                  <a:lnTo>
                    <a:pt x="91" y="701"/>
                  </a:lnTo>
                  <a:lnTo>
                    <a:pt x="98" y="704"/>
                  </a:lnTo>
                  <a:lnTo>
                    <a:pt x="104" y="706"/>
                  </a:lnTo>
                  <a:lnTo>
                    <a:pt x="112" y="708"/>
                  </a:lnTo>
                  <a:lnTo>
                    <a:pt x="119" y="710"/>
                  </a:lnTo>
                  <a:lnTo>
                    <a:pt x="151" y="710"/>
                  </a:lnTo>
                  <a:lnTo>
                    <a:pt x="181" y="708"/>
                  </a:lnTo>
                  <a:lnTo>
                    <a:pt x="189" y="707"/>
                  </a:lnTo>
                  <a:lnTo>
                    <a:pt x="213" y="700"/>
                  </a:lnTo>
                  <a:lnTo>
                    <a:pt x="219" y="697"/>
                  </a:lnTo>
                  <a:lnTo>
                    <a:pt x="218" y="696"/>
                  </a:lnTo>
                  <a:lnTo>
                    <a:pt x="199" y="672"/>
                  </a:lnTo>
                  <a:lnTo>
                    <a:pt x="184" y="646"/>
                  </a:lnTo>
                  <a:lnTo>
                    <a:pt x="174" y="616"/>
                  </a:lnTo>
                  <a:lnTo>
                    <a:pt x="171" y="584"/>
                  </a:lnTo>
                  <a:lnTo>
                    <a:pt x="171" y="579"/>
                  </a:lnTo>
                  <a:lnTo>
                    <a:pt x="171" y="557"/>
                  </a:lnTo>
                  <a:lnTo>
                    <a:pt x="171" y="532"/>
                  </a:lnTo>
                  <a:lnTo>
                    <a:pt x="174" y="509"/>
                  </a:lnTo>
                  <a:lnTo>
                    <a:pt x="179" y="489"/>
                  </a:lnTo>
                  <a:lnTo>
                    <a:pt x="182" y="482"/>
                  </a:lnTo>
                  <a:lnTo>
                    <a:pt x="186" y="477"/>
                  </a:lnTo>
                  <a:lnTo>
                    <a:pt x="190" y="473"/>
                  </a:lnTo>
                  <a:lnTo>
                    <a:pt x="196" y="471"/>
                  </a:lnTo>
                  <a:lnTo>
                    <a:pt x="208" y="471"/>
                  </a:lnTo>
                  <a:lnTo>
                    <a:pt x="222" y="477"/>
                  </a:lnTo>
                  <a:lnTo>
                    <a:pt x="236" y="485"/>
                  </a:lnTo>
                  <a:lnTo>
                    <a:pt x="262" y="500"/>
                  </a:lnTo>
                  <a:lnTo>
                    <a:pt x="287" y="511"/>
                  </a:lnTo>
                  <a:lnTo>
                    <a:pt x="316" y="521"/>
                  </a:lnTo>
                  <a:lnTo>
                    <a:pt x="325" y="524"/>
                  </a:lnTo>
                  <a:lnTo>
                    <a:pt x="370" y="535"/>
                  </a:lnTo>
                  <a:lnTo>
                    <a:pt x="414" y="543"/>
                  </a:lnTo>
                  <a:lnTo>
                    <a:pt x="458" y="547"/>
                  </a:lnTo>
                  <a:lnTo>
                    <a:pt x="496" y="546"/>
                  </a:lnTo>
                  <a:lnTo>
                    <a:pt x="536" y="540"/>
                  </a:lnTo>
                  <a:lnTo>
                    <a:pt x="578" y="533"/>
                  </a:lnTo>
                  <a:lnTo>
                    <a:pt x="618" y="524"/>
                  </a:lnTo>
                  <a:lnTo>
                    <a:pt x="616" y="522"/>
                  </a:lnTo>
                  <a:lnTo>
                    <a:pt x="615" y="522"/>
                  </a:lnTo>
                  <a:lnTo>
                    <a:pt x="613" y="522"/>
                  </a:lnTo>
                  <a:lnTo>
                    <a:pt x="605" y="518"/>
                  </a:lnTo>
                  <a:lnTo>
                    <a:pt x="597" y="509"/>
                  </a:lnTo>
                  <a:lnTo>
                    <a:pt x="590" y="496"/>
                  </a:lnTo>
                  <a:lnTo>
                    <a:pt x="583" y="484"/>
                  </a:lnTo>
                  <a:lnTo>
                    <a:pt x="579" y="474"/>
                  </a:lnTo>
                  <a:lnTo>
                    <a:pt x="564" y="475"/>
                  </a:lnTo>
                  <a:lnTo>
                    <a:pt x="549" y="477"/>
                  </a:lnTo>
                  <a:lnTo>
                    <a:pt x="529" y="477"/>
                  </a:lnTo>
                  <a:lnTo>
                    <a:pt x="509" y="477"/>
                  </a:lnTo>
                  <a:lnTo>
                    <a:pt x="488" y="478"/>
                  </a:lnTo>
                  <a:lnTo>
                    <a:pt x="469" y="481"/>
                  </a:lnTo>
                  <a:lnTo>
                    <a:pt x="460" y="485"/>
                  </a:lnTo>
                  <a:lnTo>
                    <a:pt x="452" y="488"/>
                  </a:lnTo>
                  <a:lnTo>
                    <a:pt x="451" y="488"/>
                  </a:lnTo>
                  <a:lnTo>
                    <a:pt x="449" y="488"/>
                  </a:lnTo>
                  <a:lnTo>
                    <a:pt x="448" y="485"/>
                  </a:lnTo>
                  <a:lnTo>
                    <a:pt x="447" y="484"/>
                  </a:lnTo>
                  <a:lnTo>
                    <a:pt x="448" y="482"/>
                  </a:lnTo>
                  <a:lnTo>
                    <a:pt x="449" y="481"/>
                  </a:lnTo>
                  <a:lnTo>
                    <a:pt x="456" y="477"/>
                  </a:lnTo>
                  <a:lnTo>
                    <a:pt x="465" y="474"/>
                  </a:lnTo>
                  <a:lnTo>
                    <a:pt x="478" y="459"/>
                  </a:lnTo>
                  <a:lnTo>
                    <a:pt x="488" y="440"/>
                  </a:lnTo>
                  <a:lnTo>
                    <a:pt x="495" y="413"/>
                  </a:lnTo>
                  <a:lnTo>
                    <a:pt x="498" y="389"/>
                  </a:lnTo>
                  <a:lnTo>
                    <a:pt x="496" y="367"/>
                  </a:lnTo>
                  <a:lnTo>
                    <a:pt x="494" y="346"/>
                  </a:lnTo>
                  <a:lnTo>
                    <a:pt x="488" y="328"/>
                  </a:lnTo>
                  <a:lnTo>
                    <a:pt x="480" y="313"/>
                  </a:lnTo>
                  <a:lnTo>
                    <a:pt x="469" y="305"/>
                  </a:lnTo>
                  <a:lnTo>
                    <a:pt x="467" y="303"/>
                  </a:lnTo>
                  <a:lnTo>
                    <a:pt x="467" y="301"/>
                  </a:lnTo>
                  <a:lnTo>
                    <a:pt x="467" y="299"/>
                  </a:lnTo>
                  <a:lnTo>
                    <a:pt x="469" y="298"/>
                  </a:lnTo>
                  <a:lnTo>
                    <a:pt x="471" y="296"/>
                  </a:lnTo>
                  <a:lnTo>
                    <a:pt x="473" y="298"/>
                  </a:lnTo>
                  <a:lnTo>
                    <a:pt x="485" y="309"/>
                  </a:lnTo>
                  <a:lnTo>
                    <a:pt x="495" y="325"/>
                  </a:lnTo>
                  <a:lnTo>
                    <a:pt x="502" y="345"/>
                  </a:lnTo>
                  <a:lnTo>
                    <a:pt x="506" y="368"/>
                  </a:lnTo>
                  <a:lnTo>
                    <a:pt x="506" y="391"/>
                  </a:lnTo>
                  <a:lnTo>
                    <a:pt x="503" y="413"/>
                  </a:lnTo>
                  <a:lnTo>
                    <a:pt x="499" y="437"/>
                  </a:lnTo>
                  <a:lnTo>
                    <a:pt x="491" y="455"/>
                  </a:lnTo>
                  <a:lnTo>
                    <a:pt x="480" y="470"/>
                  </a:lnTo>
                  <a:lnTo>
                    <a:pt x="505" y="469"/>
                  </a:lnTo>
                  <a:lnTo>
                    <a:pt x="529" y="469"/>
                  </a:lnTo>
                  <a:lnTo>
                    <a:pt x="547" y="469"/>
                  </a:lnTo>
                  <a:lnTo>
                    <a:pt x="564" y="467"/>
                  </a:lnTo>
                  <a:lnTo>
                    <a:pt x="576" y="466"/>
                  </a:lnTo>
                  <a:lnTo>
                    <a:pt x="578" y="464"/>
                  </a:lnTo>
                  <a:lnTo>
                    <a:pt x="579" y="463"/>
                  </a:lnTo>
                  <a:lnTo>
                    <a:pt x="582" y="462"/>
                  </a:lnTo>
                  <a:lnTo>
                    <a:pt x="583" y="463"/>
                  </a:lnTo>
                  <a:lnTo>
                    <a:pt x="584" y="464"/>
                  </a:lnTo>
                  <a:lnTo>
                    <a:pt x="601" y="462"/>
                  </a:lnTo>
                  <a:lnTo>
                    <a:pt x="600" y="456"/>
                  </a:lnTo>
                  <a:lnTo>
                    <a:pt x="598" y="455"/>
                  </a:lnTo>
                  <a:lnTo>
                    <a:pt x="600" y="453"/>
                  </a:lnTo>
                  <a:lnTo>
                    <a:pt x="601" y="452"/>
                  </a:lnTo>
                  <a:lnTo>
                    <a:pt x="602" y="451"/>
                  </a:lnTo>
                  <a:lnTo>
                    <a:pt x="604" y="451"/>
                  </a:lnTo>
                  <a:lnTo>
                    <a:pt x="606" y="452"/>
                  </a:lnTo>
                  <a:lnTo>
                    <a:pt x="608" y="453"/>
                  </a:lnTo>
                  <a:lnTo>
                    <a:pt x="609" y="456"/>
                  </a:lnTo>
                  <a:lnTo>
                    <a:pt x="612" y="459"/>
                  </a:lnTo>
                  <a:lnTo>
                    <a:pt x="642" y="451"/>
                  </a:lnTo>
                  <a:lnTo>
                    <a:pt x="673" y="436"/>
                  </a:lnTo>
                  <a:lnTo>
                    <a:pt x="673" y="422"/>
                  </a:lnTo>
                  <a:lnTo>
                    <a:pt x="675" y="408"/>
                  </a:lnTo>
                  <a:lnTo>
                    <a:pt x="677" y="400"/>
                  </a:lnTo>
                  <a:lnTo>
                    <a:pt x="678" y="393"/>
                  </a:lnTo>
                  <a:lnTo>
                    <a:pt x="680" y="367"/>
                  </a:lnTo>
                  <a:lnTo>
                    <a:pt x="675" y="342"/>
                  </a:lnTo>
                  <a:lnTo>
                    <a:pt x="666" y="317"/>
                  </a:lnTo>
                  <a:lnTo>
                    <a:pt x="656" y="303"/>
                  </a:lnTo>
                  <a:lnTo>
                    <a:pt x="644" y="292"/>
                  </a:lnTo>
                  <a:lnTo>
                    <a:pt x="626" y="284"/>
                  </a:lnTo>
                  <a:lnTo>
                    <a:pt x="602" y="280"/>
                  </a:lnTo>
                  <a:lnTo>
                    <a:pt x="578" y="278"/>
                  </a:lnTo>
                  <a:lnTo>
                    <a:pt x="551" y="283"/>
                  </a:lnTo>
                  <a:lnTo>
                    <a:pt x="527" y="291"/>
                  </a:lnTo>
                  <a:lnTo>
                    <a:pt x="525" y="291"/>
                  </a:lnTo>
                  <a:lnTo>
                    <a:pt x="522" y="291"/>
                  </a:lnTo>
                  <a:lnTo>
                    <a:pt x="521" y="290"/>
                  </a:lnTo>
                  <a:lnTo>
                    <a:pt x="521" y="288"/>
                  </a:lnTo>
                  <a:lnTo>
                    <a:pt x="521" y="287"/>
                  </a:lnTo>
                  <a:lnTo>
                    <a:pt x="510" y="288"/>
                  </a:lnTo>
                  <a:lnTo>
                    <a:pt x="481" y="292"/>
                  </a:lnTo>
                  <a:lnTo>
                    <a:pt x="480" y="292"/>
                  </a:lnTo>
                  <a:lnTo>
                    <a:pt x="477" y="291"/>
                  </a:lnTo>
                  <a:lnTo>
                    <a:pt x="476" y="290"/>
                  </a:lnTo>
                  <a:lnTo>
                    <a:pt x="476" y="287"/>
                  </a:lnTo>
                  <a:lnTo>
                    <a:pt x="477" y="285"/>
                  </a:lnTo>
                  <a:lnTo>
                    <a:pt x="478" y="284"/>
                  </a:lnTo>
                  <a:lnTo>
                    <a:pt x="509" y="280"/>
                  </a:lnTo>
                  <a:lnTo>
                    <a:pt x="527" y="277"/>
                  </a:lnTo>
                  <a:lnTo>
                    <a:pt x="544" y="274"/>
                  </a:lnTo>
                  <a:lnTo>
                    <a:pt x="546" y="274"/>
                  </a:lnTo>
                  <a:lnTo>
                    <a:pt x="549" y="276"/>
                  </a:lnTo>
                  <a:lnTo>
                    <a:pt x="554" y="274"/>
                  </a:lnTo>
                  <a:lnTo>
                    <a:pt x="553" y="265"/>
                  </a:lnTo>
                  <a:lnTo>
                    <a:pt x="553" y="256"/>
                  </a:lnTo>
                  <a:lnTo>
                    <a:pt x="551" y="254"/>
                  </a:lnTo>
                  <a:lnTo>
                    <a:pt x="551" y="251"/>
                  </a:lnTo>
                  <a:lnTo>
                    <a:pt x="550" y="248"/>
                  </a:lnTo>
                  <a:lnTo>
                    <a:pt x="549" y="256"/>
                  </a:lnTo>
                  <a:lnTo>
                    <a:pt x="546" y="263"/>
                  </a:lnTo>
                  <a:lnTo>
                    <a:pt x="542" y="270"/>
                  </a:lnTo>
                  <a:lnTo>
                    <a:pt x="540" y="272"/>
                  </a:lnTo>
                  <a:lnTo>
                    <a:pt x="538" y="272"/>
                  </a:lnTo>
                  <a:lnTo>
                    <a:pt x="538" y="272"/>
                  </a:lnTo>
                  <a:lnTo>
                    <a:pt x="538" y="272"/>
                  </a:lnTo>
                  <a:lnTo>
                    <a:pt x="536" y="273"/>
                  </a:lnTo>
                  <a:lnTo>
                    <a:pt x="535" y="273"/>
                  </a:lnTo>
                  <a:lnTo>
                    <a:pt x="532" y="272"/>
                  </a:lnTo>
                  <a:lnTo>
                    <a:pt x="531" y="270"/>
                  </a:lnTo>
                  <a:lnTo>
                    <a:pt x="527" y="259"/>
                  </a:lnTo>
                  <a:lnTo>
                    <a:pt x="525" y="244"/>
                  </a:lnTo>
                  <a:lnTo>
                    <a:pt x="529" y="228"/>
                  </a:lnTo>
                  <a:lnTo>
                    <a:pt x="494" y="225"/>
                  </a:lnTo>
                  <a:lnTo>
                    <a:pt x="459" y="223"/>
                  </a:lnTo>
                  <a:lnTo>
                    <a:pt x="456" y="223"/>
                  </a:lnTo>
                  <a:lnTo>
                    <a:pt x="455" y="222"/>
                  </a:lnTo>
                  <a:lnTo>
                    <a:pt x="454" y="219"/>
                  </a:lnTo>
                  <a:lnTo>
                    <a:pt x="455" y="218"/>
                  </a:lnTo>
                  <a:lnTo>
                    <a:pt x="462" y="203"/>
                  </a:lnTo>
                  <a:lnTo>
                    <a:pt x="467" y="185"/>
                  </a:lnTo>
                  <a:lnTo>
                    <a:pt x="473" y="164"/>
                  </a:lnTo>
                  <a:lnTo>
                    <a:pt x="474" y="142"/>
                  </a:lnTo>
                  <a:lnTo>
                    <a:pt x="476" y="123"/>
                  </a:lnTo>
                  <a:lnTo>
                    <a:pt x="473" y="104"/>
                  </a:lnTo>
                  <a:lnTo>
                    <a:pt x="467" y="90"/>
                  </a:lnTo>
                  <a:lnTo>
                    <a:pt x="466" y="87"/>
                  </a:lnTo>
                  <a:lnTo>
                    <a:pt x="467" y="84"/>
                  </a:lnTo>
                  <a:lnTo>
                    <a:pt x="466" y="83"/>
                  </a:lnTo>
                  <a:lnTo>
                    <a:pt x="466" y="77"/>
                  </a:lnTo>
                  <a:lnTo>
                    <a:pt x="469" y="73"/>
                  </a:lnTo>
                  <a:lnTo>
                    <a:pt x="471" y="69"/>
                  </a:lnTo>
                  <a:lnTo>
                    <a:pt x="481" y="64"/>
                  </a:lnTo>
                  <a:lnTo>
                    <a:pt x="495" y="61"/>
                  </a:lnTo>
                  <a:lnTo>
                    <a:pt x="510" y="59"/>
                  </a:lnTo>
                  <a:lnTo>
                    <a:pt x="527" y="61"/>
                  </a:lnTo>
                  <a:lnTo>
                    <a:pt x="543" y="62"/>
                  </a:lnTo>
                  <a:lnTo>
                    <a:pt x="558" y="64"/>
                  </a:lnTo>
                  <a:lnTo>
                    <a:pt x="558" y="61"/>
                  </a:lnTo>
                  <a:lnTo>
                    <a:pt x="565" y="25"/>
                  </a:lnTo>
                  <a:lnTo>
                    <a:pt x="567" y="14"/>
                  </a:lnTo>
                  <a:lnTo>
                    <a:pt x="569" y="4"/>
                  </a:lnTo>
                  <a:lnTo>
                    <a:pt x="569" y="2"/>
                  </a:lnTo>
                  <a:lnTo>
                    <a:pt x="572" y="2"/>
                  </a:lnTo>
                  <a:lnTo>
                    <a:pt x="57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3" name="Freeform 290"/>
            <p:cNvSpPr>
              <a:spLocks noEditPoints="1"/>
            </p:cNvSpPr>
            <p:nvPr/>
          </p:nvSpPr>
          <p:spPr bwMode="auto">
            <a:xfrm>
              <a:off x="4051012" y="3019137"/>
              <a:ext cx="269875" cy="760413"/>
            </a:xfrm>
            <a:custGeom>
              <a:avLst/>
              <a:gdLst>
                <a:gd name="T0" fmla="*/ 51 w 170"/>
                <a:gd name="T1" fmla="*/ 48 h 479"/>
                <a:gd name="T2" fmla="*/ 65 w 170"/>
                <a:gd name="T3" fmla="*/ 132 h 479"/>
                <a:gd name="T4" fmla="*/ 105 w 170"/>
                <a:gd name="T5" fmla="*/ 201 h 479"/>
                <a:gd name="T6" fmla="*/ 161 w 170"/>
                <a:gd name="T7" fmla="*/ 162 h 479"/>
                <a:gd name="T8" fmla="*/ 131 w 170"/>
                <a:gd name="T9" fmla="*/ 85 h 479"/>
                <a:gd name="T10" fmla="*/ 91 w 170"/>
                <a:gd name="T11" fmla="*/ 60 h 479"/>
                <a:gd name="T12" fmla="*/ 83 w 170"/>
                <a:gd name="T13" fmla="*/ 56 h 479"/>
                <a:gd name="T14" fmla="*/ 87 w 170"/>
                <a:gd name="T15" fmla="*/ 34 h 479"/>
                <a:gd name="T16" fmla="*/ 83 w 170"/>
                <a:gd name="T17" fmla="*/ 16 h 479"/>
                <a:gd name="T18" fmla="*/ 76 w 170"/>
                <a:gd name="T19" fmla="*/ 12 h 479"/>
                <a:gd name="T20" fmla="*/ 94 w 170"/>
                <a:gd name="T21" fmla="*/ 22 h 479"/>
                <a:gd name="T22" fmla="*/ 130 w 170"/>
                <a:gd name="T23" fmla="*/ 74 h 479"/>
                <a:gd name="T24" fmla="*/ 168 w 170"/>
                <a:gd name="T25" fmla="*/ 147 h 479"/>
                <a:gd name="T26" fmla="*/ 156 w 170"/>
                <a:gd name="T27" fmla="*/ 201 h 479"/>
                <a:gd name="T28" fmla="*/ 120 w 170"/>
                <a:gd name="T29" fmla="*/ 216 h 479"/>
                <a:gd name="T30" fmla="*/ 124 w 170"/>
                <a:gd name="T31" fmla="*/ 235 h 479"/>
                <a:gd name="T32" fmla="*/ 123 w 170"/>
                <a:gd name="T33" fmla="*/ 263 h 479"/>
                <a:gd name="T34" fmla="*/ 117 w 170"/>
                <a:gd name="T35" fmla="*/ 260 h 479"/>
                <a:gd name="T36" fmla="*/ 150 w 170"/>
                <a:gd name="T37" fmla="*/ 292 h 479"/>
                <a:gd name="T38" fmla="*/ 161 w 170"/>
                <a:gd name="T39" fmla="*/ 378 h 479"/>
                <a:gd name="T40" fmla="*/ 98 w 170"/>
                <a:gd name="T41" fmla="*/ 442 h 479"/>
                <a:gd name="T42" fmla="*/ 70 w 170"/>
                <a:gd name="T43" fmla="*/ 471 h 479"/>
                <a:gd name="T44" fmla="*/ 64 w 170"/>
                <a:gd name="T45" fmla="*/ 478 h 479"/>
                <a:gd name="T46" fmla="*/ 64 w 170"/>
                <a:gd name="T47" fmla="*/ 464 h 479"/>
                <a:gd name="T48" fmla="*/ 54 w 170"/>
                <a:gd name="T49" fmla="*/ 472 h 479"/>
                <a:gd name="T50" fmla="*/ 44 w 170"/>
                <a:gd name="T51" fmla="*/ 471 h 479"/>
                <a:gd name="T52" fmla="*/ 44 w 170"/>
                <a:gd name="T53" fmla="*/ 475 h 479"/>
                <a:gd name="T54" fmla="*/ 36 w 170"/>
                <a:gd name="T55" fmla="*/ 476 h 479"/>
                <a:gd name="T56" fmla="*/ 54 w 170"/>
                <a:gd name="T57" fmla="*/ 442 h 479"/>
                <a:gd name="T58" fmla="*/ 53 w 170"/>
                <a:gd name="T59" fmla="*/ 451 h 479"/>
                <a:gd name="T60" fmla="*/ 62 w 170"/>
                <a:gd name="T61" fmla="*/ 446 h 479"/>
                <a:gd name="T62" fmla="*/ 70 w 170"/>
                <a:gd name="T63" fmla="*/ 440 h 479"/>
                <a:gd name="T64" fmla="*/ 0 w 170"/>
                <a:gd name="T65" fmla="*/ 403 h 479"/>
                <a:gd name="T66" fmla="*/ 26 w 170"/>
                <a:gd name="T67" fmla="*/ 416 h 479"/>
                <a:gd name="T68" fmla="*/ 130 w 170"/>
                <a:gd name="T69" fmla="*/ 421 h 479"/>
                <a:gd name="T70" fmla="*/ 160 w 170"/>
                <a:gd name="T71" fmla="*/ 343 h 479"/>
                <a:gd name="T72" fmla="*/ 113 w 170"/>
                <a:gd name="T73" fmla="*/ 270 h 479"/>
                <a:gd name="T74" fmla="*/ 106 w 170"/>
                <a:gd name="T75" fmla="*/ 275 h 479"/>
                <a:gd name="T76" fmla="*/ 94 w 170"/>
                <a:gd name="T77" fmla="*/ 266 h 479"/>
                <a:gd name="T78" fmla="*/ 64 w 170"/>
                <a:gd name="T79" fmla="*/ 323 h 479"/>
                <a:gd name="T80" fmla="*/ 13 w 170"/>
                <a:gd name="T81" fmla="*/ 398 h 479"/>
                <a:gd name="T82" fmla="*/ 25 w 170"/>
                <a:gd name="T83" fmla="*/ 373 h 479"/>
                <a:gd name="T84" fmla="*/ 61 w 170"/>
                <a:gd name="T85" fmla="*/ 263 h 479"/>
                <a:gd name="T86" fmla="*/ 73 w 170"/>
                <a:gd name="T87" fmla="*/ 259 h 479"/>
                <a:gd name="T88" fmla="*/ 101 w 170"/>
                <a:gd name="T89" fmla="*/ 252 h 479"/>
                <a:gd name="T90" fmla="*/ 102 w 170"/>
                <a:gd name="T91" fmla="*/ 209 h 479"/>
                <a:gd name="T92" fmla="*/ 58 w 170"/>
                <a:gd name="T93" fmla="*/ 217 h 479"/>
                <a:gd name="T94" fmla="*/ 61 w 170"/>
                <a:gd name="T95" fmla="*/ 194 h 479"/>
                <a:gd name="T96" fmla="*/ 43 w 170"/>
                <a:gd name="T97" fmla="*/ 89 h 479"/>
                <a:gd name="T98" fmla="*/ 46 w 170"/>
                <a:gd name="T99" fmla="*/ 40 h 479"/>
                <a:gd name="T100" fmla="*/ 69 w 170"/>
                <a:gd name="T101" fmla="*/ 18 h 479"/>
                <a:gd name="T102" fmla="*/ 68 w 170"/>
                <a:gd name="T103"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0" h="479">
                  <a:moveTo>
                    <a:pt x="113" y="208"/>
                  </a:moveTo>
                  <a:lnTo>
                    <a:pt x="110" y="208"/>
                  </a:lnTo>
                  <a:lnTo>
                    <a:pt x="112" y="209"/>
                  </a:lnTo>
                  <a:lnTo>
                    <a:pt x="113" y="208"/>
                  </a:lnTo>
                  <a:close/>
                  <a:moveTo>
                    <a:pt x="51" y="48"/>
                  </a:moveTo>
                  <a:lnTo>
                    <a:pt x="39" y="49"/>
                  </a:lnTo>
                  <a:lnTo>
                    <a:pt x="44" y="67"/>
                  </a:lnTo>
                  <a:lnTo>
                    <a:pt x="51" y="86"/>
                  </a:lnTo>
                  <a:lnTo>
                    <a:pt x="58" y="108"/>
                  </a:lnTo>
                  <a:lnTo>
                    <a:pt x="65" y="132"/>
                  </a:lnTo>
                  <a:lnTo>
                    <a:pt x="70" y="155"/>
                  </a:lnTo>
                  <a:lnTo>
                    <a:pt x="72" y="177"/>
                  </a:lnTo>
                  <a:lnTo>
                    <a:pt x="69" y="198"/>
                  </a:lnTo>
                  <a:lnTo>
                    <a:pt x="86" y="201"/>
                  </a:lnTo>
                  <a:lnTo>
                    <a:pt x="105" y="201"/>
                  </a:lnTo>
                  <a:lnTo>
                    <a:pt x="123" y="198"/>
                  </a:lnTo>
                  <a:lnTo>
                    <a:pt x="141" y="195"/>
                  </a:lnTo>
                  <a:lnTo>
                    <a:pt x="152" y="193"/>
                  </a:lnTo>
                  <a:lnTo>
                    <a:pt x="159" y="179"/>
                  </a:lnTo>
                  <a:lnTo>
                    <a:pt x="161" y="162"/>
                  </a:lnTo>
                  <a:lnTo>
                    <a:pt x="160" y="146"/>
                  </a:lnTo>
                  <a:lnTo>
                    <a:pt x="156" y="128"/>
                  </a:lnTo>
                  <a:lnTo>
                    <a:pt x="150" y="111"/>
                  </a:lnTo>
                  <a:lnTo>
                    <a:pt x="142" y="97"/>
                  </a:lnTo>
                  <a:lnTo>
                    <a:pt x="131" y="85"/>
                  </a:lnTo>
                  <a:lnTo>
                    <a:pt x="115" y="73"/>
                  </a:lnTo>
                  <a:lnTo>
                    <a:pt x="94" y="62"/>
                  </a:lnTo>
                  <a:lnTo>
                    <a:pt x="94" y="62"/>
                  </a:lnTo>
                  <a:lnTo>
                    <a:pt x="93" y="62"/>
                  </a:lnTo>
                  <a:lnTo>
                    <a:pt x="91" y="60"/>
                  </a:lnTo>
                  <a:lnTo>
                    <a:pt x="91" y="60"/>
                  </a:lnTo>
                  <a:lnTo>
                    <a:pt x="88" y="62"/>
                  </a:lnTo>
                  <a:lnTo>
                    <a:pt x="87" y="62"/>
                  </a:lnTo>
                  <a:lnTo>
                    <a:pt x="86" y="59"/>
                  </a:lnTo>
                  <a:lnTo>
                    <a:pt x="83" y="56"/>
                  </a:lnTo>
                  <a:lnTo>
                    <a:pt x="66" y="51"/>
                  </a:lnTo>
                  <a:lnTo>
                    <a:pt x="51" y="48"/>
                  </a:lnTo>
                  <a:close/>
                  <a:moveTo>
                    <a:pt x="83" y="16"/>
                  </a:moveTo>
                  <a:lnTo>
                    <a:pt x="84" y="26"/>
                  </a:lnTo>
                  <a:lnTo>
                    <a:pt x="87" y="34"/>
                  </a:lnTo>
                  <a:lnTo>
                    <a:pt x="87" y="31"/>
                  </a:lnTo>
                  <a:lnTo>
                    <a:pt x="87" y="27"/>
                  </a:lnTo>
                  <a:lnTo>
                    <a:pt x="86" y="23"/>
                  </a:lnTo>
                  <a:lnTo>
                    <a:pt x="84" y="19"/>
                  </a:lnTo>
                  <a:lnTo>
                    <a:pt x="83" y="16"/>
                  </a:lnTo>
                  <a:close/>
                  <a:moveTo>
                    <a:pt x="76" y="12"/>
                  </a:moveTo>
                  <a:lnTo>
                    <a:pt x="76" y="13"/>
                  </a:lnTo>
                  <a:lnTo>
                    <a:pt x="77" y="12"/>
                  </a:lnTo>
                  <a:lnTo>
                    <a:pt x="77" y="12"/>
                  </a:lnTo>
                  <a:lnTo>
                    <a:pt x="76" y="12"/>
                  </a:lnTo>
                  <a:close/>
                  <a:moveTo>
                    <a:pt x="68" y="0"/>
                  </a:moveTo>
                  <a:lnTo>
                    <a:pt x="70" y="1"/>
                  </a:lnTo>
                  <a:lnTo>
                    <a:pt x="84" y="8"/>
                  </a:lnTo>
                  <a:lnTo>
                    <a:pt x="91" y="15"/>
                  </a:lnTo>
                  <a:lnTo>
                    <a:pt x="94" y="22"/>
                  </a:lnTo>
                  <a:lnTo>
                    <a:pt x="95" y="31"/>
                  </a:lnTo>
                  <a:lnTo>
                    <a:pt x="95" y="41"/>
                  </a:lnTo>
                  <a:lnTo>
                    <a:pt x="98" y="55"/>
                  </a:lnTo>
                  <a:lnTo>
                    <a:pt x="115" y="64"/>
                  </a:lnTo>
                  <a:lnTo>
                    <a:pt x="130" y="74"/>
                  </a:lnTo>
                  <a:lnTo>
                    <a:pt x="141" y="84"/>
                  </a:lnTo>
                  <a:lnTo>
                    <a:pt x="149" y="92"/>
                  </a:lnTo>
                  <a:lnTo>
                    <a:pt x="159" y="108"/>
                  </a:lnTo>
                  <a:lnTo>
                    <a:pt x="164" y="126"/>
                  </a:lnTo>
                  <a:lnTo>
                    <a:pt x="168" y="147"/>
                  </a:lnTo>
                  <a:lnTo>
                    <a:pt x="170" y="166"/>
                  </a:lnTo>
                  <a:lnTo>
                    <a:pt x="166" y="183"/>
                  </a:lnTo>
                  <a:lnTo>
                    <a:pt x="157" y="198"/>
                  </a:lnTo>
                  <a:lnTo>
                    <a:pt x="157" y="199"/>
                  </a:lnTo>
                  <a:lnTo>
                    <a:pt x="156" y="201"/>
                  </a:lnTo>
                  <a:lnTo>
                    <a:pt x="142" y="202"/>
                  </a:lnTo>
                  <a:lnTo>
                    <a:pt x="116" y="208"/>
                  </a:lnTo>
                  <a:lnTo>
                    <a:pt x="117" y="208"/>
                  </a:lnTo>
                  <a:lnTo>
                    <a:pt x="119" y="209"/>
                  </a:lnTo>
                  <a:lnTo>
                    <a:pt x="120" y="216"/>
                  </a:lnTo>
                  <a:lnTo>
                    <a:pt x="123" y="216"/>
                  </a:lnTo>
                  <a:lnTo>
                    <a:pt x="124" y="217"/>
                  </a:lnTo>
                  <a:lnTo>
                    <a:pt x="124" y="220"/>
                  </a:lnTo>
                  <a:lnTo>
                    <a:pt x="123" y="227"/>
                  </a:lnTo>
                  <a:lnTo>
                    <a:pt x="124" y="235"/>
                  </a:lnTo>
                  <a:lnTo>
                    <a:pt x="124" y="243"/>
                  </a:lnTo>
                  <a:lnTo>
                    <a:pt x="124" y="252"/>
                  </a:lnTo>
                  <a:lnTo>
                    <a:pt x="126" y="259"/>
                  </a:lnTo>
                  <a:lnTo>
                    <a:pt x="124" y="261"/>
                  </a:lnTo>
                  <a:lnTo>
                    <a:pt x="123" y="263"/>
                  </a:lnTo>
                  <a:lnTo>
                    <a:pt x="121" y="263"/>
                  </a:lnTo>
                  <a:lnTo>
                    <a:pt x="120" y="263"/>
                  </a:lnTo>
                  <a:lnTo>
                    <a:pt x="119" y="263"/>
                  </a:lnTo>
                  <a:lnTo>
                    <a:pt x="117" y="261"/>
                  </a:lnTo>
                  <a:lnTo>
                    <a:pt x="117" y="260"/>
                  </a:lnTo>
                  <a:lnTo>
                    <a:pt x="116" y="257"/>
                  </a:lnTo>
                  <a:lnTo>
                    <a:pt x="116" y="263"/>
                  </a:lnTo>
                  <a:lnTo>
                    <a:pt x="128" y="270"/>
                  </a:lnTo>
                  <a:lnTo>
                    <a:pt x="141" y="281"/>
                  </a:lnTo>
                  <a:lnTo>
                    <a:pt x="150" y="292"/>
                  </a:lnTo>
                  <a:lnTo>
                    <a:pt x="163" y="310"/>
                  </a:lnTo>
                  <a:lnTo>
                    <a:pt x="168" y="326"/>
                  </a:lnTo>
                  <a:lnTo>
                    <a:pt x="168" y="343"/>
                  </a:lnTo>
                  <a:lnTo>
                    <a:pt x="166" y="361"/>
                  </a:lnTo>
                  <a:lnTo>
                    <a:pt x="161" y="378"/>
                  </a:lnTo>
                  <a:lnTo>
                    <a:pt x="155" y="399"/>
                  </a:lnTo>
                  <a:lnTo>
                    <a:pt x="146" y="414"/>
                  </a:lnTo>
                  <a:lnTo>
                    <a:pt x="135" y="427"/>
                  </a:lnTo>
                  <a:lnTo>
                    <a:pt x="120" y="436"/>
                  </a:lnTo>
                  <a:lnTo>
                    <a:pt x="98" y="442"/>
                  </a:lnTo>
                  <a:lnTo>
                    <a:pt x="90" y="442"/>
                  </a:lnTo>
                  <a:lnTo>
                    <a:pt x="83" y="442"/>
                  </a:lnTo>
                  <a:lnTo>
                    <a:pt x="79" y="442"/>
                  </a:lnTo>
                  <a:lnTo>
                    <a:pt x="79" y="443"/>
                  </a:lnTo>
                  <a:lnTo>
                    <a:pt x="70" y="471"/>
                  </a:lnTo>
                  <a:lnTo>
                    <a:pt x="69" y="475"/>
                  </a:lnTo>
                  <a:lnTo>
                    <a:pt x="68" y="476"/>
                  </a:lnTo>
                  <a:lnTo>
                    <a:pt x="66" y="478"/>
                  </a:lnTo>
                  <a:lnTo>
                    <a:pt x="65" y="478"/>
                  </a:lnTo>
                  <a:lnTo>
                    <a:pt x="64" y="478"/>
                  </a:lnTo>
                  <a:lnTo>
                    <a:pt x="62" y="476"/>
                  </a:lnTo>
                  <a:lnTo>
                    <a:pt x="61" y="475"/>
                  </a:lnTo>
                  <a:lnTo>
                    <a:pt x="61" y="472"/>
                  </a:lnTo>
                  <a:lnTo>
                    <a:pt x="62" y="469"/>
                  </a:lnTo>
                  <a:lnTo>
                    <a:pt x="64" y="464"/>
                  </a:lnTo>
                  <a:lnTo>
                    <a:pt x="61" y="472"/>
                  </a:lnTo>
                  <a:lnTo>
                    <a:pt x="59" y="474"/>
                  </a:lnTo>
                  <a:lnTo>
                    <a:pt x="58" y="474"/>
                  </a:lnTo>
                  <a:lnTo>
                    <a:pt x="55" y="474"/>
                  </a:lnTo>
                  <a:lnTo>
                    <a:pt x="54" y="472"/>
                  </a:lnTo>
                  <a:lnTo>
                    <a:pt x="50" y="475"/>
                  </a:lnTo>
                  <a:lnTo>
                    <a:pt x="48" y="476"/>
                  </a:lnTo>
                  <a:lnTo>
                    <a:pt x="46" y="475"/>
                  </a:lnTo>
                  <a:lnTo>
                    <a:pt x="44" y="472"/>
                  </a:lnTo>
                  <a:lnTo>
                    <a:pt x="44" y="471"/>
                  </a:lnTo>
                  <a:lnTo>
                    <a:pt x="46" y="465"/>
                  </a:lnTo>
                  <a:lnTo>
                    <a:pt x="44" y="465"/>
                  </a:lnTo>
                  <a:lnTo>
                    <a:pt x="43" y="469"/>
                  </a:lnTo>
                  <a:lnTo>
                    <a:pt x="43" y="474"/>
                  </a:lnTo>
                  <a:lnTo>
                    <a:pt x="44" y="475"/>
                  </a:lnTo>
                  <a:lnTo>
                    <a:pt x="43" y="478"/>
                  </a:lnTo>
                  <a:lnTo>
                    <a:pt x="42" y="479"/>
                  </a:lnTo>
                  <a:lnTo>
                    <a:pt x="40" y="479"/>
                  </a:lnTo>
                  <a:lnTo>
                    <a:pt x="37" y="478"/>
                  </a:lnTo>
                  <a:lnTo>
                    <a:pt x="36" y="476"/>
                  </a:lnTo>
                  <a:lnTo>
                    <a:pt x="35" y="464"/>
                  </a:lnTo>
                  <a:lnTo>
                    <a:pt x="40" y="453"/>
                  </a:lnTo>
                  <a:lnTo>
                    <a:pt x="50" y="443"/>
                  </a:lnTo>
                  <a:lnTo>
                    <a:pt x="51" y="442"/>
                  </a:lnTo>
                  <a:lnTo>
                    <a:pt x="54" y="442"/>
                  </a:lnTo>
                  <a:lnTo>
                    <a:pt x="55" y="443"/>
                  </a:lnTo>
                  <a:lnTo>
                    <a:pt x="57" y="446"/>
                  </a:lnTo>
                  <a:lnTo>
                    <a:pt x="57" y="447"/>
                  </a:lnTo>
                  <a:lnTo>
                    <a:pt x="55" y="449"/>
                  </a:lnTo>
                  <a:lnTo>
                    <a:pt x="53" y="451"/>
                  </a:lnTo>
                  <a:lnTo>
                    <a:pt x="54" y="451"/>
                  </a:lnTo>
                  <a:lnTo>
                    <a:pt x="57" y="451"/>
                  </a:lnTo>
                  <a:lnTo>
                    <a:pt x="58" y="453"/>
                  </a:lnTo>
                  <a:lnTo>
                    <a:pt x="58" y="454"/>
                  </a:lnTo>
                  <a:lnTo>
                    <a:pt x="62" y="446"/>
                  </a:lnTo>
                  <a:lnTo>
                    <a:pt x="64" y="445"/>
                  </a:lnTo>
                  <a:lnTo>
                    <a:pt x="66" y="443"/>
                  </a:lnTo>
                  <a:lnTo>
                    <a:pt x="68" y="443"/>
                  </a:lnTo>
                  <a:lnTo>
                    <a:pt x="69" y="445"/>
                  </a:lnTo>
                  <a:lnTo>
                    <a:pt x="70" y="440"/>
                  </a:lnTo>
                  <a:lnTo>
                    <a:pt x="46" y="435"/>
                  </a:lnTo>
                  <a:lnTo>
                    <a:pt x="21" y="423"/>
                  </a:lnTo>
                  <a:lnTo>
                    <a:pt x="0" y="406"/>
                  </a:lnTo>
                  <a:lnTo>
                    <a:pt x="0" y="405"/>
                  </a:lnTo>
                  <a:lnTo>
                    <a:pt x="0" y="403"/>
                  </a:lnTo>
                  <a:lnTo>
                    <a:pt x="2" y="401"/>
                  </a:lnTo>
                  <a:lnTo>
                    <a:pt x="3" y="399"/>
                  </a:lnTo>
                  <a:lnTo>
                    <a:pt x="6" y="401"/>
                  </a:lnTo>
                  <a:lnTo>
                    <a:pt x="7" y="401"/>
                  </a:lnTo>
                  <a:lnTo>
                    <a:pt x="26" y="416"/>
                  </a:lnTo>
                  <a:lnTo>
                    <a:pt x="50" y="427"/>
                  </a:lnTo>
                  <a:lnTo>
                    <a:pt x="73" y="434"/>
                  </a:lnTo>
                  <a:lnTo>
                    <a:pt x="97" y="434"/>
                  </a:lnTo>
                  <a:lnTo>
                    <a:pt x="116" y="429"/>
                  </a:lnTo>
                  <a:lnTo>
                    <a:pt x="130" y="421"/>
                  </a:lnTo>
                  <a:lnTo>
                    <a:pt x="139" y="410"/>
                  </a:lnTo>
                  <a:lnTo>
                    <a:pt x="148" y="395"/>
                  </a:lnTo>
                  <a:lnTo>
                    <a:pt x="153" y="377"/>
                  </a:lnTo>
                  <a:lnTo>
                    <a:pt x="157" y="359"/>
                  </a:lnTo>
                  <a:lnTo>
                    <a:pt x="160" y="343"/>
                  </a:lnTo>
                  <a:lnTo>
                    <a:pt x="160" y="328"/>
                  </a:lnTo>
                  <a:lnTo>
                    <a:pt x="155" y="312"/>
                  </a:lnTo>
                  <a:lnTo>
                    <a:pt x="143" y="297"/>
                  </a:lnTo>
                  <a:lnTo>
                    <a:pt x="130" y="282"/>
                  </a:lnTo>
                  <a:lnTo>
                    <a:pt x="113" y="270"/>
                  </a:lnTo>
                  <a:lnTo>
                    <a:pt x="112" y="274"/>
                  </a:lnTo>
                  <a:lnTo>
                    <a:pt x="110" y="275"/>
                  </a:lnTo>
                  <a:lnTo>
                    <a:pt x="108" y="277"/>
                  </a:lnTo>
                  <a:lnTo>
                    <a:pt x="108" y="277"/>
                  </a:lnTo>
                  <a:lnTo>
                    <a:pt x="106" y="275"/>
                  </a:lnTo>
                  <a:lnTo>
                    <a:pt x="105" y="274"/>
                  </a:lnTo>
                  <a:lnTo>
                    <a:pt x="104" y="268"/>
                  </a:lnTo>
                  <a:lnTo>
                    <a:pt x="101" y="267"/>
                  </a:lnTo>
                  <a:lnTo>
                    <a:pt x="101" y="266"/>
                  </a:lnTo>
                  <a:lnTo>
                    <a:pt x="94" y="266"/>
                  </a:lnTo>
                  <a:lnTo>
                    <a:pt x="87" y="267"/>
                  </a:lnTo>
                  <a:lnTo>
                    <a:pt x="79" y="267"/>
                  </a:lnTo>
                  <a:lnTo>
                    <a:pt x="70" y="267"/>
                  </a:lnTo>
                  <a:lnTo>
                    <a:pt x="70" y="296"/>
                  </a:lnTo>
                  <a:lnTo>
                    <a:pt x="64" y="323"/>
                  </a:lnTo>
                  <a:lnTo>
                    <a:pt x="51" y="350"/>
                  </a:lnTo>
                  <a:lnTo>
                    <a:pt x="35" y="373"/>
                  </a:lnTo>
                  <a:lnTo>
                    <a:pt x="17" y="396"/>
                  </a:lnTo>
                  <a:lnTo>
                    <a:pt x="14" y="398"/>
                  </a:lnTo>
                  <a:lnTo>
                    <a:pt x="13" y="398"/>
                  </a:lnTo>
                  <a:lnTo>
                    <a:pt x="10" y="396"/>
                  </a:lnTo>
                  <a:lnTo>
                    <a:pt x="8" y="395"/>
                  </a:lnTo>
                  <a:lnTo>
                    <a:pt x="8" y="392"/>
                  </a:lnTo>
                  <a:lnTo>
                    <a:pt x="10" y="391"/>
                  </a:lnTo>
                  <a:lnTo>
                    <a:pt x="25" y="373"/>
                  </a:lnTo>
                  <a:lnTo>
                    <a:pt x="39" y="352"/>
                  </a:lnTo>
                  <a:lnTo>
                    <a:pt x="51" y="332"/>
                  </a:lnTo>
                  <a:lnTo>
                    <a:pt x="59" y="310"/>
                  </a:lnTo>
                  <a:lnTo>
                    <a:pt x="64" y="288"/>
                  </a:lnTo>
                  <a:lnTo>
                    <a:pt x="61" y="263"/>
                  </a:lnTo>
                  <a:lnTo>
                    <a:pt x="61" y="261"/>
                  </a:lnTo>
                  <a:lnTo>
                    <a:pt x="62" y="259"/>
                  </a:lnTo>
                  <a:lnTo>
                    <a:pt x="64" y="259"/>
                  </a:lnTo>
                  <a:lnTo>
                    <a:pt x="66" y="259"/>
                  </a:lnTo>
                  <a:lnTo>
                    <a:pt x="73" y="259"/>
                  </a:lnTo>
                  <a:lnTo>
                    <a:pt x="80" y="259"/>
                  </a:lnTo>
                  <a:lnTo>
                    <a:pt x="86" y="259"/>
                  </a:lnTo>
                  <a:lnTo>
                    <a:pt x="93" y="257"/>
                  </a:lnTo>
                  <a:lnTo>
                    <a:pt x="99" y="257"/>
                  </a:lnTo>
                  <a:lnTo>
                    <a:pt x="101" y="252"/>
                  </a:lnTo>
                  <a:lnTo>
                    <a:pt x="102" y="245"/>
                  </a:lnTo>
                  <a:lnTo>
                    <a:pt x="105" y="232"/>
                  </a:lnTo>
                  <a:lnTo>
                    <a:pt x="106" y="221"/>
                  </a:lnTo>
                  <a:lnTo>
                    <a:pt x="102" y="209"/>
                  </a:lnTo>
                  <a:lnTo>
                    <a:pt x="102" y="209"/>
                  </a:lnTo>
                  <a:lnTo>
                    <a:pt x="84" y="209"/>
                  </a:lnTo>
                  <a:lnTo>
                    <a:pt x="66" y="206"/>
                  </a:lnTo>
                  <a:lnTo>
                    <a:pt x="62" y="216"/>
                  </a:lnTo>
                  <a:lnTo>
                    <a:pt x="61" y="217"/>
                  </a:lnTo>
                  <a:lnTo>
                    <a:pt x="58" y="217"/>
                  </a:lnTo>
                  <a:lnTo>
                    <a:pt x="57" y="217"/>
                  </a:lnTo>
                  <a:lnTo>
                    <a:pt x="55" y="216"/>
                  </a:lnTo>
                  <a:lnTo>
                    <a:pt x="54" y="215"/>
                  </a:lnTo>
                  <a:lnTo>
                    <a:pt x="55" y="212"/>
                  </a:lnTo>
                  <a:lnTo>
                    <a:pt x="61" y="194"/>
                  </a:lnTo>
                  <a:lnTo>
                    <a:pt x="64" y="175"/>
                  </a:lnTo>
                  <a:lnTo>
                    <a:pt x="61" y="154"/>
                  </a:lnTo>
                  <a:lnTo>
                    <a:pt x="57" y="132"/>
                  </a:lnTo>
                  <a:lnTo>
                    <a:pt x="50" y="110"/>
                  </a:lnTo>
                  <a:lnTo>
                    <a:pt x="43" y="89"/>
                  </a:lnTo>
                  <a:lnTo>
                    <a:pt x="36" y="67"/>
                  </a:lnTo>
                  <a:lnTo>
                    <a:pt x="31" y="46"/>
                  </a:lnTo>
                  <a:lnTo>
                    <a:pt x="31" y="45"/>
                  </a:lnTo>
                  <a:lnTo>
                    <a:pt x="32" y="42"/>
                  </a:lnTo>
                  <a:lnTo>
                    <a:pt x="46" y="40"/>
                  </a:lnTo>
                  <a:lnTo>
                    <a:pt x="62" y="41"/>
                  </a:lnTo>
                  <a:lnTo>
                    <a:pt x="79" y="46"/>
                  </a:lnTo>
                  <a:lnTo>
                    <a:pt x="76" y="35"/>
                  </a:lnTo>
                  <a:lnTo>
                    <a:pt x="73" y="27"/>
                  </a:lnTo>
                  <a:lnTo>
                    <a:pt x="69" y="18"/>
                  </a:lnTo>
                  <a:lnTo>
                    <a:pt x="68" y="11"/>
                  </a:lnTo>
                  <a:lnTo>
                    <a:pt x="65" y="5"/>
                  </a:lnTo>
                  <a:lnTo>
                    <a:pt x="65" y="4"/>
                  </a:lnTo>
                  <a:lnTo>
                    <a:pt x="66" y="1"/>
                  </a:lnTo>
                  <a:lnTo>
                    <a:pt x="68"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4" name="Freeform 291"/>
            <p:cNvSpPr>
              <a:spLocks/>
            </p:cNvSpPr>
            <p:nvPr/>
          </p:nvSpPr>
          <p:spPr bwMode="auto">
            <a:xfrm>
              <a:off x="5167024" y="3055649"/>
              <a:ext cx="306388" cy="233363"/>
            </a:xfrm>
            <a:custGeom>
              <a:avLst/>
              <a:gdLst>
                <a:gd name="T0" fmla="*/ 106 w 193"/>
                <a:gd name="T1" fmla="*/ 0 h 147"/>
                <a:gd name="T2" fmla="*/ 147 w 193"/>
                <a:gd name="T3" fmla="*/ 11 h 147"/>
                <a:gd name="T4" fmla="*/ 180 w 193"/>
                <a:gd name="T5" fmla="*/ 35 h 147"/>
                <a:gd name="T6" fmla="*/ 191 w 193"/>
                <a:gd name="T7" fmla="*/ 55 h 147"/>
                <a:gd name="T8" fmla="*/ 190 w 193"/>
                <a:gd name="T9" fmla="*/ 85 h 147"/>
                <a:gd name="T10" fmla="*/ 171 w 193"/>
                <a:gd name="T11" fmla="*/ 121 h 147"/>
                <a:gd name="T12" fmla="*/ 136 w 193"/>
                <a:gd name="T13" fmla="*/ 142 h 147"/>
                <a:gd name="T14" fmla="*/ 96 w 193"/>
                <a:gd name="T15" fmla="*/ 147 h 147"/>
                <a:gd name="T16" fmla="*/ 51 w 193"/>
                <a:gd name="T17" fmla="*/ 136 h 147"/>
                <a:gd name="T18" fmla="*/ 23 w 193"/>
                <a:gd name="T19" fmla="*/ 119 h 147"/>
                <a:gd name="T20" fmla="*/ 4 w 193"/>
                <a:gd name="T21" fmla="*/ 90 h 147"/>
                <a:gd name="T22" fmla="*/ 0 w 193"/>
                <a:gd name="T23" fmla="*/ 54 h 147"/>
                <a:gd name="T24" fmla="*/ 8 w 193"/>
                <a:gd name="T25" fmla="*/ 32 h 147"/>
                <a:gd name="T26" fmla="*/ 12 w 193"/>
                <a:gd name="T27" fmla="*/ 32 h 147"/>
                <a:gd name="T28" fmla="*/ 14 w 193"/>
                <a:gd name="T29" fmla="*/ 35 h 147"/>
                <a:gd name="T30" fmla="*/ 7 w 193"/>
                <a:gd name="T31" fmla="*/ 58 h 147"/>
                <a:gd name="T32" fmla="*/ 14 w 193"/>
                <a:gd name="T33" fmla="*/ 95 h 147"/>
                <a:gd name="T34" fmla="*/ 38 w 193"/>
                <a:gd name="T35" fmla="*/ 121 h 147"/>
                <a:gd name="T36" fmla="*/ 73 w 193"/>
                <a:gd name="T37" fmla="*/ 136 h 147"/>
                <a:gd name="T38" fmla="*/ 111 w 193"/>
                <a:gd name="T39" fmla="*/ 141 h 147"/>
                <a:gd name="T40" fmla="*/ 149 w 193"/>
                <a:gd name="T41" fmla="*/ 130 h 147"/>
                <a:gd name="T42" fmla="*/ 176 w 193"/>
                <a:gd name="T43" fmla="*/ 101 h 147"/>
                <a:gd name="T44" fmla="*/ 186 w 193"/>
                <a:gd name="T45" fmla="*/ 68 h 147"/>
                <a:gd name="T46" fmla="*/ 175 w 193"/>
                <a:gd name="T47" fmla="*/ 39 h 147"/>
                <a:gd name="T48" fmla="*/ 139 w 193"/>
                <a:gd name="T49" fmla="*/ 15 h 147"/>
                <a:gd name="T50" fmla="*/ 91 w 193"/>
                <a:gd name="T51" fmla="*/ 7 h 147"/>
                <a:gd name="T52" fmla="*/ 58 w 193"/>
                <a:gd name="T53" fmla="*/ 12 h 147"/>
                <a:gd name="T54" fmla="*/ 37 w 193"/>
                <a:gd name="T55" fmla="*/ 23 h 147"/>
                <a:gd name="T56" fmla="*/ 23 w 193"/>
                <a:gd name="T57" fmla="*/ 46 h 147"/>
                <a:gd name="T58" fmla="*/ 20 w 193"/>
                <a:gd name="T59" fmla="*/ 48 h 147"/>
                <a:gd name="T60" fmla="*/ 18 w 193"/>
                <a:gd name="T61" fmla="*/ 47 h 147"/>
                <a:gd name="T62" fmla="*/ 16 w 193"/>
                <a:gd name="T63" fmla="*/ 44 h 147"/>
                <a:gd name="T64" fmla="*/ 31 w 193"/>
                <a:gd name="T65" fmla="*/ 18 h 147"/>
                <a:gd name="T66" fmla="*/ 65 w 193"/>
                <a:gd name="T67" fmla="*/ 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47">
                  <a:moveTo>
                    <a:pt x="84" y="0"/>
                  </a:moveTo>
                  <a:lnTo>
                    <a:pt x="106" y="0"/>
                  </a:lnTo>
                  <a:lnTo>
                    <a:pt x="127" y="4"/>
                  </a:lnTo>
                  <a:lnTo>
                    <a:pt x="147" y="11"/>
                  </a:lnTo>
                  <a:lnTo>
                    <a:pt x="165" y="21"/>
                  </a:lnTo>
                  <a:lnTo>
                    <a:pt x="180" y="35"/>
                  </a:lnTo>
                  <a:lnTo>
                    <a:pt x="187" y="44"/>
                  </a:lnTo>
                  <a:lnTo>
                    <a:pt x="191" y="55"/>
                  </a:lnTo>
                  <a:lnTo>
                    <a:pt x="193" y="69"/>
                  </a:lnTo>
                  <a:lnTo>
                    <a:pt x="190" y="85"/>
                  </a:lnTo>
                  <a:lnTo>
                    <a:pt x="183" y="103"/>
                  </a:lnTo>
                  <a:lnTo>
                    <a:pt x="171" y="121"/>
                  </a:lnTo>
                  <a:lnTo>
                    <a:pt x="154" y="134"/>
                  </a:lnTo>
                  <a:lnTo>
                    <a:pt x="136" y="142"/>
                  </a:lnTo>
                  <a:lnTo>
                    <a:pt x="117" y="147"/>
                  </a:lnTo>
                  <a:lnTo>
                    <a:pt x="96" y="147"/>
                  </a:lnTo>
                  <a:lnTo>
                    <a:pt x="73" y="145"/>
                  </a:lnTo>
                  <a:lnTo>
                    <a:pt x="51" y="136"/>
                  </a:lnTo>
                  <a:lnTo>
                    <a:pt x="37" y="128"/>
                  </a:lnTo>
                  <a:lnTo>
                    <a:pt x="23" y="119"/>
                  </a:lnTo>
                  <a:lnTo>
                    <a:pt x="12" y="105"/>
                  </a:lnTo>
                  <a:lnTo>
                    <a:pt x="4" y="90"/>
                  </a:lnTo>
                  <a:lnTo>
                    <a:pt x="0" y="73"/>
                  </a:lnTo>
                  <a:lnTo>
                    <a:pt x="0" y="54"/>
                  </a:lnTo>
                  <a:lnTo>
                    <a:pt x="7" y="33"/>
                  </a:lnTo>
                  <a:lnTo>
                    <a:pt x="8" y="32"/>
                  </a:lnTo>
                  <a:lnTo>
                    <a:pt x="9" y="32"/>
                  </a:lnTo>
                  <a:lnTo>
                    <a:pt x="12" y="32"/>
                  </a:lnTo>
                  <a:lnTo>
                    <a:pt x="14" y="33"/>
                  </a:lnTo>
                  <a:lnTo>
                    <a:pt x="14" y="35"/>
                  </a:lnTo>
                  <a:lnTo>
                    <a:pt x="14" y="36"/>
                  </a:lnTo>
                  <a:lnTo>
                    <a:pt x="7" y="58"/>
                  </a:lnTo>
                  <a:lnTo>
                    <a:pt x="8" y="77"/>
                  </a:lnTo>
                  <a:lnTo>
                    <a:pt x="14" y="95"/>
                  </a:lnTo>
                  <a:lnTo>
                    <a:pt x="25" y="109"/>
                  </a:lnTo>
                  <a:lnTo>
                    <a:pt x="38" y="121"/>
                  </a:lnTo>
                  <a:lnTo>
                    <a:pt x="55" y="130"/>
                  </a:lnTo>
                  <a:lnTo>
                    <a:pt x="73" y="136"/>
                  </a:lnTo>
                  <a:lnTo>
                    <a:pt x="92" y="141"/>
                  </a:lnTo>
                  <a:lnTo>
                    <a:pt x="111" y="141"/>
                  </a:lnTo>
                  <a:lnTo>
                    <a:pt x="131" y="136"/>
                  </a:lnTo>
                  <a:lnTo>
                    <a:pt x="149" y="130"/>
                  </a:lnTo>
                  <a:lnTo>
                    <a:pt x="164" y="117"/>
                  </a:lnTo>
                  <a:lnTo>
                    <a:pt x="176" y="101"/>
                  </a:lnTo>
                  <a:lnTo>
                    <a:pt x="183" y="84"/>
                  </a:lnTo>
                  <a:lnTo>
                    <a:pt x="186" y="68"/>
                  </a:lnTo>
                  <a:lnTo>
                    <a:pt x="183" y="52"/>
                  </a:lnTo>
                  <a:lnTo>
                    <a:pt x="175" y="39"/>
                  </a:lnTo>
                  <a:lnTo>
                    <a:pt x="160" y="26"/>
                  </a:lnTo>
                  <a:lnTo>
                    <a:pt x="139" y="15"/>
                  </a:lnTo>
                  <a:lnTo>
                    <a:pt x="116" y="10"/>
                  </a:lnTo>
                  <a:lnTo>
                    <a:pt x="91" y="7"/>
                  </a:lnTo>
                  <a:lnTo>
                    <a:pt x="66" y="10"/>
                  </a:lnTo>
                  <a:lnTo>
                    <a:pt x="58" y="12"/>
                  </a:lnTo>
                  <a:lnTo>
                    <a:pt x="47" y="17"/>
                  </a:lnTo>
                  <a:lnTo>
                    <a:pt x="37" y="23"/>
                  </a:lnTo>
                  <a:lnTo>
                    <a:pt x="29" y="33"/>
                  </a:lnTo>
                  <a:lnTo>
                    <a:pt x="23" y="46"/>
                  </a:lnTo>
                  <a:lnTo>
                    <a:pt x="23" y="47"/>
                  </a:lnTo>
                  <a:lnTo>
                    <a:pt x="20" y="48"/>
                  </a:lnTo>
                  <a:lnTo>
                    <a:pt x="19" y="48"/>
                  </a:lnTo>
                  <a:lnTo>
                    <a:pt x="18" y="47"/>
                  </a:lnTo>
                  <a:lnTo>
                    <a:pt x="16" y="46"/>
                  </a:lnTo>
                  <a:lnTo>
                    <a:pt x="16" y="44"/>
                  </a:lnTo>
                  <a:lnTo>
                    <a:pt x="22" y="30"/>
                  </a:lnTo>
                  <a:lnTo>
                    <a:pt x="31" y="18"/>
                  </a:lnTo>
                  <a:lnTo>
                    <a:pt x="47" y="10"/>
                  </a:lnTo>
                  <a:lnTo>
                    <a:pt x="65" y="3"/>
                  </a:lnTo>
                  <a:lnTo>
                    <a:pt x="8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5" name="Freeform 292"/>
            <p:cNvSpPr>
              <a:spLocks/>
            </p:cNvSpPr>
            <p:nvPr/>
          </p:nvSpPr>
          <p:spPr bwMode="auto">
            <a:xfrm>
              <a:off x="4971762" y="3039774"/>
              <a:ext cx="550863" cy="384175"/>
            </a:xfrm>
            <a:custGeom>
              <a:avLst/>
              <a:gdLst>
                <a:gd name="T0" fmla="*/ 116 w 347"/>
                <a:gd name="T1" fmla="*/ 2 h 242"/>
                <a:gd name="T2" fmla="*/ 115 w 347"/>
                <a:gd name="T3" fmla="*/ 6 h 242"/>
                <a:gd name="T4" fmla="*/ 66 w 347"/>
                <a:gd name="T5" fmla="*/ 7 h 242"/>
                <a:gd name="T6" fmla="*/ 11 w 347"/>
                <a:gd name="T7" fmla="*/ 16 h 242"/>
                <a:gd name="T8" fmla="*/ 55 w 347"/>
                <a:gd name="T9" fmla="*/ 25 h 242"/>
                <a:gd name="T10" fmla="*/ 91 w 347"/>
                <a:gd name="T11" fmla="*/ 28 h 242"/>
                <a:gd name="T12" fmla="*/ 94 w 347"/>
                <a:gd name="T13" fmla="*/ 33 h 242"/>
                <a:gd name="T14" fmla="*/ 64 w 347"/>
                <a:gd name="T15" fmla="*/ 43 h 242"/>
                <a:gd name="T16" fmla="*/ 36 w 347"/>
                <a:gd name="T17" fmla="*/ 61 h 242"/>
                <a:gd name="T18" fmla="*/ 69 w 347"/>
                <a:gd name="T19" fmla="*/ 65 h 242"/>
                <a:gd name="T20" fmla="*/ 81 w 347"/>
                <a:gd name="T21" fmla="*/ 73 h 242"/>
                <a:gd name="T22" fmla="*/ 72 w 347"/>
                <a:gd name="T23" fmla="*/ 84 h 242"/>
                <a:gd name="T24" fmla="*/ 57 w 347"/>
                <a:gd name="T25" fmla="*/ 98 h 242"/>
                <a:gd name="T26" fmla="*/ 77 w 347"/>
                <a:gd name="T27" fmla="*/ 102 h 242"/>
                <a:gd name="T28" fmla="*/ 95 w 347"/>
                <a:gd name="T29" fmla="*/ 113 h 242"/>
                <a:gd name="T30" fmla="*/ 87 w 347"/>
                <a:gd name="T31" fmla="*/ 135 h 242"/>
                <a:gd name="T32" fmla="*/ 79 w 347"/>
                <a:gd name="T33" fmla="*/ 151 h 242"/>
                <a:gd name="T34" fmla="*/ 108 w 347"/>
                <a:gd name="T35" fmla="*/ 155 h 242"/>
                <a:gd name="T36" fmla="*/ 121 w 347"/>
                <a:gd name="T37" fmla="*/ 160 h 242"/>
                <a:gd name="T38" fmla="*/ 115 w 347"/>
                <a:gd name="T39" fmla="*/ 171 h 242"/>
                <a:gd name="T40" fmla="*/ 102 w 347"/>
                <a:gd name="T41" fmla="*/ 182 h 242"/>
                <a:gd name="T42" fmla="*/ 115 w 347"/>
                <a:gd name="T43" fmla="*/ 181 h 242"/>
                <a:gd name="T44" fmla="*/ 170 w 347"/>
                <a:gd name="T45" fmla="*/ 181 h 242"/>
                <a:gd name="T46" fmla="*/ 171 w 347"/>
                <a:gd name="T47" fmla="*/ 185 h 242"/>
                <a:gd name="T48" fmla="*/ 160 w 347"/>
                <a:gd name="T49" fmla="*/ 200 h 242"/>
                <a:gd name="T50" fmla="*/ 221 w 347"/>
                <a:gd name="T51" fmla="*/ 188 h 242"/>
                <a:gd name="T52" fmla="*/ 225 w 347"/>
                <a:gd name="T53" fmla="*/ 191 h 242"/>
                <a:gd name="T54" fmla="*/ 245 w 347"/>
                <a:gd name="T55" fmla="*/ 228 h 242"/>
                <a:gd name="T56" fmla="*/ 287 w 347"/>
                <a:gd name="T57" fmla="*/ 235 h 242"/>
                <a:gd name="T58" fmla="*/ 346 w 347"/>
                <a:gd name="T59" fmla="*/ 235 h 242"/>
                <a:gd name="T60" fmla="*/ 347 w 347"/>
                <a:gd name="T61" fmla="*/ 240 h 242"/>
                <a:gd name="T62" fmla="*/ 324 w 347"/>
                <a:gd name="T63" fmla="*/ 240 h 242"/>
                <a:gd name="T64" fmla="*/ 258 w 347"/>
                <a:gd name="T65" fmla="*/ 240 h 242"/>
                <a:gd name="T66" fmla="*/ 222 w 347"/>
                <a:gd name="T67" fmla="*/ 214 h 242"/>
                <a:gd name="T68" fmla="*/ 186 w 347"/>
                <a:gd name="T69" fmla="*/ 202 h 242"/>
                <a:gd name="T70" fmla="*/ 149 w 347"/>
                <a:gd name="T71" fmla="*/ 207 h 242"/>
                <a:gd name="T72" fmla="*/ 148 w 347"/>
                <a:gd name="T73" fmla="*/ 203 h 242"/>
                <a:gd name="T74" fmla="*/ 148 w 347"/>
                <a:gd name="T75" fmla="*/ 184 h 242"/>
                <a:gd name="T76" fmla="*/ 102 w 347"/>
                <a:gd name="T77" fmla="*/ 191 h 242"/>
                <a:gd name="T78" fmla="*/ 86 w 347"/>
                <a:gd name="T79" fmla="*/ 189 h 242"/>
                <a:gd name="T80" fmla="*/ 91 w 347"/>
                <a:gd name="T81" fmla="*/ 181 h 242"/>
                <a:gd name="T82" fmla="*/ 108 w 347"/>
                <a:gd name="T83" fmla="*/ 167 h 242"/>
                <a:gd name="T84" fmla="*/ 95 w 347"/>
                <a:gd name="T85" fmla="*/ 160 h 242"/>
                <a:gd name="T86" fmla="*/ 75 w 347"/>
                <a:gd name="T87" fmla="*/ 156 h 242"/>
                <a:gd name="T88" fmla="*/ 75 w 347"/>
                <a:gd name="T89" fmla="*/ 142 h 242"/>
                <a:gd name="T90" fmla="*/ 87 w 347"/>
                <a:gd name="T91" fmla="*/ 123 h 242"/>
                <a:gd name="T92" fmla="*/ 87 w 347"/>
                <a:gd name="T93" fmla="*/ 113 h 242"/>
                <a:gd name="T94" fmla="*/ 76 w 347"/>
                <a:gd name="T95" fmla="*/ 109 h 242"/>
                <a:gd name="T96" fmla="*/ 61 w 347"/>
                <a:gd name="T97" fmla="*/ 107 h 242"/>
                <a:gd name="T98" fmla="*/ 48 w 347"/>
                <a:gd name="T99" fmla="*/ 102 h 242"/>
                <a:gd name="T100" fmla="*/ 53 w 347"/>
                <a:gd name="T101" fmla="*/ 93 h 242"/>
                <a:gd name="T102" fmla="*/ 68 w 347"/>
                <a:gd name="T103" fmla="*/ 79 h 242"/>
                <a:gd name="T104" fmla="*/ 47 w 347"/>
                <a:gd name="T105" fmla="*/ 69 h 242"/>
                <a:gd name="T106" fmla="*/ 15 w 347"/>
                <a:gd name="T107" fmla="*/ 61 h 242"/>
                <a:gd name="T108" fmla="*/ 15 w 347"/>
                <a:gd name="T109" fmla="*/ 56 h 242"/>
                <a:gd name="T110" fmla="*/ 62 w 347"/>
                <a:gd name="T111" fmla="*/ 36 h 242"/>
                <a:gd name="T112" fmla="*/ 51 w 347"/>
                <a:gd name="T113" fmla="*/ 32 h 242"/>
                <a:gd name="T114" fmla="*/ 2 w 347"/>
                <a:gd name="T115" fmla="*/ 18 h 242"/>
                <a:gd name="T116" fmla="*/ 0 w 347"/>
                <a:gd name="T117" fmla="*/ 13 h 242"/>
                <a:gd name="T118" fmla="*/ 42 w 347"/>
                <a:gd name="T119" fmla="*/ 2 h 242"/>
                <a:gd name="T120" fmla="*/ 113 w 347"/>
                <a:gd name="T1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 h="242">
                  <a:moveTo>
                    <a:pt x="113" y="0"/>
                  </a:moveTo>
                  <a:lnTo>
                    <a:pt x="115" y="0"/>
                  </a:lnTo>
                  <a:lnTo>
                    <a:pt x="116" y="2"/>
                  </a:lnTo>
                  <a:lnTo>
                    <a:pt x="117" y="3"/>
                  </a:lnTo>
                  <a:lnTo>
                    <a:pt x="116" y="5"/>
                  </a:lnTo>
                  <a:lnTo>
                    <a:pt x="115" y="6"/>
                  </a:lnTo>
                  <a:lnTo>
                    <a:pt x="113" y="7"/>
                  </a:lnTo>
                  <a:lnTo>
                    <a:pt x="87" y="7"/>
                  </a:lnTo>
                  <a:lnTo>
                    <a:pt x="66" y="7"/>
                  </a:lnTo>
                  <a:lnTo>
                    <a:pt x="47" y="9"/>
                  </a:lnTo>
                  <a:lnTo>
                    <a:pt x="28" y="10"/>
                  </a:lnTo>
                  <a:lnTo>
                    <a:pt x="11" y="16"/>
                  </a:lnTo>
                  <a:lnTo>
                    <a:pt x="24" y="21"/>
                  </a:lnTo>
                  <a:lnTo>
                    <a:pt x="39" y="24"/>
                  </a:lnTo>
                  <a:lnTo>
                    <a:pt x="55" y="25"/>
                  </a:lnTo>
                  <a:lnTo>
                    <a:pt x="72" y="27"/>
                  </a:lnTo>
                  <a:lnTo>
                    <a:pt x="81" y="27"/>
                  </a:lnTo>
                  <a:lnTo>
                    <a:pt x="91" y="28"/>
                  </a:lnTo>
                  <a:lnTo>
                    <a:pt x="94" y="29"/>
                  </a:lnTo>
                  <a:lnTo>
                    <a:pt x="95" y="31"/>
                  </a:lnTo>
                  <a:lnTo>
                    <a:pt x="94" y="33"/>
                  </a:lnTo>
                  <a:lnTo>
                    <a:pt x="92" y="35"/>
                  </a:lnTo>
                  <a:lnTo>
                    <a:pt x="79" y="39"/>
                  </a:lnTo>
                  <a:lnTo>
                    <a:pt x="64" y="43"/>
                  </a:lnTo>
                  <a:lnTo>
                    <a:pt x="43" y="50"/>
                  </a:lnTo>
                  <a:lnTo>
                    <a:pt x="25" y="58"/>
                  </a:lnTo>
                  <a:lnTo>
                    <a:pt x="36" y="61"/>
                  </a:lnTo>
                  <a:lnTo>
                    <a:pt x="47" y="61"/>
                  </a:lnTo>
                  <a:lnTo>
                    <a:pt x="58" y="62"/>
                  </a:lnTo>
                  <a:lnTo>
                    <a:pt x="69" y="65"/>
                  </a:lnTo>
                  <a:lnTo>
                    <a:pt x="80" y="71"/>
                  </a:lnTo>
                  <a:lnTo>
                    <a:pt x="80" y="72"/>
                  </a:lnTo>
                  <a:lnTo>
                    <a:pt x="81" y="73"/>
                  </a:lnTo>
                  <a:lnTo>
                    <a:pt x="80" y="75"/>
                  </a:lnTo>
                  <a:lnTo>
                    <a:pt x="76" y="80"/>
                  </a:lnTo>
                  <a:lnTo>
                    <a:pt x="72" y="84"/>
                  </a:lnTo>
                  <a:lnTo>
                    <a:pt x="66" y="90"/>
                  </a:lnTo>
                  <a:lnTo>
                    <a:pt x="62" y="94"/>
                  </a:lnTo>
                  <a:lnTo>
                    <a:pt x="57" y="98"/>
                  </a:lnTo>
                  <a:lnTo>
                    <a:pt x="62" y="100"/>
                  </a:lnTo>
                  <a:lnTo>
                    <a:pt x="68" y="101"/>
                  </a:lnTo>
                  <a:lnTo>
                    <a:pt x="77" y="102"/>
                  </a:lnTo>
                  <a:lnTo>
                    <a:pt x="86" y="104"/>
                  </a:lnTo>
                  <a:lnTo>
                    <a:pt x="91" y="108"/>
                  </a:lnTo>
                  <a:lnTo>
                    <a:pt x="95" y="113"/>
                  </a:lnTo>
                  <a:lnTo>
                    <a:pt x="95" y="120"/>
                  </a:lnTo>
                  <a:lnTo>
                    <a:pt x="92" y="129"/>
                  </a:lnTo>
                  <a:lnTo>
                    <a:pt x="87" y="135"/>
                  </a:lnTo>
                  <a:lnTo>
                    <a:pt x="84" y="141"/>
                  </a:lnTo>
                  <a:lnTo>
                    <a:pt x="81" y="146"/>
                  </a:lnTo>
                  <a:lnTo>
                    <a:pt x="79" y="151"/>
                  </a:lnTo>
                  <a:lnTo>
                    <a:pt x="87" y="153"/>
                  </a:lnTo>
                  <a:lnTo>
                    <a:pt x="95" y="153"/>
                  </a:lnTo>
                  <a:lnTo>
                    <a:pt x="108" y="155"/>
                  </a:lnTo>
                  <a:lnTo>
                    <a:pt x="119" y="157"/>
                  </a:lnTo>
                  <a:lnTo>
                    <a:pt x="120" y="159"/>
                  </a:lnTo>
                  <a:lnTo>
                    <a:pt x="121" y="160"/>
                  </a:lnTo>
                  <a:lnTo>
                    <a:pt x="120" y="162"/>
                  </a:lnTo>
                  <a:lnTo>
                    <a:pt x="119" y="167"/>
                  </a:lnTo>
                  <a:lnTo>
                    <a:pt x="115" y="171"/>
                  </a:lnTo>
                  <a:lnTo>
                    <a:pt x="110" y="175"/>
                  </a:lnTo>
                  <a:lnTo>
                    <a:pt x="106" y="178"/>
                  </a:lnTo>
                  <a:lnTo>
                    <a:pt x="102" y="182"/>
                  </a:lnTo>
                  <a:lnTo>
                    <a:pt x="99" y="184"/>
                  </a:lnTo>
                  <a:lnTo>
                    <a:pt x="108" y="182"/>
                  </a:lnTo>
                  <a:lnTo>
                    <a:pt x="115" y="181"/>
                  </a:lnTo>
                  <a:lnTo>
                    <a:pt x="134" y="177"/>
                  </a:lnTo>
                  <a:lnTo>
                    <a:pt x="153" y="177"/>
                  </a:lnTo>
                  <a:lnTo>
                    <a:pt x="170" y="181"/>
                  </a:lnTo>
                  <a:lnTo>
                    <a:pt x="171" y="182"/>
                  </a:lnTo>
                  <a:lnTo>
                    <a:pt x="171" y="184"/>
                  </a:lnTo>
                  <a:lnTo>
                    <a:pt x="171" y="185"/>
                  </a:lnTo>
                  <a:lnTo>
                    <a:pt x="171" y="186"/>
                  </a:lnTo>
                  <a:lnTo>
                    <a:pt x="161" y="199"/>
                  </a:lnTo>
                  <a:lnTo>
                    <a:pt x="160" y="200"/>
                  </a:lnTo>
                  <a:lnTo>
                    <a:pt x="183" y="195"/>
                  </a:lnTo>
                  <a:lnTo>
                    <a:pt x="201" y="191"/>
                  </a:lnTo>
                  <a:lnTo>
                    <a:pt x="221" y="188"/>
                  </a:lnTo>
                  <a:lnTo>
                    <a:pt x="222" y="188"/>
                  </a:lnTo>
                  <a:lnTo>
                    <a:pt x="223" y="189"/>
                  </a:lnTo>
                  <a:lnTo>
                    <a:pt x="225" y="191"/>
                  </a:lnTo>
                  <a:lnTo>
                    <a:pt x="229" y="208"/>
                  </a:lnTo>
                  <a:lnTo>
                    <a:pt x="236" y="219"/>
                  </a:lnTo>
                  <a:lnTo>
                    <a:pt x="245" y="228"/>
                  </a:lnTo>
                  <a:lnTo>
                    <a:pt x="258" y="232"/>
                  </a:lnTo>
                  <a:lnTo>
                    <a:pt x="272" y="235"/>
                  </a:lnTo>
                  <a:lnTo>
                    <a:pt x="287" y="235"/>
                  </a:lnTo>
                  <a:lnTo>
                    <a:pt x="305" y="235"/>
                  </a:lnTo>
                  <a:lnTo>
                    <a:pt x="345" y="235"/>
                  </a:lnTo>
                  <a:lnTo>
                    <a:pt x="346" y="235"/>
                  </a:lnTo>
                  <a:lnTo>
                    <a:pt x="347" y="236"/>
                  </a:lnTo>
                  <a:lnTo>
                    <a:pt x="347" y="237"/>
                  </a:lnTo>
                  <a:lnTo>
                    <a:pt x="347" y="240"/>
                  </a:lnTo>
                  <a:lnTo>
                    <a:pt x="346" y="240"/>
                  </a:lnTo>
                  <a:lnTo>
                    <a:pt x="343" y="242"/>
                  </a:lnTo>
                  <a:lnTo>
                    <a:pt x="324" y="240"/>
                  </a:lnTo>
                  <a:lnTo>
                    <a:pt x="305" y="242"/>
                  </a:lnTo>
                  <a:lnTo>
                    <a:pt x="274" y="242"/>
                  </a:lnTo>
                  <a:lnTo>
                    <a:pt x="258" y="240"/>
                  </a:lnTo>
                  <a:lnTo>
                    <a:pt x="244" y="235"/>
                  </a:lnTo>
                  <a:lnTo>
                    <a:pt x="232" y="226"/>
                  </a:lnTo>
                  <a:lnTo>
                    <a:pt x="222" y="214"/>
                  </a:lnTo>
                  <a:lnTo>
                    <a:pt x="218" y="195"/>
                  </a:lnTo>
                  <a:lnTo>
                    <a:pt x="201" y="197"/>
                  </a:lnTo>
                  <a:lnTo>
                    <a:pt x="186" y="202"/>
                  </a:lnTo>
                  <a:lnTo>
                    <a:pt x="168" y="206"/>
                  </a:lnTo>
                  <a:lnTo>
                    <a:pt x="150" y="208"/>
                  </a:lnTo>
                  <a:lnTo>
                    <a:pt x="149" y="207"/>
                  </a:lnTo>
                  <a:lnTo>
                    <a:pt x="148" y="206"/>
                  </a:lnTo>
                  <a:lnTo>
                    <a:pt x="148" y="204"/>
                  </a:lnTo>
                  <a:lnTo>
                    <a:pt x="148" y="203"/>
                  </a:lnTo>
                  <a:lnTo>
                    <a:pt x="154" y="195"/>
                  </a:lnTo>
                  <a:lnTo>
                    <a:pt x="163" y="186"/>
                  </a:lnTo>
                  <a:lnTo>
                    <a:pt x="148" y="184"/>
                  </a:lnTo>
                  <a:lnTo>
                    <a:pt x="132" y="185"/>
                  </a:lnTo>
                  <a:lnTo>
                    <a:pt x="116" y="188"/>
                  </a:lnTo>
                  <a:lnTo>
                    <a:pt x="102" y="191"/>
                  </a:lnTo>
                  <a:lnTo>
                    <a:pt x="88" y="191"/>
                  </a:lnTo>
                  <a:lnTo>
                    <a:pt x="87" y="191"/>
                  </a:lnTo>
                  <a:lnTo>
                    <a:pt x="86" y="189"/>
                  </a:lnTo>
                  <a:lnTo>
                    <a:pt x="84" y="186"/>
                  </a:lnTo>
                  <a:lnTo>
                    <a:pt x="86" y="185"/>
                  </a:lnTo>
                  <a:lnTo>
                    <a:pt x="91" y="181"/>
                  </a:lnTo>
                  <a:lnTo>
                    <a:pt x="98" y="175"/>
                  </a:lnTo>
                  <a:lnTo>
                    <a:pt x="104" y="171"/>
                  </a:lnTo>
                  <a:lnTo>
                    <a:pt x="108" y="167"/>
                  </a:lnTo>
                  <a:lnTo>
                    <a:pt x="112" y="163"/>
                  </a:lnTo>
                  <a:lnTo>
                    <a:pt x="104" y="162"/>
                  </a:lnTo>
                  <a:lnTo>
                    <a:pt x="95" y="160"/>
                  </a:lnTo>
                  <a:lnTo>
                    <a:pt x="88" y="160"/>
                  </a:lnTo>
                  <a:lnTo>
                    <a:pt x="81" y="159"/>
                  </a:lnTo>
                  <a:lnTo>
                    <a:pt x="75" y="156"/>
                  </a:lnTo>
                  <a:lnTo>
                    <a:pt x="72" y="156"/>
                  </a:lnTo>
                  <a:lnTo>
                    <a:pt x="72" y="153"/>
                  </a:lnTo>
                  <a:lnTo>
                    <a:pt x="75" y="142"/>
                  </a:lnTo>
                  <a:lnTo>
                    <a:pt x="81" y="131"/>
                  </a:lnTo>
                  <a:lnTo>
                    <a:pt x="84" y="127"/>
                  </a:lnTo>
                  <a:lnTo>
                    <a:pt x="87" y="123"/>
                  </a:lnTo>
                  <a:lnTo>
                    <a:pt x="88" y="119"/>
                  </a:lnTo>
                  <a:lnTo>
                    <a:pt x="88" y="115"/>
                  </a:lnTo>
                  <a:lnTo>
                    <a:pt x="87" y="113"/>
                  </a:lnTo>
                  <a:lnTo>
                    <a:pt x="84" y="112"/>
                  </a:lnTo>
                  <a:lnTo>
                    <a:pt x="80" y="111"/>
                  </a:lnTo>
                  <a:lnTo>
                    <a:pt x="76" y="109"/>
                  </a:lnTo>
                  <a:lnTo>
                    <a:pt x="72" y="108"/>
                  </a:lnTo>
                  <a:lnTo>
                    <a:pt x="68" y="108"/>
                  </a:lnTo>
                  <a:lnTo>
                    <a:pt x="61" y="107"/>
                  </a:lnTo>
                  <a:lnTo>
                    <a:pt x="54" y="105"/>
                  </a:lnTo>
                  <a:lnTo>
                    <a:pt x="50" y="104"/>
                  </a:lnTo>
                  <a:lnTo>
                    <a:pt x="48" y="102"/>
                  </a:lnTo>
                  <a:lnTo>
                    <a:pt x="47" y="100"/>
                  </a:lnTo>
                  <a:lnTo>
                    <a:pt x="48" y="98"/>
                  </a:lnTo>
                  <a:lnTo>
                    <a:pt x="53" y="93"/>
                  </a:lnTo>
                  <a:lnTo>
                    <a:pt x="57" y="89"/>
                  </a:lnTo>
                  <a:lnTo>
                    <a:pt x="62" y="84"/>
                  </a:lnTo>
                  <a:lnTo>
                    <a:pt x="68" y="79"/>
                  </a:lnTo>
                  <a:lnTo>
                    <a:pt x="72" y="73"/>
                  </a:lnTo>
                  <a:lnTo>
                    <a:pt x="61" y="71"/>
                  </a:lnTo>
                  <a:lnTo>
                    <a:pt x="47" y="69"/>
                  </a:lnTo>
                  <a:lnTo>
                    <a:pt x="30" y="67"/>
                  </a:lnTo>
                  <a:lnTo>
                    <a:pt x="15" y="62"/>
                  </a:lnTo>
                  <a:lnTo>
                    <a:pt x="15" y="61"/>
                  </a:lnTo>
                  <a:lnTo>
                    <a:pt x="14" y="60"/>
                  </a:lnTo>
                  <a:lnTo>
                    <a:pt x="14" y="57"/>
                  </a:lnTo>
                  <a:lnTo>
                    <a:pt x="15" y="56"/>
                  </a:lnTo>
                  <a:lnTo>
                    <a:pt x="29" y="47"/>
                  </a:lnTo>
                  <a:lnTo>
                    <a:pt x="46" y="42"/>
                  </a:lnTo>
                  <a:lnTo>
                    <a:pt x="62" y="36"/>
                  </a:lnTo>
                  <a:lnTo>
                    <a:pt x="73" y="33"/>
                  </a:lnTo>
                  <a:lnTo>
                    <a:pt x="70" y="33"/>
                  </a:lnTo>
                  <a:lnTo>
                    <a:pt x="51" y="32"/>
                  </a:lnTo>
                  <a:lnTo>
                    <a:pt x="32" y="29"/>
                  </a:lnTo>
                  <a:lnTo>
                    <a:pt x="15" y="25"/>
                  </a:lnTo>
                  <a:lnTo>
                    <a:pt x="2" y="18"/>
                  </a:lnTo>
                  <a:lnTo>
                    <a:pt x="0" y="17"/>
                  </a:lnTo>
                  <a:lnTo>
                    <a:pt x="0" y="14"/>
                  </a:lnTo>
                  <a:lnTo>
                    <a:pt x="0" y="13"/>
                  </a:lnTo>
                  <a:lnTo>
                    <a:pt x="2" y="11"/>
                  </a:lnTo>
                  <a:lnTo>
                    <a:pt x="21" y="5"/>
                  </a:lnTo>
                  <a:lnTo>
                    <a:pt x="42" y="2"/>
                  </a:lnTo>
                  <a:lnTo>
                    <a:pt x="65" y="0"/>
                  </a:lnTo>
                  <a:lnTo>
                    <a:pt x="87" y="0"/>
                  </a:lnTo>
                  <a:lnTo>
                    <a:pt x="11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6" name="Freeform 293"/>
            <p:cNvSpPr>
              <a:spLocks/>
            </p:cNvSpPr>
            <p:nvPr/>
          </p:nvSpPr>
          <p:spPr bwMode="auto">
            <a:xfrm>
              <a:off x="5103524" y="2938174"/>
              <a:ext cx="636588" cy="301625"/>
            </a:xfrm>
            <a:custGeom>
              <a:avLst/>
              <a:gdLst>
                <a:gd name="T0" fmla="*/ 267 w 401"/>
                <a:gd name="T1" fmla="*/ 2 h 190"/>
                <a:gd name="T2" fmla="*/ 259 w 401"/>
                <a:gd name="T3" fmla="*/ 16 h 190"/>
                <a:gd name="T4" fmla="*/ 248 w 401"/>
                <a:gd name="T5" fmla="*/ 33 h 190"/>
                <a:gd name="T6" fmla="*/ 273 w 401"/>
                <a:gd name="T7" fmla="*/ 29 h 190"/>
                <a:gd name="T8" fmla="*/ 289 w 401"/>
                <a:gd name="T9" fmla="*/ 29 h 190"/>
                <a:gd name="T10" fmla="*/ 288 w 401"/>
                <a:gd name="T11" fmla="*/ 55 h 190"/>
                <a:gd name="T12" fmla="*/ 285 w 401"/>
                <a:gd name="T13" fmla="*/ 66 h 190"/>
                <a:gd name="T14" fmla="*/ 291 w 401"/>
                <a:gd name="T15" fmla="*/ 74 h 190"/>
                <a:gd name="T16" fmla="*/ 315 w 401"/>
                <a:gd name="T17" fmla="*/ 73 h 190"/>
                <a:gd name="T18" fmla="*/ 329 w 401"/>
                <a:gd name="T19" fmla="*/ 74 h 190"/>
                <a:gd name="T20" fmla="*/ 328 w 401"/>
                <a:gd name="T21" fmla="*/ 84 h 190"/>
                <a:gd name="T22" fmla="*/ 317 w 401"/>
                <a:gd name="T23" fmla="*/ 100 h 190"/>
                <a:gd name="T24" fmla="*/ 340 w 401"/>
                <a:gd name="T25" fmla="*/ 104 h 190"/>
                <a:gd name="T26" fmla="*/ 373 w 401"/>
                <a:gd name="T27" fmla="*/ 103 h 190"/>
                <a:gd name="T28" fmla="*/ 373 w 401"/>
                <a:gd name="T29" fmla="*/ 109 h 190"/>
                <a:gd name="T30" fmla="*/ 335 w 401"/>
                <a:gd name="T31" fmla="*/ 139 h 190"/>
                <a:gd name="T32" fmla="*/ 347 w 401"/>
                <a:gd name="T33" fmla="*/ 142 h 190"/>
                <a:gd name="T34" fmla="*/ 399 w 401"/>
                <a:gd name="T35" fmla="*/ 142 h 190"/>
                <a:gd name="T36" fmla="*/ 401 w 401"/>
                <a:gd name="T37" fmla="*/ 146 h 190"/>
                <a:gd name="T38" fmla="*/ 365 w 401"/>
                <a:gd name="T39" fmla="*/ 168 h 190"/>
                <a:gd name="T40" fmla="*/ 297 w 401"/>
                <a:gd name="T41" fmla="*/ 188 h 190"/>
                <a:gd name="T42" fmla="*/ 293 w 401"/>
                <a:gd name="T43" fmla="*/ 187 h 190"/>
                <a:gd name="T44" fmla="*/ 296 w 401"/>
                <a:gd name="T45" fmla="*/ 183 h 190"/>
                <a:gd name="T46" fmla="*/ 358 w 401"/>
                <a:gd name="T47" fmla="*/ 162 h 190"/>
                <a:gd name="T48" fmla="*/ 377 w 401"/>
                <a:gd name="T49" fmla="*/ 144 h 190"/>
                <a:gd name="T50" fmla="*/ 329 w 401"/>
                <a:gd name="T51" fmla="*/ 153 h 190"/>
                <a:gd name="T52" fmla="*/ 307 w 401"/>
                <a:gd name="T53" fmla="*/ 155 h 190"/>
                <a:gd name="T54" fmla="*/ 307 w 401"/>
                <a:gd name="T55" fmla="*/ 150 h 190"/>
                <a:gd name="T56" fmla="*/ 350 w 401"/>
                <a:gd name="T57" fmla="*/ 122 h 190"/>
                <a:gd name="T58" fmla="*/ 341 w 401"/>
                <a:gd name="T59" fmla="*/ 111 h 190"/>
                <a:gd name="T60" fmla="*/ 307 w 401"/>
                <a:gd name="T61" fmla="*/ 111 h 190"/>
                <a:gd name="T62" fmla="*/ 308 w 401"/>
                <a:gd name="T63" fmla="*/ 102 h 190"/>
                <a:gd name="T64" fmla="*/ 318 w 401"/>
                <a:gd name="T65" fmla="*/ 85 h 190"/>
                <a:gd name="T66" fmla="*/ 310 w 401"/>
                <a:gd name="T67" fmla="*/ 81 h 190"/>
                <a:gd name="T68" fmla="*/ 279 w 401"/>
                <a:gd name="T69" fmla="*/ 75 h 190"/>
                <a:gd name="T70" fmla="*/ 281 w 401"/>
                <a:gd name="T71" fmla="*/ 52 h 190"/>
                <a:gd name="T72" fmla="*/ 284 w 401"/>
                <a:gd name="T73" fmla="*/ 36 h 190"/>
                <a:gd name="T74" fmla="*/ 256 w 401"/>
                <a:gd name="T75" fmla="*/ 40 h 190"/>
                <a:gd name="T76" fmla="*/ 241 w 401"/>
                <a:gd name="T77" fmla="*/ 36 h 190"/>
                <a:gd name="T78" fmla="*/ 253 w 401"/>
                <a:gd name="T79" fmla="*/ 11 h 190"/>
                <a:gd name="T80" fmla="*/ 223 w 401"/>
                <a:gd name="T81" fmla="*/ 26 h 190"/>
                <a:gd name="T82" fmla="*/ 186 w 401"/>
                <a:gd name="T83" fmla="*/ 30 h 190"/>
                <a:gd name="T84" fmla="*/ 184 w 401"/>
                <a:gd name="T85" fmla="*/ 26 h 190"/>
                <a:gd name="T86" fmla="*/ 180 w 401"/>
                <a:gd name="T87" fmla="*/ 16 h 190"/>
                <a:gd name="T88" fmla="*/ 136 w 401"/>
                <a:gd name="T89" fmla="*/ 40 h 190"/>
                <a:gd name="T90" fmla="*/ 121 w 401"/>
                <a:gd name="T91" fmla="*/ 20 h 190"/>
                <a:gd name="T92" fmla="*/ 78 w 401"/>
                <a:gd name="T93" fmla="*/ 8 h 190"/>
                <a:gd name="T94" fmla="*/ 5 w 401"/>
                <a:gd name="T95" fmla="*/ 30 h 190"/>
                <a:gd name="T96" fmla="*/ 0 w 401"/>
                <a:gd name="T97" fmla="*/ 27 h 190"/>
                <a:gd name="T98" fmla="*/ 3 w 401"/>
                <a:gd name="T99" fmla="*/ 23 h 190"/>
                <a:gd name="T100" fmla="*/ 85 w 401"/>
                <a:gd name="T101" fmla="*/ 0 h 190"/>
                <a:gd name="T102" fmla="*/ 127 w 401"/>
                <a:gd name="T103" fmla="*/ 15 h 190"/>
                <a:gd name="T104" fmla="*/ 167 w 401"/>
                <a:gd name="T105" fmla="*/ 16 h 190"/>
                <a:gd name="T106" fmla="*/ 200 w 401"/>
                <a:gd name="T107" fmla="*/ 0 h 190"/>
                <a:gd name="T108" fmla="*/ 202 w 401"/>
                <a:gd name="T109" fmla="*/ 5 h 190"/>
                <a:gd name="T110" fmla="*/ 208 w 401"/>
                <a:gd name="T111" fmla="*/ 23 h 190"/>
                <a:gd name="T112" fmla="*/ 249 w 401"/>
                <a:gd name="T113" fmla="*/ 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1" h="190">
                  <a:moveTo>
                    <a:pt x="264" y="0"/>
                  </a:moveTo>
                  <a:lnTo>
                    <a:pt x="266" y="1"/>
                  </a:lnTo>
                  <a:lnTo>
                    <a:pt x="267" y="2"/>
                  </a:lnTo>
                  <a:lnTo>
                    <a:pt x="267" y="4"/>
                  </a:lnTo>
                  <a:lnTo>
                    <a:pt x="263" y="11"/>
                  </a:lnTo>
                  <a:lnTo>
                    <a:pt x="259" y="16"/>
                  </a:lnTo>
                  <a:lnTo>
                    <a:pt x="255" y="22"/>
                  </a:lnTo>
                  <a:lnTo>
                    <a:pt x="251" y="27"/>
                  </a:lnTo>
                  <a:lnTo>
                    <a:pt x="248" y="33"/>
                  </a:lnTo>
                  <a:lnTo>
                    <a:pt x="256" y="33"/>
                  </a:lnTo>
                  <a:lnTo>
                    <a:pt x="266" y="30"/>
                  </a:lnTo>
                  <a:lnTo>
                    <a:pt x="273" y="29"/>
                  </a:lnTo>
                  <a:lnTo>
                    <a:pt x="279" y="29"/>
                  </a:lnTo>
                  <a:lnTo>
                    <a:pt x="286" y="29"/>
                  </a:lnTo>
                  <a:lnTo>
                    <a:pt x="289" y="29"/>
                  </a:lnTo>
                  <a:lnTo>
                    <a:pt x="291" y="30"/>
                  </a:lnTo>
                  <a:lnTo>
                    <a:pt x="291" y="42"/>
                  </a:lnTo>
                  <a:lnTo>
                    <a:pt x="288" y="55"/>
                  </a:lnTo>
                  <a:lnTo>
                    <a:pt x="286" y="59"/>
                  </a:lnTo>
                  <a:lnTo>
                    <a:pt x="285" y="63"/>
                  </a:lnTo>
                  <a:lnTo>
                    <a:pt x="285" y="66"/>
                  </a:lnTo>
                  <a:lnTo>
                    <a:pt x="285" y="70"/>
                  </a:lnTo>
                  <a:lnTo>
                    <a:pt x="286" y="71"/>
                  </a:lnTo>
                  <a:lnTo>
                    <a:pt x="291" y="74"/>
                  </a:lnTo>
                  <a:lnTo>
                    <a:pt x="299" y="74"/>
                  </a:lnTo>
                  <a:lnTo>
                    <a:pt x="308" y="73"/>
                  </a:lnTo>
                  <a:lnTo>
                    <a:pt x="315" y="73"/>
                  </a:lnTo>
                  <a:lnTo>
                    <a:pt x="322" y="73"/>
                  </a:lnTo>
                  <a:lnTo>
                    <a:pt x="326" y="73"/>
                  </a:lnTo>
                  <a:lnTo>
                    <a:pt x="329" y="74"/>
                  </a:lnTo>
                  <a:lnTo>
                    <a:pt x="329" y="75"/>
                  </a:lnTo>
                  <a:lnTo>
                    <a:pt x="329" y="77"/>
                  </a:lnTo>
                  <a:lnTo>
                    <a:pt x="328" y="84"/>
                  </a:lnTo>
                  <a:lnTo>
                    <a:pt x="324" y="89"/>
                  </a:lnTo>
                  <a:lnTo>
                    <a:pt x="321" y="95"/>
                  </a:lnTo>
                  <a:lnTo>
                    <a:pt x="317" y="100"/>
                  </a:lnTo>
                  <a:lnTo>
                    <a:pt x="314" y="107"/>
                  </a:lnTo>
                  <a:lnTo>
                    <a:pt x="326" y="107"/>
                  </a:lnTo>
                  <a:lnTo>
                    <a:pt x="340" y="104"/>
                  </a:lnTo>
                  <a:lnTo>
                    <a:pt x="355" y="102"/>
                  </a:lnTo>
                  <a:lnTo>
                    <a:pt x="372" y="103"/>
                  </a:lnTo>
                  <a:lnTo>
                    <a:pt x="373" y="103"/>
                  </a:lnTo>
                  <a:lnTo>
                    <a:pt x="375" y="104"/>
                  </a:lnTo>
                  <a:lnTo>
                    <a:pt x="375" y="107"/>
                  </a:lnTo>
                  <a:lnTo>
                    <a:pt x="373" y="109"/>
                  </a:lnTo>
                  <a:lnTo>
                    <a:pt x="364" y="120"/>
                  </a:lnTo>
                  <a:lnTo>
                    <a:pt x="350" y="131"/>
                  </a:lnTo>
                  <a:lnTo>
                    <a:pt x="335" y="139"/>
                  </a:lnTo>
                  <a:lnTo>
                    <a:pt x="325" y="146"/>
                  </a:lnTo>
                  <a:lnTo>
                    <a:pt x="328" y="146"/>
                  </a:lnTo>
                  <a:lnTo>
                    <a:pt x="347" y="142"/>
                  </a:lnTo>
                  <a:lnTo>
                    <a:pt x="366" y="137"/>
                  </a:lnTo>
                  <a:lnTo>
                    <a:pt x="384" y="137"/>
                  </a:lnTo>
                  <a:lnTo>
                    <a:pt x="399" y="142"/>
                  </a:lnTo>
                  <a:lnTo>
                    <a:pt x="401" y="142"/>
                  </a:lnTo>
                  <a:lnTo>
                    <a:pt x="401" y="143"/>
                  </a:lnTo>
                  <a:lnTo>
                    <a:pt x="401" y="146"/>
                  </a:lnTo>
                  <a:lnTo>
                    <a:pt x="401" y="147"/>
                  </a:lnTo>
                  <a:lnTo>
                    <a:pt x="384" y="158"/>
                  </a:lnTo>
                  <a:lnTo>
                    <a:pt x="365" y="168"/>
                  </a:lnTo>
                  <a:lnTo>
                    <a:pt x="344" y="175"/>
                  </a:lnTo>
                  <a:lnTo>
                    <a:pt x="322" y="182"/>
                  </a:lnTo>
                  <a:lnTo>
                    <a:pt x="297" y="188"/>
                  </a:lnTo>
                  <a:lnTo>
                    <a:pt x="296" y="190"/>
                  </a:lnTo>
                  <a:lnTo>
                    <a:pt x="295" y="188"/>
                  </a:lnTo>
                  <a:lnTo>
                    <a:pt x="293" y="187"/>
                  </a:lnTo>
                  <a:lnTo>
                    <a:pt x="293" y="184"/>
                  </a:lnTo>
                  <a:lnTo>
                    <a:pt x="293" y="183"/>
                  </a:lnTo>
                  <a:lnTo>
                    <a:pt x="296" y="183"/>
                  </a:lnTo>
                  <a:lnTo>
                    <a:pt x="321" y="175"/>
                  </a:lnTo>
                  <a:lnTo>
                    <a:pt x="340" y="169"/>
                  </a:lnTo>
                  <a:lnTo>
                    <a:pt x="358" y="162"/>
                  </a:lnTo>
                  <a:lnTo>
                    <a:pt x="376" y="155"/>
                  </a:lnTo>
                  <a:lnTo>
                    <a:pt x="391" y="146"/>
                  </a:lnTo>
                  <a:lnTo>
                    <a:pt x="377" y="144"/>
                  </a:lnTo>
                  <a:lnTo>
                    <a:pt x="362" y="146"/>
                  </a:lnTo>
                  <a:lnTo>
                    <a:pt x="346" y="148"/>
                  </a:lnTo>
                  <a:lnTo>
                    <a:pt x="329" y="153"/>
                  </a:lnTo>
                  <a:lnTo>
                    <a:pt x="319" y="154"/>
                  </a:lnTo>
                  <a:lnTo>
                    <a:pt x="310" y="157"/>
                  </a:lnTo>
                  <a:lnTo>
                    <a:pt x="307" y="155"/>
                  </a:lnTo>
                  <a:lnTo>
                    <a:pt x="306" y="154"/>
                  </a:lnTo>
                  <a:lnTo>
                    <a:pt x="306" y="153"/>
                  </a:lnTo>
                  <a:lnTo>
                    <a:pt x="307" y="150"/>
                  </a:lnTo>
                  <a:lnTo>
                    <a:pt x="318" y="142"/>
                  </a:lnTo>
                  <a:lnTo>
                    <a:pt x="332" y="133"/>
                  </a:lnTo>
                  <a:lnTo>
                    <a:pt x="350" y="122"/>
                  </a:lnTo>
                  <a:lnTo>
                    <a:pt x="364" y="109"/>
                  </a:lnTo>
                  <a:lnTo>
                    <a:pt x="353" y="110"/>
                  </a:lnTo>
                  <a:lnTo>
                    <a:pt x="341" y="111"/>
                  </a:lnTo>
                  <a:lnTo>
                    <a:pt x="325" y="114"/>
                  </a:lnTo>
                  <a:lnTo>
                    <a:pt x="308" y="113"/>
                  </a:lnTo>
                  <a:lnTo>
                    <a:pt x="307" y="111"/>
                  </a:lnTo>
                  <a:lnTo>
                    <a:pt x="306" y="110"/>
                  </a:lnTo>
                  <a:lnTo>
                    <a:pt x="306" y="109"/>
                  </a:lnTo>
                  <a:lnTo>
                    <a:pt x="308" y="102"/>
                  </a:lnTo>
                  <a:lnTo>
                    <a:pt x="311" y="96"/>
                  </a:lnTo>
                  <a:lnTo>
                    <a:pt x="314" y="91"/>
                  </a:lnTo>
                  <a:lnTo>
                    <a:pt x="318" y="85"/>
                  </a:lnTo>
                  <a:lnTo>
                    <a:pt x="321" y="80"/>
                  </a:lnTo>
                  <a:lnTo>
                    <a:pt x="315" y="80"/>
                  </a:lnTo>
                  <a:lnTo>
                    <a:pt x="310" y="81"/>
                  </a:lnTo>
                  <a:lnTo>
                    <a:pt x="297" y="81"/>
                  </a:lnTo>
                  <a:lnTo>
                    <a:pt x="288" y="81"/>
                  </a:lnTo>
                  <a:lnTo>
                    <a:pt x="279" y="75"/>
                  </a:lnTo>
                  <a:lnTo>
                    <a:pt x="277" y="69"/>
                  </a:lnTo>
                  <a:lnTo>
                    <a:pt x="278" y="60"/>
                  </a:lnTo>
                  <a:lnTo>
                    <a:pt x="281" y="52"/>
                  </a:lnTo>
                  <a:lnTo>
                    <a:pt x="282" y="47"/>
                  </a:lnTo>
                  <a:lnTo>
                    <a:pt x="284" y="41"/>
                  </a:lnTo>
                  <a:lnTo>
                    <a:pt x="284" y="36"/>
                  </a:lnTo>
                  <a:lnTo>
                    <a:pt x="275" y="36"/>
                  </a:lnTo>
                  <a:lnTo>
                    <a:pt x="267" y="37"/>
                  </a:lnTo>
                  <a:lnTo>
                    <a:pt x="256" y="40"/>
                  </a:lnTo>
                  <a:lnTo>
                    <a:pt x="244" y="40"/>
                  </a:lnTo>
                  <a:lnTo>
                    <a:pt x="241" y="38"/>
                  </a:lnTo>
                  <a:lnTo>
                    <a:pt x="241" y="36"/>
                  </a:lnTo>
                  <a:lnTo>
                    <a:pt x="245" y="23"/>
                  </a:lnTo>
                  <a:lnTo>
                    <a:pt x="252" y="12"/>
                  </a:lnTo>
                  <a:lnTo>
                    <a:pt x="253" y="11"/>
                  </a:lnTo>
                  <a:lnTo>
                    <a:pt x="248" y="13"/>
                  </a:lnTo>
                  <a:lnTo>
                    <a:pt x="241" y="16"/>
                  </a:lnTo>
                  <a:lnTo>
                    <a:pt x="223" y="26"/>
                  </a:lnTo>
                  <a:lnTo>
                    <a:pt x="205" y="31"/>
                  </a:lnTo>
                  <a:lnTo>
                    <a:pt x="187" y="31"/>
                  </a:lnTo>
                  <a:lnTo>
                    <a:pt x="186" y="30"/>
                  </a:lnTo>
                  <a:lnTo>
                    <a:pt x="184" y="30"/>
                  </a:lnTo>
                  <a:lnTo>
                    <a:pt x="184" y="27"/>
                  </a:lnTo>
                  <a:lnTo>
                    <a:pt x="184" y="26"/>
                  </a:lnTo>
                  <a:lnTo>
                    <a:pt x="191" y="12"/>
                  </a:lnTo>
                  <a:lnTo>
                    <a:pt x="191" y="11"/>
                  </a:lnTo>
                  <a:lnTo>
                    <a:pt x="180" y="16"/>
                  </a:lnTo>
                  <a:lnTo>
                    <a:pt x="171" y="23"/>
                  </a:lnTo>
                  <a:lnTo>
                    <a:pt x="154" y="33"/>
                  </a:lnTo>
                  <a:lnTo>
                    <a:pt x="136" y="40"/>
                  </a:lnTo>
                  <a:lnTo>
                    <a:pt x="135" y="38"/>
                  </a:lnTo>
                  <a:lnTo>
                    <a:pt x="132" y="37"/>
                  </a:lnTo>
                  <a:lnTo>
                    <a:pt x="121" y="20"/>
                  </a:lnTo>
                  <a:lnTo>
                    <a:pt x="109" y="11"/>
                  </a:lnTo>
                  <a:lnTo>
                    <a:pt x="95" y="7"/>
                  </a:lnTo>
                  <a:lnTo>
                    <a:pt x="78" y="8"/>
                  </a:lnTo>
                  <a:lnTo>
                    <a:pt x="62" y="12"/>
                  </a:lnTo>
                  <a:lnTo>
                    <a:pt x="43" y="19"/>
                  </a:lnTo>
                  <a:lnTo>
                    <a:pt x="5" y="30"/>
                  </a:lnTo>
                  <a:lnTo>
                    <a:pt x="3" y="30"/>
                  </a:lnTo>
                  <a:lnTo>
                    <a:pt x="1" y="29"/>
                  </a:lnTo>
                  <a:lnTo>
                    <a:pt x="0" y="27"/>
                  </a:lnTo>
                  <a:lnTo>
                    <a:pt x="0" y="24"/>
                  </a:lnTo>
                  <a:lnTo>
                    <a:pt x="1" y="23"/>
                  </a:lnTo>
                  <a:lnTo>
                    <a:pt x="3" y="23"/>
                  </a:lnTo>
                  <a:lnTo>
                    <a:pt x="40" y="12"/>
                  </a:lnTo>
                  <a:lnTo>
                    <a:pt x="69" y="2"/>
                  </a:lnTo>
                  <a:lnTo>
                    <a:pt x="85" y="0"/>
                  </a:lnTo>
                  <a:lnTo>
                    <a:pt x="100" y="0"/>
                  </a:lnTo>
                  <a:lnTo>
                    <a:pt x="114" y="5"/>
                  </a:lnTo>
                  <a:lnTo>
                    <a:pt x="127" y="15"/>
                  </a:lnTo>
                  <a:lnTo>
                    <a:pt x="138" y="31"/>
                  </a:lnTo>
                  <a:lnTo>
                    <a:pt x="153" y="24"/>
                  </a:lnTo>
                  <a:lnTo>
                    <a:pt x="167" y="16"/>
                  </a:lnTo>
                  <a:lnTo>
                    <a:pt x="180" y="8"/>
                  </a:lnTo>
                  <a:lnTo>
                    <a:pt x="197" y="0"/>
                  </a:lnTo>
                  <a:lnTo>
                    <a:pt x="200" y="0"/>
                  </a:lnTo>
                  <a:lnTo>
                    <a:pt x="201" y="1"/>
                  </a:lnTo>
                  <a:lnTo>
                    <a:pt x="202" y="2"/>
                  </a:lnTo>
                  <a:lnTo>
                    <a:pt x="202" y="5"/>
                  </a:lnTo>
                  <a:lnTo>
                    <a:pt x="198" y="15"/>
                  </a:lnTo>
                  <a:lnTo>
                    <a:pt x="194" y="24"/>
                  </a:lnTo>
                  <a:lnTo>
                    <a:pt x="208" y="23"/>
                  </a:lnTo>
                  <a:lnTo>
                    <a:pt x="222" y="18"/>
                  </a:lnTo>
                  <a:lnTo>
                    <a:pt x="237" y="11"/>
                  </a:lnTo>
                  <a:lnTo>
                    <a:pt x="249" y="4"/>
                  </a:lnTo>
                  <a:lnTo>
                    <a:pt x="262" y="0"/>
                  </a:lnTo>
                  <a:lnTo>
                    <a:pt x="264"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07" name="Freeform 294"/>
            <p:cNvSpPr>
              <a:spLocks/>
            </p:cNvSpPr>
            <p:nvPr/>
          </p:nvSpPr>
          <p:spPr bwMode="auto">
            <a:xfrm>
              <a:off x="5427374" y="3296949"/>
              <a:ext cx="111125" cy="106363"/>
            </a:xfrm>
            <a:custGeom>
              <a:avLst/>
              <a:gdLst>
                <a:gd name="T0" fmla="*/ 33 w 70"/>
                <a:gd name="T1" fmla="*/ 0 h 67"/>
                <a:gd name="T2" fmla="*/ 36 w 70"/>
                <a:gd name="T3" fmla="*/ 0 h 67"/>
                <a:gd name="T4" fmla="*/ 37 w 70"/>
                <a:gd name="T5" fmla="*/ 1 h 67"/>
                <a:gd name="T6" fmla="*/ 37 w 70"/>
                <a:gd name="T7" fmla="*/ 4 h 67"/>
                <a:gd name="T8" fmla="*/ 36 w 70"/>
                <a:gd name="T9" fmla="*/ 5 h 67"/>
                <a:gd name="T10" fmla="*/ 34 w 70"/>
                <a:gd name="T11" fmla="*/ 6 h 67"/>
                <a:gd name="T12" fmla="*/ 33 w 70"/>
                <a:gd name="T13" fmla="*/ 6 h 67"/>
                <a:gd name="T14" fmla="*/ 30 w 70"/>
                <a:gd name="T15" fmla="*/ 6 h 67"/>
                <a:gd name="T16" fmla="*/ 26 w 70"/>
                <a:gd name="T17" fmla="*/ 8 h 67"/>
                <a:gd name="T18" fmla="*/ 22 w 70"/>
                <a:gd name="T19" fmla="*/ 9 h 67"/>
                <a:gd name="T20" fmla="*/ 18 w 70"/>
                <a:gd name="T21" fmla="*/ 12 h 67"/>
                <a:gd name="T22" fmla="*/ 13 w 70"/>
                <a:gd name="T23" fmla="*/ 16 h 67"/>
                <a:gd name="T24" fmla="*/ 11 w 70"/>
                <a:gd name="T25" fmla="*/ 19 h 67"/>
                <a:gd name="T26" fmla="*/ 9 w 70"/>
                <a:gd name="T27" fmla="*/ 22 h 67"/>
                <a:gd name="T28" fmla="*/ 8 w 70"/>
                <a:gd name="T29" fmla="*/ 26 h 67"/>
                <a:gd name="T30" fmla="*/ 8 w 70"/>
                <a:gd name="T31" fmla="*/ 29 h 67"/>
                <a:gd name="T32" fmla="*/ 13 w 70"/>
                <a:gd name="T33" fmla="*/ 33 h 67"/>
                <a:gd name="T34" fmla="*/ 23 w 70"/>
                <a:gd name="T35" fmla="*/ 35 h 67"/>
                <a:gd name="T36" fmla="*/ 34 w 70"/>
                <a:gd name="T37" fmla="*/ 35 h 67"/>
                <a:gd name="T38" fmla="*/ 47 w 70"/>
                <a:gd name="T39" fmla="*/ 35 h 67"/>
                <a:gd name="T40" fmla="*/ 59 w 70"/>
                <a:gd name="T41" fmla="*/ 38 h 67"/>
                <a:gd name="T42" fmla="*/ 67 w 70"/>
                <a:gd name="T43" fmla="*/ 45 h 67"/>
                <a:gd name="T44" fmla="*/ 69 w 70"/>
                <a:gd name="T45" fmla="*/ 48 h 67"/>
                <a:gd name="T46" fmla="*/ 70 w 70"/>
                <a:gd name="T47" fmla="*/ 53 h 67"/>
                <a:gd name="T48" fmla="*/ 70 w 70"/>
                <a:gd name="T49" fmla="*/ 59 h 67"/>
                <a:gd name="T50" fmla="*/ 69 w 70"/>
                <a:gd name="T51" fmla="*/ 64 h 67"/>
                <a:gd name="T52" fmla="*/ 67 w 70"/>
                <a:gd name="T53" fmla="*/ 67 h 67"/>
                <a:gd name="T54" fmla="*/ 64 w 70"/>
                <a:gd name="T55" fmla="*/ 67 h 67"/>
                <a:gd name="T56" fmla="*/ 64 w 70"/>
                <a:gd name="T57" fmla="*/ 67 h 67"/>
                <a:gd name="T58" fmla="*/ 62 w 70"/>
                <a:gd name="T59" fmla="*/ 67 h 67"/>
                <a:gd name="T60" fmla="*/ 62 w 70"/>
                <a:gd name="T61" fmla="*/ 64 h 67"/>
                <a:gd name="T62" fmla="*/ 62 w 70"/>
                <a:gd name="T63" fmla="*/ 63 h 67"/>
                <a:gd name="T64" fmla="*/ 63 w 70"/>
                <a:gd name="T65" fmla="*/ 57 h 67"/>
                <a:gd name="T66" fmla="*/ 63 w 70"/>
                <a:gd name="T67" fmla="*/ 52 h 67"/>
                <a:gd name="T68" fmla="*/ 60 w 70"/>
                <a:gd name="T69" fmla="*/ 49 h 67"/>
                <a:gd name="T70" fmla="*/ 55 w 70"/>
                <a:gd name="T71" fmla="*/ 45 h 67"/>
                <a:gd name="T72" fmla="*/ 45 w 70"/>
                <a:gd name="T73" fmla="*/ 42 h 67"/>
                <a:gd name="T74" fmla="*/ 33 w 70"/>
                <a:gd name="T75" fmla="*/ 42 h 67"/>
                <a:gd name="T76" fmla="*/ 23 w 70"/>
                <a:gd name="T77" fmla="*/ 42 h 67"/>
                <a:gd name="T78" fmla="*/ 13 w 70"/>
                <a:gd name="T79" fmla="*/ 41 h 67"/>
                <a:gd name="T80" fmla="*/ 7 w 70"/>
                <a:gd name="T81" fmla="*/ 38 h 67"/>
                <a:gd name="T82" fmla="*/ 1 w 70"/>
                <a:gd name="T83" fmla="*/ 31 h 67"/>
                <a:gd name="T84" fmla="*/ 0 w 70"/>
                <a:gd name="T85" fmla="*/ 29 h 67"/>
                <a:gd name="T86" fmla="*/ 0 w 70"/>
                <a:gd name="T87" fmla="*/ 23 h 67"/>
                <a:gd name="T88" fmla="*/ 2 w 70"/>
                <a:gd name="T89" fmla="*/ 19 h 67"/>
                <a:gd name="T90" fmla="*/ 5 w 70"/>
                <a:gd name="T91" fmla="*/ 15 h 67"/>
                <a:gd name="T92" fmla="*/ 13 w 70"/>
                <a:gd name="T93" fmla="*/ 6 h 67"/>
                <a:gd name="T94" fmla="*/ 23 w 70"/>
                <a:gd name="T95" fmla="*/ 1 h 67"/>
                <a:gd name="T96" fmla="*/ 33 w 70"/>
                <a:gd name="T9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 h="67">
                  <a:moveTo>
                    <a:pt x="33" y="0"/>
                  </a:moveTo>
                  <a:lnTo>
                    <a:pt x="36" y="0"/>
                  </a:lnTo>
                  <a:lnTo>
                    <a:pt x="37" y="1"/>
                  </a:lnTo>
                  <a:lnTo>
                    <a:pt x="37" y="4"/>
                  </a:lnTo>
                  <a:lnTo>
                    <a:pt x="36" y="5"/>
                  </a:lnTo>
                  <a:lnTo>
                    <a:pt x="34" y="6"/>
                  </a:lnTo>
                  <a:lnTo>
                    <a:pt x="33" y="6"/>
                  </a:lnTo>
                  <a:lnTo>
                    <a:pt x="30" y="6"/>
                  </a:lnTo>
                  <a:lnTo>
                    <a:pt x="26" y="8"/>
                  </a:lnTo>
                  <a:lnTo>
                    <a:pt x="22" y="9"/>
                  </a:lnTo>
                  <a:lnTo>
                    <a:pt x="18" y="12"/>
                  </a:lnTo>
                  <a:lnTo>
                    <a:pt x="13" y="16"/>
                  </a:lnTo>
                  <a:lnTo>
                    <a:pt x="11" y="19"/>
                  </a:lnTo>
                  <a:lnTo>
                    <a:pt x="9" y="22"/>
                  </a:lnTo>
                  <a:lnTo>
                    <a:pt x="8" y="26"/>
                  </a:lnTo>
                  <a:lnTo>
                    <a:pt x="8" y="29"/>
                  </a:lnTo>
                  <a:lnTo>
                    <a:pt x="13" y="33"/>
                  </a:lnTo>
                  <a:lnTo>
                    <a:pt x="23" y="35"/>
                  </a:lnTo>
                  <a:lnTo>
                    <a:pt x="34" y="35"/>
                  </a:lnTo>
                  <a:lnTo>
                    <a:pt x="47" y="35"/>
                  </a:lnTo>
                  <a:lnTo>
                    <a:pt x="59" y="38"/>
                  </a:lnTo>
                  <a:lnTo>
                    <a:pt x="67" y="45"/>
                  </a:lnTo>
                  <a:lnTo>
                    <a:pt x="69" y="48"/>
                  </a:lnTo>
                  <a:lnTo>
                    <a:pt x="70" y="53"/>
                  </a:lnTo>
                  <a:lnTo>
                    <a:pt x="70" y="59"/>
                  </a:lnTo>
                  <a:lnTo>
                    <a:pt x="69" y="64"/>
                  </a:lnTo>
                  <a:lnTo>
                    <a:pt x="67" y="67"/>
                  </a:lnTo>
                  <a:lnTo>
                    <a:pt x="64" y="67"/>
                  </a:lnTo>
                  <a:lnTo>
                    <a:pt x="64" y="67"/>
                  </a:lnTo>
                  <a:lnTo>
                    <a:pt x="62" y="67"/>
                  </a:lnTo>
                  <a:lnTo>
                    <a:pt x="62" y="64"/>
                  </a:lnTo>
                  <a:lnTo>
                    <a:pt x="62" y="63"/>
                  </a:lnTo>
                  <a:lnTo>
                    <a:pt x="63" y="57"/>
                  </a:lnTo>
                  <a:lnTo>
                    <a:pt x="63" y="52"/>
                  </a:lnTo>
                  <a:lnTo>
                    <a:pt x="60" y="49"/>
                  </a:lnTo>
                  <a:lnTo>
                    <a:pt x="55" y="45"/>
                  </a:lnTo>
                  <a:lnTo>
                    <a:pt x="45" y="42"/>
                  </a:lnTo>
                  <a:lnTo>
                    <a:pt x="33" y="42"/>
                  </a:lnTo>
                  <a:lnTo>
                    <a:pt x="23" y="42"/>
                  </a:lnTo>
                  <a:lnTo>
                    <a:pt x="13" y="41"/>
                  </a:lnTo>
                  <a:lnTo>
                    <a:pt x="7" y="38"/>
                  </a:lnTo>
                  <a:lnTo>
                    <a:pt x="1" y="31"/>
                  </a:lnTo>
                  <a:lnTo>
                    <a:pt x="0" y="29"/>
                  </a:lnTo>
                  <a:lnTo>
                    <a:pt x="0" y="23"/>
                  </a:lnTo>
                  <a:lnTo>
                    <a:pt x="2" y="19"/>
                  </a:lnTo>
                  <a:lnTo>
                    <a:pt x="5" y="15"/>
                  </a:lnTo>
                  <a:lnTo>
                    <a:pt x="13" y="6"/>
                  </a:lnTo>
                  <a:lnTo>
                    <a:pt x="23" y="1"/>
                  </a:lnTo>
                  <a:lnTo>
                    <a:pt x="33" y="0"/>
                  </a:lnTo>
                  <a:close/>
                </a:path>
              </a:pathLst>
            </a:custGeom>
            <a:grp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909" name="文本框 1908"/>
          <p:cNvSpPr txBox="1"/>
          <p:nvPr/>
        </p:nvSpPr>
        <p:spPr>
          <a:xfrm>
            <a:off x="6496787" y="2908840"/>
            <a:ext cx="3986486" cy="584775"/>
          </a:xfrm>
          <a:prstGeom prst="rect">
            <a:avLst/>
          </a:prstGeom>
          <a:noFill/>
        </p:spPr>
        <p:txBody>
          <a:bodyPr wrap="square" rtlCol="0">
            <a:spAutoFit/>
          </a:bodyPr>
          <a:lstStyle/>
          <a:p>
            <a:r>
              <a:rPr lang="zh-CN" altLang="en-US" sz="3200" dirty="0">
                <a:blipFill>
                  <a:blip r:embed="rId4"/>
                  <a:stretch>
                    <a:fillRect/>
                  </a:stretch>
                </a:blipFill>
                <a:latin typeface="Arial" panose="020B0604020202020204" pitchFamily="34" charset="0"/>
                <a:ea typeface="微软雅黑" panose="020B0503020204020204" pitchFamily="34" charset="-122"/>
                <a:sym typeface="Arial" panose="020B0604020202020204" pitchFamily="34" charset="0"/>
              </a:rPr>
              <a:t>缺失值处理</a:t>
            </a:r>
          </a:p>
        </p:txBody>
      </p:sp>
      <p:sp>
        <p:nvSpPr>
          <p:cNvPr id="1910" name="文本框 1909"/>
          <p:cNvSpPr txBox="1"/>
          <p:nvPr/>
        </p:nvSpPr>
        <p:spPr>
          <a:xfrm>
            <a:off x="6487554" y="3632347"/>
            <a:ext cx="4639195" cy="1938992"/>
          </a:xfrm>
          <a:prstGeom prst="rect">
            <a:avLst/>
          </a:prstGeom>
          <a:noFill/>
        </p:spPr>
        <p:txBody>
          <a:bodyPr wrap="square" rtlCol="0">
            <a:spAutoFit/>
          </a:bodyPr>
          <a:lstStyle/>
          <a:p>
            <a:r>
              <a:rPr lang="zh-CN" altLang="en-US" sz="24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对于缺失值过多的店铺，选择从数据表中删除；少部分空缺属于爬虫无法爬取的值，手动填充该缺失值；部分无法查询的值，选择通过前后值或中位值填充。</a:t>
            </a:r>
          </a:p>
        </p:txBody>
      </p:sp>
      <p:grpSp>
        <p:nvGrpSpPr>
          <p:cNvPr id="23" name="组合 22"/>
          <p:cNvGrpSpPr/>
          <p:nvPr/>
        </p:nvGrpSpPr>
        <p:grpSpPr>
          <a:xfrm flipH="1">
            <a:off x="2470748" y="239341"/>
            <a:ext cx="6165251" cy="759943"/>
            <a:chOff x="1930399" y="45378"/>
            <a:chExt cx="6457585" cy="759943"/>
          </a:xfrm>
        </p:grpSpPr>
        <p:sp>
          <p:nvSpPr>
            <p:cNvPr id="24" name="任意多边形 23"/>
            <p:cNvSpPr/>
            <p:nvPr/>
          </p:nvSpPr>
          <p:spPr>
            <a:xfrm>
              <a:off x="1930399" y="189984"/>
              <a:ext cx="5800437"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椭圆 24"/>
            <p:cNvSpPr/>
            <p:nvPr/>
          </p:nvSpPr>
          <p:spPr>
            <a:xfrm rot="21305128">
              <a:off x="7366947" y="45378"/>
              <a:ext cx="1021037" cy="759943"/>
            </a:xfrm>
            <a:prstGeom prst="ellipse">
              <a:avLst/>
            </a:prstGeom>
            <a:blipFill>
              <a:blip r:embed="rId4"/>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Arial" panose="020B0604020202020204" pitchFamily="34" charset="0"/>
                  <a:ea typeface="微软雅黑" panose="020B0503020204020204" pitchFamily="34" charset="-122"/>
                  <a:sym typeface="Arial" panose="020B0604020202020204" pitchFamily="34" charset="0"/>
                </a:rPr>
                <a:t>TWO</a:t>
              </a: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6" name="文本框 25"/>
          <p:cNvSpPr txBox="1"/>
          <p:nvPr/>
        </p:nvSpPr>
        <p:spPr>
          <a:xfrm>
            <a:off x="4800484" y="257636"/>
            <a:ext cx="1415772" cy="461665"/>
          </a:xfrm>
          <a:prstGeom prst="rect">
            <a:avLst/>
          </a:prstGeom>
          <a:noFill/>
        </p:spPr>
        <p:txBody>
          <a:bodyPr wrap="none" rtlCol="0">
            <a:spAutoFit/>
          </a:bodyPr>
          <a:lstStyle/>
          <a:p>
            <a:r>
              <a:rPr lang="zh-CN" altLang="en-US" sz="2400" dirty="0">
                <a:blipFill>
                  <a:blip r:embed="rId4"/>
                  <a:stretch>
                    <a:fillRect/>
                  </a:stretch>
                </a:blipFill>
                <a:latin typeface="Arial" panose="020B0604020202020204" pitchFamily="34" charset="0"/>
                <a:ea typeface="微软雅黑" panose="020B0503020204020204" pitchFamily="34" charset="-122"/>
                <a:sym typeface="Arial" panose="020B0604020202020204" pitchFamily="34" charset="0"/>
              </a:rPr>
              <a:t>数据处理</a:t>
            </a:r>
          </a:p>
        </p:txBody>
      </p:sp>
    </p:spTree>
    <p:extLst>
      <p:ext uri="{BB962C8B-B14F-4D97-AF65-F5344CB8AC3E}">
        <p14:creationId xmlns:p14="http://schemas.microsoft.com/office/powerpoint/2010/main" val="5893764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SCORM_RATE_SLIDES" val="1"/>
  <p:tag name="ISPRING_SCORM_RATE_QUIZZES" val="0"/>
  <p:tag name="ISPRING_SCORM_PASSING_SCORE" val="100.000000"/>
  <p:tag name="ISPRING_ULTRA_SCORM_COURSE_ID" val="6AD825BE-06E0-4308-BF32-5A54670B2BAA"/>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PRESENTATION_TITLE" val="手绘小人3-蓝色"/>
</p:tagLst>
</file>

<file path=ppt/theme/theme1.xml><?xml version="1.0" encoding="utf-8"?>
<a:theme xmlns:a="http://schemas.openxmlformats.org/drawingml/2006/main" name="www.99ppt.com​​">
  <a:themeElements>
    <a:clrScheme name="凸显">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632</TotalTime>
  <Words>908</Words>
  <Application>Microsoft Office PowerPoint</Application>
  <PresentationFormat>宽屏</PresentationFormat>
  <Paragraphs>275</Paragraphs>
  <Slides>21</Slides>
  <Notes>21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21</vt:i4>
      </vt:variant>
    </vt:vector>
  </HeadingPairs>
  <TitlesOfParts>
    <vt:vector size="27" baseType="lpstr">
      <vt:lpstr>等线</vt:lpstr>
      <vt:lpstr>等线 Light</vt:lpstr>
      <vt:lpstr>Arial</vt:lpstr>
      <vt:lpstr>Times New Roman</vt:lpstr>
      <vt:lpstr>Wingdings</vt:lpstr>
      <vt:lpstr>www.99ppt.com​​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手绘小人3-蓝色</dc:title>
  <dc:creator>office</dc:creator>
  <cp:lastModifiedBy>吴 泓栎</cp:lastModifiedBy>
  <cp:revision>376</cp:revision>
  <dcterms:created xsi:type="dcterms:W3CDTF">2016-05-10T05:27:35Z</dcterms:created>
  <dcterms:modified xsi:type="dcterms:W3CDTF">2021-07-02T07:08:36Z</dcterms:modified>
</cp:coreProperties>
</file>